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4709" y="2460268"/>
            <a:ext cx="100825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596" y="1462278"/>
            <a:ext cx="1103680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100" y="1452117"/>
            <a:ext cx="11607800" cy="2519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88847" y="6461809"/>
            <a:ext cx="2842260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2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2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jpg"/><Relationship Id="rId7" Type="http://schemas.openxmlformats.org/officeDocument/2006/relationships/image" Target="../media/image67.png"/><Relationship Id="rId8" Type="http://schemas.openxmlformats.org/officeDocument/2006/relationships/image" Target="../media/image68.jpg"/><Relationship Id="rId9" Type="http://schemas.openxmlformats.org/officeDocument/2006/relationships/image" Target="../media/image6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70.jpg"/><Relationship Id="rId4" Type="http://schemas.openxmlformats.org/officeDocument/2006/relationships/image" Target="../media/image20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70.jpg"/><Relationship Id="rId4" Type="http://schemas.openxmlformats.org/officeDocument/2006/relationships/image" Target="../media/image73.jpg"/><Relationship Id="rId5" Type="http://schemas.openxmlformats.org/officeDocument/2006/relationships/image" Target="../media/image20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Relationship Id="rId19" Type="http://schemas.openxmlformats.org/officeDocument/2006/relationships/image" Target="../media/image91.png"/><Relationship Id="rId20" Type="http://schemas.openxmlformats.org/officeDocument/2006/relationships/image" Target="../media/image9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70.jpg"/><Relationship Id="rId4" Type="http://schemas.openxmlformats.org/officeDocument/2006/relationships/image" Target="../media/image94.png"/><Relationship Id="rId5" Type="http://schemas.openxmlformats.org/officeDocument/2006/relationships/image" Target="../media/image73.jpg"/><Relationship Id="rId6" Type="http://schemas.openxmlformats.org/officeDocument/2006/relationships/image" Target="../media/image2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jpg"/><Relationship Id="rId3" Type="http://schemas.openxmlformats.org/officeDocument/2006/relationships/image" Target="../media/image2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hyperlink" Target="mailto:hillmjoh@amazon.com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jp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ws.amazon.com/dms/latest/userguide/CHAP_Source.html" TargetMode="External"/><Relationship Id="rId3" Type="http://schemas.openxmlformats.org/officeDocument/2006/relationships/hyperlink" Target="https://docs.aws.amazon.com/dms/latest/userguide/CHAP_Target.html" TargetMode="External"/><Relationship Id="rId4" Type="http://schemas.openxmlformats.org/officeDocument/2006/relationships/hyperlink" Target="https://docs.aws.amazon.com/lake-formation/latest/dg/workflows-about.html" TargetMode="External"/><Relationship Id="rId5" Type="http://schemas.openxmlformats.org/officeDocument/2006/relationships/image" Target="../media/image23.jpg"/><Relationship Id="rId6" Type="http://schemas.openxmlformats.org/officeDocument/2006/relationships/image" Target="../media/image24.png"/><Relationship Id="rId7" Type="http://schemas.openxmlformats.org/officeDocument/2006/relationships/image" Target="../media/image25.jpg"/><Relationship Id="rId8" Type="http://schemas.openxmlformats.org/officeDocument/2006/relationships/image" Target="../media/image20.jpg"/><Relationship Id="rId9" Type="http://schemas.openxmlformats.org/officeDocument/2006/relationships/image" Target="../media/image26.jpg"/><Relationship Id="rId10" Type="http://schemas.openxmlformats.org/officeDocument/2006/relationships/image" Target="../media/image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547" y="6474509"/>
            <a:ext cx="281686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-114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2023,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dirty="0" sz="7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Services,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Inc.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affiliates.</a:t>
            </a:r>
            <a:r>
              <a:rPr dirty="0" sz="7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3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rights</a:t>
            </a:r>
            <a:r>
              <a:rPr dirty="0" sz="7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reserved.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39" y="2575560"/>
              <a:ext cx="4576572" cy="85343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99948" y="3773551"/>
            <a:ext cx="52438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9480" algn="l"/>
                <a:tab pos="2693035" algn="l"/>
                <a:tab pos="2941320" algn="l"/>
                <a:tab pos="3796665" algn="l"/>
                <a:tab pos="4582160" algn="l"/>
              </a:tabLst>
            </a:pP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400" spc="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400" spc="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400" spc="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3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400" spc="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10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400" spc="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,	</a:t>
            </a:r>
            <a:r>
              <a:rPr dirty="0" sz="1400" spc="1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ahoma"/>
                <a:cs typeface="Tahoma"/>
              </a:rPr>
              <a:t>C	</a:t>
            </a:r>
            <a:r>
              <a:rPr dirty="0" sz="1400" spc="-145">
                <a:solidFill>
                  <a:srgbClr val="FFFFFF"/>
                </a:solidFill>
                <a:latin typeface="Tahoma"/>
                <a:cs typeface="Tahoma"/>
              </a:rPr>
              <a:t>|	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1400" spc="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400" spc="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E	</a:t>
            </a:r>
            <a:r>
              <a:rPr dirty="0" sz="1400" spc="55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dirty="0" sz="1400" spc="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ahoma"/>
                <a:cs typeface="Tahoma"/>
              </a:rPr>
              <a:t>‒</a:t>
            </a:r>
            <a:r>
              <a:rPr dirty="0" sz="1400" spc="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dirty="0" sz="1400" spc="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,	</a:t>
            </a:r>
            <a:r>
              <a:rPr dirty="0" sz="1400" spc="55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400" spc="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400" spc="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400" spc="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800" y="1649348"/>
            <a:ext cx="9480550" cy="4632325"/>
            <a:chOff x="312800" y="1649348"/>
            <a:chExt cx="9480550" cy="4632325"/>
          </a:xfrm>
        </p:grpSpPr>
        <p:sp>
          <p:nvSpPr>
            <p:cNvPr id="3" name="object 3"/>
            <p:cNvSpPr/>
            <p:nvPr/>
          </p:nvSpPr>
          <p:spPr>
            <a:xfrm>
              <a:off x="322325" y="1658873"/>
              <a:ext cx="4212590" cy="4613275"/>
            </a:xfrm>
            <a:custGeom>
              <a:avLst/>
              <a:gdLst/>
              <a:ahLst/>
              <a:cxnLst/>
              <a:rect l="l" t="t" r="r" b="b"/>
              <a:pathLst>
                <a:path w="4212590" h="4613275">
                  <a:moveTo>
                    <a:pt x="0" y="4613148"/>
                  </a:moveTo>
                  <a:lnTo>
                    <a:pt x="4212336" y="4613148"/>
                  </a:lnTo>
                  <a:lnTo>
                    <a:pt x="4212336" y="0"/>
                  </a:lnTo>
                  <a:lnTo>
                    <a:pt x="0" y="0"/>
                  </a:lnTo>
                  <a:lnTo>
                    <a:pt x="0" y="4613148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944617" y="1658873"/>
              <a:ext cx="4838700" cy="4613275"/>
            </a:xfrm>
            <a:custGeom>
              <a:avLst/>
              <a:gdLst/>
              <a:ahLst/>
              <a:cxnLst/>
              <a:rect l="l" t="t" r="r" b="b"/>
              <a:pathLst>
                <a:path w="4838700" h="4613275">
                  <a:moveTo>
                    <a:pt x="0" y="4613148"/>
                  </a:moveTo>
                  <a:lnTo>
                    <a:pt x="4838699" y="4613148"/>
                  </a:lnTo>
                  <a:lnTo>
                    <a:pt x="4838699" y="0"/>
                  </a:lnTo>
                  <a:lnTo>
                    <a:pt x="0" y="0"/>
                  </a:lnTo>
                  <a:lnTo>
                    <a:pt x="0" y="461314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57199" y="1724660"/>
            <a:ext cx="56388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34865" algn="l"/>
              </a:tabLst>
            </a:pPr>
            <a:r>
              <a:rPr dirty="0" sz="1400" spc="1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mi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114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400" spc="1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6371" y="4384294"/>
            <a:ext cx="6750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2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aSync 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306" y="3221558"/>
            <a:ext cx="13309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Shared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sy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-13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obj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ect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dirty="0" sz="1200" spc="-14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or 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Hadoop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cluster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8896" y="2397752"/>
            <a:ext cx="808990" cy="721995"/>
          </a:xfrm>
          <a:custGeom>
            <a:avLst/>
            <a:gdLst/>
            <a:ahLst/>
            <a:cxnLst/>
            <a:rect l="l" t="t" r="r" b="b"/>
            <a:pathLst>
              <a:path w="808989" h="721994">
                <a:moveTo>
                  <a:pt x="582041" y="154947"/>
                </a:moveTo>
                <a:lnTo>
                  <a:pt x="568438" y="176944"/>
                </a:lnTo>
                <a:lnTo>
                  <a:pt x="530658" y="195000"/>
                </a:lnTo>
                <a:lnTo>
                  <a:pt x="473239" y="207222"/>
                </a:lnTo>
                <a:lnTo>
                  <a:pt x="400723" y="211716"/>
                </a:lnTo>
                <a:lnTo>
                  <a:pt x="328194" y="207275"/>
                </a:lnTo>
                <a:lnTo>
                  <a:pt x="270763" y="195143"/>
                </a:lnTo>
                <a:lnTo>
                  <a:pt x="232973" y="177105"/>
                </a:lnTo>
                <a:lnTo>
                  <a:pt x="219367" y="154947"/>
                </a:lnTo>
                <a:lnTo>
                  <a:pt x="232973" y="131718"/>
                </a:lnTo>
                <a:lnTo>
                  <a:pt x="270763" y="111323"/>
                </a:lnTo>
                <a:lnTo>
                  <a:pt x="328194" y="96833"/>
                </a:lnTo>
                <a:lnTo>
                  <a:pt x="400723" y="91320"/>
                </a:lnTo>
                <a:lnTo>
                  <a:pt x="473239" y="96886"/>
                </a:lnTo>
                <a:lnTo>
                  <a:pt x="530658" y="111465"/>
                </a:lnTo>
                <a:lnTo>
                  <a:pt x="568438" y="131879"/>
                </a:lnTo>
                <a:lnTo>
                  <a:pt x="582041" y="154947"/>
                </a:lnTo>
                <a:close/>
              </a:path>
              <a:path w="808989" h="721994">
                <a:moveTo>
                  <a:pt x="217868" y="268104"/>
                </a:moveTo>
                <a:lnTo>
                  <a:pt x="231537" y="289768"/>
                </a:lnTo>
                <a:lnTo>
                  <a:pt x="269500" y="307585"/>
                </a:lnTo>
                <a:lnTo>
                  <a:pt x="327189" y="319664"/>
                </a:lnTo>
                <a:lnTo>
                  <a:pt x="400037" y="324111"/>
                </a:lnTo>
                <a:lnTo>
                  <a:pt x="451612" y="324111"/>
                </a:lnTo>
              </a:path>
              <a:path w="808989" h="721994">
                <a:moveTo>
                  <a:pt x="444982" y="435363"/>
                </a:moveTo>
                <a:lnTo>
                  <a:pt x="378110" y="433452"/>
                </a:lnTo>
                <a:lnTo>
                  <a:pt x="316731" y="425652"/>
                </a:lnTo>
                <a:lnTo>
                  <a:pt x="266227" y="413207"/>
                </a:lnTo>
                <a:lnTo>
                  <a:pt x="231979" y="397361"/>
                </a:lnTo>
                <a:lnTo>
                  <a:pt x="219367" y="379356"/>
                </a:lnTo>
              </a:path>
              <a:path w="808989" h="721994">
                <a:moveTo>
                  <a:pt x="218185" y="152280"/>
                </a:moveTo>
                <a:lnTo>
                  <a:pt x="218185" y="484639"/>
                </a:lnTo>
              </a:path>
              <a:path w="808989" h="721994">
                <a:moveTo>
                  <a:pt x="582422" y="155328"/>
                </a:moveTo>
                <a:lnTo>
                  <a:pt x="582422" y="232798"/>
                </a:lnTo>
              </a:path>
              <a:path w="808989" h="721994">
                <a:moveTo>
                  <a:pt x="438391" y="540392"/>
                </a:moveTo>
                <a:lnTo>
                  <a:pt x="366399" y="540324"/>
                </a:lnTo>
                <a:lnTo>
                  <a:pt x="305575" y="532593"/>
                </a:lnTo>
                <a:lnTo>
                  <a:pt x="258692" y="519169"/>
                </a:lnTo>
                <a:lnTo>
                  <a:pt x="228527" y="502020"/>
                </a:lnTo>
                <a:lnTo>
                  <a:pt x="217855" y="483115"/>
                </a:lnTo>
              </a:path>
              <a:path w="808989" h="721994">
                <a:moveTo>
                  <a:pt x="492125" y="709175"/>
                </a:moveTo>
                <a:lnTo>
                  <a:pt x="492125" y="280296"/>
                </a:lnTo>
                <a:lnTo>
                  <a:pt x="492125" y="273438"/>
                </a:lnTo>
                <a:lnTo>
                  <a:pt x="497585" y="268104"/>
                </a:lnTo>
                <a:lnTo>
                  <a:pt x="504316" y="268104"/>
                </a:lnTo>
                <a:lnTo>
                  <a:pt x="702817" y="268104"/>
                </a:lnTo>
                <a:lnTo>
                  <a:pt x="808354" y="373514"/>
                </a:lnTo>
                <a:lnTo>
                  <a:pt x="808354" y="709175"/>
                </a:lnTo>
                <a:lnTo>
                  <a:pt x="808354" y="716033"/>
                </a:lnTo>
                <a:lnTo>
                  <a:pt x="802894" y="721367"/>
                </a:lnTo>
                <a:lnTo>
                  <a:pt x="796163" y="721367"/>
                </a:lnTo>
                <a:lnTo>
                  <a:pt x="504825" y="721367"/>
                </a:lnTo>
                <a:lnTo>
                  <a:pt x="497585" y="721367"/>
                </a:lnTo>
                <a:lnTo>
                  <a:pt x="492125" y="716033"/>
                </a:lnTo>
                <a:lnTo>
                  <a:pt x="492125" y="709175"/>
                </a:lnTo>
                <a:close/>
              </a:path>
              <a:path w="808989" h="721994">
                <a:moveTo>
                  <a:pt x="702563" y="374276"/>
                </a:moveTo>
                <a:lnTo>
                  <a:pt x="808609" y="374276"/>
                </a:lnTo>
                <a:lnTo>
                  <a:pt x="702563" y="268231"/>
                </a:lnTo>
                <a:lnTo>
                  <a:pt x="702563" y="374276"/>
                </a:lnTo>
                <a:close/>
              </a:path>
              <a:path w="808989" h="721994">
                <a:moveTo>
                  <a:pt x="539369" y="458985"/>
                </a:moveTo>
                <a:lnTo>
                  <a:pt x="762381" y="458985"/>
                </a:lnTo>
              </a:path>
              <a:path w="808989" h="721994">
                <a:moveTo>
                  <a:pt x="539369" y="519945"/>
                </a:moveTo>
                <a:lnTo>
                  <a:pt x="762381" y="519945"/>
                </a:lnTo>
              </a:path>
              <a:path w="808989" h="721994">
                <a:moveTo>
                  <a:pt x="539369" y="582429"/>
                </a:moveTo>
                <a:lnTo>
                  <a:pt x="755395" y="582429"/>
                </a:lnTo>
              </a:path>
              <a:path w="808989" h="721994">
                <a:moveTo>
                  <a:pt x="539369" y="644151"/>
                </a:moveTo>
                <a:lnTo>
                  <a:pt x="615188" y="644151"/>
                </a:lnTo>
              </a:path>
              <a:path w="808989" h="721994">
                <a:moveTo>
                  <a:pt x="539369" y="396501"/>
                </a:moveTo>
                <a:lnTo>
                  <a:pt x="664844" y="396501"/>
                </a:lnTo>
              </a:path>
              <a:path w="808989" h="721994">
                <a:moveTo>
                  <a:pt x="100584" y="112148"/>
                </a:moveTo>
                <a:lnTo>
                  <a:pt x="133484" y="112148"/>
                </a:lnTo>
                <a:lnTo>
                  <a:pt x="133484" y="79248"/>
                </a:lnTo>
                <a:lnTo>
                  <a:pt x="100584" y="79248"/>
                </a:lnTo>
                <a:lnTo>
                  <a:pt x="100584" y="112148"/>
                </a:lnTo>
                <a:close/>
              </a:path>
              <a:path w="808989" h="721994">
                <a:moveTo>
                  <a:pt x="245363" y="109100"/>
                </a:moveTo>
                <a:lnTo>
                  <a:pt x="278264" y="109100"/>
                </a:lnTo>
                <a:lnTo>
                  <a:pt x="278264" y="76200"/>
                </a:lnTo>
                <a:lnTo>
                  <a:pt x="245363" y="76200"/>
                </a:lnTo>
                <a:lnTo>
                  <a:pt x="245363" y="109100"/>
                </a:lnTo>
                <a:close/>
              </a:path>
              <a:path w="808989" h="721994">
                <a:moveTo>
                  <a:pt x="65531" y="200540"/>
                </a:moveTo>
                <a:lnTo>
                  <a:pt x="98432" y="200540"/>
                </a:lnTo>
                <a:lnTo>
                  <a:pt x="98432" y="167639"/>
                </a:lnTo>
                <a:lnTo>
                  <a:pt x="65531" y="167639"/>
                </a:lnTo>
                <a:lnTo>
                  <a:pt x="65531" y="200540"/>
                </a:lnTo>
                <a:close/>
              </a:path>
              <a:path w="808989" h="721994">
                <a:moveTo>
                  <a:pt x="153923" y="200540"/>
                </a:moveTo>
                <a:lnTo>
                  <a:pt x="186824" y="200540"/>
                </a:lnTo>
                <a:lnTo>
                  <a:pt x="186824" y="167639"/>
                </a:lnTo>
                <a:lnTo>
                  <a:pt x="153923" y="167639"/>
                </a:lnTo>
                <a:lnTo>
                  <a:pt x="153923" y="200540"/>
                </a:lnTo>
                <a:close/>
              </a:path>
              <a:path w="808989" h="721994">
                <a:moveTo>
                  <a:pt x="35051" y="307220"/>
                </a:moveTo>
                <a:lnTo>
                  <a:pt x="67952" y="307220"/>
                </a:lnTo>
                <a:lnTo>
                  <a:pt x="67952" y="274320"/>
                </a:lnTo>
                <a:lnTo>
                  <a:pt x="35051" y="274320"/>
                </a:lnTo>
                <a:lnTo>
                  <a:pt x="35051" y="307220"/>
                </a:lnTo>
                <a:close/>
              </a:path>
              <a:path w="808989" h="721994">
                <a:moveTo>
                  <a:pt x="114300" y="266199"/>
                </a:moveTo>
                <a:lnTo>
                  <a:pt x="147200" y="266199"/>
                </a:lnTo>
                <a:lnTo>
                  <a:pt x="147200" y="234433"/>
                </a:lnTo>
                <a:lnTo>
                  <a:pt x="114300" y="234433"/>
                </a:lnTo>
                <a:lnTo>
                  <a:pt x="114300" y="266199"/>
                </a:lnTo>
                <a:close/>
              </a:path>
              <a:path w="808989" h="721994">
                <a:moveTo>
                  <a:pt x="179831" y="77096"/>
                </a:moveTo>
                <a:lnTo>
                  <a:pt x="212732" y="77096"/>
                </a:lnTo>
                <a:lnTo>
                  <a:pt x="212732" y="44196"/>
                </a:lnTo>
                <a:lnTo>
                  <a:pt x="179831" y="44196"/>
                </a:lnTo>
                <a:lnTo>
                  <a:pt x="179831" y="77096"/>
                </a:lnTo>
                <a:close/>
              </a:path>
              <a:path w="808989" h="721994">
                <a:moveTo>
                  <a:pt x="0" y="32900"/>
                </a:moveTo>
                <a:lnTo>
                  <a:pt x="32900" y="32900"/>
                </a:lnTo>
                <a:lnTo>
                  <a:pt x="32900" y="0"/>
                </a:lnTo>
                <a:lnTo>
                  <a:pt x="0" y="0"/>
                </a:lnTo>
                <a:lnTo>
                  <a:pt x="0" y="329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58161" y="2800603"/>
            <a:ext cx="932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350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NFS, 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SMB, 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HDFS,</a:t>
            </a: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ahoma"/>
                <a:cs typeface="Tahoma"/>
              </a:rPr>
              <a:t>S3</a:t>
            </a: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API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0708" y="1671396"/>
            <a:ext cx="9197340" cy="3650615"/>
            <a:chOff x="330708" y="1671396"/>
            <a:chExt cx="9197340" cy="3650615"/>
          </a:xfrm>
        </p:grpSpPr>
        <p:sp>
          <p:nvSpPr>
            <p:cNvPr id="11" name="object 11"/>
            <p:cNvSpPr/>
            <p:nvPr/>
          </p:nvSpPr>
          <p:spPr>
            <a:xfrm>
              <a:off x="1814322" y="2757677"/>
              <a:ext cx="1342390" cy="0"/>
            </a:xfrm>
            <a:custGeom>
              <a:avLst/>
              <a:gdLst/>
              <a:ahLst/>
              <a:cxnLst/>
              <a:rect l="l" t="t" r="r" b="b"/>
              <a:pathLst>
                <a:path w="1342389" h="0">
                  <a:moveTo>
                    <a:pt x="1342008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0708" y="167335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5864" y="1725167"/>
              <a:ext cx="219075" cy="326390"/>
            </a:xfrm>
            <a:custGeom>
              <a:avLst/>
              <a:gdLst/>
              <a:ahLst/>
              <a:cxnLst/>
              <a:rect l="l" t="t" r="r" b="b"/>
              <a:pathLst>
                <a:path w="219075" h="326389">
                  <a:moveTo>
                    <a:pt x="54864" y="256006"/>
                  </a:moveTo>
                  <a:lnTo>
                    <a:pt x="42672" y="256006"/>
                  </a:lnTo>
                  <a:lnTo>
                    <a:pt x="42672" y="289687"/>
                  </a:lnTo>
                  <a:lnTo>
                    <a:pt x="54864" y="289687"/>
                  </a:lnTo>
                  <a:lnTo>
                    <a:pt x="54864" y="256006"/>
                  </a:lnTo>
                  <a:close/>
                </a:path>
                <a:path w="219075" h="326389">
                  <a:moveTo>
                    <a:pt x="54864" y="202666"/>
                  </a:moveTo>
                  <a:lnTo>
                    <a:pt x="42672" y="202666"/>
                  </a:lnTo>
                  <a:lnTo>
                    <a:pt x="42672" y="236347"/>
                  </a:lnTo>
                  <a:lnTo>
                    <a:pt x="54864" y="236347"/>
                  </a:lnTo>
                  <a:lnTo>
                    <a:pt x="54864" y="202666"/>
                  </a:lnTo>
                  <a:close/>
                </a:path>
                <a:path w="219075" h="326389">
                  <a:moveTo>
                    <a:pt x="54864" y="147802"/>
                  </a:moveTo>
                  <a:lnTo>
                    <a:pt x="42672" y="147802"/>
                  </a:lnTo>
                  <a:lnTo>
                    <a:pt x="42672" y="181483"/>
                  </a:lnTo>
                  <a:lnTo>
                    <a:pt x="54864" y="181483"/>
                  </a:lnTo>
                  <a:lnTo>
                    <a:pt x="54864" y="147802"/>
                  </a:lnTo>
                  <a:close/>
                </a:path>
                <a:path w="219075" h="326389">
                  <a:moveTo>
                    <a:pt x="117348" y="256006"/>
                  </a:moveTo>
                  <a:lnTo>
                    <a:pt x="103632" y="256006"/>
                  </a:lnTo>
                  <a:lnTo>
                    <a:pt x="103632" y="289687"/>
                  </a:lnTo>
                  <a:lnTo>
                    <a:pt x="117348" y="289687"/>
                  </a:lnTo>
                  <a:lnTo>
                    <a:pt x="117348" y="256006"/>
                  </a:lnTo>
                  <a:close/>
                </a:path>
                <a:path w="219075" h="326389">
                  <a:moveTo>
                    <a:pt x="117348" y="202666"/>
                  </a:moveTo>
                  <a:lnTo>
                    <a:pt x="103632" y="202666"/>
                  </a:lnTo>
                  <a:lnTo>
                    <a:pt x="103632" y="236347"/>
                  </a:lnTo>
                  <a:lnTo>
                    <a:pt x="117348" y="236347"/>
                  </a:lnTo>
                  <a:lnTo>
                    <a:pt x="117348" y="202666"/>
                  </a:lnTo>
                  <a:close/>
                </a:path>
                <a:path w="219075" h="326389">
                  <a:moveTo>
                    <a:pt x="117348" y="147802"/>
                  </a:moveTo>
                  <a:lnTo>
                    <a:pt x="103632" y="147802"/>
                  </a:lnTo>
                  <a:lnTo>
                    <a:pt x="103632" y="181483"/>
                  </a:lnTo>
                  <a:lnTo>
                    <a:pt x="117348" y="181483"/>
                  </a:lnTo>
                  <a:lnTo>
                    <a:pt x="117348" y="147802"/>
                  </a:lnTo>
                  <a:close/>
                </a:path>
                <a:path w="219075" h="326389">
                  <a:moveTo>
                    <a:pt x="117348" y="97510"/>
                  </a:moveTo>
                  <a:lnTo>
                    <a:pt x="103632" y="97510"/>
                  </a:lnTo>
                  <a:lnTo>
                    <a:pt x="103632" y="131191"/>
                  </a:lnTo>
                  <a:lnTo>
                    <a:pt x="117348" y="131191"/>
                  </a:lnTo>
                  <a:lnTo>
                    <a:pt x="117348" y="97510"/>
                  </a:lnTo>
                  <a:close/>
                </a:path>
                <a:path w="219075" h="326389">
                  <a:moveTo>
                    <a:pt x="117348" y="42646"/>
                  </a:moveTo>
                  <a:lnTo>
                    <a:pt x="103632" y="42646"/>
                  </a:lnTo>
                  <a:lnTo>
                    <a:pt x="103632" y="76327"/>
                  </a:lnTo>
                  <a:lnTo>
                    <a:pt x="117348" y="76327"/>
                  </a:lnTo>
                  <a:lnTo>
                    <a:pt x="117348" y="42646"/>
                  </a:lnTo>
                  <a:close/>
                </a:path>
                <a:path w="219075" h="326389">
                  <a:moveTo>
                    <a:pt x="178308" y="256006"/>
                  </a:moveTo>
                  <a:lnTo>
                    <a:pt x="164592" y="256006"/>
                  </a:lnTo>
                  <a:lnTo>
                    <a:pt x="164592" y="289687"/>
                  </a:lnTo>
                  <a:lnTo>
                    <a:pt x="178308" y="289687"/>
                  </a:lnTo>
                  <a:lnTo>
                    <a:pt x="178308" y="256006"/>
                  </a:lnTo>
                  <a:close/>
                </a:path>
                <a:path w="219075" h="326389">
                  <a:moveTo>
                    <a:pt x="178308" y="202666"/>
                  </a:moveTo>
                  <a:lnTo>
                    <a:pt x="164592" y="202666"/>
                  </a:lnTo>
                  <a:lnTo>
                    <a:pt x="164592" y="236347"/>
                  </a:lnTo>
                  <a:lnTo>
                    <a:pt x="178308" y="236347"/>
                  </a:lnTo>
                  <a:lnTo>
                    <a:pt x="178308" y="202666"/>
                  </a:lnTo>
                  <a:close/>
                </a:path>
                <a:path w="219075" h="326389">
                  <a:moveTo>
                    <a:pt x="178308" y="147802"/>
                  </a:moveTo>
                  <a:lnTo>
                    <a:pt x="164592" y="147802"/>
                  </a:lnTo>
                  <a:lnTo>
                    <a:pt x="164592" y="181483"/>
                  </a:lnTo>
                  <a:lnTo>
                    <a:pt x="178308" y="181483"/>
                  </a:lnTo>
                  <a:lnTo>
                    <a:pt x="178308" y="147802"/>
                  </a:lnTo>
                  <a:close/>
                </a:path>
                <a:path w="219075" h="326389">
                  <a:moveTo>
                    <a:pt x="218465" y="110490"/>
                  </a:moveTo>
                  <a:lnTo>
                    <a:pt x="215519" y="107569"/>
                  </a:lnTo>
                  <a:lnTo>
                    <a:pt x="205320" y="107569"/>
                  </a:lnTo>
                  <a:lnTo>
                    <a:pt x="205320" y="120650"/>
                  </a:lnTo>
                  <a:lnTo>
                    <a:pt x="205320" y="313055"/>
                  </a:lnTo>
                  <a:lnTo>
                    <a:pt x="13144" y="313055"/>
                  </a:lnTo>
                  <a:lnTo>
                    <a:pt x="13144" y="120650"/>
                  </a:lnTo>
                  <a:lnTo>
                    <a:pt x="64884" y="120650"/>
                  </a:lnTo>
                  <a:lnTo>
                    <a:pt x="67830" y="117729"/>
                  </a:lnTo>
                  <a:lnTo>
                    <a:pt x="67830" y="13081"/>
                  </a:lnTo>
                  <a:lnTo>
                    <a:pt x="150634" y="13081"/>
                  </a:lnTo>
                  <a:lnTo>
                    <a:pt x="150634" y="117729"/>
                  </a:lnTo>
                  <a:lnTo>
                    <a:pt x="153581" y="120650"/>
                  </a:lnTo>
                  <a:lnTo>
                    <a:pt x="205320" y="120650"/>
                  </a:lnTo>
                  <a:lnTo>
                    <a:pt x="205320" y="107569"/>
                  </a:lnTo>
                  <a:lnTo>
                    <a:pt x="163779" y="107569"/>
                  </a:lnTo>
                  <a:lnTo>
                    <a:pt x="163779" y="13081"/>
                  </a:lnTo>
                  <a:lnTo>
                    <a:pt x="163779" y="2921"/>
                  </a:lnTo>
                  <a:lnTo>
                    <a:pt x="160832" y="0"/>
                  </a:lnTo>
                  <a:lnTo>
                    <a:pt x="57619" y="0"/>
                  </a:lnTo>
                  <a:lnTo>
                    <a:pt x="54686" y="2921"/>
                  </a:lnTo>
                  <a:lnTo>
                    <a:pt x="54686" y="107569"/>
                  </a:lnTo>
                  <a:lnTo>
                    <a:pt x="2946" y="107569"/>
                  </a:lnTo>
                  <a:lnTo>
                    <a:pt x="0" y="110490"/>
                  </a:lnTo>
                  <a:lnTo>
                    <a:pt x="0" y="323215"/>
                  </a:lnTo>
                  <a:lnTo>
                    <a:pt x="2946" y="326136"/>
                  </a:lnTo>
                  <a:lnTo>
                    <a:pt x="215519" y="326136"/>
                  </a:lnTo>
                  <a:lnTo>
                    <a:pt x="218465" y="323215"/>
                  </a:lnTo>
                  <a:lnTo>
                    <a:pt x="218465" y="313055"/>
                  </a:lnTo>
                  <a:lnTo>
                    <a:pt x="218465" y="110490"/>
                  </a:lnTo>
                  <a:close/>
                </a:path>
              </a:pathLst>
            </a:custGeom>
            <a:solidFill>
              <a:srgbClr val="002C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90893" y="4091177"/>
              <a:ext cx="259715" cy="0"/>
            </a:xfrm>
            <a:custGeom>
              <a:avLst/>
              <a:gdLst/>
              <a:ahLst/>
              <a:cxnLst/>
              <a:rect l="l" t="t" r="r" b="b"/>
              <a:pathLst>
                <a:path w="259715" h="0">
                  <a:moveTo>
                    <a:pt x="259206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51055" y="1671396"/>
              <a:ext cx="442595" cy="443865"/>
            </a:xfrm>
            <a:custGeom>
              <a:avLst/>
              <a:gdLst/>
              <a:ahLst/>
              <a:cxnLst/>
              <a:rect l="l" t="t" r="r" b="b"/>
              <a:pathLst>
                <a:path w="442595" h="443864">
                  <a:moveTo>
                    <a:pt x="442533" y="0"/>
                  </a:moveTo>
                  <a:lnTo>
                    <a:pt x="0" y="0"/>
                  </a:lnTo>
                  <a:lnTo>
                    <a:pt x="0" y="443355"/>
                  </a:lnTo>
                  <a:lnTo>
                    <a:pt x="442533" y="443356"/>
                  </a:lnTo>
                  <a:lnTo>
                    <a:pt x="442533" y="0"/>
                  </a:lnTo>
                  <a:close/>
                </a:path>
              </a:pathLst>
            </a:custGeom>
            <a:solidFill>
              <a:srgbClr val="B6B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87261" y="1762900"/>
              <a:ext cx="12700" cy="284480"/>
            </a:xfrm>
            <a:custGeom>
              <a:avLst/>
              <a:gdLst/>
              <a:ahLst/>
              <a:cxnLst/>
              <a:rect l="l" t="t" r="r" b="b"/>
              <a:pathLst>
                <a:path w="12700" h="284480">
                  <a:moveTo>
                    <a:pt x="12292" y="0"/>
                  </a:moveTo>
                  <a:lnTo>
                    <a:pt x="0" y="0"/>
                  </a:lnTo>
                  <a:lnTo>
                    <a:pt x="0" y="284117"/>
                  </a:lnTo>
                  <a:lnTo>
                    <a:pt x="12292" y="284117"/>
                  </a:lnTo>
                  <a:lnTo>
                    <a:pt x="12292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4733" y="1732871"/>
              <a:ext cx="225681" cy="16439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057021" y="2040859"/>
              <a:ext cx="73025" cy="12700"/>
            </a:xfrm>
            <a:custGeom>
              <a:avLst/>
              <a:gdLst/>
              <a:ahLst/>
              <a:cxnLst/>
              <a:rect l="l" t="t" r="r" b="b"/>
              <a:pathLst>
                <a:path w="73025" h="12700">
                  <a:moveTo>
                    <a:pt x="72649" y="0"/>
                  </a:moveTo>
                  <a:lnTo>
                    <a:pt x="0" y="0"/>
                  </a:lnTo>
                  <a:lnTo>
                    <a:pt x="0" y="12315"/>
                  </a:lnTo>
                  <a:lnTo>
                    <a:pt x="72649" y="12315"/>
                  </a:lnTo>
                  <a:lnTo>
                    <a:pt x="72649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7631" y="3474719"/>
              <a:ext cx="731520" cy="7315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710934" y="2643377"/>
              <a:ext cx="2807335" cy="2668905"/>
            </a:xfrm>
            <a:custGeom>
              <a:avLst/>
              <a:gdLst/>
              <a:ahLst/>
              <a:cxnLst/>
              <a:rect l="l" t="t" r="r" b="b"/>
              <a:pathLst>
                <a:path w="2807334" h="2668904">
                  <a:moveTo>
                    <a:pt x="0" y="2668524"/>
                  </a:moveTo>
                  <a:lnTo>
                    <a:pt x="2807207" y="2668524"/>
                  </a:lnTo>
                  <a:lnTo>
                    <a:pt x="2807207" y="0"/>
                  </a:lnTo>
                  <a:lnTo>
                    <a:pt x="0" y="0"/>
                  </a:lnTo>
                  <a:lnTo>
                    <a:pt x="0" y="2668524"/>
                  </a:lnTo>
                  <a:close/>
                </a:path>
              </a:pathLst>
            </a:custGeom>
            <a:ln w="19050">
              <a:solidFill>
                <a:srgbClr val="F1F4F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802501" y="2710052"/>
            <a:ext cx="17189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100">
                <a:solidFill>
                  <a:srgbClr val="F1F4F4"/>
                </a:solidFill>
                <a:latin typeface="Trebuchet MS"/>
                <a:cs typeface="Trebuchet MS"/>
              </a:rPr>
              <a:t>AWS</a:t>
            </a:r>
            <a:r>
              <a:rPr dirty="0" sz="1400" spc="-7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1F4F4"/>
                </a:solidFill>
                <a:latin typeface="Trebuchet MS"/>
                <a:cs typeface="Trebuchet MS"/>
              </a:rPr>
              <a:t>s</a:t>
            </a:r>
            <a:r>
              <a:rPr dirty="0" sz="1400" spc="5">
                <a:solidFill>
                  <a:srgbClr val="F1F4F4"/>
                </a:solidFill>
                <a:latin typeface="Trebuchet MS"/>
                <a:cs typeface="Trebuchet MS"/>
              </a:rPr>
              <a:t>to</a:t>
            </a: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r</a:t>
            </a:r>
            <a:r>
              <a:rPr dirty="0" sz="1400" spc="55">
                <a:solidFill>
                  <a:srgbClr val="F1F4F4"/>
                </a:solidFill>
                <a:latin typeface="Trebuchet MS"/>
                <a:cs typeface="Trebuchet MS"/>
              </a:rPr>
              <a:t>ag</a:t>
            </a:r>
            <a:r>
              <a:rPr dirty="0" sz="1400" spc="-25">
                <a:solidFill>
                  <a:srgbClr val="F1F4F4"/>
                </a:solidFill>
                <a:latin typeface="Trebuchet MS"/>
                <a:cs typeface="Trebuchet MS"/>
              </a:rPr>
              <a:t>e</a:t>
            </a:r>
            <a:r>
              <a:rPr dirty="0" sz="1400" spc="-10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1F4F4"/>
                </a:solidFill>
                <a:latin typeface="Trebuchet MS"/>
                <a:cs typeface="Trebuchet MS"/>
              </a:rPr>
              <a:t>s</a:t>
            </a:r>
            <a:r>
              <a:rPr dirty="0" sz="1400" spc="-25">
                <a:solidFill>
                  <a:srgbClr val="F1F4F4"/>
                </a:solidFill>
                <a:latin typeface="Trebuchet MS"/>
                <a:cs typeface="Trebuchet MS"/>
              </a:rPr>
              <a:t>er</a:t>
            </a:r>
            <a:r>
              <a:rPr dirty="0" sz="1400" spc="-10">
                <a:solidFill>
                  <a:srgbClr val="F1F4F4"/>
                </a:solidFill>
                <a:latin typeface="Trebuchet MS"/>
                <a:cs typeface="Trebuchet MS"/>
              </a:rPr>
              <a:t>vi</a:t>
            </a:r>
            <a:r>
              <a:rPr dirty="0" sz="1400" spc="-10">
                <a:solidFill>
                  <a:srgbClr val="F1F4F4"/>
                </a:solidFill>
                <a:latin typeface="Trebuchet MS"/>
                <a:cs typeface="Trebuchet MS"/>
              </a:rPr>
              <a:t>ces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40650" y="4027678"/>
            <a:ext cx="964565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00" spc="6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3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60">
                <a:solidFill>
                  <a:srgbClr val="FFFFFF"/>
                </a:solidFill>
                <a:latin typeface="Trebuchet MS"/>
                <a:cs typeface="Trebuchet MS"/>
              </a:rPr>
              <a:t>EFS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981443" y="3939540"/>
            <a:ext cx="464184" cy="464184"/>
            <a:chOff x="6981443" y="3939540"/>
            <a:chExt cx="464184" cy="464184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1443" y="3939540"/>
              <a:ext cx="99567" cy="9791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5679" y="3939540"/>
              <a:ext cx="99568" cy="9791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1443" y="4303776"/>
              <a:ext cx="99567" cy="995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45679" y="4303776"/>
              <a:ext cx="99568" cy="995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018019" y="4013327"/>
              <a:ext cx="400050" cy="324485"/>
            </a:xfrm>
            <a:custGeom>
              <a:avLst/>
              <a:gdLst/>
              <a:ahLst/>
              <a:cxnLst/>
              <a:rect l="l" t="t" r="r" b="b"/>
              <a:pathLst>
                <a:path w="400050" h="324485">
                  <a:moveTo>
                    <a:pt x="343408" y="204216"/>
                  </a:moveTo>
                  <a:lnTo>
                    <a:pt x="342900" y="201168"/>
                  </a:lnTo>
                  <a:lnTo>
                    <a:pt x="341122" y="198755"/>
                  </a:lnTo>
                  <a:lnTo>
                    <a:pt x="339471" y="196342"/>
                  </a:lnTo>
                  <a:lnTo>
                    <a:pt x="336677" y="194818"/>
                  </a:lnTo>
                  <a:lnTo>
                    <a:pt x="320802" y="194818"/>
                  </a:lnTo>
                  <a:lnTo>
                    <a:pt x="320802" y="213233"/>
                  </a:lnTo>
                  <a:lnTo>
                    <a:pt x="305943" y="257937"/>
                  </a:lnTo>
                  <a:lnTo>
                    <a:pt x="305943" y="213233"/>
                  </a:lnTo>
                  <a:lnTo>
                    <a:pt x="320802" y="213233"/>
                  </a:lnTo>
                  <a:lnTo>
                    <a:pt x="320802" y="194818"/>
                  </a:lnTo>
                  <a:lnTo>
                    <a:pt x="305943" y="194818"/>
                  </a:lnTo>
                  <a:lnTo>
                    <a:pt x="304927" y="186944"/>
                  </a:lnTo>
                  <a:lnTo>
                    <a:pt x="301244" y="179451"/>
                  </a:lnTo>
                  <a:lnTo>
                    <a:pt x="295529" y="173863"/>
                  </a:lnTo>
                  <a:lnTo>
                    <a:pt x="291084" y="169418"/>
                  </a:lnTo>
                  <a:lnTo>
                    <a:pt x="287401" y="167970"/>
                  </a:lnTo>
                  <a:lnTo>
                    <a:pt x="287401" y="305562"/>
                  </a:lnTo>
                  <a:lnTo>
                    <a:pt x="93218" y="305562"/>
                  </a:lnTo>
                  <a:lnTo>
                    <a:pt x="93129" y="194818"/>
                  </a:lnTo>
                  <a:lnTo>
                    <a:pt x="94742" y="190627"/>
                  </a:lnTo>
                  <a:lnTo>
                    <a:pt x="97790" y="187325"/>
                  </a:lnTo>
                  <a:lnTo>
                    <a:pt x="98933" y="186182"/>
                  </a:lnTo>
                  <a:lnTo>
                    <a:pt x="100457" y="185547"/>
                  </a:lnTo>
                  <a:lnTo>
                    <a:pt x="102108" y="185674"/>
                  </a:lnTo>
                  <a:lnTo>
                    <a:pt x="125476" y="185674"/>
                  </a:lnTo>
                  <a:lnTo>
                    <a:pt x="125603" y="185547"/>
                  </a:lnTo>
                  <a:lnTo>
                    <a:pt x="129540" y="181864"/>
                  </a:lnTo>
                  <a:lnTo>
                    <a:pt x="129794" y="176911"/>
                  </a:lnTo>
                  <a:lnTo>
                    <a:pt x="130683" y="173482"/>
                  </a:lnTo>
                  <a:lnTo>
                    <a:pt x="132143" y="170180"/>
                  </a:lnTo>
                  <a:lnTo>
                    <a:pt x="133731" y="167132"/>
                  </a:lnTo>
                  <a:lnTo>
                    <a:pt x="163449" y="167132"/>
                  </a:lnTo>
                  <a:lnTo>
                    <a:pt x="164973" y="170180"/>
                  </a:lnTo>
                  <a:lnTo>
                    <a:pt x="166192" y="173482"/>
                  </a:lnTo>
                  <a:lnTo>
                    <a:pt x="167132" y="176403"/>
                  </a:lnTo>
                  <a:lnTo>
                    <a:pt x="167132" y="181483"/>
                  </a:lnTo>
                  <a:lnTo>
                    <a:pt x="171196" y="185674"/>
                  </a:lnTo>
                  <a:lnTo>
                    <a:pt x="280162" y="185674"/>
                  </a:lnTo>
                  <a:lnTo>
                    <a:pt x="281559" y="186309"/>
                  </a:lnTo>
                  <a:lnTo>
                    <a:pt x="282448" y="187325"/>
                  </a:lnTo>
                  <a:lnTo>
                    <a:pt x="285623" y="190627"/>
                  </a:lnTo>
                  <a:lnTo>
                    <a:pt x="287337" y="194818"/>
                  </a:lnTo>
                  <a:lnTo>
                    <a:pt x="287401" y="305562"/>
                  </a:lnTo>
                  <a:lnTo>
                    <a:pt x="287401" y="167970"/>
                  </a:lnTo>
                  <a:lnTo>
                    <a:pt x="284988" y="167005"/>
                  </a:lnTo>
                  <a:lnTo>
                    <a:pt x="278638" y="167132"/>
                  </a:lnTo>
                  <a:lnTo>
                    <a:pt x="183515" y="167132"/>
                  </a:lnTo>
                  <a:lnTo>
                    <a:pt x="181102" y="159639"/>
                  </a:lnTo>
                  <a:lnTo>
                    <a:pt x="176530" y="150241"/>
                  </a:lnTo>
                  <a:lnTo>
                    <a:pt x="169418" y="148717"/>
                  </a:lnTo>
                  <a:lnTo>
                    <a:pt x="122428" y="148717"/>
                  </a:lnTo>
                  <a:lnTo>
                    <a:pt x="116967" y="159004"/>
                  </a:lnTo>
                  <a:lnTo>
                    <a:pt x="114173" y="167132"/>
                  </a:lnTo>
                  <a:lnTo>
                    <a:pt x="102997" y="167132"/>
                  </a:lnTo>
                  <a:lnTo>
                    <a:pt x="74739" y="198755"/>
                  </a:lnTo>
                  <a:lnTo>
                    <a:pt x="74676" y="319786"/>
                  </a:lnTo>
                  <a:lnTo>
                    <a:pt x="78867" y="323977"/>
                  </a:lnTo>
                  <a:lnTo>
                    <a:pt x="300609" y="323977"/>
                  </a:lnTo>
                  <a:lnTo>
                    <a:pt x="304165" y="321437"/>
                  </a:lnTo>
                  <a:lnTo>
                    <a:pt x="305308" y="317627"/>
                  </a:lnTo>
                  <a:lnTo>
                    <a:pt x="309346" y="305562"/>
                  </a:lnTo>
                  <a:lnTo>
                    <a:pt x="325310" y="257937"/>
                  </a:lnTo>
                  <a:lnTo>
                    <a:pt x="340296" y="213233"/>
                  </a:lnTo>
                  <a:lnTo>
                    <a:pt x="342392" y="207010"/>
                  </a:lnTo>
                  <a:lnTo>
                    <a:pt x="343408" y="204216"/>
                  </a:lnTo>
                  <a:close/>
                </a:path>
                <a:path w="400050" h="324485">
                  <a:moveTo>
                    <a:pt x="399542" y="183769"/>
                  </a:moveTo>
                  <a:lnTo>
                    <a:pt x="395452" y="157441"/>
                  </a:lnTo>
                  <a:lnTo>
                    <a:pt x="383438" y="135724"/>
                  </a:lnTo>
                  <a:lnTo>
                    <a:pt x="363855" y="119075"/>
                  </a:lnTo>
                  <a:lnTo>
                    <a:pt x="337058" y="107950"/>
                  </a:lnTo>
                  <a:lnTo>
                    <a:pt x="330250" y="84632"/>
                  </a:lnTo>
                  <a:lnTo>
                    <a:pt x="318160" y="68376"/>
                  </a:lnTo>
                  <a:lnTo>
                    <a:pt x="302691" y="58864"/>
                  </a:lnTo>
                  <a:lnTo>
                    <a:pt x="285750" y="55753"/>
                  </a:lnTo>
                  <a:lnTo>
                    <a:pt x="278079" y="56349"/>
                  </a:lnTo>
                  <a:lnTo>
                    <a:pt x="270637" y="58102"/>
                  </a:lnTo>
                  <a:lnTo>
                    <a:pt x="263563" y="61010"/>
                  </a:lnTo>
                  <a:lnTo>
                    <a:pt x="257048" y="65024"/>
                  </a:lnTo>
                  <a:lnTo>
                    <a:pt x="252260" y="55918"/>
                  </a:lnTo>
                  <a:lnTo>
                    <a:pt x="207670" y="12052"/>
                  </a:lnTo>
                  <a:lnTo>
                    <a:pt x="146050" y="0"/>
                  </a:lnTo>
                  <a:lnTo>
                    <a:pt x="114681" y="8255"/>
                  </a:lnTo>
                  <a:lnTo>
                    <a:pt x="89192" y="24879"/>
                  </a:lnTo>
                  <a:lnTo>
                    <a:pt x="69570" y="47434"/>
                  </a:lnTo>
                  <a:lnTo>
                    <a:pt x="56794" y="74485"/>
                  </a:lnTo>
                  <a:lnTo>
                    <a:pt x="51816" y="104521"/>
                  </a:lnTo>
                  <a:lnTo>
                    <a:pt x="51816" y="109601"/>
                  </a:lnTo>
                  <a:lnTo>
                    <a:pt x="30099" y="120611"/>
                  </a:lnTo>
                  <a:lnTo>
                    <a:pt x="13525" y="137528"/>
                  </a:lnTo>
                  <a:lnTo>
                    <a:pt x="3124" y="158813"/>
                  </a:lnTo>
                  <a:lnTo>
                    <a:pt x="0" y="182880"/>
                  </a:lnTo>
                  <a:lnTo>
                    <a:pt x="0" y="188214"/>
                  </a:lnTo>
                  <a:lnTo>
                    <a:pt x="4889" y="210566"/>
                  </a:lnTo>
                  <a:lnTo>
                    <a:pt x="15900" y="230149"/>
                  </a:lnTo>
                  <a:lnTo>
                    <a:pt x="32105" y="245745"/>
                  </a:lnTo>
                  <a:lnTo>
                    <a:pt x="52578" y="256159"/>
                  </a:lnTo>
                  <a:lnTo>
                    <a:pt x="58674" y="238633"/>
                  </a:lnTo>
                  <a:lnTo>
                    <a:pt x="43091" y="230822"/>
                  </a:lnTo>
                  <a:lnTo>
                    <a:pt x="30746" y="219024"/>
                  </a:lnTo>
                  <a:lnTo>
                    <a:pt x="22326" y="204165"/>
                  </a:lnTo>
                  <a:lnTo>
                    <a:pt x="18542" y="187198"/>
                  </a:lnTo>
                  <a:lnTo>
                    <a:pt x="18542" y="182880"/>
                  </a:lnTo>
                  <a:lnTo>
                    <a:pt x="30429" y="145503"/>
                  </a:lnTo>
                  <a:lnTo>
                    <a:pt x="64135" y="125349"/>
                  </a:lnTo>
                  <a:lnTo>
                    <a:pt x="68326" y="124206"/>
                  </a:lnTo>
                  <a:lnTo>
                    <a:pt x="71247" y="120396"/>
                  </a:lnTo>
                  <a:lnTo>
                    <a:pt x="71120" y="116078"/>
                  </a:lnTo>
                  <a:lnTo>
                    <a:pt x="70612" y="112522"/>
                  </a:lnTo>
                  <a:lnTo>
                    <a:pt x="70358" y="105283"/>
                  </a:lnTo>
                  <a:lnTo>
                    <a:pt x="84899" y="58280"/>
                  </a:lnTo>
                  <a:lnTo>
                    <a:pt x="121920" y="25654"/>
                  </a:lnTo>
                  <a:lnTo>
                    <a:pt x="147916" y="18694"/>
                  </a:lnTo>
                  <a:lnTo>
                    <a:pt x="174218" y="19850"/>
                  </a:lnTo>
                  <a:lnTo>
                    <a:pt x="220345" y="45085"/>
                  </a:lnTo>
                  <a:lnTo>
                    <a:pt x="246634" y="89535"/>
                  </a:lnTo>
                  <a:lnTo>
                    <a:pt x="251968" y="92075"/>
                  </a:lnTo>
                  <a:lnTo>
                    <a:pt x="258445" y="89662"/>
                  </a:lnTo>
                  <a:lnTo>
                    <a:pt x="259969" y="88646"/>
                  </a:lnTo>
                  <a:lnTo>
                    <a:pt x="261112" y="87122"/>
                  </a:lnTo>
                  <a:lnTo>
                    <a:pt x="265988" y="81826"/>
                  </a:lnTo>
                  <a:lnTo>
                    <a:pt x="271907" y="77812"/>
                  </a:lnTo>
                  <a:lnTo>
                    <a:pt x="278574" y="75247"/>
                  </a:lnTo>
                  <a:lnTo>
                    <a:pt x="285750" y="74295"/>
                  </a:lnTo>
                  <a:lnTo>
                    <a:pt x="296760" y="76492"/>
                  </a:lnTo>
                  <a:lnTo>
                    <a:pt x="307162" y="83604"/>
                  </a:lnTo>
                  <a:lnTo>
                    <a:pt x="315188" y="96481"/>
                  </a:lnTo>
                  <a:lnTo>
                    <a:pt x="319151" y="115951"/>
                  </a:lnTo>
                  <a:lnTo>
                    <a:pt x="319405" y="120142"/>
                  </a:lnTo>
                  <a:lnTo>
                    <a:pt x="322453" y="123698"/>
                  </a:lnTo>
                  <a:lnTo>
                    <a:pt x="367322" y="145161"/>
                  </a:lnTo>
                  <a:lnTo>
                    <a:pt x="381000" y="183769"/>
                  </a:lnTo>
                  <a:lnTo>
                    <a:pt x="378523" y="203835"/>
                  </a:lnTo>
                  <a:lnTo>
                    <a:pt x="371068" y="219481"/>
                  </a:lnTo>
                  <a:lnTo>
                    <a:pt x="358546" y="230759"/>
                  </a:lnTo>
                  <a:lnTo>
                    <a:pt x="340868" y="237744"/>
                  </a:lnTo>
                  <a:lnTo>
                    <a:pt x="345186" y="255778"/>
                  </a:lnTo>
                  <a:lnTo>
                    <a:pt x="368465" y="246278"/>
                  </a:lnTo>
                  <a:lnTo>
                    <a:pt x="385495" y="230822"/>
                  </a:lnTo>
                  <a:lnTo>
                    <a:pt x="395973" y="209854"/>
                  </a:lnTo>
                  <a:lnTo>
                    <a:pt x="399542" y="1837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728457" y="3173729"/>
            <a:ext cx="1190625" cy="408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00" spc="6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3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114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sz="1150" spc="-25">
                <a:solidFill>
                  <a:srgbClr val="FFFFFF"/>
                </a:solidFill>
                <a:latin typeface="Trebuchet MS"/>
                <a:cs typeface="Trebuchet MS"/>
              </a:rPr>
              <a:t>(any</a:t>
            </a:r>
            <a:r>
              <a:rPr dirty="0" sz="11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 spc="-5">
                <a:solidFill>
                  <a:srgbClr val="FFFFFF"/>
                </a:solidFill>
                <a:latin typeface="Trebuchet MS"/>
                <a:cs typeface="Trebuchet MS"/>
              </a:rPr>
              <a:t>sto</a:t>
            </a: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50" spc="15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dirty="0" sz="11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 spc="-30">
                <a:solidFill>
                  <a:srgbClr val="FFFFFF"/>
                </a:solidFill>
                <a:latin typeface="Trebuchet MS"/>
                <a:cs typeface="Trebuchet MS"/>
              </a:rPr>
              <a:t>class)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29532" y="2376297"/>
            <a:ext cx="4182110" cy="3565525"/>
            <a:chOff x="3329532" y="2376297"/>
            <a:chExt cx="4182110" cy="3565525"/>
          </a:xfrm>
        </p:grpSpPr>
        <p:sp>
          <p:nvSpPr>
            <p:cNvPr id="31" name="object 31"/>
            <p:cNvSpPr/>
            <p:nvPr/>
          </p:nvSpPr>
          <p:spPr>
            <a:xfrm>
              <a:off x="3395633" y="2665173"/>
              <a:ext cx="344805" cy="230504"/>
            </a:xfrm>
            <a:custGeom>
              <a:avLst/>
              <a:gdLst/>
              <a:ahLst/>
              <a:cxnLst/>
              <a:rect l="l" t="t" r="r" b="b"/>
              <a:pathLst>
                <a:path w="344804" h="230505">
                  <a:moveTo>
                    <a:pt x="160137" y="184431"/>
                  </a:moveTo>
                  <a:lnTo>
                    <a:pt x="112441" y="184431"/>
                  </a:lnTo>
                  <a:lnTo>
                    <a:pt x="112441" y="230012"/>
                  </a:lnTo>
                  <a:lnTo>
                    <a:pt x="0" y="138498"/>
                  </a:lnTo>
                  <a:lnTo>
                    <a:pt x="112441" y="47346"/>
                  </a:lnTo>
                  <a:lnTo>
                    <a:pt x="112441" y="92220"/>
                  </a:lnTo>
                </a:path>
                <a:path w="344804" h="230505">
                  <a:moveTo>
                    <a:pt x="288877" y="0"/>
                  </a:moveTo>
                  <a:lnTo>
                    <a:pt x="344573" y="0"/>
                  </a:lnTo>
                </a:path>
                <a:path w="344804" h="230505">
                  <a:moveTo>
                    <a:pt x="252351" y="92220"/>
                  </a:moveTo>
                  <a:lnTo>
                    <a:pt x="112441" y="92220"/>
                  </a:lnTo>
                </a:path>
              </a:pathLst>
            </a:custGeom>
            <a:ln w="189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427806" y="2655684"/>
              <a:ext cx="229235" cy="19050"/>
            </a:xfrm>
            <a:custGeom>
              <a:avLst/>
              <a:gdLst/>
              <a:ahLst/>
              <a:cxnLst/>
              <a:rect l="l" t="t" r="r" b="b"/>
              <a:pathLst>
                <a:path w="229235" h="19050">
                  <a:moveTo>
                    <a:pt x="152742" y="0"/>
                  </a:moveTo>
                  <a:lnTo>
                    <a:pt x="0" y="0"/>
                  </a:lnTo>
                  <a:lnTo>
                    <a:pt x="0" y="18986"/>
                  </a:lnTo>
                  <a:lnTo>
                    <a:pt x="152742" y="18986"/>
                  </a:lnTo>
                  <a:lnTo>
                    <a:pt x="152742" y="0"/>
                  </a:lnTo>
                  <a:close/>
                </a:path>
                <a:path w="229235" h="19050">
                  <a:moveTo>
                    <a:pt x="229120" y="0"/>
                  </a:moveTo>
                  <a:lnTo>
                    <a:pt x="175374" y="0"/>
                  </a:lnTo>
                  <a:lnTo>
                    <a:pt x="175374" y="18986"/>
                  </a:lnTo>
                  <a:lnTo>
                    <a:pt x="229120" y="18986"/>
                  </a:lnTo>
                  <a:lnTo>
                    <a:pt x="229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339057" y="2447519"/>
              <a:ext cx="603250" cy="603250"/>
            </a:xfrm>
            <a:custGeom>
              <a:avLst/>
              <a:gdLst/>
              <a:ahLst/>
              <a:cxnLst/>
              <a:rect l="l" t="t" r="r" b="b"/>
              <a:pathLst>
                <a:path w="603250" h="603250">
                  <a:moveTo>
                    <a:pt x="310094" y="0"/>
                  </a:moveTo>
                  <a:lnTo>
                    <a:pt x="565387" y="0"/>
                  </a:lnTo>
                  <a:lnTo>
                    <a:pt x="586630" y="4334"/>
                  </a:lnTo>
                  <a:lnTo>
                    <a:pt x="603241" y="15567"/>
                  </a:lnTo>
                </a:path>
                <a:path w="603250" h="603250">
                  <a:moveTo>
                    <a:pt x="15604" y="603191"/>
                  </a:moveTo>
                  <a:lnTo>
                    <a:pt x="4337" y="586554"/>
                  </a:lnTo>
                  <a:lnTo>
                    <a:pt x="0" y="565326"/>
                  </a:lnTo>
                  <a:lnTo>
                    <a:pt x="0" y="54766"/>
                  </a:lnTo>
                  <a:lnTo>
                    <a:pt x="4337" y="33539"/>
                  </a:lnTo>
                  <a:lnTo>
                    <a:pt x="16133" y="16120"/>
                  </a:lnTo>
                  <a:lnTo>
                    <a:pt x="33564" y="4333"/>
                  </a:lnTo>
                  <a:lnTo>
                    <a:pt x="54807" y="0"/>
                  </a:lnTo>
                  <a:lnTo>
                    <a:pt x="310094" y="0"/>
                  </a:lnTo>
                </a:path>
              </a:pathLst>
            </a:custGeom>
            <a:ln w="189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344838" y="4890228"/>
              <a:ext cx="159385" cy="38735"/>
            </a:xfrm>
            <a:custGeom>
              <a:avLst/>
              <a:gdLst/>
              <a:ahLst/>
              <a:cxnLst/>
              <a:rect l="l" t="t" r="r" b="b"/>
              <a:pathLst>
                <a:path w="159384" h="38735">
                  <a:moveTo>
                    <a:pt x="159215" y="0"/>
                  </a:moveTo>
                  <a:lnTo>
                    <a:pt x="0" y="230"/>
                  </a:lnTo>
                  <a:lnTo>
                    <a:pt x="0" y="22813"/>
                  </a:lnTo>
                  <a:lnTo>
                    <a:pt x="2179" y="28229"/>
                  </a:lnTo>
                  <a:lnTo>
                    <a:pt x="6308" y="32376"/>
                  </a:lnTo>
                  <a:lnTo>
                    <a:pt x="10438" y="36409"/>
                  </a:lnTo>
                  <a:lnTo>
                    <a:pt x="15829" y="38714"/>
                  </a:lnTo>
                  <a:lnTo>
                    <a:pt x="138223" y="38483"/>
                  </a:lnTo>
                  <a:lnTo>
                    <a:pt x="145450" y="35487"/>
                  </a:lnTo>
                  <a:lnTo>
                    <a:pt x="150841" y="29957"/>
                  </a:lnTo>
                  <a:lnTo>
                    <a:pt x="156232" y="24542"/>
                  </a:lnTo>
                  <a:lnTo>
                    <a:pt x="157084" y="22468"/>
                  </a:lnTo>
                  <a:lnTo>
                    <a:pt x="20188" y="22467"/>
                  </a:lnTo>
                  <a:lnTo>
                    <a:pt x="18926" y="21891"/>
                  </a:lnTo>
                  <a:lnTo>
                    <a:pt x="16862" y="19817"/>
                  </a:lnTo>
                  <a:lnTo>
                    <a:pt x="16288" y="18435"/>
                  </a:lnTo>
                  <a:lnTo>
                    <a:pt x="16288" y="16591"/>
                  </a:lnTo>
                  <a:lnTo>
                    <a:pt x="159215" y="16591"/>
                  </a:lnTo>
                  <a:lnTo>
                    <a:pt x="159215" y="0"/>
                  </a:lnTo>
                  <a:close/>
                </a:path>
                <a:path w="159384" h="38735">
                  <a:moveTo>
                    <a:pt x="159215" y="16591"/>
                  </a:moveTo>
                  <a:lnTo>
                    <a:pt x="140861" y="16591"/>
                  </a:lnTo>
                  <a:lnTo>
                    <a:pt x="140402" y="17398"/>
                  </a:lnTo>
                  <a:lnTo>
                    <a:pt x="139829" y="18089"/>
                  </a:lnTo>
                  <a:lnTo>
                    <a:pt x="136846" y="21085"/>
                  </a:lnTo>
                  <a:lnTo>
                    <a:pt x="133749" y="22352"/>
                  </a:lnTo>
                  <a:lnTo>
                    <a:pt x="20188" y="22467"/>
                  </a:lnTo>
                  <a:lnTo>
                    <a:pt x="157084" y="22468"/>
                  </a:lnTo>
                  <a:lnTo>
                    <a:pt x="159167" y="17398"/>
                  </a:lnTo>
                  <a:lnTo>
                    <a:pt x="159215" y="165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344838" y="4890228"/>
              <a:ext cx="159385" cy="38735"/>
            </a:xfrm>
            <a:custGeom>
              <a:avLst/>
              <a:gdLst/>
              <a:ahLst/>
              <a:cxnLst/>
              <a:rect l="l" t="t" r="r" b="b"/>
              <a:pathLst>
                <a:path w="159384" h="38735">
                  <a:moveTo>
                    <a:pt x="21565" y="38714"/>
                  </a:moveTo>
                  <a:lnTo>
                    <a:pt x="0" y="17052"/>
                  </a:lnTo>
                  <a:lnTo>
                    <a:pt x="0" y="230"/>
                  </a:lnTo>
                  <a:lnTo>
                    <a:pt x="159215" y="0"/>
                  </a:lnTo>
                  <a:lnTo>
                    <a:pt x="159215" y="9563"/>
                  </a:lnTo>
                  <a:lnTo>
                    <a:pt x="159215" y="17283"/>
                  </a:lnTo>
                  <a:lnTo>
                    <a:pt x="156232" y="24542"/>
                  </a:lnTo>
                  <a:lnTo>
                    <a:pt x="150841" y="29957"/>
                  </a:lnTo>
                  <a:lnTo>
                    <a:pt x="145450" y="35487"/>
                  </a:lnTo>
                  <a:lnTo>
                    <a:pt x="138223" y="38483"/>
                  </a:lnTo>
                  <a:lnTo>
                    <a:pt x="130538" y="38483"/>
                  </a:lnTo>
                  <a:lnTo>
                    <a:pt x="21565" y="38714"/>
                  </a:lnTo>
                  <a:close/>
                </a:path>
                <a:path w="159384" h="38735">
                  <a:moveTo>
                    <a:pt x="16288" y="16591"/>
                  </a:moveTo>
                  <a:lnTo>
                    <a:pt x="16288" y="17052"/>
                  </a:lnTo>
                  <a:lnTo>
                    <a:pt x="16288" y="18435"/>
                  </a:lnTo>
                  <a:lnTo>
                    <a:pt x="16862" y="19817"/>
                  </a:lnTo>
                  <a:lnTo>
                    <a:pt x="17894" y="20854"/>
                  </a:lnTo>
                  <a:lnTo>
                    <a:pt x="18926" y="21891"/>
                  </a:lnTo>
                  <a:lnTo>
                    <a:pt x="20188" y="22467"/>
                  </a:lnTo>
                  <a:lnTo>
                    <a:pt x="21565" y="22467"/>
                  </a:lnTo>
                  <a:lnTo>
                    <a:pt x="130423" y="22352"/>
                  </a:lnTo>
                  <a:lnTo>
                    <a:pt x="133749" y="22352"/>
                  </a:lnTo>
                  <a:lnTo>
                    <a:pt x="140861" y="16591"/>
                  </a:lnTo>
                  <a:lnTo>
                    <a:pt x="16288" y="16591"/>
                  </a:lnTo>
                  <a:close/>
                </a:path>
              </a:pathLst>
            </a:custGeom>
            <a:ln w="13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352294" y="4795401"/>
              <a:ext cx="144780" cy="103505"/>
            </a:xfrm>
            <a:custGeom>
              <a:avLst/>
              <a:gdLst/>
              <a:ahLst/>
              <a:cxnLst/>
              <a:rect l="l" t="t" r="r" b="b"/>
              <a:pathLst>
                <a:path w="144779" h="103504">
                  <a:moveTo>
                    <a:pt x="144073" y="0"/>
                  </a:moveTo>
                  <a:lnTo>
                    <a:pt x="0" y="230"/>
                  </a:lnTo>
                  <a:lnTo>
                    <a:pt x="114" y="103352"/>
                  </a:lnTo>
                  <a:lnTo>
                    <a:pt x="16403" y="103237"/>
                  </a:lnTo>
                  <a:lnTo>
                    <a:pt x="16288" y="16476"/>
                  </a:lnTo>
                  <a:lnTo>
                    <a:pt x="127785" y="16361"/>
                  </a:lnTo>
                  <a:lnTo>
                    <a:pt x="127899" y="103122"/>
                  </a:lnTo>
                  <a:lnTo>
                    <a:pt x="144188" y="103122"/>
                  </a:lnTo>
                  <a:lnTo>
                    <a:pt x="1440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352294" y="4795401"/>
              <a:ext cx="144780" cy="103505"/>
            </a:xfrm>
            <a:custGeom>
              <a:avLst/>
              <a:gdLst/>
              <a:ahLst/>
              <a:cxnLst/>
              <a:rect l="l" t="t" r="r" b="b"/>
              <a:pathLst>
                <a:path w="144779" h="103504">
                  <a:moveTo>
                    <a:pt x="114" y="103352"/>
                  </a:moveTo>
                  <a:lnTo>
                    <a:pt x="0" y="230"/>
                  </a:lnTo>
                  <a:lnTo>
                    <a:pt x="144073" y="0"/>
                  </a:lnTo>
                  <a:lnTo>
                    <a:pt x="144188" y="103122"/>
                  </a:lnTo>
                  <a:lnTo>
                    <a:pt x="127899" y="103122"/>
                  </a:lnTo>
                  <a:lnTo>
                    <a:pt x="127785" y="16361"/>
                  </a:lnTo>
                  <a:lnTo>
                    <a:pt x="16288" y="16476"/>
                  </a:lnTo>
                  <a:lnTo>
                    <a:pt x="16403" y="103237"/>
                  </a:lnTo>
                  <a:lnTo>
                    <a:pt x="114" y="103352"/>
                  </a:lnTo>
                  <a:close/>
                </a:path>
              </a:pathLst>
            </a:custGeom>
            <a:ln w="134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941979" y="4699998"/>
              <a:ext cx="120650" cy="215900"/>
            </a:xfrm>
            <a:custGeom>
              <a:avLst/>
              <a:gdLst/>
              <a:ahLst/>
              <a:cxnLst/>
              <a:rect l="l" t="t" r="r" b="b"/>
              <a:pathLst>
                <a:path w="120650" h="215900">
                  <a:moveTo>
                    <a:pt x="120562" y="0"/>
                  </a:moveTo>
                  <a:lnTo>
                    <a:pt x="0" y="0"/>
                  </a:lnTo>
                  <a:lnTo>
                    <a:pt x="0" y="215693"/>
                  </a:lnTo>
                  <a:lnTo>
                    <a:pt x="18238" y="215693"/>
                  </a:lnTo>
                  <a:lnTo>
                    <a:pt x="18238" y="115451"/>
                  </a:lnTo>
                  <a:lnTo>
                    <a:pt x="104732" y="115451"/>
                  </a:lnTo>
                  <a:lnTo>
                    <a:pt x="104732" y="98974"/>
                  </a:lnTo>
                  <a:lnTo>
                    <a:pt x="18238" y="98974"/>
                  </a:lnTo>
                  <a:lnTo>
                    <a:pt x="18238" y="16476"/>
                  </a:lnTo>
                  <a:lnTo>
                    <a:pt x="120562" y="16476"/>
                  </a:lnTo>
                  <a:lnTo>
                    <a:pt x="120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941979" y="4699998"/>
              <a:ext cx="120650" cy="215900"/>
            </a:xfrm>
            <a:custGeom>
              <a:avLst/>
              <a:gdLst/>
              <a:ahLst/>
              <a:cxnLst/>
              <a:rect l="l" t="t" r="r" b="b"/>
              <a:pathLst>
                <a:path w="120650" h="215900">
                  <a:moveTo>
                    <a:pt x="0" y="215693"/>
                  </a:moveTo>
                  <a:lnTo>
                    <a:pt x="18238" y="215693"/>
                  </a:lnTo>
                  <a:lnTo>
                    <a:pt x="18238" y="115451"/>
                  </a:lnTo>
                  <a:lnTo>
                    <a:pt x="104732" y="115451"/>
                  </a:lnTo>
                  <a:lnTo>
                    <a:pt x="104732" y="98974"/>
                  </a:lnTo>
                  <a:lnTo>
                    <a:pt x="18238" y="98974"/>
                  </a:lnTo>
                  <a:lnTo>
                    <a:pt x="18238" y="16476"/>
                  </a:lnTo>
                  <a:lnTo>
                    <a:pt x="120562" y="16476"/>
                  </a:lnTo>
                  <a:lnTo>
                    <a:pt x="120562" y="0"/>
                  </a:lnTo>
                  <a:lnTo>
                    <a:pt x="0" y="0"/>
                  </a:lnTo>
                  <a:lnTo>
                    <a:pt x="0" y="215693"/>
                  </a:lnTo>
                  <a:close/>
                </a:path>
              </a:pathLst>
            </a:custGeom>
            <a:ln w="133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075847" y="4694583"/>
              <a:ext cx="136525" cy="226695"/>
            </a:xfrm>
            <a:custGeom>
              <a:avLst/>
              <a:gdLst/>
              <a:ahLst/>
              <a:cxnLst/>
              <a:rect l="l" t="t" r="r" b="b"/>
              <a:pathLst>
                <a:path w="136525" h="226695">
                  <a:moveTo>
                    <a:pt x="66989" y="0"/>
                  </a:moveTo>
                  <a:lnTo>
                    <a:pt x="28404" y="8992"/>
                  </a:lnTo>
                  <a:lnTo>
                    <a:pt x="1159" y="45569"/>
                  </a:lnTo>
                  <a:lnTo>
                    <a:pt x="0" y="57840"/>
                  </a:lnTo>
                  <a:lnTo>
                    <a:pt x="690" y="66959"/>
                  </a:lnTo>
                  <a:lnTo>
                    <a:pt x="25479" y="101783"/>
                  </a:lnTo>
                  <a:lnTo>
                    <a:pt x="90664" y="129724"/>
                  </a:lnTo>
                  <a:lnTo>
                    <a:pt x="98032" y="133656"/>
                  </a:lnTo>
                  <a:lnTo>
                    <a:pt x="117346" y="164074"/>
                  </a:lnTo>
                  <a:lnTo>
                    <a:pt x="116380" y="173970"/>
                  </a:lnTo>
                  <a:lnTo>
                    <a:pt x="84023" y="206101"/>
                  </a:lnTo>
                  <a:lnTo>
                    <a:pt x="60910" y="209125"/>
                  </a:lnTo>
                  <a:lnTo>
                    <a:pt x="46924" y="208389"/>
                  </a:lnTo>
                  <a:lnTo>
                    <a:pt x="32304" y="206173"/>
                  </a:lnTo>
                  <a:lnTo>
                    <a:pt x="17018" y="202466"/>
                  </a:lnTo>
                  <a:lnTo>
                    <a:pt x="1032" y="197257"/>
                  </a:lnTo>
                  <a:lnTo>
                    <a:pt x="1032" y="213158"/>
                  </a:lnTo>
                  <a:lnTo>
                    <a:pt x="14992" y="218886"/>
                  </a:lnTo>
                  <a:lnTo>
                    <a:pt x="29867" y="222952"/>
                  </a:lnTo>
                  <a:lnTo>
                    <a:pt x="45666" y="225375"/>
                  </a:lnTo>
                  <a:lnTo>
                    <a:pt x="62401" y="226178"/>
                  </a:lnTo>
                  <a:lnTo>
                    <a:pt x="78190" y="225099"/>
                  </a:lnTo>
                  <a:lnTo>
                    <a:pt x="115855" y="209010"/>
                  </a:lnTo>
                  <a:lnTo>
                    <a:pt x="136158" y="164189"/>
                  </a:lnTo>
                  <a:lnTo>
                    <a:pt x="135515" y="155092"/>
                  </a:lnTo>
                  <a:lnTo>
                    <a:pt x="112916" y="121168"/>
                  </a:lnTo>
                  <a:lnTo>
                    <a:pt x="52685" y="95678"/>
                  </a:lnTo>
                  <a:lnTo>
                    <a:pt x="40078" y="89848"/>
                  </a:lnTo>
                  <a:lnTo>
                    <a:pt x="18582" y="57379"/>
                  </a:lnTo>
                  <a:lnTo>
                    <a:pt x="19378" y="48263"/>
                  </a:lnTo>
                  <a:lnTo>
                    <a:pt x="46815" y="19817"/>
                  </a:lnTo>
                  <a:lnTo>
                    <a:pt x="67907" y="17167"/>
                  </a:lnTo>
                  <a:lnTo>
                    <a:pt x="80575" y="17861"/>
                  </a:lnTo>
                  <a:lnTo>
                    <a:pt x="94146" y="19947"/>
                  </a:lnTo>
                  <a:lnTo>
                    <a:pt x="108621" y="23438"/>
                  </a:lnTo>
                  <a:lnTo>
                    <a:pt x="123999" y="28344"/>
                  </a:lnTo>
                  <a:lnTo>
                    <a:pt x="123999" y="12443"/>
                  </a:lnTo>
                  <a:lnTo>
                    <a:pt x="110263" y="7186"/>
                  </a:lnTo>
                  <a:lnTo>
                    <a:pt x="95666" y="3226"/>
                  </a:lnTo>
                  <a:lnTo>
                    <a:pt x="80983" y="792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075847" y="4694583"/>
              <a:ext cx="136525" cy="226695"/>
            </a:xfrm>
            <a:custGeom>
              <a:avLst/>
              <a:gdLst/>
              <a:ahLst/>
              <a:cxnLst/>
              <a:rect l="l" t="t" r="r" b="b"/>
              <a:pathLst>
                <a:path w="136525" h="226695">
                  <a:moveTo>
                    <a:pt x="93602" y="111533"/>
                  </a:moveTo>
                  <a:lnTo>
                    <a:pt x="52685" y="95678"/>
                  </a:lnTo>
                  <a:lnTo>
                    <a:pt x="19844" y="70515"/>
                  </a:lnTo>
                  <a:lnTo>
                    <a:pt x="18582" y="57379"/>
                  </a:lnTo>
                  <a:lnTo>
                    <a:pt x="19378" y="48263"/>
                  </a:lnTo>
                  <a:lnTo>
                    <a:pt x="46815" y="19817"/>
                  </a:lnTo>
                  <a:lnTo>
                    <a:pt x="67907" y="17167"/>
                  </a:lnTo>
                  <a:lnTo>
                    <a:pt x="80575" y="17861"/>
                  </a:lnTo>
                  <a:lnTo>
                    <a:pt x="94146" y="19947"/>
                  </a:lnTo>
                  <a:lnTo>
                    <a:pt x="108621" y="23438"/>
                  </a:lnTo>
                  <a:lnTo>
                    <a:pt x="123999" y="28344"/>
                  </a:lnTo>
                  <a:lnTo>
                    <a:pt x="123999" y="12443"/>
                  </a:lnTo>
                  <a:lnTo>
                    <a:pt x="80983" y="792"/>
                  </a:lnTo>
                  <a:lnTo>
                    <a:pt x="66989" y="0"/>
                  </a:lnTo>
                  <a:lnTo>
                    <a:pt x="52665" y="995"/>
                  </a:lnTo>
                  <a:lnTo>
                    <a:pt x="10404" y="24657"/>
                  </a:lnTo>
                  <a:lnTo>
                    <a:pt x="0" y="57840"/>
                  </a:lnTo>
                  <a:lnTo>
                    <a:pt x="690" y="66959"/>
                  </a:lnTo>
                  <a:lnTo>
                    <a:pt x="25479" y="101783"/>
                  </a:lnTo>
                  <a:lnTo>
                    <a:pt x="82016" y="126051"/>
                  </a:lnTo>
                  <a:lnTo>
                    <a:pt x="90664" y="129724"/>
                  </a:lnTo>
                  <a:lnTo>
                    <a:pt x="117346" y="164074"/>
                  </a:lnTo>
                  <a:lnTo>
                    <a:pt x="116380" y="173970"/>
                  </a:lnTo>
                  <a:lnTo>
                    <a:pt x="84023" y="206101"/>
                  </a:lnTo>
                  <a:lnTo>
                    <a:pt x="60910" y="209125"/>
                  </a:lnTo>
                  <a:lnTo>
                    <a:pt x="46924" y="208389"/>
                  </a:lnTo>
                  <a:lnTo>
                    <a:pt x="32304" y="206173"/>
                  </a:lnTo>
                  <a:lnTo>
                    <a:pt x="17018" y="202466"/>
                  </a:lnTo>
                  <a:lnTo>
                    <a:pt x="1032" y="197257"/>
                  </a:lnTo>
                  <a:lnTo>
                    <a:pt x="1032" y="213158"/>
                  </a:lnTo>
                  <a:lnTo>
                    <a:pt x="14992" y="218886"/>
                  </a:lnTo>
                  <a:lnTo>
                    <a:pt x="29867" y="222952"/>
                  </a:lnTo>
                  <a:lnTo>
                    <a:pt x="45666" y="225375"/>
                  </a:lnTo>
                  <a:lnTo>
                    <a:pt x="62401" y="226178"/>
                  </a:lnTo>
                  <a:lnTo>
                    <a:pt x="78190" y="225099"/>
                  </a:lnTo>
                  <a:lnTo>
                    <a:pt x="115855" y="209010"/>
                  </a:lnTo>
                  <a:lnTo>
                    <a:pt x="136158" y="164189"/>
                  </a:lnTo>
                  <a:lnTo>
                    <a:pt x="135515" y="155092"/>
                  </a:lnTo>
                  <a:lnTo>
                    <a:pt x="112916" y="121168"/>
                  </a:lnTo>
                  <a:lnTo>
                    <a:pt x="104027" y="116108"/>
                  </a:lnTo>
                  <a:lnTo>
                    <a:pt x="93602" y="111533"/>
                  </a:lnTo>
                  <a:close/>
                </a:path>
              </a:pathLst>
            </a:custGeom>
            <a:ln w="133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228180" y="4739980"/>
              <a:ext cx="62865" cy="70485"/>
            </a:xfrm>
            <a:custGeom>
              <a:avLst/>
              <a:gdLst/>
              <a:ahLst/>
              <a:cxnLst/>
              <a:rect l="l" t="t" r="r" b="b"/>
              <a:pathLst>
                <a:path w="62865" h="70485">
                  <a:moveTo>
                    <a:pt x="25924" y="0"/>
                  </a:moveTo>
                  <a:lnTo>
                    <a:pt x="0" y="0"/>
                  </a:lnTo>
                  <a:lnTo>
                    <a:pt x="49439" y="70054"/>
                  </a:lnTo>
                  <a:lnTo>
                    <a:pt x="62516" y="52540"/>
                  </a:lnTo>
                  <a:lnTo>
                    <a:pt x="25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228180" y="4739980"/>
              <a:ext cx="62865" cy="70485"/>
            </a:xfrm>
            <a:custGeom>
              <a:avLst/>
              <a:gdLst/>
              <a:ahLst/>
              <a:cxnLst/>
              <a:rect l="l" t="t" r="r" b="b"/>
              <a:pathLst>
                <a:path w="62865" h="70485">
                  <a:moveTo>
                    <a:pt x="62516" y="52540"/>
                  </a:moveTo>
                  <a:lnTo>
                    <a:pt x="25924" y="0"/>
                  </a:lnTo>
                  <a:lnTo>
                    <a:pt x="0" y="0"/>
                  </a:lnTo>
                  <a:lnTo>
                    <a:pt x="49439" y="70054"/>
                  </a:lnTo>
                  <a:lnTo>
                    <a:pt x="62516" y="52540"/>
                  </a:lnTo>
                  <a:close/>
                </a:path>
              </a:pathLst>
            </a:custGeom>
            <a:ln w="134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222559" y="4839876"/>
              <a:ext cx="66675" cy="77470"/>
            </a:xfrm>
            <a:custGeom>
              <a:avLst/>
              <a:gdLst/>
              <a:ahLst/>
              <a:cxnLst/>
              <a:rect l="l" t="t" r="r" b="b"/>
              <a:pathLst>
                <a:path w="66675" h="77470">
                  <a:moveTo>
                    <a:pt x="55403" y="0"/>
                  </a:moveTo>
                  <a:lnTo>
                    <a:pt x="0" y="76967"/>
                  </a:lnTo>
                  <a:lnTo>
                    <a:pt x="25006" y="76967"/>
                  </a:lnTo>
                  <a:lnTo>
                    <a:pt x="66645" y="15900"/>
                  </a:lnTo>
                  <a:lnTo>
                    <a:pt x="55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2559" y="4839876"/>
              <a:ext cx="66675" cy="77470"/>
            </a:xfrm>
            <a:custGeom>
              <a:avLst/>
              <a:gdLst/>
              <a:ahLst/>
              <a:cxnLst/>
              <a:rect l="l" t="t" r="r" b="b"/>
              <a:pathLst>
                <a:path w="66675" h="77470">
                  <a:moveTo>
                    <a:pt x="0" y="76967"/>
                  </a:moveTo>
                  <a:lnTo>
                    <a:pt x="25006" y="76967"/>
                  </a:lnTo>
                  <a:lnTo>
                    <a:pt x="66645" y="15900"/>
                  </a:lnTo>
                  <a:lnTo>
                    <a:pt x="55403" y="0"/>
                  </a:lnTo>
                  <a:lnTo>
                    <a:pt x="0" y="76967"/>
                  </a:lnTo>
                  <a:close/>
                </a:path>
              </a:pathLst>
            </a:custGeom>
            <a:ln w="134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288631" y="4739980"/>
              <a:ext cx="84455" cy="151130"/>
            </a:xfrm>
            <a:custGeom>
              <a:avLst/>
              <a:gdLst/>
              <a:ahLst/>
              <a:cxnLst/>
              <a:rect l="l" t="t" r="r" b="b"/>
              <a:pathLst>
                <a:path w="84454" h="151129">
                  <a:moveTo>
                    <a:pt x="84310" y="0"/>
                  </a:moveTo>
                  <a:lnTo>
                    <a:pt x="59648" y="0"/>
                  </a:lnTo>
                  <a:lnTo>
                    <a:pt x="12617" y="67519"/>
                  </a:lnTo>
                  <a:lnTo>
                    <a:pt x="0" y="85032"/>
                  </a:lnTo>
                  <a:lnTo>
                    <a:pt x="45653" y="150823"/>
                  </a:lnTo>
                  <a:lnTo>
                    <a:pt x="45653" y="113377"/>
                  </a:lnTo>
                  <a:lnTo>
                    <a:pt x="24662" y="83419"/>
                  </a:lnTo>
                  <a:lnTo>
                    <a:pt x="843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288631" y="4739980"/>
              <a:ext cx="84455" cy="151130"/>
            </a:xfrm>
            <a:custGeom>
              <a:avLst/>
              <a:gdLst/>
              <a:ahLst/>
              <a:cxnLst/>
              <a:rect l="l" t="t" r="r" b="b"/>
              <a:pathLst>
                <a:path w="84454" h="151129">
                  <a:moveTo>
                    <a:pt x="45653" y="113377"/>
                  </a:moveTo>
                  <a:lnTo>
                    <a:pt x="24662" y="83419"/>
                  </a:lnTo>
                  <a:lnTo>
                    <a:pt x="84310" y="0"/>
                  </a:lnTo>
                  <a:lnTo>
                    <a:pt x="59648" y="0"/>
                  </a:lnTo>
                  <a:lnTo>
                    <a:pt x="12617" y="67519"/>
                  </a:lnTo>
                  <a:lnTo>
                    <a:pt x="0" y="85032"/>
                  </a:lnTo>
                  <a:lnTo>
                    <a:pt x="45653" y="150823"/>
                  </a:lnTo>
                  <a:lnTo>
                    <a:pt x="45653" y="117294"/>
                  </a:lnTo>
                  <a:lnTo>
                    <a:pt x="45653" y="113377"/>
                  </a:lnTo>
                  <a:close/>
                </a:path>
              </a:pathLst>
            </a:custGeom>
            <a:ln w="133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088129" y="2740913"/>
              <a:ext cx="1072515" cy="1419225"/>
            </a:xfrm>
            <a:custGeom>
              <a:avLst/>
              <a:gdLst/>
              <a:ahLst/>
              <a:cxnLst/>
              <a:rect l="l" t="t" r="r" b="b"/>
              <a:pathLst>
                <a:path w="1072514" h="1419225">
                  <a:moveTo>
                    <a:pt x="0" y="1418844"/>
                  </a:moveTo>
                  <a:lnTo>
                    <a:pt x="1060069" y="1418844"/>
                  </a:lnTo>
                </a:path>
                <a:path w="1072514" h="1419225">
                  <a:moveTo>
                    <a:pt x="4572" y="0"/>
                  </a:moveTo>
                  <a:lnTo>
                    <a:pt x="1072007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281421" y="2385822"/>
              <a:ext cx="1045844" cy="3546475"/>
            </a:xfrm>
            <a:custGeom>
              <a:avLst/>
              <a:gdLst/>
              <a:ahLst/>
              <a:cxnLst/>
              <a:rect l="l" t="t" r="r" b="b"/>
              <a:pathLst>
                <a:path w="1045845" h="3546475">
                  <a:moveTo>
                    <a:pt x="0" y="174243"/>
                  </a:moveTo>
                  <a:lnTo>
                    <a:pt x="6221" y="127911"/>
                  </a:lnTo>
                  <a:lnTo>
                    <a:pt x="23781" y="86284"/>
                  </a:lnTo>
                  <a:lnTo>
                    <a:pt x="51022" y="51022"/>
                  </a:lnTo>
                  <a:lnTo>
                    <a:pt x="86284" y="23781"/>
                  </a:lnTo>
                  <a:lnTo>
                    <a:pt x="127911" y="6221"/>
                  </a:lnTo>
                  <a:lnTo>
                    <a:pt x="174243" y="0"/>
                  </a:lnTo>
                  <a:lnTo>
                    <a:pt x="871219" y="0"/>
                  </a:lnTo>
                  <a:lnTo>
                    <a:pt x="917552" y="6221"/>
                  </a:lnTo>
                  <a:lnTo>
                    <a:pt x="959179" y="23781"/>
                  </a:lnTo>
                  <a:lnTo>
                    <a:pt x="994441" y="51022"/>
                  </a:lnTo>
                  <a:lnTo>
                    <a:pt x="1021682" y="86284"/>
                  </a:lnTo>
                  <a:lnTo>
                    <a:pt x="1039242" y="127911"/>
                  </a:lnTo>
                  <a:lnTo>
                    <a:pt x="1045463" y="174243"/>
                  </a:lnTo>
                  <a:lnTo>
                    <a:pt x="1045463" y="3372104"/>
                  </a:lnTo>
                  <a:lnTo>
                    <a:pt x="1039242" y="3418423"/>
                  </a:lnTo>
                  <a:lnTo>
                    <a:pt x="1021682" y="3460046"/>
                  </a:lnTo>
                  <a:lnTo>
                    <a:pt x="994441" y="3495311"/>
                  </a:lnTo>
                  <a:lnTo>
                    <a:pt x="959179" y="3522557"/>
                  </a:lnTo>
                  <a:lnTo>
                    <a:pt x="917552" y="3540123"/>
                  </a:lnTo>
                  <a:lnTo>
                    <a:pt x="871219" y="3546348"/>
                  </a:lnTo>
                  <a:lnTo>
                    <a:pt x="174243" y="3546348"/>
                  </a:lnTo>
                  <a:lnTo>
                    <a:pt x="127911" y="3540123"/>
                  </a:lnTo>
                  <a:lnTo>
                    <a:pt x="86284" y="3522557"/>
                  </a:lnTo>
                  <a:lnTo>
                    <a:pt x="51022" y="3495311"/>
                  </a:lnTo>
                  <a:lnTo>
                    <a:pt x="23781" y="3460046"/>
                  </a:lnTo>
                  <a:lnTo>
                    <a:pt x="6221" y="3418423"/>
                  </a:lnTo>
                  <a:lnTo>
                    <a:pt x="0" y="3372104"/>
                  </a:lnTo>
                  <a:lnTo>
                    <a:pt x="0" y="17424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7740650" y="4587697"/>
            <a:ext cx="1559560" cy="4337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300" spc="5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3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40">
                <a:solidFill>
                  <a:srgbClr val="FFFFFF"/>
                </a:solidFill>
                <a:latin typeface="Trebuchet MS"/>
                <a:cs typeface="Trebuchet MS"/>
              </a:rPr>
              <a:t>FSx</a:t>
            </a:r>
            <a:r>
              <a:rPr dirty="0" sz="13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sz="1300" spc="50">
                <a:solidFill>
                  <a:srgbClr val="FFFFFF"/>
                </a:solidFill>
                <a:latin typeface="Trebuchet MS"/>
                <a:cs typeface="Trebuchet MS"/>
              </a:rPr>
              <a:t>Windows</a:t>
            </a:r>
            <a:r>
              <a:rPr dirty="0" sz="13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dirty="0" sz="13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31209" y="3142869"/>
            <a:ext cx="6743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 marR="5080" indent="-4572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taSync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agent(s)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9475" y="5649874"/>
            <a:ext cx="10267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2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83714" y="5361558"/>
            <a:ext cx="473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FFFFFF"/>
                </a:solidFill>
                <a:latin typeface="Tahoma"/>
                <a:cs typeface="Tahoma"/>
              </a:rPr>
              <a:t>S3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PI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47700" y="2202179"/>
            <a:ext cx="4510405" cy="3536315"/>
            <a:chOff x="647700" y="2202179"/>
            <a:chExt cx="4510405" cy="3536315"/>
          </a:xfrm>
        </p:grpSpPr>
        <p:sp>
          <p:nvSpPr>
            <p:cNvPr id="55" name="object 55"/>
            <p:cNvSpPr/>
            <p:nvPr/>
          </p:nvSpPr>
          <p:spPr>
            <a:xfrm>
              <a:off x="1838705" y="5292089"/>
              <a:ext cx="1342390" cy="0"/>
            </a:xfrm>
            <a:custGeom>
              <a:avLst/>
              <a:gdLst/>
              <a:ahLst/>
              <a:cxnLst/>
              <a:rect l="l" t="t" r="r" b="b"/>
              <a:pathLst>
                <a:path w="1342389" h="0">
                  <a:moveTo>
                    <a:pt x="1342008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395633" y="5199585"/>
              <a:ext cx="344805" cy="230504"/>
            </a:xfrm>
            <a:custGeom>
              <a:avLst/>
              <a:gdLst/>
              <a:ahLst/>
              <a:cxnLst/>
              <a:rect l="l" t="t" r="r" b="b"/>
              <a:pathLst>
                <a:path w="344804" h="230504">
                  <a:moveTo>
                    <a:pt x="160137" y="184431"/>
                  </a:moveTo>
                  <a:lnTo>
                    <a:pt x="112441" y="184431"/>
                  </a:lnTo>
                  <a:lnTo>
                    <a:pt x="112441" y="230012"/>
                  </a:lnTo>
                  <a:lnTo>
                    <a:pt x="0" y="138498"/>
                  </a:lnTo>
                  <a:lnTo>
                    <a:pt x="112441" y="47346"/>
                  </a:lnTo>
                  <a:lnTo>
                    <a:pt x="112441" y="92220"/>
                  </a:lnTo>
                </a:path>
                <a:path w="344804" h="230504">
                  <a:moveTo>
                    <a:pt x="288877" y="0"/>
                  </a:moveTo>
                  <a:lnTo>
                    <a:pt x="344573" y="0"/>
                  </a:lnTo>
                </a:path>
                <a:path w="344804" h="230504">
                  <a:moveTo>
                    <a:pt x="252351" y="92220"/>
                  </a:moveTo>
                  <a:lnTo>
                    <a:pt x="112441" y="92220"/>
                  </a:lnTo>
                </a:path>
              </a:pathLst>
            </a:custGeom>
            <a:ln w="189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427806" y="5190096"/>
              <a:ext cx="229235" cy="19050"/>
            </a:xfrm>
            <a:custGeom>
              <a:avLst/>
              <a:gdLst/>
              <a:ahLst/>
              <a:cxnLst/>
              <a:rect l="l" t="t" r="r" b="b"/>
              <a:pathLst>
                <a:path w="229235" h="19050">
                  <a:moveTo>
                    <a:pt x="152742" y="0"/>
                  </a:moveTo>
                  <a:lnTo>
                    <a:pt x="0" y="0"/>
                  </a:lnTo>
                  <a:lnTo>
                    <a:pt x="0" y="18986"/>
                  </a:lnTo>
                  <a:lnTo>
                    <a:pt x="152742" y="18986"/>
                  </a:lnTo>
                  <a:lnTo>
                    <a:pt x="152742" y="0"/>
                  </a:lnTo>
                  <a:close/>
                </a:path>
                <a:path w="229235" h="19050">
                  <a:moveTo>
                    <a:pt x="229120" y="0"/>
                  </a:moveTo>
                  <a:lnTo>
                    <a:pt x="175374" y="0"/>
                  </a:lnTo>
                  <a:lnTo>
                    <a:pt x="175374" y="18986"/>
                  </a:lnTo>
                  <a:lnTo>
                    <a:pt x="229120" y="18986"/>
                  </a:lnTo>
                  <a:lnTo>
                    <a:pt x="229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339057" y="4981931"/>
              <a:ext cx="603250" cy="603250"/>
            </a:xfrm>
            <a:custGeom>
              <a:avLst/>
              <a:gdLst/>
              <a:ahLst/>
              <a:cxnLst/>
              <a:rect l="l" t="t" r="r" b="b"/>
              <a:pathLst>
                <a:path w="603250" h="603250">
                  <a:moveTo>
                    <a:pt x="310094" y="0"/>
                  </a:moveTo>
                  <a:lnTo>
                    <a:pt x="565387" y="0"/>
                  </a:lnTo>
                  <a:lnTo>
                    <a:pt x="586630" y="4333"/>
                  </a:lnTo>
                  <a:lnTo>
                    <a:pt x="603241" y="15566"/>
                  </a:lnTo>
                </a:path>
                <a:path w="603250" h="603250">
                  <a:moveTo>
                    <a:pt x="15604" y="603191"/>
                  </a:moveTo>
                  <a:lnTo>
                    <a:pt x="4337" y="586554"/>
                  </a:lnTo>
                  <a:lnTo>
                    <a:pt x="0" y="565326"/>
                  </a:lnTo>
                  <a:lnTo>
                    <a:pt x="0" y="54766"/>
                  </a:lnTo>
                  <a:lnTo>
                    <a:pt x="4337" y="33539"/>
                  </a:lnTo>
                  <a:lnTo>
                    <a:pt x="16133" y="16120"/>
                  </a:lnTo>
                  <a:lnTo>
                    <a:pt x="33564" y="4333"/>
                  </a:lnTo>
                  <a:lnTo>
                    <a:pt x="54807" y="0"/>
                  </a:lnTo>
                  <a:lnTo>
                    <a:pt x="310094" y="0"/>
                  </a:lnTo>
                </a:path>
              </a:pathLst>
            </a:custGeom>
            <a:ln w="189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700" y="5004815"/>
              <a:ext cx="1214615" cy="73305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1039" y="5007863"/>
              <a:ext cx="1112520" cy="63093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088129" y="5278373"/>
              <a:ext cx="1060450" cy="0"/>
            </a:xfrm>
            <a:custGeom>
              <a:avLst/>
              <a:gdLst/>
              <a:ahLst/>
              <a:cxnLst/>
              <a:rect l="l" t="t" r="r" b="b"/>
              <a:pathLst>
                <a:path w="1060450" h="0">
                  <a:moveTo>
                    <a:pt x="0" y="0"/>
                  </a:moveTo>
                  <a:lnTo>
                    <a:pt x="1060069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844545" y="222122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38100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3307207" y="5680659"/>
            <a:ext cx="6743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 marR="5080" indent="-4572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taSync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agent(s)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54527" y="2239137"/>
            <a:ext cx="1746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80">
                <a:solidFill>
                  <a:srgbClr val="289EFF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082802" y="4039361"/>
            <a:ext cx="382905" cy="381000"/>
          </a:xfrm>
          <a:custGeom>
            <a:avLst/>
            <a:gdLst/>
            <a:ahLst/>
            <a:cxnLst/>
            <a:rect l="l" t="t" r="r" b="b"/>
            <a:pathLst>
              <a:path w="382905" h="381000">
                <a:moveTo>
                  <a:pt x="0" y="190500"/>
                </a:moveTo>
                <a:lnTo>
                  <a:pt x="5051" y="146837"/>
                </a:lnTo>
                <a:lnTo>
                  <a:pt x="19440" y="106746"/>
                </a:lnTo>
                <a:lnTo>
                  <a:pt x="42019" y="71374"/>
                </a:lnTo>
                <a:lnTo>
                  <a:pt x="71639" y="41867"/>
                </a:lnTo>
                <a:lnTo>
                  <a:pt x="107152" y="19372"/>
                </a:lnTo>
                <a:lnTo>
                  <a:pt x="147409" y="5034"/>
                </a:lnTo>
                <a:lnTo>
                  <a:pt x="191261" y="0"/>
                </a:lnTo>
                <a:lnTo>
                  <a:pt x="235126" y="5034"/>
                </a:lnTo>
                <a:lnTo>
                  <a:pt x="275388" y="19372"/>
                </a:lnTo>
                <a:lnTo>
                  <a:pt x="310900" y="41867"/>
                </a:lnTo>
                <a:lnTo>
                  <a:pt x="340516" y="71374"/>
                </a:lnTo>
                <a:lnTo>
                  <a:pt x="363089" y="106746"/>
                </a:lnTo>
                <a:lnTo>
                  <a:pt x="377474" y="146837"/>
                </a:lnTo>
                <a:lnTo>
                  <a:pt x="382523" y="190500"/>
                </a:lnTo>
                <a:lnTo>
                  <a:pt x="377474" y="234162"/>
                </a:lnTo>
                <a:lnTo>
                  <a:pt x="363089" y="274253"/>
                </a:lnTo>
                <a:lnTo>
                  <a:pt x="340516" y="309625"/>
                </a:lnTo>
                <a:lnTo>
                  <a:pt x="310900" y="339132"/>
                </a:lnTo>
                <a:lnTo>
                  <a:pt x="275388" y="361627"/>
                </a:lnTo>
                <a:lnTo>
                  <a:pt x="235126" y="375965"/>
                </a:lnTo>
                <a:lnTo>
                  <a:pt x="191261" y="381000"/>
                </a:lnTo>
                <a:lnTo>
                  <a:pt x="147409" y="375965"/>
                </a:lnTo>
                <a:lnTo>
                  <a:pt x="107152" y="361627"/>
                </a:lnTo>
                <a:lnTo>
                  <a:pt x="71639" y="339132"/>
                </a:lnTo>
                <a:lnTo>
                  <a:pt x="42019" y="309625"/>
                </a:lnTo>
                <a:lnTo>
                  <a:pt x="19440" y="274253"/>
                </a:lnTo>
                <a:lnTo>
                  <a:pt x="5051" y="234162"/>
                </a:lnTo>
                <a:lnTo>
                  <a:pt x="0" y="190500"/>
                </a:lnTo>
                <a:close/>
              </a:path>
            </a:pathLst>
          </a:custGeom>
          <a:ln w="38100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194003" y="4058158"/>
            <a:ext cx="1746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80">
                <a:solidFill>
                  <a:srgbClr val="289EFF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846057" y="279272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38100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8970264" y="2810078"/>
            <a:ext cx="162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80">
                <a:solidFill>
                  <a:srgbClr val="289EFF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586221" y="5307329"/>
            <a:ext cx="382905" cy="381000"/>
          </a:xfrm>
          <a:custGeom>
            <a:avLst/>
            <a:gdLst/>
            <a:ahLst/>
            <a:cxnLst/>
            <a:rect l="l" t="t" r="r" b="b"/>
            <a:pathLst>
              <a:path w="382904" h="381000">
                <a:moveTo>
                  <a:pt x="0" y="190500"/>
                </a:moveTo>
                <a:lnTo>
                  <a:pt x="5049" y="146837"/>
                </a:lnTo>
                <a:lnTo>
                  <a:pt x="19434" y="106746"/>
                </a:lnTo>
                <a:lnTo>
                  <a:pt x="42007" y="71374"/>
                </a:lnTo>
                <a:lnTo>
                  <a:pt x="71623" y="41867"/>
                </a:lnTo>
                <a:lnTo>
                  <a:pt x="107135" y="19372"/>
                </a:lnTo>
                <a:lnTo>
                  <a:pt x="147397" y="5034"/>
                </a:lnTo>
                <a:lnTo>
                  <a:pt x="191262" y="0"/>
                </a:lnTo>
                <a:lnTo>
                  <a:pt x="235126" y="5034"/>
                </a:lnTo>
                <a:lnTo>
                  <a:pt x="275388" y="19372"/>
                </a:lnTo>
                <a:lnTo>
                  <a:pt x="310900" y="41867"/>
                </a:lnTo>
                <a:lnTo>
                  <a:pt x="340516" y="71374"/>
                </a:lnTo>
                <a:lnTo>
                  <a:pt x="363089" y="106746"/>
                </a:lnTo>
                <a:lnTo>
                  <a:pt x="377474" y="146837"/>
                </a:lnTo>
                <a:lnTo>
                  <a:pt x="382524" y="190500"/>
                </a:lnTo>
                <a:lnTo>
                  <a:pt x="377474" y="234178"/>
                </a:lnTo>
                <a:lnTo>
                  <a:pt x="363089" y="274275"/>
                </a:lnTo>
                <a:lnTo>
                  <a:pt x="340516" y="309646"/>
                </a:lnTo>
                <a:lnTo>
                  <a:pt x="310900" y="339148"/>
                </a:lnTo>
                <a:lnTo>
                  <a:pt x="275388" y="361636"/>
                </a:lnTo>
                <a:lnTo>
                  <a:pt x="235126" y="375968"/>
                </a:lnTo>
                <a:lnTo>
                  <a:pt x="191262" y="381000"/>
                </a:lnTo>
                <a:lnTo>
                  <a:pt x="147397" y="375968"/>
                </a:lnTo>
                <a:lnTo>
                  <a:pt x="107135" y="361636"/>
                </a:lnTo>
                <a:lnTo>
                  <a:pt x="71623" y="339148"/>
                </a:lnTo>
                <a:lnTo>
                  <a:pt x="42007" y="309646"/>
                </a:lnTo>
                <a:lnTo>
                  <a:pt x="19434" y="274275"/>
                </a:lnTo>
                <a:lnTo>
                  <a:pt x="5049" y="234178"/>
                </a:lnTo>
                <a:lnTo>
                  <a:pt x="0" y="190500"/>
                </a:lnTo>
                <a:close/>
              </a:path>
            </a:pathLst>
          </a:custGeom>
          <a:ln w="38100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697728" y="5325567"/>
            <a:ext cx="1746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80">
                <a:solidFill>
                  <a:srgbClr val="289EFF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343400" y="2465832"/>
            <a:ext cx="421005" cy="419100"/>
            <a:chOff x="4343400" y="2465832"/>
            <a:chExt cx="421005" cy="419100"/>
          </a:xfrm>
        </p:grpSpPr>
        <p:sp>
          <p:nvSpPr>
            <p:cNvPr id="72" name="object 72"/>
            <p:cNvSpPr/>
            <p:nvPr/>
          </p:nvSpPr>
          <p:spPr>
            <a:xfrm>
              <a:off x="4362450" y="2484882"/>
              <a:ext cx="382905" cy="381000"/>
            </a:xfrm>
            <a:custGeom>
              <a:avLst/>
              <a:gdLst/>
              <a:ahLst/>
              <a:cxnLst/>
              <a:rect l="l" t="t" r="r" b="b"/>
              <a:pathLst>
                <a:path w="382904" h="381000">
                  <a:moveTo>
                    <a:pt x="191262" y="0"/>
                  </a:moveTo>
                  <a:lnTo>
                    <a:pt x="147397" y="5034"/>
                  </a:lnTo>
                  <a:lnTo>
                    <a:pt x="107135" y="19372"/>
                  </a:lnTo>
                  <a:lnTo>
                    <a:pt x="71623" y="41867"/>
                  </a:lnTo>
                  <a:lnTo>
                    <a:pt x="42007" y="71374"/>
                  </a:lnTo>
                  <a:lnTo>
                    <a:pt x="19434" y="106746"/>
                  </a:lnTo>
                  <a:lnTo>
                    <a:pt x="5049" y="146837"/>
                  </a:lnTo>
                  <a:lnTo>
                    <a:pt x="0" y="190500"/>
                  </a:lnTo>
                  <a:lnTo>
                    <a:pt x="5049" y="234162"/>
                  </a:lnTo>
                  <a:lnTo>
                    <a:pt x="19434" y="274253"/>
                  </a:lnTo>
                  <a:lnTo>
                    <a:pt x="42007" y="309625"/>
                  </a:lnTo>
                  <a:lnTo>
                    <a:pt x="71623" y="339132"/>
                  </a:lnTo>
                  <a:lnTo>
                    <a:pt x="107135" y="361627"/>
                  </a:lnTo>
                  <a:lnTo>
                    <a:pt x="147397" y="375965"/>
                  </a:lnTo>
                  <a:lnTo>
                    <a:pt x="191262" y="381000"/>
                  </a:lnTo>
                  <a:lnTo>
                    <a:pt x="235126" y="375965"/>
                  </a:lnTo>
                  <a:lnTo>
                    <a:pt x="275388" y="361627"/>
                  </a:lnTo>
                  <a:lnTo>
                    <a:pt x="310900" y="339132"/>
                  </a:lnTo>
                  <a:lnTo>
                    <a:pt x="340516" y="309625"/>
                  </a:lnTo>
                  <a:lnTo>
                    <a:pt x="363089" y="274253"/>
                  </a:lnTo>
                  <a:lnTo>
                    <a:pt x="377474" y="234162"/>
                  </a:lnTo>
                  <a:lnTo>
                    <a:pt x="382524" y="190500"/>
                  </a:lnTo>
                  <a:lnTo>
                    <a:pt x="377474" y="146837"/>
                  </a:lnTo>
                  <a:lnTo>
                    <a:pt x="363089" y="106746"/>
                  </a:lnTo>
                  <a:lnTo>
                    <a:pt x="340516" y="71374"/>
                  </a:lnTo>
                  <a:lnTo>
                    <a:pt x="310900" y="41867"/>
                  </a:lnTo>
                  <a:lnTo>
                    <a:pt x="275388" y="19372"/>
                  </a:lnTo>
                  <a:lnTo>
                    <a:pt x="235126" y="5034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1B2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362450" y="2484882"/>
              <a:ext cx="382905" cy="381000"/>
            </a:xfrm>
            <a:custGeom>
              <a:avLst/>
              <a:gdLst/>
              <a:ahLst/>
              <a:cxnLst/>
              <a:rect l="l" t="t" r="r" b="b"/>
              <a:pathLst>
                <a:path w="382904" h="381000">
                  <a:moveTo>
                    <a:pt x="0" y="190500"/>
                  </a:moveTo>
                  <a:lnTo>
                    <a:pt x="5049" y="146837"/>
                  </a:lnTo>
                  <a:lnTo>
                    <a:pt x="19434" y="106746"/>
                  </a:lnTo>
                  <a:lnTo>
                    <a:pt x="42007" y="71374"/>
                  </a:lnTo>
                  <a:lnTo>
                    <a:pt x="71623" y="41867"/>
                  </a:lnTo>
                  <a:lnTo>
                    <a:pt x="107135" y="19372"/>
                  </a:lnTo>
                  <a:lnTo>
                    <a:pt x="147397" y="5034"/>
                  </a:lnTo>
                  <a:lnTo>
                    <a:pt x="191262" y="0"/>
                  </a:lnTo>
                  <a:lnTo>
                    <a:pt x="235126" y="5034"/>
                  </a:lnTo>
                  <a:lnTo>
                    <a:pt x="275388" y="19372"/>
                  </a:lnTo>
                  <a:lnTo>
                    <a:pt x="310900" y="41867"/>
                  </a:lnTo>
                  <a:lnTo>
                    <a:pt x="340516" y="71374"/>
                  </a:lnTo>
                  <a:lnTo>
                    <a:pt x="363089" y="106746"/>
                  </a:lnTo>
                  <a:lnTo>
                    <a:pt x="377474" y="146837"/>
                  </a:lnTo>
                  <a:lnTo>
                    <a:pt x="382524" y="190500"/>
                  </a:lnTo>
                  <a:lnTo>
                    <a:pt x="377474" y="234162"/>
                  </a:lnTo>
                  <a:lnTo>
                    <a:pt x="363089" y="274253"/>
                  </a:lnTo>
                  <a:lnTo>
                    <a:pt x="340516" y="309625"/>
                  </a:lnTo>
                  <a:lnTo>
                    <a:pt x="310900" y="339132"/>
                  </a:lnTo>
                  <a:lnTo>
                    <a:pt x="275388" y="361627"/>
                  </a:lnTo>
                  <a:lnTo>
                    <a:pt x="235126" y="375965"/>
                  </a:lnTo>
                  <a:lnTo>
                    <a:pt x="191262" y="381000"/>
                  </a:lnTo>
                  <a:lnTo>
                    <a:pt x="147397" y="375965"/>
                  </a:lnTo>
                  <a:lnTo>
                    <a:pt x="107135" y="361627"/>
                  </a:lnTo>
                  <a:lnTo>
                    <a:pt x="71623" y="339132"/>
                  </a:lnTo>
                  <a:lnTo>
                    <a:pt x="42007" y="309625"/>
                  </a:lnTo>
                  <a:lnTo>
                    <a:pt x="19434" y="274253"/>
                  </a:lnTo>
                  <a:lnTo>
                    <a:pt x="5049" y="234162"/>
                  </a:lnTo>
                  <a:lnTo>
                    <a:pt x="0" y="190500"/>
                  </a:lnTo>
                  <a:close/>
                </a:path>
              </a:pathLst>
            </a:custGeom>
            <a:ln w="38100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4473955" y="2502865"/>
            <a:ext cx="1752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80">
                <a:solidFill>
                  <a:srgbClr val="289EFF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894569" y="1853945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30">
                <a:moveTo>
                  <a:pt x="0" y="151637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7"/>
                </a:lnTo>
                <a:lnTo>
                  <a:pt x="297033" y="199546"/>
                </a:lnTo>
                <a:lnTo>
                  <a:pt x="275405" y="241169"/>
                </a:lnTo>
                <a:lnTo>
                  <a:pt x="242419" y="274003"/>
                </a:lnTo>
                <a:lnTo>
                  <a:pt x="200582" y="295540"/>
                </a:lnTo>
                <a:lnTo>
                  <a:pt x="152400" y="303275"/>
                </a:lnTo>
                <a:lnTo>
                  <a:pt x="104217" y="295540"/>
                </a:lnTo>
                <a:lnTo>
                  <a:pt x="62380" y="274003"/>
                </a:lnTo>
                <a:lnTo>
                  <a:pt x="29394" y="241169"/>
                </a:lnTo>
                <a:lnTo>
                  <a:pt x="7766" y="199546"/>
                </a:lnTo>
                <a:lnTo>
                  <a:pt x="0" y="151637"/>
                </a:lnTo>
                <a:close/>
              </a:path>
            </a:pathLst>
          </a:custGeom>
          <a:ln w="38100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9979279" y="1860245"/>
            <a:ext cx="13779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0">
                <a:solidFill>
                  <a:srgbClr val="289EFF"/>
                </a:solidFill>
                <a:latin typeface="Tahoma"/>
                <a:cs typeface="Tahoma"/>
              </a:rPr>
              <a:t>1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376154" y="1825497"/>
            <a:ext cx="14452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deployed </a:t>
            </a:r>
            <a:r>
              <a:rPr dirty="0" sz="12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connect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on-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premises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894569" y="2754629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30">
                <a:moveTo>
                  <a:pt x="0" y="151637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7"/>
                </a:lnTo>
                <a:lnTo>
                  <a:pt x="297033" y="199546"/>
                </a:lnTo>
                <a:lnTo>
                  <a:pt x="275405" y="241169"/>
                </a:lnTo>
                <a:lnTo>
                  <a:pt x="242419" y="274003"/>
                </a:lnTo>
                <a:lnTo>
                  <a:pt x="200582" y="295540"/>
                </a:lnTo>
                <a:lnTo>
                  <a:pt x="152400" y="303275"/>
                </a:lnTo>
                <a:lnTo>
                  <a:pt x="104217" y="295540"/>
                </a:lnTo>
                <a:lnTo>
                  <a:pt x="62380" y="274003"/>
                </a:lnTo>
                <a:lnTo>
                  <a:pt x="29394" y="241169"/>
                </a:lnTo>
                <a:lnTo>
                  <a:pt x="7766" y="199546"/>
                </a:lnTo>
                <a:lnTo>
                  <a:pt x="0" y="151637"/>
                </a:lnTo>
                <a:close/>
              </a:path>
            </a:pathLst>
          </a:custGeom>
          <a:ln w="38100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9979279" y="2761615"/>
            <a:ext cx="1371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0">
                <a:solidFill>
                  <a:srgbClr val="289EFF"/>
                </a:solidFill>
                <a:latin typeface="Tahoma"/>
                <a:cs typeface="Tahoma"/>
              </a:rPr>
              <a:t>2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376154" y="2740533"/>
            <a:ext cx="13817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Locations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control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how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DataSync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conn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orage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894569" y="362788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9979279" y="3636391"/>
            <a:ext cx="1371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0">
                <a:solidFill>
                  <a:srgbClr val="289EFF"/>
                </a:solidFill>
                <a:latin typeface="Tahoma"/>
                <a:cs typeface="Tahoma"/>
              </a:rPr>
              <a:t>3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0376154" y="3614673"/>
            <a:ext cx="136017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taSync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vi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ce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conn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storage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coordinates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9894569" y="483489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9979279" y="4843017"/>
            <a:ext cx="1371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0">
                <a:solidFill>
                  <a:srgbClr val="289EFF"/>
                </a:solidFill>
                <a:latin typeface="Tahoma"/>
                <a:cs typeface="Tahoma"/>
              </a:rPr>
              <a:t>4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376154" y="4813807"/>
            <a:ext cx="143256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transfers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between 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premises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AWS,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nte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t,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rect 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Connect,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VPN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supported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3314700" y="3031235"/>
            <a:ext cx="4265930" cy="1315720"/>
            <a:chOff x="3314700" y="3031235"/>
            <a:chExt cx="4265930" cy="1315720"/>
          </a:xfrm>
        </p:grpSpPr>
        <p:pic>
          <p:nvPicPr>
            <p:cNvPr id="88" name="object 8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14700" y="3843527"/>
              <a:ext cx="640079" cy="50291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62571" y="3031235"/>
              <a:ext cx="717803" cy="717803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3113277" y="4415408"/>
            <a:ext cx="1104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Snow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cone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xfrm>
            <a:off x="263448" y="141183"/>
            <a:ext cx="11396345" cy="1329690"/>
          </a:xfrm>
          <a:prstGeom prst="rect"/>
        </p:spPr>
        <p:txBody>
          <a:bodyPr wrap="square" lIns="0" tIns="11303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890"/>
              </a:spcBef>
            </a:pPr>
            <a:r>
              <a:rPr dirty="0" sz="4000" spc="270" b="1">
                <a:latin typeface="Trebuchet MS"/>
                <a:cs typeface="Trebuchet MS"/>
              </a:rPr>
              <a:t>D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130" b="1">
                <a:latin typeface="Trebuchet MS"/>
                <a:cs typeface="Trebuchet MS"/>
              </a:rPr>
              <a:t>a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70" b="1">
                <a:latin typeface="Trebuchet MS"/>
                <a:cs typeface="Trebuchet MS"/>
              </a:rPr>
              <a:t>o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-225" b="1">
                <a:latin typeface="Trebuchet MS"/>
                <a:cs typeface="Trebuchet MS"/>
              </a:rPr>
              <a:t>:</a:t>
            </a:r>
            <a:r>
              <a:rPr dirty="0" sz="4000" spc="-415" b="1">
                <a:latin typeface="Trebuchet MS"/>
                <a:cs typeface="Trebuchet MS"/>
              </a:rPr>
              <a:t> </a:t>
            </a:r>
            <a:r>
              <a:rPr dirty="0" sz="4000" spc="-210" b="1">
                <a:latin typeface="Trebuchet MS"/>
                <a:cs typeface="Trebuchet MS"/>
              </a:rPr>
              <a:t>F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120" b="1">
                <a:latin typeface="Trebuchet MS"/>
                <a:cs typeface="Trebuchet MS"/>
              </a:rPr>
              <a:t>l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50" b="1">
                <a:latin typeface="Trebuchet MS"/>
                <a:cs typeface="Trebuchet MS"/>
              </a:rPr>
              <a:t>h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114" b="1">
                <a:latin typeface="Trebuchet MS"/>
                <a:cs typeface="Trebuchet MS"/>
              </a:rPr>
              <a:t>s</a:t>
            </a:r>
            <a:endParaRPr sz="4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55"/>
              </a:spcBef>
            </a:pPr>
            <a:r>
              <a:rPr dirty="0" sz="1800" spc="125">
                <a:latin typeface="Trebuchet MS"/>
                <a:cs typeface="Trebuchet MS"/>
              </a:rPr>
              <a:t>AWS </a:t>
            </a:r>
            <a:r>
              <a:rPr dirty="0" sz="1800" spc="35">
                <a:latin typeface="Trebuchet MS"/>
                <a:cs typeface="Trebuchet MS"/>
              </a:rPr>
              <a:t>DataSync </a:t>
            </a:r>
            <a:r>
              <a:rPr dirty="0" sz="1800" spc="30">
                <a:latin typeface="Trebuchet MS"/>
                <a:cs typeface="Trebuchet MS"/>
              </a:rPr>
              <a:t>makes </a:t>
            </a:r>
            <a:r>
              <a:rPr dirty="0" sz="1800" spc="-40">
                <a:latin typeface="Trebuchet MS"/>
                <a:cs typeface="Trebuchet MS"/>
              </a:rPr>
              <a:t>it </a:t>
            </a:r>
            <a:r>
              <a:rPr dirty="0" sz="1800" spc="10">
                <a:latin typeface="Trebuchet MS"/>
                <a:cs typeface="Trebuchet MS"/>
              </a:rPr>
              <a:t>simpler </a:t>
            </a:r>
            <a:r>
              <a:rPr dirty="0" sz="1800" spc="45">
                <a:latin typeface="Trebuchet MS"/>
                <a:cs typeface="Trebuchet MS"/>
              </a:rPr>
              <a:t>and </a:t>
            </a:r>
            <a:r>
              <a:rPr dirty="0" sz="1800" spc="-10">
                <a:latin typeface="Trebuchet MS"/>
                <a:cs typeface="Trebuchet MS"/>
              </a:rPr>
              <a:t>faster </a:t>
            </a:r>
            <a:r>
              <a:rPr dirty="0" sz="1800" spc="25">
                <a:latin typeface="Trebuchet MS"/>
                <a:cs typeface="Trebuchet MS"/>
              </a:rPr>
              <a:t>to </a:t>
            </a:r>
            <a:r>
              <a:rPr dirty="0" sz="1800" spc="45">
                <a:latin typeface="Trebuchet MS"/>
                <a:cs typeface="Trebuchet MS"/>
              </a:rPr>
              <a:t>move </a:t>
            </a:r>
            <a:r>
              <a:rPr dirty="0" sz="1800" spc="10">
                <a:latin typeface="Trebuchet MS"/>
                <a:cs typeface="Trebuchet MS"/>
              </a:rPr>
              <a:t>large </a:t>
            </a:r>
            <a:r>
              <a:rPr dirty="0" sz="1800" spc="45">
                <a:latin typeface="Trebuchet MS"/>
                <a:cs typeface="Trebuchet MS"/>
              </a:rPr>
              <a:t>amounts </a:t>
            </a:r>
            <a:r>
              <a:rPr dirty="0" sz="1800" spc="40">
                <a:latin typeface="Trebuchet MS"/>
                <a:cs typeface="Trebuchet MS"/>
              </a:rPr>
              <a:t>of </a:t>
            </a:r>
            <a:r>
              <a:rPr dirty="0" sz="1800" spc="-10">
                <a:latin typeface="Trebuchet MS"/>
                <a:cs typeface="Trebuchet MS"/>
              </a:rPr>
              <a:t>files </a:t>
            </a:r>
            <a:r>
              <a:rPr dirty="0" sz="1800" spc="40">
                <a:latin typeface="Trebuchet MS"/>
                <a:cs typeface="Trebuchet MS"/>
              </a:rPr>
              <a:t>from </a:t>
            </a:r>
            <a:r>
              <a:rPr dirty="0" sz="1800" spc="25">
                <a:latin typeface="Trebuchet MS"/>
                <a:cs typeface="Trebuchet MS"/>
              </a:rPr>
              <a:t>Network </a:t>
            </a:r>
            <a:r>
              <a:rPr dirty="0" sz="1800" spc="-30">
                <a:latin typeface="Trebuchet MS"/>
                <a:cs typeface="Trebuchet MS"/>
              </a:rPr>
              <a:t>File </a:t>
            </a:r>
            <a:r>
              <a:rPr dirty="0" sz="1800" spc="45">
                <a:latin typeface="Trebuchet MS"/>
                <a:cs typeface="Trebuchet MS"/>
              </a:rPr>
              <a:t>System </a:t>
            </a:r>
            <a:r>
              <a:rPr dirty="0" sz="1800" spc="20">
                <a:latin typeface="Trebuchet MS"/>
                <a:cs typeface="Trebuchet MS"/>
              </a:rPr>
              <a:t>(NFS) 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shares,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Server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Message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Block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(SMB)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shares,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Hadoop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Distributed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File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Systems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(HDFS)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into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Amazon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130">
                <a:latin typeface="Trebuchet MS"/>
                <a:cs typeface="Trebuchet MS"/>
              </a:rPr>
              <a:t>S3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data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lake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2352" y="216865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20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20"/>
                </a:lnTo>
                <a:lnTo>
                  <a:pt x="228600" y="274320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20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1981" y="2191258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9F9F9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1098" y="1615566"/>
            <a:ext cx="1949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col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1098" y="2077339"/>
            <a:ext cx="23863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uploaded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12352" y="1623060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19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19"/>
                </a:lnTo>
                <a:lnTo>
                  <a:pt x="228600" y="274319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19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991981" y="1645411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9F9F9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98828" y="1533525"/>
            <a:ext cx="7453630" cy="4779010"/>
            <a:chOff x="1298828" y="1533525"/>
            <a:chExt cx="7453630" cy="4779010"/>
          </a:xfrm>
        </p:grpSpPr>
        <p:sp>
          <p:nvSpPr>
            <p:cNvPr id="9" name="object 9"/>
            <p:cNvSpPr/>
            <p:nvPr/>
          </p:nvSpPr>
          <p:spPr>
            <a:xfrm>
              <a:off x="1308353" y="1543050"/>
              <a:ext cx="7434580" cy="4759960"/>
            </a:xfrm>
            <a:custGeom>
              <a:avLst/>
              <a:gdLst/>
              <a:ahLst/>
              <a:cxnLst/>
              <a:rect l="l" t="t" r="r" b="b"/>
              <a:pathLst>
                <a:path w="7434580" h="4759960">
                  <a:moveTo>
                    <a:pt x="0" y="4759452"/>
                  </a:moveTo>
                  <a:lnTo>
                    <a:pt x="7434072" y="4759452"/>
                  </a:lnTo>
                  <a:lnTo>
                    <a:pt x="7434072" y="0"/>
                  </a:lnTo>
                  <a:lnTo>
                    <a:pt x="0" y="0"/>
                  </a:lnTo>
                  <a:lnTo>
                    <a:pt x="0" y="475945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591" y="1559051"/>
              <a:ext cx="216408" cy="2164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551177" y="1614296"/>
            <a:ext cx="796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31442" y="1977389"/>
            <a:ext cx="2018030" cy="4165600"/>
          </a:xfrm>
          <a:custGeom>
            <a:avLst/>
            <a:gdLst/>
            <a:ahLst/>
            <a:cxnLst/>
            <a:rect l="l" t="t" r="r" b="b"/>
            <a:pathLst>
              <a:path w="2018029" h="4165600">
                <a:moveTo>
                  <a:pt x="0" y="4165091"/>
                </a:moveTo>
                <a:lnTo>
                  <a:pt x="2017776" y="4165091"/>
                </a:lnTo>
                <a:lnTo>
                  <a:pt x="2017776" y="0"/>
                </a:lnTo>
                <a:lnTo>
                  <a:pt x="0" y="0"/>
                </a:lnTo>
                <a:lnTo>
                  <a:pt x="0" y="4165091"/>
                </a:lnTo>
                <a:close/>
              </a:path>
            </a:pathLst>
          </a:custGeom>
          <a:ln w="1905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51329" y="2044064"/>
            <a:ext cx="77470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84150">
              <a:lnSpc>
                <a:spcPct val="100000"/>
              </a:lnSpc>
              <a:spcBef>
                <a:spcPts val="105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262" y="1985010"/>
            <a:ext cx="980440" cy="4150360"/>
          </a:xfrm>
          <a:custGeom>
            <a:avLst/>
            <a:gdLst/>
            <a:ahLst/>
            <a:cxnLst/>
            <a:rect l="l" t="t" r="r" b="b"/>
            <a:pathLst>
              <a:path w="980440" h="4150360">
                <a:moveTo>
                  <a:pt x="0" y="4149852"/>
                </a:moveTo>
                <a:lnTo>
                  <a:pt x="979932" y="4149852"/>
                </a:lnTo>
                <a:lnTo>
                  <a:pt x="979932" y="0"/>
                </a:lnTo>
                <a:lnTo>
                  <a:pt x="0" y="0"/>
                </a:lnTo>
                <a:lnTo>
                  <a:pt x="0" y="4149852"/>
                </a:lnTo>
                <a:close/>
              </a:path>
            </a:pathLst>
          </a:custGeom>
          <a:ln w="1905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64642" y="2051431"/>
            <a:ext cx="62992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105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ource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3571" y="3418846"/>
            <a:ext cx="2399030" cy="701040"/>
            <a:chOff x="443571" y="3418846"/>
            <a:chExt cx="2399030" cy="70104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60" y="3662172"/>
              <a:ext cx="457200" cy="4572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3571" y="3418846"/>
              <a:ext cx="396875" cy="452120"/>
            </a:xfrm>
            <a:custGeom>
              <a:avLst/>
              <a:gdLst/>
              <a:ahLst/>
              <a:cxnLst/>
              <a:rect l="l" t="t" r="r" b="b"/>
              <a:pathLst>
                <a:path w="396875" h="452120">
                  <a:moveTo>
                    <a:pt x="72127" y="306407"/>
                  </a:moveTo>
                  <a:lnTo>
                    <a:pt x="19472" y="344608"/>
                  </a:lnTo>
                  <a:lnTo>
                    <a:pt x="18076" y="350994"/>
                  </a:lnTo>
                  <a:lnTo>
                    <a:pt x="34620" y="380454"/>
                  </a:lnTo>
                  <a:lnTo>
                    <a:pt x="33380" y="384257"/>
                  </a:lnTo>
                  <a:lnTo>
                    <a:pt x="2631" y="398373"/>
                  </a:lnTo>
                  <a:lnTo>
                    <a:pt x="0" y="404349"/>
                  </a:lnTo>
                  <a:lnTo>
                    <a:pt x="15345" y="451707"/>
                  </a:lnTo>
                  <a:lnTo>
                    <a:pt x="33500" y="433503"/>
                  </a:lnTo>
                  <a:lnTo>
                    <a:pt x="26691" y="412498"/>
                  </a:lnTo>
                  <a:lnTo>
                    <a:pt x="50370" y="401642"/>
                  </a:lnTo>
                  <a:lnTo>
                    <a:pt x="52591" y="399155"/>
                  </a:lnTo>
                  <a:lnTo>
                    <a:pt x="58922" y="379730"/>
                  </a:lnTo>
                  <a:lnTo>
                    <a:pt x="58598" y="376413"/>
                  </a:lnTo>
                  <a:lnTo>
                    <a:pt x="45851" y="353720"/>
                  </a:lnTo>
                  <a:lnTo>
                    <a:pt x="72661" y="334295"/>
                  </a:lnTo>
                  <a:lnTo>
                    <a:pt x="132442" y="334295"/>
                  </a:lnTo>
                  <a:lnTo>
                    <a:pt x="134989" y="331741"/>
                  </a:lnTo>
                  <a:lnTo>
                    <a:pt x="101396" y="331741"/>
                  </a:lnTo>
                  <a:lnTo>
                    <a:pt x="78658" y="307027"/>
                  </a:lnTo>
                  <a:lnTo>
                    <a:pt x="72127" y="306407"/>
                  </a:lnTo>
                  <a:close/>
                </a:path>
                <a:path w="396875" h="452120">
                  <a:moveTo>
                    <a:pt x="100132" y="366692"/>
                  </a:moveTo>
                  <a:lnTo>
                    <a:pt x="88938" y="369091"/>
                  </a:lnTo>
                  <a:lnTo>
                    <a:pt x="76932" y="377395"/>
                  </a:lnTo>
                  <a:lnTo>
                    <a:pt x="69096" y="389719"/>
                  </a:lnTo>
                  <a:lnTo>
                    <a:pt x="67389" y="399522"/>
                  </a:lnTo>
                  <a:lnTo>
                    <a:pt x="100132" y="366692"/>
                  </a:lnTo>
                  <a:close/>
                </a:path>
                <a:path w="396875" h="452120">
                  <a:moveTo>
                    <a:pt x="132442" y="334295"/>
                  </a:moveTo>
                  <a:lnTo>
                    <a:pt x="72661" y="334295"/>
                  </a:lnTo>
                  <a:lnTo>
                    <a:pt x="90175" y="353310"/>
                  </a:lnTo>
                  <a:lnTo>
                    <a:pt x="92892" y="354377"/>
                  </a:lnTo>
                  <a:lnTo>
                    <a:pt x="96477" y="354654"/>
                  </a:lnTo>
                  <a:lnTo>
                    <a:pt x="112241" y="354550"/>
                  </a:lnTo>
                  <a:lnTo>
                    <a:pt x="132442" y="334295"/>
                  </a:lnTo>
                  <a:close/>
                </a:path>
                <a:path w="396875" h="452120">
                  <a:moveTo>
                    <a:pt x="135033" y="306426"/>
                  </a:moveTo>
                  <a:lnTo>
                    <a:pt x="128511" y="307074"/>
                  </a:lnTo>
                  <a:lnTo>
                    <a:pt x="105801" y="331722"/>
                  </a:lnTo>
                  <a:lnTo>
                    <a:pt x="101396" y="331741"/>
                  </a:lnTo>
                  <a:lnTo>
                    <a:pt x="134989" y="331741"/>
                  </a:lnTo>
                  <a:lnTo>
                    <a:pt x="149633" y="317058"/>
                  </a:lnTo>
                  <a:lnTo>
                    <a:pt x="135033" y="306426"/>
                  </a:lnTo>
                  <a:close/>
                </a:path>
                <a:path w="396875" h="452120">
                  <a:moveTo>
                    <a:pt x="102007" y="45749"/>
                  </a:moveTo>
                  <a:lnTo>
                    <a:pt x="67684" y="68338"/>
                  </a:lnTo>
                  <a:lnTo>
                    <a:pt x="67684" y="297371"/>
                  </a:lnTo>
                  <a:lnTo>
                    <a:pt x="90566" y="297371"/>
                  </a:lnTo>
                  <a:lnTo>
                    <a:pt x="90289" y="68624"/>
                  </a:lnTo>
                  <a:lnTo>
                    <a:pt x="102007" y="68624"/>
                  </a:lnTo>
                  <a:lnTo>
                    <a:pt x="102007" y="45749"/>
                  </a:lnTo>
                  <a:close/>
                </a:path>
                <a:path w="396875" h="452120">
                  <a:moveTo>
                    <a:pt x="326258" y="0"/>
                  </a:moveTo>
                  <a:lnTo>
                    <a:pt x="136053" y="0"/>
                  </a:lnTo>
                  <a:lnTo>
                    <a:pt x="113448" y="22588"/>
                  </a:lnTo>
                  <a:lnTo>
                    <a:pt x="113448" y="285934"/>
                  </a:lnTo>
                  <a:lnTo>
                    <a:pt x="136329" y="285934"/>
                  </a:lnTo>
                  <a:lnTo>
                    <a:pt x="136053" y="22874"/>
                  </a:lnTo>
                  <a:lnTo>
                    <a:pt x="350592" y="22874"/>
                  </a:lnTo>
                  <a:lnTo>
                    <a:pt x="329185" y="1220"/>
                  </a:lnTo>
                  <a:lnTo>
                    <a:pt x="326258" y="0"/>
                  </a:lnTo>
                  <a:close/>
                </a:path>
                <a:path w="396875" h="452120">
                  <a:moveTo>
                    <a:pt x="214894" y="251622"/>
                  </a:moveTo>
                  <a:lnTo>
                    <a:pt x="170652" y="251622"/>
                  </a:lnTo>
                  <a:lnTo>
                    <a:pt x="170652" y="274497"/>
                  </a:lnTo>
                  <a:lnTo>
                    <a:pt x="192080" y="274497"/>
                  </a:lnTo>
                  <a:lnTo>
                    <a:pt x="214894" y="251622"/>
                  </a:lnTo>
                  <a:close/>
                </a:path>
                <a:path w="396875" h="452120">
                  <a:moveTo>
                    <a:pt x="271928" y="194435"/>
                  </a:moveTo>
                  <a:lnTo>
                    <a:pt x="170652" y="194435"/>
                  </a:lnTo>
                  <a:lnTo>
                    <a:pt x="170652" y="217310"/>
                  </a:lnTo>
                  <a:lnTo>
                    <a:pt x="249114" y="217310"/>
                  </a:lnTo>
                  <a:lnTo>
                    <a:pt x="271928" y="194435"/>
                  </a:lnTo>
                  <a:close/>
                </a:path>
                <a:path w="396875" h="452120">
                  <a:moveTo>
                    <a:pt x="262179" y="137248"/>
                  </a:moveTo>
                  <a:lnTo>
                    <a:pt x="170652" y="137248"/>
                  </a:lnTo>
                  <a:lnTo>
                    <a:pt x="170652" y="160123"/>
                  </a:lnTo>
                  <a:lnTo>
                    <a:pt x="262179" y="160123"/>
                  </a:lnTo>
                  <a:lnTo>
                    <a:pt x="262179" y="137248"/>
                  </a:lnTo>
                  <a:close/>
                </a:path>
                <a:path w="396875" h="452120">
                  <a:moveTo>
                    <a:pt x="350592" y="22874"/>
                  </a:moveTo>
                  <a:lnTo>
                    <a:pt x="307943" y="22874"/>
                  </a:lnTo>
                  <a:lnTo>
                    <a:pt x="307943" y="120683"/>
                  </a:lnTo>
                  <a:lnTo>
                    <a:pt x="313053" y="125811"/>
                  </a:lnTo>
                  <a:lnTo>
                    <a:pt x="340368" y="125811"/>
                  </a:lnTo>
                  <a:lnTo>
                    <a:pt x="363182" y="102936"/>
                  </a:lnTo>
                  <a:lnTo>
                    <a:pt x="330825" y="102936"/>
                  </a:lnTo>
                  <a:lnTo>
                    <a:pt x="330825" y="35417"/>
                  </a:lnTo>
                  <a:lnTo>
                    <a:pt x="362992" y="35417"/>
                  </a:lnTo>
                  <a:lnTo>
                    <a:pt x="350592" y="22874"/>
                  </a:lnTo>
                  <a:close/>
                </a:path>
                <a:path w="396875" h="452120">
                  <a:moveTo>
                    <a:pt x="362992" y="35417"/>
                  </a:moveTo>
                  <a:lnTo>
                    <a:pt x="330825" y="35417"/>
                  </a:lnTo>
                  <a:lnTo>
                    <a:pt x="380449" y="85622"/>
                  </a:lnTo>
                  <a:lnTo>
                    <a:pt x="396607" y="69421"/>
                  </a:lnTo>
                  <a:lnTo>
                    <a:pt x="362992" y="35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82320" y="4126483"/>
            <a:ext cx="554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taset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24277" y="4262120"/>
            <a:ext cx="808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52500" y="1827276"/>
            <a:ext cx="678815" cy="2270760"/>
            <a:chOff x="952500" y="1827276"/>
            <a:chExt cx="678815" cy="2270760"/>
          </a:xfrm>
        </p:grpSpPr>
        <p:sp>
          <p:nvSpPr>
            <p:cNvPr id="22" name="object 22"/>
            <p:cNvSpPr/>
            <p:nvPr/>
          </p:nvSpPr>
          <p:spPr>
            <a:xfrm>
              <a:off x="1170431" y="4021836"/>
              <a:ext cx="461009" cy="76200"/>
            </a:xfrm>
            <a:custGeom>
              <a:avLst/>
              <a:gdLst/>
              <a:ahLst/>
              <a:cxnLst/>
              <a:rect l="l" t="t" r="r" b="b"/>
              <a:pathLst>
                <a:path w="461010" h="76200">
                  <a:moveTo>
                    <a:pt x="384429" y="0"/>
                  </a:moveTo>
                  <a:lnTo>
                    <a:pt x="384429" y="76200"/>
                  </a:lnTo>
                  <a:lnTo>
                    <a:pt x="444881" y="45974"/>
                  </a:lnTo>
                  <a:lnTo>
                    <a:pt x="397129" y="45974"/>
                  </a:lnTo>
                  <a:lnTo>
                    <a:pt x="397129" y="30099"/>
                  </a:lnTo>
                  <a:lnTo>
                    <a:pt x="444627" y="30099"/>
                  </a:lnTo>
                  <a:lnTo>
                    <a:pt x="384429" y="0"/>
                  </a:lnTo>
                  <a:close/>
                </a:path>
                <a:path w="461010" h="76200">
                  <a:moveTo>
                    <a:pt x="384429" y="30099"/>
                  </a:moveTo>
                  <a:lnTo>
                    <a:pt x="0" y="30099"/>
                  </a:lnTo>
                  <a:lnTo>
                    <a:pt x="0" y="45974"/>
                  </a:lnTo>
                  <a:lnTo>
                    <a:pt x="384429" y="45974"/>
                  </a:lnTo>
                  <a:lnTo>
                    <a:pt x="384429" y="30099"/>
                  </a:lnTo>
                  <a:close/>
                </a:path>
                <a:path w="461010" h="76200">
                  <a:moveTo>
                    <a:pt x="444627" y="30099"/>
                  </a:moveTo>
                  <a:lnTo>
                    <a:pt x="397129" y="30099"/>
                  </a:lnTo>
                  <a:lnTo>
                    <a:pt x="397129" y="45974"/>
                  </a:lnTo>
                  <a:lnTo>
                    <a:pt x="444881" y="45974"/>
                  </a:lnTo>
                  <a:lnTo>
                    <a:pt x="460629" y="38100"/>
                  </a:lnTo>
                  <a:lnTo>
                    <a:pt x="444627" y="3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52500" y="182727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19">
                  <a:moveTo>
                    <a:pt x="228600" y="0"/>
                  </a:moveTo>
                  <a:lnTo>
                    <a:pt x="45719" y="0"/>
                  </a:lnTo>
                  <a:lnTo>
                    <a:pt x="27924" y="3589"/>
                  </a:lnTo>
                  <a:lnTo>
                    <a:pt x="13392" y="13382"/>
                  </a:lnTo>
                  <a:lnTo>
                    <a:pt x="3593" y="27914"/>
                  </a:lnTo>
                  <a:lnTo>
                    <a:pt x="0" y="45720"/>
                  </a:lnTo>
                  <a:lnTo>
                    <a:pt x="0" y="228600"/>
                  </a:lnTo>
                  <a:lnTo>
                    <a:pt x="3593" y="246405"/>
                  </a:lnTo>
                  <a:lnTo>
                    <a:pt x="13392" y="260937"/>
                  </a:lnTo>
                  <a:lnTo>
                    <a:pt x="27924" y="270730"/>
                  </a:lnTo>
                  <a:lnTo>
                    <a:pt x="45719" y="274320"/>
                  </a:lnTo>
                  <a:lnTo>
                    <a:pt x="228600" y="274320"/>
                  </a:lnTo>
                  <a:lnTo>
                    <a:pt x="246395" y="270730"/>
                  </a:lnTo>
                  <a:lnTo>
                    <a:pt x="260927" y="260937"/>
                  </a:lnTo>
                  <a:lnTo>
                    <a:pt x="270726" y="246405"/>
                  </a:lnTo>
                  <a:lnTo>
                    <a:pt x="274319" y="228600"/>
                  </a:lnTo>
                  <a:lnTo>
                    <a:pt x="274319" y="45720"/>
                  </a:lnTo>
                  <a:lnTo>
                    <a:pt x="270726" y="27914"/>
                  </a:lnTo>
                  <a:lnTo>
                    <a:pt x="260927" y="13382"/>
                  </a:lnTo>
                  <a:lnTo>
                    <a:pt x="246395" y="358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030630" y="1850263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15867" y="1827276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20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20"/>
                </a:lnTo>
                <a:lnTo>
                  <a:pt x="228600" y="274320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20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94861" y="1850263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53308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315" b="1">
                <a:latin typeface="Trebuchet MS"/>
                <a:cs typeface="Trebuchet MS"/>
              </a:rPr>
              <a:t>O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20" b="1">
                <a:latin typeface="Trebuchet MS"/>
                <a:cs typeface="Trebuchet MS"/>
              </a:rPr>
              <a:t>r</a:t>
            </a:r>
            <a:r>
              <a:rPr dirty="0" sz="4000" spc="-420" b="1">
                <a:latin typeface="Trebuchet MS"/>
                <a:cs typeface="Trebuchet MS"/>
              </a:rPr>
              <a:t> 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50" b="1">
                <a:latin typeface="Trebuchet MS"/>
                <a:cs typeface="Trebuchet MS"/>
              </a:rPr>
              <a:t>h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20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170" b="1">
                <a:latin typeface="Trebuchet MS"/>
                <a:cs typeface="Trebuchet MS"/>
              </a:rPr>
              <a:t>o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35" b="1">
                <a:latin typeface="Trebuchet MS"/>
                <a:cs typeface="Trebuchet MS"/>
              </a:rPr>
              <a:t>f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20" b="1">
                <a:latin typeface="Trebuchet MS"/>
                <a:cs typeface="Trebuchet MS"/>
              </a:rPr>
              <a:t>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2100" y="997965"/>
            <a:ext cx="6127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Architect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Tahoma"/>
                <a:cs typeface="Tahoma"/>
              </a:rPr>
              <a:t>workflow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ingesting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dirty="0" sz="24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19833" y="3498341"/>
            <a:ext cx="1859280" cy="1074420"/>
          </a:xfrm>
          <a:custGeom>
            <a:avLst/>
            <a:gdLst/>
            <a:ahLst/>
            <a:cxnLst/>
            <a:rect l="l" t="t" r="r" b="b"/>
            <a:pathLst>
              <a:path w="1859279" h="1074420">
                <a:moveTo>
                  <a:pt x="0" y="537210"/>
                </a:moveTo>
                <a:lnTo>
                  <a:pt x="7827" y="467180"/>
                </a:lnTo>
                <a:lnTo>
                  <a:pt x="30656" y="399873"/>
                </a:lnTo>
                <a:lnTo>
                  <a:pt x="67507" y="335855"/>
                </a:lnTo>
                <a:lnTo>
                  <a:pt x="90884" y="305256"/>
                </a:lnTo>
                <a:lnTo>
                  <a:pt x="117400" y="275691"/>
                </a:lnTo>
                <a:lnTo>
                  <a:pt x="146931" y="247232"/>
                </a:lnTo>
                <a:lnTo>
                  <a:pt x="179356" y="219949"/>
                </a:lnTo>
                <a:lnTo>
                  <a:pt x="214551" y="193913"/>
                </a:lnTo>
                <a:lnTo>
                  <a:pt x="252395" y="169195"/>
                </a:lnTo>
                <a:lnTo>
                  <a:pt x="292764" y="145866"/>
                </a:lnTo>
                <a:lnTo>
                  <a:pt x="335537" y="123996"/>
                </a:lnTo>
                <a:lnTo>
                  <a:pt x="380591" y="103656"/>
                </a:lnTo>
                <a:lnTo>
                  <a:pt x="427803" y="84917"/>
                </a:lnTo>
                <a:lnTo>
                  <a:pt x="477052" y="67850"/>
                </a:lnTo>
                <a:lnTo>
                  <a:pt x="528213" y="52526"/>
                </a:lnTo>
                <a:lnTo>
                  <a:pt x="581166" y="39015"/>
                </a:lnTo>
                <a:lnTo>
                  <a:pt x="635788" y="27389"/>
                </a:lnTo>
                <a:lnTo>
                  <a:pt x="691956" y="17717"/>
                </a:lnTo>
                <a:lnTo>
                  <a:pt x="749547" y="10072"/>
                </a:lnTo>
                <a:lnTo>
                  <a:pt x="808440" y="4523"/>
                </a:lnTo>
                <a:lnTo>
                  <a:pt x="868512" y="1142"/>
                </a:lnTo>
                <a:lnTo>
                  <a:pt x="929640" y="0"/>
                </a:lnTo>
                <a:lnTo>
                  <a:pt x="990767" y="1142"/>
                </a:lnTo>
                <a:lnTo>
                  <a:pt x="1050839" y="4523"/>
                </a:lnTo>
                <a:lnTo>
                  <a:pt x="1109732" y="10072"/>
                </a:lnTo>
                <a:lnTo>
                  <a:pt x="1167323" y="17717"/>
                </a:lnTo>
                <a:lnTo>
                  <a:pt x="1223491" y="27389"/>
                </a:lnTo>
                <a:lnTo>
                  <a:pt x="1278113" y="39015"/>
                </a:lnTo>
                <a:lnTo>
                  <a:pt x="1331066" y="52526"/>
                </a:lnTo>
                <a:lnTo>
                  <a:pt x="1382227" y="67850"/>
                </a:lnTo>
                <a:lnTo>
                  <a:pt x="1431476" y="84917"/>
                </a:lnTo>
                <a:lnTo>
                  <a:pt x="1478688" y="103656"/>
                </a:lnTo>
                <a:lnTo>
                  <a:pt x="1523742" y="123996"/>
                </a:lnTo>
                <a:lnTo>
                  <a:pt x="1566515" y="145866"/>
                </a:lnTo>
                <a:lnTo>
                  <a:pt x="1606884" y="169195"/>
                </a:lnTo>
                <a:lnTo>
                  <a:pt x="1644728" y="193913"/>
                </a:lnTo>
                <a:lnTo>
                  <a:pt x="1679923" y="219949"/>
                </a:lnTo>
                <a:lnTo>
                  <a:pt x="1712348" y="247232"/>
                </a:lnTo>
                <a:lnTo>
                  <a:pt x="1741879" y="275691"/>
                </a:lnTo>
                <a:lnTo>
                  <a:pt x="1768395" y="305256"/>
                </a:lnTo>
                <a:lnTo>
                  <a:pt x="1791772" y="335855"/>
                </a:lnTo>
                <a:lnTo>
                  <a:pt x="1828623" y="399873"/>
                </a:lnTo>
                <a:lnTo>
                  <a:pt x="1851452" y="467180"/>
                </a:lnTo>
                <a:lnTo>
                  <a:pt x="1859280" y="537210"/>
                </a:lnTo>
                <a:lnTo>
                  <a:pt x="1857302" y="572529"/>
                </a:lnTo>
                <a:lnTo>
                  <a:pt x="1841852" y="641268"/>
                </a:lnTo>
                <a:lnTo>
                  <a:pt x="1811889" y="707001"/>
                </a:lnTo>
                <a:lnTo>
                  <a:pt x="1768395" y="769163"/>
                </a:lnTo>
                <a:lnTo>
                  <a:pt x="1741879" y="798728"/>
                </a:lnTo>
                <a:lnTo>
                  <a:pt x="1712348" y="827187"/>
                </a:lnTo>
                <a:lnTo>
                  <a:pt x="1679923" y="854470"/>
                </a:lnTo>
                <a:lnTo>
                  <a:pt x="1644728" y="880506"/>
                </a:lnTo>
                <a:lnTo>
                  <a:pt x="1606884" y="905224"/>
                </a:lnTo>
                <a:lnTo>
                  <a:pt x="1566515" y="928553"/>
                </a:lnTo>
                <a:lnTo>
                  <a:pt x="1523742" y="950423"/>
                </a:lnTo>
                <a:lnTo>
                  <a:pt x="1478688" y="970763"/>
                </a:lnTo>
                <a:lnTo>
                  <a:pt x="1431476" y="989502"/>
                </a:lnTo>
                <a:lnTo>
                  <a:pt x="1382227" y="1006569"/>
                </a:lnTo>
                <a:lnTo>
                  <a:pt x="1331066" y="1021893"/>
                </a:lnTo>
                <a:lnTo>
                  <a:pt x="1278113" y="1035404"/>
                </a:lnTo>
                <a:lnTo>
                  <a:pt x="1223491" y="1047030"/>
                </a:lnTo>
                <a:lnTo>
                  <a:pt x="1167323" y="1056702"/>
                </a:lnTo>
                <a:lnTo>
                  <a:pt x="1109732" y="1064347"/>
                </a:lnTo>
                <a:lnTo>
                  <a:pt x="1050839" y="1069896"/>
                </a:lnTo>
                <a:lnTo>
                  <a:pt x="990767" y="1073277"/>
                </a:lnTo>
                <a:lnTo>
                  <a:pt x="929640" y="1074420"/>
                </a:lnTo>
                <a:lnTo>
                  <a:pt x="868512" y="1073277"/>
                </a:lnTo>
                <a:lnTo>
                  <a:pt x="808440" y="1069896"/>
                </a:lnTo>
                <a:lnTo>
                  <a:pt x="749547" y="1064347"/>
                </a:lnTo>
                <a:lnTo>
                  <a:pt x="691956" y="1056702"/>
                </a:lnTo>
                <a:lnTo>
                  <a:pt x="635788" y="1047030"/>
                </a:lnTo>
                <a:lnTo>
                  <a:pt x="581166" y="1035404"/>
                </a:lnTo>
                <a:lnTo>
                  <a:pt x="528213" y="1021893"/>
                </a:lnTo>
                <a:lnTo>
                  <a:pt x="477052" y="1006569"/>
                </a:lnTo>
                <a:lnTo>
                  <a:pt x="427803" y="989502"/>
                </a:lnTo>
                <a:lnTo>
                  <a:pt x="380591" y="970763"/>
                </a:lnTo>
                <a:lnTo>
                  <a:pt x="335537" y="950423"/>
                </a:lnTo>
                <a:lnTo>
                  <a:pt x="292764" y="928553"/>
                </a:lnTo>
                <a:lnTo>
                  <a:pt x="252395" y="905224"/>
                </a:lnTo>
                <a:lnTo>
                  <a:pt x="214551" y="880506"/>
                </a:lnTo>
                <a:lnTo>
                  <a:pt x="179356" y="854470"/>
                </a:lnTo>
                <a:lnTo>
                  <a:pt x="146931" y="827187"/>
                </a:lnTo>
                <a:lnTo>
                  <a:pt x="117400" y="798728"/>
                </a:lnTo>
                <a:lnTo>
                  <a:pt x="90884" y="769163"/>
                </a:lnTo>
                <a:lnTo>
                  <a:pt x="67507" y="738564"/>
                </a:lnTo>
                <a:lnTo>
                  <a:pt x="30656" y="674546"/>
                </a:lnTo>
                <a:lnTo>
                  <a:pt x="7827" y="607239"/>
                </a:lnTo>
                <a:lnTo>
                  <a:pt x="0" y="537210"/>
                </a:lnTo>
                <a:close/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7" y="6428232"/>
              <a:ext cx="388620" cy="2194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9487" y="2788412"/>
            <a:ext cx="44805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310" b="1">
                <a:latin typeface="Trebuchet MS"/>
                <a:cs typeface="Trebuchet MS"/>
              </a:rPr>
              <a:t>D</a:t>
            </a:r>
            <a:r>
              <a:rPr dirty="0" sz="4400" spc="50" b="1">
                <a:latin typeface="Trebuchet MS"/>
                <a:cs typeface="Trebuchet MS"/>
              </a:rPr>
              <a:t>a</a:t>
            </a:r>
            <a:r>
              <a:rPr dirty="0" sz="4400" spc="-25" b="1">
                <a:latin typeface="Trebuchet MS"/>
                <a:cs typeface="Trebuchet MS"/>
              </a:rPr>
              <a:t>t</a:t>
            </a:r>
            <a:r>
              <a:rPr dirty="0" sz="4400" spc="145" b="1">
                <a:latin typeface="Trebuchet MS"/>
                <a:cs typeface="Trebuchet MS"/>
              </a:rPr>
              <a:t>a</a:t>
            </a:r>
            <a:r>
              <a:rPr dirty="0" sz="4400" spc="-484" b="1">
                <a:latin typeface="Trebuchet MS"/>
                <a:cs typeface="Trebuchet MS"/>
              </a:rPr>
              <a:t> </a:t>
            </a:r>
            <a:r>
              <a:rPr dirty="0" sz="4400" spc="110" b="1">
                <a:latin typeface="Trebuchet MS"/>
                <a:cs typeface="Trebuchet MS"/>
              </a:rPr>
              <a:t>p</a:t>
            </a:r>
            <a:r>
              <a:rPr dirty="0" sz="4400" spc="-75" b="1">
                <a:latin typeface="Trebuchet MS"/>
                <a:cs typeface="Trebuchet MS"/>
              </a:rPr>
              <a:t>r</a:t>
            </a:r>
            <a:r>
              <a:rPr dirty="0" sz="4400" spc="-195" b="1">
                <a:latin typeface="Trebuchet MS"/>
                <a:cs typeface="Trebuchet MS"/>
              </a:rPr>
              <a:t>e</a:t>
            </a:r>
            <a:r>
              <a:rPr dirty="0" sz="4400" spc="110" b="1">
                <a:latin typeface="Trebuchet MS"/>
                <a:cs typeface="Trebuchet MS"/>
              </a:rPr>
              <a:t>p</a:t>
            </a:r>
            <a:r>
              <a:rPr dirty="0" sz="4400" spc="50" b="1">
                <a:latin typeface="Trebuchet MS"/>
                <a:cs typeface="Trebuchet MS"/>
              </a:rPr>
              <a:t>a</a:t>
            </a:r>
            <a:r>
              <a:rPr dirty="0" sz="4400" spc="-75" b="1">
                <a:latin typeface="Trebuchet MS"/>
                <a:cs typeface="Trebuchet MS"/>
              </a:rPr>
              <a:t>r</a:t>
            </a:r>
            <a:r>
              <a:rPr dirty="0" sz="4400" spc="35" b="1">
                <a:latin typeface="Trebuchet MS"/>
                <a:cs typeface="Trebuchet MS"/>
              </a:rPr>
              <a:t>a</a:t>
            </a:r>
            <a:r>
              <a:rPr dirty="0" sz="4400" spc="-35" b="1">
                <a:latin typeface="Trebuchet MS"/>
                <a:cs typeface="Trebuchet MS"/>
              </a:rPr>
              <a:t>t</a:t>
            </a:r>
            <a:r>
              <a:rPr dirty="0" sz="4400" spc="-35" b="1">
                <a:latin typeface="Trebuchet MS"/>
                <a:cs typeface="Trebuchet MS"/>
              </a:rPr>
              <a:t>i</a:t>
            </a:r>
            <a:r>
              <a:rPr dirty="0" sz="4400" spc="100" b="1">
                <a:latin typeface="Trebuchet MS"/>
                <a:cs typeface="Trebuchet MS"/>
              </a:rPr>
              <a:t>o</a:t>
            </a:r>
            <a:r>
              <a:rPr dirty="0" sz="4400" spc="175" b="1">
                <a:latin typeface="Trebuchet MS"/>
                <a:cs typeface="Trebuchet MS"/>
              </a:rPr>
              <a:t>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547" y="6474509"/>
            <a:ext cx="281686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-114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2023,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dirty="0" sz="7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Services,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Inc.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affiliates.</a:t>
            </a:r>
            <a:r>
              <a:rPr dirty="0" sz="7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3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rights</a:t>
            </a:r>
            <a:r>
              <a:rPr dirty="0" sz="7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reserved.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6990" y="3477005"/>
            <a:ext cx="2158365" cy="164909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45085" marR="5080">
              <a:lnSpc>
                <a:spcPts val="2520"/>
              </a:lnSpc>
              <a:spcBef>
                <a:spcPts val="409"/>
              </a:spcBef>
            </a:pPr>
            <a:r>
              <a:rPr dirty="0" sz="2300" spc="30" b="1">
                <a:solidFill>
                  <a:srgbClr val="F1F4F4"/>
                </a:solidFill>
                <a:latin typeface="Trebuchet MS"/>
                <a:cs typeface="Trebuchet MS"/>
              </a:rPr>
              <a:t>Clean </a:t>
            </a:r>
            <a:r>
              <a:rPr dirty="0" sz="2300" spc="65" b="1">
                <a:solidFill>
                  <a:srgbClr val="F1F4F4"/>
                </a:solidFill>
                <a:latin typeface="Trebuchet MS"/>
                <a:cs typeface="Trebuchet MS"/>
              </a:rPr>
              <a:t>and </a:t>
            </a:r>
            <a:r>
              <a:rPr dirty="0" sz="2300" spc="7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2300" spc="25" b="1">
                <a:solidFill>
                  <a:srgbClr val="F1F4F4"/>
                </a:solidFill>
                <a:latin typeface="Trebuchet MS"/>
                <a:cs typeface="Trebuchet MS"/>
              </a:rPr>
              <a:t>normalize</a:t>
            </a:r>
            <a:r>
              <a:rPr dirty="0" sz="2300" spc="-11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2300" spc="45" b="1">
                <a:solidFill>
                  <a:srgbClr val="F1F4F4"/>
                </a:solidFill>
                <a:latin typeface="Trebuchet MS"/>
                <a:cs typeface="Trebuchet MS"/>
              </a:rPr>
              <a:t>data</a:t>
            </a:r>
            <a:endParaRPr sz="2300">
              <a:latin typeface="Trebuchet MS"/>
              <a:cs typeface="Trebuchet MS"/>
            </a:endParaRPr>
          </a:p>
          <a:p>
            <a:pPr marL="12700" marR="31750">
              <a:lnSpc>
                <a:spcPts val="1800"/>
              </a:lnSpc>
              <a:spcBef>
                <a:spcPts val="2060"/>
              </a:spcBef>
            </a:pPr>
            <a:r>
              <a:rPr dirty="0" sz="1650" spc="40">
                <a:solidFill>
                  <a:srgbClr val="F1F4F4"/>
                </a:solidFill>
                <a:latin typeface="Trebuchet MS"/>
                <a:cs typeface="Trebuchet MS"/>
              </a:rPr>
              <a:t>Handle </a:t>
            </a:r>
            <a:r>
              <a:rPr dirty="0" sz="1650" spc="45">
                <a:solidFill>
                  <a:srgbClr val="F1F4F4"/>
                </a:solidFill>
                <a:latin typeface="Trebuchet MS"/>
                <a:cs typeface="Trebuchet MS"/>
              </a:rPr>
              <a:t>missing </a:t>
            </a:r>
            <a:r>
              <a:rPr dirty="0" sz="1650" spc="-30">
                <a:solidFill>
                  <a:srgbClr val="F1F4F4"/>
                </a:solidFill>
                <a:latin typeface="Trebuchet MS"/>
                <a:cs typeface="Trebuchet MS"/>
              </a:rPr>
              <a:t>data, </a:t>
            </a:r>
            <a:r>
              <a:rPr dirty="0" sz="1650" spc="-2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F1F4F4"/>
                </a:solidFill>
                <a:latin typeface="Trebuchet MS"/>
                <a:cs typeface="Trebuchet MS"/>
              </a:rPr>
              <a:t>enrich </a:t>
            </a:r>
            <a:r>
              <a:rPr dirty="0" sz="1650" spc="-30">
                <a:solidFill>
                  <a:srgbClr val="F1F4F4"/>
                </a:solidFill>
                <a:latin typeface="Trebuchet MS"/>
                <a:cs typeface="Trebuchet MS"/>
              </a:rPr>
              <a:t>data, </a:t>
            </a:r>
            <a:r>
              <a:rPr dirty="0" sz="1650" spc="30">
                <a:solidFill>
                  <a:srgbClr val="F1F4F4"/>
                </a:solidFill>
                <a:latin typeface="Trebuchet MS"/>
                <a:cs typeface="Trebuchet MS"/>
              </a:rPr>
              <a:t>address </a:t>
            </a:r>
            <a:r>
              <a:rPr dirty="0" sz="1650" spc="3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650" spc="30">
                <a:solidFill>
                  <a:srgbClr val="F1F4F4"/>
                </a:solidFill>
                <a:latin typeface="Trebuchet MS"/>
                <a:cs typeface="Trebuchet MS"/>
              </a:rPr>
              <a:t>format</a:t>
            </a:r>
            <a:r>
              <a:rPr dirty="0" sz="1650" spc="-10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650" spc="5">
                <a:solidFill>
                  <a:srgbClr val="F1F4F4"/>
                </a:solidFill>
                <a:latin typeface="Trebuchet MS"/>
                <a:cs typeface="Trebuchet MS"/>
              </a:rPr>
              <a:t>mismatch,</a:t>
            </a:r>
            <a:r>
              <a:rPr dirty="0" sz="1650" spc="-10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650" spc="-70">
                <a:solidFill>
                  <a:srgbClr val="F1F4F4"/>
                </a:solidFill>
                <a:latin typeface="Trebuchet MS"/>
                <a:cs typeface="Trebuchet MS"/>
              </a:rPr>
              <a:t>etc.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0767" y="3477005"/>
            <a:ext cx="1946910" cy="164909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249554">
              <a:lnSpc>
                <a:spcPts val="2520"/>
              </a:lnSpc>
              <a:spcBef>
                <a:spcPts val="409"/>
              </a:spcBef>
            </a:pPr>
            <a:r>
              <a:rPr dirty="0" sz="2300" spc="40" b="1">
                <a:solidFill>
                  <a:srgbClr val="FFFFFF"/>
                </a:solidFill>
                <a:latin typeface="Trebuchet MS"/>
                <a:cs typeface="Trebuchet MS"/>
              </a:rPr>
              <a:t>Understand </a:t>
            </a:r>
            <a:r>
              <a:rPr dirty="0" sz="2300" spc="-6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4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3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35" b="1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endParaRPr sz="2300">
              <a:latin typeface="Trebuchet MS"/>
              <a:cs typeface="Trebuchet MS"/>
            </a:endParaRPr>
          </a:p>
          <a:p>
            <a:pPr algn="just" marL="12700" marR="5080">
              <a:lnSpc>
                <a:spcPts val="1800"/>
              </a:lnSpc>
              <a:spcBef>
                <a:spcPts val="2060"/>
              </a:spcBef>
            </a:pPr>
            <a:r>
              <a:rPr dirty="0" sz="1650" spc="-5">
                <a:solidFill>
                  <a:srgbClr val="FFFFFF"/>
                </a:solidFill>
                <a:latin typeface="Trebuchet MS"/>
                <a:cs typeface="Trebuchet MS"/>
              </a:rPr>
              <a:t>Outliers, </a:t>
            </a:r>
            <a:r>
              <a:rPr dirty="0" sz="1650" spc="5">
                <a:solidFill>
                  <a:srgbClr val="FFFFFF"/>
                </a:solidFill>
                <a:latin typeface="Trebuchet MS"/>
                <a:cs typeface="Trebuchet MS"/>
              </a:rPr>
              <a:t>anomalies, </a:t>
            </a:r>
            <a:r>
              <a:rPr dirty="0" sz="1650" spc="-48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50" spc="-90">
                <a:solidFill>
                  <a:srgbClr val="FFFFFF"/>
                </a:solidFill>
                <a:latin typeface="Trebuchet MS"/>
                <a:cs typeface="Trebuchet MS"/>
              </a:rPr>
              <a:t>tc.</a:t>
            </a:r>
            <a:r>
              <a:rPr dirty="0" sz="16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22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6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15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r>
              <a:rPr dirty="0" sz="1650" spc="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50" spc="10">
                <a:solidFill>
                  <a:srgbClr val="FFFFFF"/>
                </a:solidFill>
                <a:latin typeface="Trebuchet MS"/>
                <a:cs typeface="Trebuchet MS"/>
              </a:rPr>
              <a:t>ntify</a:t>
            </a:r>
            <a:r>
              <a:rPr dirty="0" sz="16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650" spc="35">
                <a:solidFill>
                  <a:srgbClr val="FFFFFF"/>
                </a:solidFill>
                <a:latin typeface="Trebuchet MS"/>
                <a:cs typeface="Trebuchet MS"/>
              </a:rPr>
              <a:t>ssue</a:t>
            </a:r>
            <a:r>
              <a:rPr dirty="0" sz="1650" spc="4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1650" spc="1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6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4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65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0396" y="1879092"/>
            <a:ext cx="1549908" cy="15499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0055" y="1879092"/>
            <a:ext cx="1549908" cy="15499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68820" y="3477005"/>
            <a:ext cx="1965960" cy="165862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5080">
              <a:lnSpc>
                <a:spcPts val="2520"/>
              </a:lnSpc>
              <a:spcBef>
                <a:spcPts val="409"/>
              </a:spcBef>
            </a:pPr>
            <a:r>
              <a:rPr dirty="0" sz="2300" spc="65" b="1">
                <a:solidFill>
                  <a:srgbClr val="FFFFFF"/>
                </a:solidFill>
                <a:latin typeface="Trebuchet MS"/>
                <a:cs typeface="Trebuchet MS"/>
              </a:rPr>
              <a:t>Maintain</a:t>
            </a:r>
            <a:r>
              <a:rPr dirty="0" sz="2300" spc="-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20" b="1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dirty="0" sz="2300" spc="-6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4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3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40" b="1">
                <a:solidFill>
                  <a:srgbClr val="FFFFFF"/>
                </a:solidFill>
                <a:latin typeface="Trebuchet MS"/>
                <a:cs typeface="Trebuchet MS"/>
              </a:rPr>
              <a:t>lineage</a:t>
            </a:r>
            <a:endParaRPr sz="2300">
              <a:latin typeface="Trebuchet MS"/>
              <a:cs typeface="Trebuchet MS"/>
            </a:endParaRPr>
          </a:p>
          <a:p>
            <a:pPr algn="just" marL="12700" marR="264160">
              <a:lnSpc>
                <a:spcPts val="1800"/>
              </a:lnSpc>
              <a:spcBef>
                <a:spcPts val="2130"/>
              </a:spcBef>
            </a:pPr>
            <a:r>
              <a:rPr dirty="0" sz="1650" spc="55">
                <a:solidFill>
                  <a:srgbClr val="FFFFFF"/>
                </a:solidFill>
                <a:latin typeface="Trebuchet MS"/>
                <a:cs typeface="Trebuchet MS"/>
              </a:rPr>
              <a:t>Und</a:t>
            </a:r>
            <a:r>
              <a:rPr dirty="0" sz="1650" spc="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50" spc="25">
                <a:solidFill>
                  <a:srgbClr val="FFFFFF"/>
                </a:solidFill>
                <a:latin typeface="Trebuchet MS"/>
                <a:cs typeface="Trebuchet MS"/>
              </a:rPr>
              <a:t>rstand</a:t>
            </a:r>
            <a:r>
              <a:rPr dirty="0" sz="16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25">
                <a:solidFill>
                  <a:srgbClr val="FFFFFF"/>
                </a:solidFill>
                <a:latin typeface="Trebuchet MS"/>
                <a:cs typeface="Trebuchet MS"/>
              </a:rPr>
              <a:t>steps  </a:t>
            </a:r>
            <a:r>
              <a:rPr dirty="0" sz="1650" spc="15">
                <a:solidFill>
                  <a:srgbClr val="FFFFFF"/>
                </a:solidFill>
                <a:latin typeface="Trebuchet MS"/>
                <a:cs typeface="Trebuchet MS"/>
              </a:rPr>
              <a:t>that the data </a:t>
            </a:r>
            <a:r>
              <a:rPr dirty="0" sz="1650" spc="45">
                <a:solidFill>
                  <a:srgbClr val="FFFFFF"/>
                </a:solidFill>
                <a:latin typeface="Trebuchet MS"/>
                <a:cs typeface="Trebuchet MS"/>
              </a:rPr>
              <a:t>has </a:t>
            </a:r>
            <a:r>
              <a:rPr dirty="0" sz="1650" spc="-48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25">
                <a:solidFill>
                  <a:srgbClr val="FFFFFF"/>
                </a:solidFill>
                <a:latin typeface="Trebuchet MS"/>
                <a:cs typeface="Trebuchet MS"/>
              </a:rPr>
              <a:t>been</a:t>
            </a:r>
            <a:r>
              <a:rPr dirty="0" sz="16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55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41007" y="1717548"/>
            <a:ext cx="1874520" cy="18745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48013" y="3477005"/>
            <a:ext cx="2170430" cy="164909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775335">
              <a:lnSpc>
                <a:spcPts val="2520"/>
              </a:lnSpc>
              <a:spcBef>
                <a:spcPts val="409"/>
              </a:spcBef>
            </a:pPr>
            <a:r>
              <a:rPr dirty="0" sz="2300" spc="50" b="1">
                <a:solidFill>
                  <a:srgbClr val="FFFFFF"/>
                </a:solidFill>
                <a:latin typeface="Trebuchet MS"/>
                <a:cs typeface="Trebuchet MS"/>
              </a:rPr>
              <a:t>Au</a:t>
            </a:r>
            <a:r>
              <a:rPr dirty="0" sz="2300" spc="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300" spc="35" b="1">
                <a:solidFill>
                  <a:srgbClr val="FFFFFF"/>
                </a:solidFill>
                <a:latin typeface="Trebuchet MS"/>
                <a:cs typeface="Trebuchet MS"/>
              </a:rPr>
              <a:t>omate  </a:t>
            </a:r>
            <a:r>
              <a:rPr dirty="0" sz="2300" spc="25" b="1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23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5" b="1">
                <a:solidFill>
                  <a:srgbClr val="FFFFFF"/>
                </a:solidFill>
                <a:latin typeface="Trebuchet MS"/>
                <a:cs typeface="Trebuchet MS"/>
              </a:rPr>
              <a:t>scale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ts val="1800"/>
              </a:lnSpc>
              <a:spcBef>
                <a:spcPts val="2060"/>
              </a:spcBef>
            </a:pPr>
            <a:r>
              <a:rPr dirty="0" sz="1650" spc="45">
                <a:solidFill>
                  <a:srgbClr val="FFFFFF"/>
                </a:solidFill>
                <a:latin typeface="Trebuchet MS"/>
                <a:cs typeface="Trebuchet MS"/>
              </a:rPr>
              <a:t>Save </a:t>
            </a:r>
            <a:r>
              <a:rPr dirty="0" sz="1650" spc="30">
                <a:solidFill>
                  <a:srgbClr val="FFFFFF"/>
                </a:solidFill>
                <a:latin typeface="Trebuchet MS"/>
                <a:cs typeface="Trebuchet MS"/>
              </a:rPr>
              <a:t>transformations </a:t>
            </a:r>
            <a:r>
              <a:rPr dirty="0" sz="16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5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30">
                <a:solidFill>
                  <a:srgbClr val="FFFFFF"/>
                </a:solidFill>
                <a:latin typeface="Trebuchet MS"/>
                <a:cs typeface="Trebuchet MS"/>
              </a:rPr>
              <a:t>apply</a:t>
            </a:r>
            <a:r>
              <a:rPr dirty="0" sz="16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3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65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35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16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1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650" spc="-4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3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6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3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6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35">
                <a:solidFill>
                  <a:srgbClr val="FFFFFF"/>
                </a:solidFill>
                <a:latin typeface="Trebuchet MS"/>
                <a:cs typeface="Trebuchet MS"/>
              </a:rPr>
              <a:t>comes</a:t>
            </a:r>
            <a:r>
              <a:rPr dirty="0" sz="16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34143" y="2141220"/>
            <a:ext cx="982979" cy="98297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10959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40" b="1">
                <a:latin typeface="Trebuchet MS"/>
                <a:cs typeface="Trebuchet MS"/>
              </a:rPr>
              <a:t>Challenges</a:t>
            </a:r>
            <a:r>
              <a:rPr dirty="0" sz="4000" spc="-425" b="1">
                <a:latin typeface="Trebuchet MS"/>
                <a:cs typeface="Trebuchet MS"/>
              </a:rPr>
              <a:t> </a:t>
            </a:r>
            <a:r>
              <a:rPr dirty="0" sz="4000" spc="45" b="1">
                <a:latin typeface="Trebuchet MS"/>
                <a:cs typeface="Trebuchet MS"/>
              </a:rPr>
              <a:t>for</a:t>
            </a:r>
            <a:r>
              <a:rPr dirty="0" sz="4000" spc="-420" b="1">
                <a:latin typeface="Trebuchet MS"/>
                <a:cs typeface="Trebuchet MS"/>
              </a:rPr>
              <a:t> </a:t>
            </a:r>
            <a:r>
              <a:rPr dirty="0" sz="4000" spc="50" b="1">
                <a:latin typeface="Trebuchet MS"/>
                <a:cs typeface="Trebuchet MS"/>
              </a:rPr>
              <a:t>data</a:t>
            </a:r>
            <a:r>
              <a:rPr dirty="0" sz="4000" spc="-415" b="1">
                <a:latin typeface="Trebuchet MS"/>
                <a:cs typeface="Trebuchet MS"/>
              </a:rPr>
              <a:t> </a:t>
            </a:r>
            <a:r>
              <a:rPr dirty="0" sz="4000" spc="45" b="1">
                <a:latin typeface="Trebuchet MS"/>
                <a:cs typeface="Trebuchet MS"/>
              </a:rPr>
              <a:t>analysts</a:t>
            </a:r>
            <a:r>
              <a:rPr dirty="0" sz="4000" spc="-434" b="1">
                <a:latin typeface="Trebuchet MS"/>
                <a:cs typeface="Trebuchet MS"/>
              </a:rPr>
              <a:t> </a:t>
            </a:r>
            <a:r>
              <a:rPr dirty="0" sz="4000" spc="90" b="1">
                <a:latin typeface="Trebuchet MS"/>
                <a:cs typeface="Trebuchet MS"/>
              </a:rPr>
              <a:t>and</a:t>
            </a:r>
            <a:r>
              <a:rPr dirty="0" sz="4000" spc="-395" b="1">
                <a:latin typeface="Trebuchet MS"/>
                <a:cs typeface="Trebuchet MS"/>
              </a:rPr>
              <a:t> </a:t>
            </a:r>
            <a:r>
              <a:rPr dirty="0" sz="4000" spc="50" b="1">
                <a:latin typeface="Trebuchet MS"/>
                <a:cs typeface="Trebuchet MS"/>
              </a:rPr>
              <a:t>data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-30" b="1">
                <a:latin typeface="Trebuchet MS"/>
                <a:cs typeface="Trebuchet MS"/>
              </a:rPr>
              <a:t>scientists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8847" y="6459423"/>
            <a:ext cx="28422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14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2023,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dirty="0" sz="7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Services,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Inc.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7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affiliates.</a:t>
            </a:r>
            <a:r>
              <a:rPr dirty="0" sz="7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3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rights</a:t>
            </a:r>
            <a:r>
              <a:rPr dirty="0" sz="7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reserved.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3963" y="1370075"/>
            <a:ext cx="1945005" cy="454659"/>
            <a:chOff x="473963" y="1370075"/>
            <a:chExt cx="1945005" cy="454659"/>
          </a:xfrm>
        </p:grpSpPr>
        <p:sp>
          <p:nvSpPr>
            <p:cNvPr id="4" name="object 4"/>
            <p:cNvSpPr/>
            <p:nvPr/>
          </p:nvSpPr>
          <p:spPr>
            <a:xfrm>
              <a:off x="473963" y="1370075"/>
              <a:ext cx="1945005" cy="454659"/>
            </a:xfrm>
            <a:custGeom>
              <a:avLst/>
              <a:gdLst/>
              <a:ahLst/>
              <a:cxnLst/>
              <a:rect l="l" t="t" r="r" b="b"/>
              <a:pathLst>
                <a:path w="1945005" h="454660">
                  <a:moveTo>
                    <a:pt x="1944624" y="0"/>
                  </a:moveTo>
                  <a:lnTo>
                    <a:pt x="0" y="0"/>
                  </a:lnTo>
                  <a:lnTo>
                    <a:pt x="0" y="454151"/>
                  </a:lnTo>
                  <a:lnTo>
                    <a:pt x="1944624" y="454151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3A3AA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298" y="1504314"/>
              <a:ext cx="1326870" cy="18364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621279" y="1380744"/>
            <a:ext cx="1945005" cy="452755"/>
            <a:chOff x="2621279" y="1380744"/>
            <a:chExt cx="1945005" cy="452755"/>
          </a:xfrm>
        </p:grpSpPr>
        <p:sp>
          <p:nvSpPr>
            <p:cNvPr id="7" name="object 7"/>
            <p:cNvSpPr/>
            <p:nvPr/>
          </p:nvSpPr>
          <p:spPr>
            <a:xfrm>
              <a:off x="2621279" y="1380744"/>
              <a:ext cx="1945005" cy="452755"/>
            </a:xfrm>
            <a:custGeom>
              <a:avLst/>
              <a:gdLst/>
              <a:ahLst/>
              <a:cxnLst/>
              <a:rect l="l" t="t" r="r" b="b"/>
              <a:pathLst>
                <a:path w="1945004" h="452755">
                  <a:moveTo>
                    <a:pt x="1944623" y="0"/>
                  </a:moveTo>
                  <a:lnTo>
                    <a:pt x="0" y="0"/>
                  </a:lnTo>
                  <a:lnTo>
                    <a:pt x="0" y="452627"/>
                  </a:lnTo>
                  <a:lnTo>
                    <a:pt x="1944623" y="452627"/>
                  </a:lnTo>
                  <a:lnTo>
                    <a:pt x="1944623" y="0"/>
                  </a:lnTo>
                  <a:close/>
                </a:path>
              </a:pathLst>
            </a:custGeom>
            <a:solidFill>
              <a:srgbClr val="3A3AA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7476" y="1514983"/>
              <a:ext cx="1342009" cy="18021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469635" y="1380744"/>
            <a:ext cx="1945005" cy="452755"/>
            <a:chOff x="5469635" y="1380744"/>
            <a:chExt cx="1945005" cy="452755"/>
          </a:xfrm>
        </p:grpSpPr>
        <p:sp>
          <p:nvSpPr>
            <p:cNvPr id="10" name="object 10"/>
            <p:cNvSpPr/>
            <p:nvPr/>
          </p:nvSpPr>
          <p:spPr>
            <a:xfrm>
              <a:off x="5469635" y="1380744"/>
              <a:ext cx="1945005" cy="452755"/>
            </a:xfrm>
            <a:custGeom>
              <a:avLst/>
              <a:gdLst/>
              <a:ahLst/>
              <a:cxnLst/>
              <a:rect l="l" t="t" r="r" b="b"/>
              <a:pathLst>
                <a:path w="1945004" h="452755">
                  <a:moveTo>
                    <a:pt x="1944623" y="0"/>
                  </a:moveTo>
                  <a:lnTo>
                    <a:pt x="0" y="0"/>
                  </a:lnTo>
                  <a:lnTo>
                    <a:pt x="0" y="452627"/>
                  </a:lnTo>
                  <a:lnTo>
                    <a:pt x="1944623" y="452627"/>
                  </a:lnTo>
                  <a:lnTo>
                    <a:pt x="1944623" y="0"/>
                  </a:lnTo>
                  <a:close/>
                </a:path>
              </a:pathLst>
            </a:custGeom>
            <a:solidFill>
              <a:srgbClr val="3A3AA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5207" y="1514983"/>
              <a:ext cx="1181989" cy="1824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9171431" y="1379219"/>
            <a:ext cx="1946275" cy="454659"/>
            <a:chOff x="9171431" y="1379219"/>
            <a:chExt cx="1946275" cy="454659"/>
          </a:xfrm>
        </p:grpSpPr>
        <p:sp>
          <p:nvSpPr>
            <p:cNvPr id="13" name="object 13"/>
            <p:cNvSpPr/>
            <p:nvPr/>
          </p:nvSpPr>
          <p:spPr>
            <a:xfrm>
              <a:off x="9171431" y="1379219"/>
              <a:ext cx="1946275" cy="454659"/>
            </a:xfrm>
            <a:custGeom>
              <a:avLst/>
              <a:gdLst/>
              <a:ahLst/>
              <a:cxnLst/>
              <a:rect l="l" t="t" r="r" b="b"/>
              <a:pathLst>
                <a:path w="1946275" h="454660">
                  <a:moveTo>
                    <a:pt x="1946148" y="0"/>
                  </a:moveTo>
                  <a:lnTo>
                    <a:pt x="0" y="0"/>
                  </a:lnTo>
                  <a:lnTo>
                    <a:pt x="0" y="454151"/>
                  </a:lnTo>
                  <a:lnTo>
                    <a:pt x="1946148" y="454151"/>
                  </a:lnTo>
                  <a:lnTo>
                    <a:pt x="1946148" y="0"/>
                  </a:lnTo>
                  <a:close/>
                </a:path>
              </a:pathLst>
            </a:custGeom>
            <a:solidFill>
              <a:srgbClr val="3A3AA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1918" y="1512442"/>
              <a:ext cx="1276477" cy="14516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-3175" y="2014968"/>
            <a:ext cx="11715115" cy="3813175"/>
            <a:chOff x="-3175" y="2014968"/>
            <a:chExt cx="11715115" cy="3813175"/>
          </a:xfrm>
        </p:grpSpPr>
        <p:sp>
          <p:nvSpPr>
            <p:cNvPr id="16" name="object 16"/>
            <p:cNvSpPr/>
            <p:nvPr/>
          </p:nvSpPr>
          <p:spPr>
            <a:xfrm>
              <a:off x="1786635" y="2195321"/>
              <a:ext cx="2256155" cy="2668270"/>
            </a:xfrm>
            <a:custGeom>
              <a:avLst/>
              <a:gdLst/>
              <a:ahLst/>
              <a:cxnLst/>
              <a:rect l="l" t="t" r="r" b="b"/>
              <a:pathLst>
                <a:path w="2256154" h="2668270">
                  <a:moveTo>
                    <a:pt x="1057402" y="0"/>
                  </a:moveTo>
                  <a:lnTo>
                    <a:pt x="0" y="2346960"/>
                  </a:lnTo>
                  <a:lnTo>
                    <a:pt x="1198245" y="2668270"/>
                  </a:lnTo>
                  <a:lnTo>
                    <a:pt x="2255774" y="321310"/>
                  </a:lnTo>
                  <a:lnTo>
                    <a:pt x="1057402" y="0"/>
                  </a:lnTo>
                  <a:close/>
                </a:path>
              </a:pathLst>
            </a:custGeom>
            <a:solidFill>
              <a:srgbClr val="0D9F91">
                <a:alpha val="2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53083" y="2631947"/>
              <a:ext cx="2007235" cy="1964689"/>
            </a:xfrm>
            <a:custGeom>
              <a:avLst/>
              <a:gdLst/>
              <a:ahLst/>
              <a:cxnLst/>
              <a:rect l="l" t="t" r="r" b="b"/>
              <a:pathLst>
                <a:path w="2007235" h="1964689">
                  <a:moveTo>
                    <a:pt x="1003554" y="0"/>
                  </a:moveTo>
                  <a:lnTo>
                    <a:pt x="954932" y="1132"/>
                  </a:lnTo>
                  <a:lnTo>
                    <a:pt x="906908" y="4496"/>
                  </a:lnTo>
                  <a:lnTo>
                    <a:pt x="859533" y="10040"/>
                  </a:lnTo>
                  <a:lnTo>
                    <a:pt x="812860" y="17712"/>
                  </a:lnTo>
                  <a:lnTo>
                    <a:pt x="766942" y="27461"/>
                  </a:lnTo>
                  <a:lnTo>
                    <a:pt x="721832" y="39235"/>
                  </a:lnTo>
                  <a:lnTo>
                    <a:pt x="677582" y="52983"/>
                  </a:lnTo>
                  <a:lnTo>
                    <a:pt x="634244" y="68654"/>
                  </a:lnTo>
                  <a:lnTo>
                    <a:pt x="591871" y="86195"/>
                  </a:lnTo>
                  <a:lnTo>
                    <a:pt x="550516" y="105556"/>
                  </a:lnTo>
                  <a:lnTo>
                    <a:pt x="510231" y="126685"/>
                  </a:lnTo>
                  <a:lnTo>
                    <a:pt x="471069" y="149530"/>
                  </a:lnTo>
                  <a:lnTo>
                    <a:pt x="433082" y="174040"/>
                  </a:lnTo>
                  <a:lnTo>
                    <a:pt x="396323" y="200164"/>
                  </a:lnTo>
                  <a:lnTo>
                    <a:pt x="360845" y="227850"/>
                  </a:lnTo>
                  <a:lnTo>
                    <a:pt x="326700" y="257046"/>
                  </a:lnTo>
                  <a:lnTo>
                    <a:pt x="293941" y="287702"/>
                  </a:lnTo>
                  <a:lnTo>
                    <a:pt x="262620" y="319765"/>
                  </a:lnTo>
                  <a:lnTo>
                    <a:pt x="232790" y="353185"/>
                  </a:lnTo>
                  <a:lnTo>
                    <a:pt x="204504" y="387909"/>
                  </a:lnTo>
                  <a:lnTo>
                    <a:pt x="177813" y="423887"/>
                  </a:lnTo>
                  <a:lnTo>
                    <a:pt x="152771" y="461066"/>
                  </a:lnTo>
                  <a:lnTo>
                    <a:pt x="129430" y="499395"/>
                  </a:lnTo>
                  <a:lnTo>
                    <a:pt x="107844" y="538824"/>
                  </a:lnTo>
                  <a:lnTo>
                    <a:pt x="88063" y="579299"/>
                  </a:lnTo>
                  <a:lnTo>
                    <a:pt x="70141" y="620771"/>
                  </a:lnTo>
                  <a:lnTo>
                    <a:pt x="54131" y="663187"/>
                  </a:lnTo>
                  <a:lnTo>
                    <a:pt x="40085" y="706496"/>
                  </a:lnTo>
                  <a:lnTo>
                    <a:pt x="28056" y="750646"/>
                  </a:lnTo>
                  <a:lnTo>
                    <a:pt x="18096" y="795586"/>
                  </a:lnTo>
                  <a:lnTo>
                    <a:pt x="10258" y="841265"/>
                  </a:lnTo>
                  <a:lnTo>
                    <a:pt x="4594" y="887631"/>
                  </a:lnTo>
                  <a:lnTo>
                    <a:pt x="1157" y="934632"/>
                  </a:lnTo>
                  <a:lnTo>
                    <a:pt x="0" y="982218"/>
                  </a:lnTo>
                  <a:lnTo>
                    <a:pt x="1157" y="1029803"/>
                  </a:lnTo>
                  <a:lnTo>
                    <a:pt x="4594" y="1076804"/>
                  </a:lnTo>
                  <a:lnTo>
                    <a:pt x="10258" y="1123170"/>
                  </a:lnTo>
                  <a:lnTo>
                    <a:pt x="18096" y="1168849"/>
                  </a:lnTo>
                  <a:lnTo>
                    <a:pt x="28056" y="1213789"/>
                  </a:lnTo>
                  <a:lnTo>
                    <a:pt x="40085" y="1257939"/>
                  </a:lnTo>
                  <a:lnTo>
                    <a:pt x="54131" y="1301248"/>
                  </a:lnTo>
                  <a:lnTo>
                    <a:pt x="70141" y="1343664"/>
                  </a:lnTo>
                  <a:lnTo>
                    <a:pt x="88063" y="1385136"/>
                  </a:lnTo>
                  <a:lnTo>
                    <a:pt x="107844" y="1425611"/>
                  </a:lnTo>
                  <a:lnTo>
                    <a:pt x="129430" y="1465040"/>
                  </a:lnTo>
                  <a:lnTo>
                    <a:pt x="152771" y="1503369"/>
                  </a:lnTo>
                  <a:lnTo>
                    <a:pt x="177813" y="1540548"/>
                  </a:lnTo>
                  <a:lnTo>
                    <a:pt x="204504" y="1576526"/>
                  </a:lnTo>
                  <a:lnTo>
                    <a:pt x="232790" y="1611250"/>
                  </a:lnTo>
                  <a:lnTo>
                    <a:pt x="262620" y="1644670"/>
                  </a:lnTo>
                  <a:lnTo>
                    <a:pt x="293941" y="1676733"/>
                  </a:lnTo>
                  <a:lnTo>
                    <a:pt x="326700" y="1707389"/>
                  </a:lnTo>
                  <a:lnTo>
                    <a:pt x="360845" y="1736585"/>
                  </a:lnTo>
                  <a:lnTo>
                    <a:pt x="396323" y="1764271"/>
                  </a:lnTo>
                  <a:lnTo>
                    <a:pt x="433082" y="1790395"/>
                  </a:lnTo>
                  <a:lnTo>
                    <a:pt x="471069" y="1814905"/>
                  </a:lnTo>
                  <a:lnTo>
                    <a:pt x="510231" y="1837750"/>
                  </a:lnTo>
                  <a:lnTo>
                    <a:pt x="550516" y="1858879"/>
                  </a:lnTo>
                  <a:lnTo>
                    <a:pt x="591871" y="1878240"/>
                  </a:lnTo>
                  <a:lnTo>
                    <a:pt x="634244" y="1895781"/>
                  </a:lnTo>
                  <a:lnTo>
                    <a:pt x="677582" y="1911452"/>
                  </a:lnTo>
                  <a:lnTo>
                    <a:pt x="721832" y="1925200"/>
                  </a:lnTo>
                  <a:lnTo>
                    <a:pt x="766942" y="1936974"/>
                  </a:lnTo>
                  <a:lnTo>
                    <a:pt x="812860" y="1946723"/>
                  </a:lnTo>
                  <a:lnTo>
                    <a:pt x="859533" y="1954395"/>
                  </a:lnTo>
                  <a:lnTo>
                    <a:pt x="906908" y="1959939"/>
                  </a:lnTo>
                  <a:lnTo>
                    <a:pt x="954932" y="1963303"/>
                  </a:lnTo>
                  <a:lnTo>
                    <a:pt x="1003554" y="1964435"/>
                  </a:lnTo>
                  <a:lnTo>
                    <a:pt x="1052175" y="1963303"/>
                  </a:lnTo>
                  <a:lnTo>
                    <a:pt x="1100199" y="1959939"/>
                  </a:lnTo>
                  <a:lnTo>
                    <a:pt x="1147574" y="1954395"/>
                  </a:lnTo>
                  <a:lnTo>
                    <a:pt x="1194247" y="1946723"/>
                  </a:lnTo>
                  <a:lnTo>
                    <a:pt x="1240165" y="1936974"/>
                  </a:lnTo>
                  <a:lnTo>
                    <a:pt x="1285275" y="1925200"/>
                  </a:lnTo>
                  <a:lnTo>
                    <a:pt x="1329525" y="1911452"/>
                  </a:lnTo>
                  <a:lnTo>
                    <a:pt x="1372863" y="1895781"/>
                  </a:lnTo>
                  <a:lnTo>
                    <a:pt x="1415236" y="1878240"/>
                  </a:lnTo>
                  <a:lnTo>
                    <a:pt x="1456591" y="1858879"/>
                  </a:lnTo>
                  <a:lnTo>
                    <a:pt x="1496876" y="1837750"/>
                  </a:lnTo>
                  <a:lnTo>
                    <a:pt x="1536038" y="1814905"/>
                  </a:lnTo>
                  <a:lnTo>
                    <a:pt x="1574025" y="1790395"/>
                  </a:lnTo>
                  <a:lnTo>
                    <a:pt x="1610784" y="1764271"/>
                  </a:lnTo>
                  <a:lnTo>
                    <a:pt x="1646262" y="1736585"/>
                  </a:lnTo>
                  <a:lnTo>
                    <a:pt x="1680407" y="1707389"/>
                  </a:lnTo>
                  <a:lnTo>
                    <a:pt x="1713166" y="1676733"/>
                  </a:lnTo>
                  <a:lnTo>
                    <a:pt x="1744487" y="1644670"/>
                  </a:lnTo>
                  <a:lnTo>
                    <a:pt x="1774317" y="1611250"/>
                  </a:lnTo>
                  <a:lnTo>
                    <a:pt x="1802603" y="1576526"/>
                  </a:lnTo>
                  <a:lnTo>
                    <a:pt x="1829294" y="1540548"/>
                  </a:lnTo>
                  <a:lnTo>
                    <a:pt x="1854336" y="1503369"/>
                  </a:lnTo>
                  <a:lnTo>
                    <a:pt x="1877677" y="1465040"/>
                  </a:lnTo>
                  <a:lnTo>
                    <a:pt x="1899263" y="1425611"/>
                  </a:lnTo>
                  <a:lnTo>
                    <a:pt x="1919044" y="1385136"/>
                  </a:lnTo>
                  <a:lnTo>
                    <a:pt x="1936966" y="1343664"/>
                  </a:lnTo>
                  <a:lnTo>
                    <a:pt x="1952976" y="1301248"/>
                  </a:lnTo>
                  <a:lnTo>
                    <a:pt x="1967022" y="1257939"/>
                  </a:lnTo>
                  <a:lnTo>
                    <a:pt x="1979051" y="1213789"/>
                  </a:lnTo>
                  <a:lnTo>
                    <a:pt x="1989011" y="1168849"/>
                  </a:lnTo>
                  <a:lnTo>
                    <a:pt x="1996849" y="1123170"/>
                  </a:lnTo>
                  <a:lnTo>
                    <a:pt x="2002513" y="1076804"/>
                  </a:lnTo>
                  <a:lnTo>
                    <a:pt x="2005950" y="1029803"/>
                  </a:lnTo>
                  <a:lnTo>
                    <a:pt x="2007108" y="982218"/>
                  </a:lnTo>
                  <a:lnTo>
                    <a:pt x="2005950" y="934632"/>
                  </a:lnTo>
                  <a:lnTo>
                    <a:pt x="2002513" y="887631"/>
                  </a:lnTo>
                  <a:lnTo>
                    <a:pt x="1996849" y="841265"/>
                  </a:lnTo>
                  <a:lnTo>
                    <a:pt x="1989011" y="795586"/>
                  </a:lnTo>
                  <a:lnTo>
                    <a:pt x="1979051" y="750646"/>
                  </a:lnTo>
                  <a:lnTo>
                    <a:pt x="1967022" y="706496"/>
                  </a:lnTo>
                  <a:lnTo>
                    <a:pt x="1952976" y="663187"/>
                  </a:lnTo>
                  <a:lnTo>
                    <a:pt x="1936966" y="620771"/>
                  </a:lnTo>
                  <a:lnTo>
                    <a:pt x="1919044" y="579299"/>
                  </a:lnTo>
                  <a:lnTo>
                    <a:pt x="1899263" y="538824"/>
                  </a:lnTo>
                  <a:lnTo>
                    <a:pt x="1877677" y="499395"/>
                  </a:lnTo>
                  <a:lnTo>
                    <a:pt x="1854336" y="461066"/>
                  </a:lnTo>
                  <a:lnTo>
                    <a:pt x="1829294" y="423887"/>
                  </a:lnTo>
                  <a:lnTo>
                    <a:pt x="1802603" y="387909"/>
                  </a:lnTo>
                  <a:lnTo>
                    <a:pt x="1774317" y="353185"/>
                  </a:lnTo>
                  <a:lnTo>
                    <a:pt x="1744487" y="319765"/>
                  </a:lnTo>
                  <a:lnTo>
                    <a:pt x="1713166" y="287702"/>
                  </a:lnTo>
                  <a:lnTo>
                    <a:pt x="1680407" y="257046"/>
                  </a:lnTo>
                  <a:lnTo>
                    <a:pt x="1646262" y="227850"/>
                  </a:lnTo>
                  <a:lnTo>
                    <a:pt x="1610784" y="200164"/>
                  </a:lnTo>
                  <a:lnTo>
                    <a:pt x="1574025" y="174040"/>
                  </a:lnTo>
                  <a:lnTo>
                    <a:pt x="1536038" y="149530"/>
                  </a:lnTo>
                  <a:lnTo>
                    <a:pt x="1496876" y="126685"/>
                  </a:lnTo>
                  <a:lnTo>
                    <a:pt x="1456591" y="105556"/>
                  </a:lnTo>
                  <a:lnTo>
                    <a:pt x="1415236" y="86195"/>
                  </a:lnTo>
                  <a:lnTo>
                    <a:pt x="1372863" y="68654"/>
                  </a:lnTo>
                  <a:lnTo>
                    <a:pt x="1329525" y="52983"/>
                  </a:lnTo>
                  <a:lnTo>
                    <a:pt x="1285275" y="39235"/>
                  </a:lnTo>
                  <a:lnTo>
                    <a:pt x="1240165" y="27461"/>
                  </a:lnTo>
                  <a:lnTo>
                    <a:pt x="1194247" y="17712"/>
                  </a:lnTo>
                  <a:lnTo>
                    <a:pt x="1147574" y="10040"/>
                  </a:lnTo>
                  <a:lnTo>
                    <a:pt x="1100199" y="4496"/>
                  </a:lnTo>
                  <a:lnTo>
                    <a:pt x="1052175" y="1132"/>
                  </a:lnTo>
                  <a:lnTo>
                    <a:pt x="1003554" y="0"/>
                  </a:lnTo>
                  <a:close/>
                </a:path>
              </a:pathLst>
            </a:custGeom>
            <a:solidFill>
              <a:srgbClr val="7E00FF">
                <a:alpha val="3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972595" y="2925690"/>
              <a:ext cx="372110" cy="506730"/>
            </a:xfrm>
            <a:custGeom>
              <a:avLst/>
              <a:gdLst/>
              <a:ahLst/>
              <a:cxnLst/>
              <a:rect l="l" t="t" r="r" b="b"/>
              <a:pathLst>
                <a:path w="372110" h="506729">
                  <a:moveTo>
                    <a:pt x="0" y="506472"/>
                  </a:moveTo>
                  <a:lnTo>
                    <a:pt x="371888" y="506472"/>
                  </a:lnTo>
                </a:path>
                <a:path w="372110" h="506729">
                  <a:moveTo>
                    <a:pt x="0" y="113778"/>
                  </a:moveTo>
                  <a:lnTo>
                    <a:pt x="210815" y="113778"/>
                  </a:lnTo>
                </a:path>
                <a:path w="372110" h="506729">
                  <a:moveTo>
                    <a:pt x="0" y="0"/>
                  </a:moveTo>
                  <a:lnTo>
                    <a:pt x="210815" y="0"/>
                  </a:lnTo>
                </a:path>
              </a:pathLst>
            </a:custGeom>
            <a:ln w="15797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21862" y="2969937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w="0" h="41910">
                  <a:moveTo>
                    <a:pt x="0" y="0"/>
                  </a:moveTo>
                  <a:lnTo>
                    <a:pt x="0" y="41876"/>
                  </a:lnTo>
                </a:path>
              </a:pathLst>
            </a:custGeom>
            <a:ln w="157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7334" y="3120857"/>
              <a:ext cx="284250" cy="22991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15267" y="3060805"/>
              <a:ext cx="222665" cy="22281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348846" y="2793738"/>
              <a:ext cx="1073150" cy="1151255"/>
            </a:xfrm>
            <a:custGeom>
              <a:avLst/>
              <a:gdLst/>
              <a:ahLst/>
              <a:cxnLst/>
              <a:rect l="l" t="t" r="r" b="b"/>
              <a:pathLst>
                <a:path w="1073150" h="1151254">
                  <a:moveTo>
                    <a:pt x="896941" y="0"/>
                  </a:moveTo>
                  <a:lnTo>
                    <a:pt x="566110" y="0"/>
                  </a:lnTo>
                  <a:lnTo>
                    <a:pt x="545581" y="20543"/>
                  </a:lnTo>
                  <a:lnTo>
                    <a:pt x="545581" y="736380"/>
                  </a:lnTo>
                  <a:lnTo>
                    <a:pt x="1051697" y="756923"/>
                  </a:lnTo>
                  <a:lnTo>
                    <a:pt x="1059568" y="755269"/>
                  </a:lnTo>
                  <a:lnTo>
                    <a:pt x="1066107" y="750799"/>
                  </a:lnTo>
                  <a:lnTo>
                    <a:pt x="1070573" y="744256"/>
                  </a:lnTo>
                  <a:lnTo>
                    <a:pt x="1072226" y="736380"/>
                  </a:lnTo>
                  <a:lnTo>
                    <a:pt x="1072226" y="538077"/>
                  </a:lnTo>
                </a:path>
                <a:path w="1073150" h="1151254">
                  <a:moveTo>
                    <a:pt x="896941" y="176198"/>
                  </a:moveTo>
                  <a:lnTo>
                    <a:pt x="1073016" y="176198"/>
                  </a:lnTo>
                  <a:lnTo>
                    <a:pt x="896941" y="0"/>
                  </a:lnTo>
                  <a:lnTo>
                    <a:pt x="896941" y="176198"/>
                  </a:lnTo>
                  <a:close/>
                </a:path>
                <a:path w="1073150" h="1151254">
                  <a:moveTo>
                    <a:pt x="0" y="1079295"/>
                  </a:moveTo>
                  <a:lnTo>
                    <a:pt x="0" y="1129864"/>
                  </a:lnTo>
                  <a:lnTo>
                    <a:pt x="44795" y="1150012"/>
                  </a:lnTo>
                  <a:lnTo>
                    <a:pt x="968792" y="1151197"/>
                  </a:lnTo>
                  <a:lnTo>
                    <a:pt x="981635" y="1150160"/>
                  </a:lnTo>
                  <a:lnTo>
                    <a:pt x="993960" y="1147049"/>
                  </a:lnTo>
                  <a:lnTo>
                    <a:pt x="1005544" y="1141864"/>
                  </a:lnTo>
                  <a:lnTo>
                    <a:pt x="1016166" y="1134604"/>
                  </a:lnTo>
                  <a:lnTo>
                    <a:pt x="1022483" y="1129074"/>
                  </a:lnTo>
                  <a:lnTo>
                    <a:pt x="1022483" y="1078505"/>
                  </a:lnTo>
                  <a:lnTo>
                    <a:pt x="0" y="1079295"/>
                  </a:lnTo>
                  <a:close/>
                </a:path>
                <a:path w="1073150" h="1151254">
                  <a:moveTo>
                    <a:pt x="888256" y="808281"/>
                  </a:moveTo>
                  <a:lnTo>
                    <a:pt x="888256" y="996332"/>
                  </a:lnTo>
                  <a:lnTo>
                    <a:pt x="867727" y="1016875"/>
                  </a:lnTo>
                  <a:lnTo>
                    <a:pt x="163441" y="1016875"/>
                  </a:lnTo>
                  <a:lnTo>
                    <a:pt x="142912" y="525435"/>
                  </a:lnTo>
                  <a:lnTo>
                    <a:pt x="144565" y="517558"/>
                  </a:lnTo>
                  <a:lnTo>
                    <a:pt x="149031" y="511015"/>
                  </a:lnTo>
                  <a:lnTo>
                    <a:pt x="155570" y="506546"/>
                  </a:lnTo>
                  <a:lnTo>
                    <a:pt x="163441" y="504892"/>
                  </a:lnTo>
                  <a:lnTo>
                    <a:pt x="491890" y="504892"/>
                  </a:lnTo>
                </a:path>
                <a:path w="1073150" h="1151254">
                  <a:moveTo>
                    <a:pt x="491890" y="456694"/>
                  </a:moveTo>
                  <a:lnTo>
                    <a:pt x="109750" y="456694"/>
                  </a:lnTo>
                  <a:lnTo>
                    <a:pt x="89221" y="477237"/>
                  </a:lnTo>
                  <a:lnTo>
                    <a:pt x="89221" y="1056382"/>
                  </a:lnTo>
                  <a:lnTo>
                    <a:pt x="915101" y="1076925"/>
                  </a:lnTo>
                  <a:lnTo>
                    <a:pt x="922972" y="1075271"/>
                  </a:lnTo>
                  <a:lnTo>
                    <a:pt x="929511" y="1070802"/>
                  </a:lnTo>
                  <a:lnTo>
                    <a:pt x="933977" y="1064258"/>
                  </a:lnTo>
                  <a:lnTo>
                    <a:pt x="935630" y="1056382"/>
                  </a:lnTo>
                  <a:lnTo>
                    <a:pt x="935630" y="808281"/>
                  </a:lnTo>
                </a:path>
              </a:pathLst>
            </a:custGeom>
            <a:ln w="157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11464" y="4049455"/>
              <a:ext cx="1172210" cy="797560"/>
            </a:xfrm>
            <a:custGeom>
              <a:avLst/>
              <a:gdLst/>
              <a:ahLst/>
              <a:cxnLst/>
              <a:rect l="l" t="t" r="r" b="b"/>
              <a:pathLst>
                <a:path w="1172210" h="797560">
                  <a:moveTo>
                    <a:pt x="0" y="713557"/>
                  </a:moveTo>
                  <a:lnTo>
                    <a:pt x="0" y="771969"/>
                  </a:lnTo>
                  <a:lnTo>
                    <a:pt x="34904" y="791506"/>
                  </a:lnTo>
                  <a:lnTo>
                    <a:pt x="1109828" y="797229"/>
                  </a:lnTo>
                  <a:lnTo>
                    <a:pt x="1124433" y="796045"/>
                  </a:lnTo>
                  <a:lnTo>
                    <a:pt x="1138520" y="792492"/>
                  </a:lnTo>
                  <a:lnTo>
                    <a:pt x="1151868" y="786572"/>
                  </a:lnTo>
                  <a:lnTo>
                    <a:pt x="1164255" y="778284"/>
                  </a:lnTo>
                  <a:lnTo>
                    <a:pt x="1172143" y="771969"/>
                  </a:lnTo>
                  <a:lnTo>
                    <a:pt x="1172143" y="713557"/>
                  </a:lnTo>
                  <a:lnTo>
                    <a:pt x="0" y="713557"/>
                  </a:lnTo>
                  <a:close/>
                </a:path>
                <a:path w="1172210" h="797560">
                  <a:moveTo>
                    <a:pt x="1017538" y="618045"/>
                  </a:moveTo>
                  <a:lnTo>
                    <a:pt x="1015726" y="627406"/>
                  </a:lnTo>
                  <a:lnTo>
                    <a:pt x="1010735" y="634917"/>
                  </a:lnTo>
                  <a:lnTo>
                    <a:pt x="1003229" y="639913"/>
                  </a:lnTo>
                  <a:lnTo>
                    <a:pt x="993874" y="641726"/>
                  </a:lnTo>
                  <a:lnTo>
                    <a:pt x="186945" y="641726"/>
                  </a:lnTo>
                  <a:lnTo>
                    <a:pt x="163281" y="78935"/>
                  </a:lnTo>
                  <a:lnTo>
                    <a:pt x="165093" y="69574"/>
                  </a:lnTo>
                  <a:lnTo>
                    <a:pt x="170084" y="62063"/>
                  </a:lnTo>
                  <a:lnTo>
                    <a:pt x="177590" y="57067"/>
                  </a:lnTo>
                  <a:lnTo>
                    <a:pt x="186945" y="55254"/>
                  </a:lnTo>
                  <a:lnTo>
                    <a:pt x="989930" y="55254"/>
                  </a:lnTo>
                  <a:lnTo>
                    <a:pt x="1017538" y="618045"/>
                  </a:lnTo>
                  <a:close/>
                </a:path>
                <a:path w="1172210" h="797560">
                  <a:moveTo>
                    <a:pt x="1072754" y="686719"/>
                  </a:moveTo>
                  <a:lnTo>
                    <a:pt x="1070942" y="696080"/>
                  </a:lnTo>
                  <a:lnTo>
                    <a:pt x="1065951" y="703591"/>
                  </a:lnTo>
                  <a:lnTo>
                    <a:pt x="1058445" y="708586"/>
                  </a:lnTo>
                  <a:lnTo>
                    <a:pt x="1049090" y="710400"/>
                  </a:lnTo>
                  <a:lnTo>
                    <a:pt x="126207" y="710399"/>
                  </a:lnTo>
                  <a:lnTo>
                    <a:pt x="102543" y="23680"/>
                  </a:lnTo>
                  <a:lnTo>
                    <a:pt x="104355" y="14319"/>
                  </a:lnTo>
                  <a:lnTo>
                    <a:pt x="109347" y="6808"/>
                  </a:lnTo>
                  <a:lnTo>
                    <a:pt x="116853" y="1813"/>
                  </a:lnTo>
                  <a:lnTo>
                    <a:pt x="126207" y="0"/>
                  </a:lnTo>
                  <a:lnTo>
                    <a:pt x="1049090" y="0"/>
                  </a:lnTo>
                  <a:lnTo>
                    <a:pt x="1072754" y="686719"/>
                  </a:lnTo>
                  <a:close/>
                </a:path>
              </a:pathLst>
            </a:custGeom>
            <a:ln w="157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07441" y="4202590"/>
              <a:ext cx="381000" cy="381635"/>
            </a:xfrm>
            <a:custGeom>
              <a:avLst/>
              <a:gdLst/>
              <a:ahLst/>
              <a:cxnLst/>
              <a:rect l="l" t="t" r="r" b="b"/>
              <a:pathLst>
                <a:path w="381000" h="381635">
                  <a:moveTo>
                    <a:pt x="35496" y="302323"/>
                  </a:moveTo>
                  <a:lnTo>
                    <a:pt x="43384" y="310986"/>
                  </a:lnTo>
                  <a:lnTo>
                    <a:pt x="51271" y="319669"/>
                  </a:lnTo>
                  <a:lnTo>
                    <a:pt x="59159" y="328351"/>
                  </a:lnTo>
                  <a:lnTo>
                    <a:pt x="111996" y="301533"/>
                  </a:lnTo>
                  <a:lnTo>
                    <a:pt x="121018" y="307154"/>
                  </a:lnTo>
                  <a:lnTo>
                    <a:pt x="130336" y="312180"/>
                  </a:lnTo>
                  <a:lnTo>
                    <a:pt x="139949" y="316613"/>
                  </a:lnTo>
                  <a:lnTo>
                    <a:pt x="149858" y="320458"/>
                  </a:lnTo>
                  <a:lnTo>
                    <a:pt x="160113" y="378870"/>
                  </a:lnTo>
                  <a:lnTo>
                    <a:pt x="171945" y="379660"/>
                  </a:lnTo>
                  <a:lnTo>
                    <a:pt x="183777" y="380449"/>
                  </a:lnTo>
                  <a:lnTo>
                    <a:pt x="195609" y="381238"/>
                  </a:lnTo>
                  <a:lnTo>
                    <a:pt x="213751" y="324405"/>
                  </a:lnTo>
                  <a:lnTo>
                    <a:pt x="223796" y="322197"/>
                  </a:lnTo>
                  <a:lnTo>
                    <a:pt x="233767" y="319175"/>
                  </a:lnTo>
                  <a:lnTo>
                    <a:pt x="243590" y="315413"/>
                  </a:lnTo>
                  <a:lnTo>
                    <a:pt x="253191" y="310986"/>
                  </a:lnTo>
                  <a:lnTo>
                    <a:pt x="302097" y="344928"/>
                  </a:lnTo>
                  <a:lnTo>
                    <a:pt x="310774" y="337034"/>
                  </a:lnTo>
                  <a:lnTo>
                    <a:pt x="319450" y="329141"/>
                  </a:lnTo>
                  <a:lnTo>
                    <a:pt x="328127" y="321247"/>
                  </a:lnTo>
                  <a:lnTo>
                    <a:pt x="301308" y="268380"/>
                  </a:lnTo>
                  <a:lnTo>
                    <a:pt x="306928" y="259364"/>
                  </a:lnTo>
                  <a:lnTo>
                    <a:pt x="311957" y="250126"/>
                  </a:lnTo>
                  <a:lnTo>
                    <a:pt x="316394" y="240741"/>
                  </a:lnTo>
                  <a:lnTo>
                    <a:pt x="320239" y="231281"/>
                  </a:lnTo>
                  <a:lnTo>
                    <a:pt x="378610" y="221019"/>
                  </a:lnTo>
                  <a:lnTo>
                    <a:pt x="379399" y="209179"/>
                  </a:lnTo>
                  <a:lnTo>
                    <a:pt x="380188" y="197338"/>
                  </a:lnTo>
                  <a:lnTo>
                    <a:pt x="380977" y="185498"/>
                  </a:lnTo>
                  <a:lnTo>
                    <a:pt x="324183" y="167343"/>
                  </a:lnTo>
                  <a:lnTo>
                    <a:pt x="321977" y="157291"/>
                  </a:lnTo>
                  <a:lnTo>
                    <a:pt x="318957" y="147313"/>
                  </a:lnTo>
                  <a:lnTo>
                    <a:pt x="315198" y="137483"/>
                  </a:lnTo>
                  <a:lnTo>
                    <a:pt x="310774" y="127875"/>
                  </a:lnTo>
                  <a:lnTo>
                    <a:pt x="344692" y="78935"/>
                  </a:lnTo>
                  <a:lnTo>
                    <a:pt x="336804" y="70252"/>
                  </a:lnTo>
                  <a:lnTo>
                    <a:pt x="328916" y="61569"/>
                  </a:lnTo>
                  <a:lnTo>
                    <a:pt x="321028" y="52886"/>
                  </a:lnTo>
                  <a:lnTo>
                    <a:pt x="268178" y="79724"/>
                  </a:lnTo>
                  <a:lnTo>
                    <a:pt x="259156" y="73767"/>
                  </a:lnTo>
                  <a:lnTo>
                    <a:pt x="249839" y="68772"/>
                  </a:lnTo>
                  <a:lnTo>
                    <a:pt x="240225" y="64517"/>
                  </a:lnTo>
                  <a:lnTo>
                    <a:pt x="230316" y="60780"/>
                  </a:lnTo>
                  <a:lnTo>
                    <a:pt x="220062" y="2368"/>
                  </a:lnTo>
                  <a:lnTo>
                    <a:pt x="208230" y="1578"/>
                  </a:lnTo>
                  <a:lnTo>
                    <a:pt x="196398" y="789"/>
                  </a:lnTo>
                  <a:lnTo>
                    <a:pt x="184566" y="0"/>
                  </a:lnTo>
                  <a:lnTo>
                    <a:pt x="166423" y="56044"/>
                  </a:lnTo>
                  <a:lnTo>
                    <a:pt x="155922" y="58251"/>
                  </a:lnTo>
                  <a:lnTo>
                    <a:pt x="145717" y="61273"/>
                  </a:lnTo>
                  <a:lnTo>
                    <a:pt x="135808" y="65035"/>
                  </a:lnTo>
                  <a:lnTo>
                    <a:pt x="126194" y="69463"/>
                  </a:lnTo>
                  <a:lnTo>
                    <a:pt x="78078" y="35520"/>
                  </a:lnTo>
                  <a:lnTo>
                    <a:pt x="69414" y="43414"/>
                  </a:lnTo>
                  <a:lnTo>
                    <a:pt x="60737" y="51308"/>
                  </a:lnTo>
                  <a:lnTo>
                    <a:pt x="52060" y="59201"/>
                  </a:lnTo>
                  <a:lnTo>
                    <a:pt x="78866" y="111299"/>
                  </a:lnTo>
                  <a:lnTo>
                    <a:pt x="72810" y="120327"/>
                  </a:lnTo>
                  <a:lnTo>
                    <a:pt x="67637" y="129651"/>
                  </a:lnTo>
                  <a:lnTo>
                    <a:pt x="63350" y="139271"/>
                  </a:lnTo>
                  <a:lnTo>
                    <a:pt x="59948" y="149188"/>
                  </a:lnTo>
                  <a:lnTo>
                    <a:pt x="2366" y="159449"/>
                  </a:lnTo>
                  <a:lnTo>
                    <a:pt x="1577" y="171290"/>
                  </a:lnTo>
                  <a:lnTo>
                    <a:pt x="788" y="183130"/>
                  </a:lnTo>
                  <a:lnTo>
                    <a:pt x="0" y="194970"/>
                  </a:lnTo>
                  <a:lnTo>
                    <a:pt x="56004" y="213125"/>
                  </a:lnTo>
                  <a:lnTo>
                    <a:pt x="58210" y="223301"/>
                  </a:lnTo>
                  <a:lnTo>
                    <a:pt x="61230" y="233550"/>
                  </a:lnTo>
                  <a:lnTo>
                    <a:pt x="64989" y="243651"/>
                  </a:lnTo>
                  <a:lnTo>
                    <a:pt x="69414" y="253382"/>
                  </a:lnTo>
                  <a:lnTo>
                    <a:pt x="35496" y="302323"/>
                  </a:lnTo>
                  <a:close/>
                </a:path>
              </a:pathLst>
            </a:custGeom>
            <a:ln w="15781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3913" y="4309156"/>
              <a:ext cx="167231" cy="16733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56956" y="2025476"/>
              <a:ext cx="1155700" cy="1687830"/>
            </a:xfrm>
            <a:custGeom>
              <a:avLst/>
              <a:gdLst/>
              <a:ahLst/>
              <a:cxnLst/>
              <a:rect l="l" t="t" r="r" b="b"/>
              <a:pathLst>
                <a:path w="1155700" h="1687829">
                  <a:moveTo>
                    <a:pt x="303512" y="780392"/>
                  </a:moveTo>
                  <a:lnTo>
                    <a:pt x="305692" y="826220"/>
                  </a:lnTo>
                  <a:lnTo>
                    <a:pt x="310864" y="871075"/>
                  </a:lnTo>
                  <a:lnTo>
                    <a:pt x="319817" y="914112"/>
                  </a:lnTo>
                  <a:lnTo>
                    <a:pt x="333337" y="954489"/>
                  </a:lnTo>
                  <a:lnTo>
                    <a:pt x="352214" y="991359"/>
                  </a:lnTo>
                  <a:lnTo>
                    <a:pt x="377234" y="1023878"/>
                  </a:lnTo>
                  <a:lnTo>
                    <a:pt x="409185" y="1051201"/>
                  </a:lnTo>
                  <a:lnTo>
                    <a:pt x="448854" y="1072484"/>
                  </a:lnTo>
                  <a:lnTo>
                    <a:pt x="497028" y="1086883"/>
                  </a:lnTo>
                  <a:lnTo>
                    <a:pt x="554497" y="1093551"/>
                  </a:lnTo>
                  <a:lnTo>
                    <a:pt x="613272" y="1091571"/>
                  </a:lnTo>
                  <a:lnTo>
                    <a:pt x="663440" y="1081092"/>
                  </a:lnTo>
                  <a:lnTo>
                    <a:pt x="705664" y="1063048"/>
                  </a:lnTo>
                  <a:lnTo>
                    <a:pt x="740607" y="1038372"/>
                  </a:lnTo>
                  <a:lnTo>
                    <a:pt x="768931" y="1007998"/>
                  </a:lnTo>
                  <a:lnTo>
                    <a:pt x="791300" y="972857"/>
                  </a:lnTo>
                  <a:lnTo>
                    <a:pt x="808376" y="933883"/>
                  </a:lnTo>
                  <a:lnTo>
                    <a:pt x="820821" y="892010"/>
                  </a:lnTo>
                  <a:lnTo>
                    <a:pt x="829300" y="848170"/>
                  </a:lnTo>
                  <a:lnTo>
                    <a:pt x="834473" y="803296"/>
                  </a:lnTo>
                  <a:lnTo>
                    <a:pt x="837005" y="758322"/>
                  </a:lnTo>
                </a:path>
                <a:path w="1155700" h="1687829">
                  <a:moveTo>
                    <a:pt x="706778" y="486124"/>
                  </a:moveTo>
                  <a:lnTo>
                    <a:pt x="687054" y="508490"/>
                  </a:lnTo>
                  <a:lnTo>
                    <a:pt x="632476" y="555488"/>
                  </a:lnTo>
                  <a:lnTo>
                    <a:pt x="549935" y="596967"/>
                  </a:lnTo>
                  <a:lnTo>
                    <a:pt x="446324" y="602781"/>
                  </a:lnTo>
                  <a:lnTo>
                    <a:pt x="433692" y="629005"/>
                  </a:lnTo>
                  <a:lnTo>
                    <a:pt x="400386" y="688039"/>
                  </a:lnTo>
                  <a:lnTo>
                    <a:pt x="353297" y="750424"/>
                  </a:lnTo>
                  <a:lnTo>
                    <a:pt x="299312" y="786698"/>
                  </a:lnTo>
                  <a:lnTo>
                    <a:pt x="286101" y="779409"/>
                  </a:lnTo>
                  <a:lnTo>
                    <a:pt x="267144" y="755364"/>
                  </a:lnTo>
                  <a:lnTo>
                    <a:pt x="246669" y="717598"/>
                  </a:lnTo>
                  <a:lnTo>
                    <a:pt x="228908" y="669147"/>
                  </a:lnTo>
                  <a:lnTo>
                    <a:pt x="218090" y="613047"/>
                  </a:lnTo>
                  <a:lnTo>
                    <a:pt x="218445" y="552335"/>
                  </a:lnTo>
                  <a:lnTo>
                    <a:pt x="235793" y="481190"/>
                  </a:lnTo>
                  <a:lnTo>
                    <a:pt x="251899" y="443450"/>
                  </a:lnTo>
                  <a:lnTo>
                    <a:pt x="272967" y="405820"/>
                  </a:lnTo>
                  <a:lnTo>
                    <a:pt x="299001" y="369463"/>
                  </a:lnTo>
                  <a:lnTo>
                    <a:pt x="330005" y="335547"/>
                  </a:lnTo>
                  <a:lnTo>
                    <a:pt x="365984" y="305236"/>
                  </a:lnTo>
                  <a:lnTo>
                    <a:pt x="406944" y="279695"/>
                  </a:lnTo>
                  <a:lnTo>
                    <a:pt x="452888" y="260091"/>
                  </a:lnTo>
                  <a:lnTo>
                    <a:pt x="503821" y="247589"/>
                  </a:lnTo>
                  <a:lnTo>
                    <a:pt x="559748" y="243353"/>
                  </a:lnTo>
                  <a:lnTo>
                    <a:pt x="593085" y="244736"/>
                  </a:lnTo>
                  <a:lnTo>
                    <a:pt x="667604" y="257701"/>
                  </a:lnTo>
                  <a:lnTo>
                    <a:pt x="706693" y="270553"/>
                  </a:lnTo>
                  <a:lnTo>
                    <a:pt x="745607" y="288499"/>
                  </a:lnTo>
                  <a:lnTo>
                    <a:pt x="783300" y="312172"/>
                  </a:lnTo>
                  <a:lnTo>
                    <a:pt x="818725" y="342207"/>
                  </a:lnTo>
                  <a:lnTo>
                    <a:pt x="850836" y="379240"/>
                  </a:lnTo>
                  <a:lnTo>
                    <a:pt x="878586" y="423906"/>
                  </a:lnTo>
                  <a:lnTo>
                    <a:pt x="900931" y="476838"/>
                  </a:lnTo>
                  <a:lnTo>
                    <a:pt x="916822" y="538672"/>
                  </a:lnTo>
                  <a:lnTo>
                    <a:pt x="923823" y="619635"/>
                  </a:lnTo>
                  <a:lnTo>
                    <a:pt x="919973" y="667283"/>
                  </a:lnTo>
                  <a:lnTo>
                    <a:pt x="907020" y="712041"/>
                  </a:lnTo>
                  <a:lnTo>
                    <a:pt x="881815" y="748158"/>
                  </a:lnTo>
                  <a:lnTo>
                    <a:pt x="841206" y="769883"/>
                  </a:lnTo>
                  <a:lnTo>
                    <a:pt x="835824" y="732048"/>
                  </a:lnTo>
                  <a:lnTo>
                    <a:pt x="823336" y="693623"/>
                  </a:lnTo>
                  <a:lnTo>
                    <a:pt x="785545" y="653227"/>
                  </a:lnTo>
                  <a:lnTo>
                    <a:pt x="748527" y="587191"/>
                  </a:lnTo>
                  <a:lnTo>
                    <a:pt x="743411" y="546755"/>
                  </a:lnTo>
                  <a:lnTo>
                    <a:pt x="741197" y="509978"/>
                  </a:lnTo>
                  <a:lnTo>
                    <a:pt x="737366" y="483312"/>
                  </a:lnTo>
                  <a:lnTo>
                    <a:pt x="727400" y="473210"/>
                  </a:lnTo>
                  <a:lnTo>
                    <a:pt x="706778" y="486124"/>
                  </a:lnTo>
                  <a:close/>
                </a:path>
                <a:path w="1155700" h="1687829">
                  <a:moveTo>
                    <a:pt x="331868" y="266474"/>
                  </a:moveTo>
                  <a:lnTo>
                    <a:pt x="320595" y="233796"/>
                  </a:lnTo>
                  <a:lnTo>
                    <a:pt x="318084" y="194221"/>
                  </a:lnTo>
                  <a:lnTo>
                    <a:pt x="328767" y="147946"/>
                  </a:lnTo>
                  <a:lnTo>
                    <a:pt x="357073" y="95168"/>
                  </a:lnTo>
                  <a:lnTo>
                    <a:pt x="385796" y="62678"/>
                  </a:lnTo>
                  <a:lnTo>
                    <a:pt x="420181" y="37237"/>
                  </a:lnTo>
                  <a:lnTo>
                    <a:pt x="459017" y="18547"/>
                  </a:lnTo>
                  <a:lnTo>
                    <a:pt x="501093" y="6310"/>
                  </a:lnTo>
                  <a:lnTo>
                    <a:pt x="545195" y="227"/>
                  </a:lnTo>
                  <a:lnTo>
                    <a:pt x="590111" y="0"/>
                  </a:lnTo>
                  <a:lnTo>
                    <a:pt x="634631" y="5329"/>
                  </a:lnTo>
                  <a:lnTo>
                    <a:pt x="677541" y="15918"/>
                  </a:lnTo>
                  <a:lnTo>
                    <a:pt x="717629" y="31467"/>
                  </a:lnTo>
                  <a:lnTo>
                    <a:pt x="753685" y="51677"/>
                  </a:lnTo>
                  <a:lnTo>
                    <a:pt x="784495" y="76251"/>
                  </a:lnTo>
                  <a:lnTo>
                    <a:pt x="814393" y="116023"/>
                  </a:lnTo>
                  <a:lnTo>
                    <a:pt x="829916" y="163481"/>
                  </a:lnTo>
                  <a:lnTo>
                    <a:pt x="828505" y="214879"/>
                  </a:lnTo>
                  <a:lnTo>
                    <a:pt x="807599" y="266474"/>
                  </a:lnTo>
                </a:path>
                <a:path w="1155700" h="1687829">
                  <a:moveTo>
                    <a:pt x="414818" y="1064124"/>
                  </a:moveTo>
                  <a:lnTo>
                    <a:pt x="415868" y="1152405"/>
                  </a:lnTo>
                  <a:lnTo>
                    <a:pt x="525091" y="1357341"/>
                  </a:lnTo>
                  <a:lnTo>
                    <a:pt x="545603" y="1379806"/>
                  </a:lnTo>
                  <a:lnTo>
                    <a:pt x="571826" y="1387294"/>
                  </a:lnTo>
                  <a:lnTo>
                    <a:pt x="598048" y="1379806"/>
                  </a:lnTo>
                  <a:lnTo>
                    <a:pt x="618560" y="1357341"/>
                  </a:lnTo>
                  <a:lnTo>
                    <a:pt x="727783" y="1152405"/>
                  </a:lnTo>
                  <a:lnTo>
                    <a:pt x="725682" y="1050462"/>
                  </a:lnTo>
                </a:path>
                <a:path w="1155700" h="1687829">
                  <a:moveTo>
                    <a:pt x="415868" y="1138742"/>
                  </a:moveTo>
                  <a:lnTo>
                    <a:pt x="334946" y="1154326"/>
                  </a:lnTo>
                  <a:lnTo>
                    <a:pt x="284145" y="1168356"/>
                  </a:lnTo>
                  <a:lnTo>
                    <a:pt x="230783" y="1186955"/>
                  </a:lnTo>
                  <a:lnTo>
                    <a:pt x="178109" y="1210431"/>
                  </a:lnTo>
                  <a:lnTo>
                    <a:pt x="129373" y="1239092"/>
                  </a:lnTo>
                  <a:lnTo>
                    <a:pt x="87824" y="1273246"/>
                  </a:lnTo>
                  <a:lnTo>
                    <a:pt x="56711" y="1313201"/>
                  </a:lnTo>
                  <a:lnTo>
                    <a:pt x="26879" y="1374616"/>
                  </a:lnTo>
                  <a:lnTo>
                    <a:pt x="9451" y="1442732"/>
                  </a:lnTo>
                  <a:lnTo>
                    <a:pt x="4467" y="1486199"/>
                  </a:lnTo>
                  <a:lnTo>
                    <a:pt x="1476" y="1539617"/>
                  </a:lnTo>
                  <a:lnTo>
                    <a:pt x="110" y="1605745"/>
                  </a:lnTo>
                  <a:lnTo>
                    <a:pt x="0" y="1687342"/>
                  </a:lnTo>
                  <a:lnTo>
                    <a:pt x="1155221" y="1687342"/>
                  </a:lnTo>
                  <a:lnTo>
                    <a:pt x="1155584" y="1606564"/>
                  </a:lnTo>
                  <a:lnTo>
                    <a:pt x="1155369" y="1542425"/>
                  </a:lnTo>
                  <a:lnTo>
                    <a:pt x="1153800" y="1491464"/>
                  </a:lnTo>
                  <a:lnTo>
                    <a:pt x="1150102" y="1450220"/>
                  </a:lnTo>
                  <a:lnTo>
                    <a:pt x="1133216" y="1383041"/>
                  </a:lnTo>
                  <a:lnTo>
                    <a:pt x="1098510" y="1313201"/>
                  </a:lnTo>
                  <a:lnTo>
                    <a:pt x="1071453" y="1277117"/>
                  </a:lnTo>
                  <a:lnTo>
                    <a:pt x="1035312" y="1245773"/>
                  </a:lnTo>
                  <a:lnTo>
                    <a:pt x="992515" y="1218927"/>
                  </a:lnTo>
                  <a:lnTo>
                    <a:pt x="945492" y="1196336"/>
                  </a:lnTo>
                  <a:lnTo>
                    <a:pt x="896670" y="1177759"/>
                  </a:lnTo>
                  <a:lnTo>
                    <a:pt x="848480" y="1162953"/>
                  </a:lnTo>
                  <a:lnTo>
                    <a:pt x="803350" y="1151677"/>
                  </a:lnTo>
                  <a:lnTo>
                    <a:pt x="763708" y="1143687"/>
                  </a:lnTo>
                  <a:lnTo>
                    <a:pt x="731984" y="1138742"/>
                  </a:lnTo>
                </a:path>
                <a:path w="1155700" h="1687829">
                  <a:moveTo>
                    <a:pt x="240499" y="1447724"/>
                  </a:moveTo>
                  <a:lnTo>
                    <a:pt x="240499" y="1599061"/>
                  </a:lnTo>
                </a:path>
                <a:path w="1155700" h="1687829">
                  <a:moveTo>
                    <a:pt x="898968" y="1447724"/>
                  </a:moveTo>
                  <a:lnTo>
                    <a:pt x="898968" y="1599062"/>
                  </a:lnTo>
                </a:path>
              </a:pathLst>
            </a:custGeom>
            <a:ln w="210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8571" y="3223075"/>
              <a:ext cx="230105" cy="1786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9407" y="3223075"/>
              <a:ext cx="230088" cy="1786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7843" y="3519446"/>
              <a:ext cx="115531" cy="11559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9122" y="2707083"/>
              <a:ext cx="100828" cy="1008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68161" y="2707083"/>
              <a:ext cx="100828" cy="10088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199327" y="2552588"/>
              <a:ext cx="104139" cy="76200"/>
            </a:xfrm>
            <a:custGeom>
              <a:avLst/>
              <a:gdLst/>
              <a:ahLst/>
              <a:cxnLst/>
              <a:rect l="l" t="t" r="r" b="b"/>
              <a:pathLst>
                <a:path w="104140" h="76200">
                  <a:moveTo>
                    <a:pt x="0" y="0"/>
                  </a:moveTo>
                  <a:lnTo>
                    <a:pt x="5464" y="9606"/>
                  </a:lnTo>
                  <a:lnTo>
                    <a:pt x="23233" y="31922"/>
                  </a:lnTo>
                  <a:lnTo>
                    <a:pt x="55375" y="57195"/>
                  </a:lnTo>
                  <a:lnTo>
                    <a:pt x="103954" y="75668"/>
                  </a:lnTo>
                </a:path>
              </a:pathLst>
            </a:custGeom>
            <a:ln w="210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968264" y="2045691"/>
              <a:ext cx="593090" cy="751205"/>
            </a:xfrm>
            <a:custGeom>
              <a:avLst/>
              <a:gdLst/>
              <a:ahLst/>
              <a:cxnLst/>
              <a:rect l="l" t="t" r="r" b="b"/>
              <a:pathLst>
                <a:path w="593089" h="751205">
                  <a:moveTo>
                    <a:pt x="429507" y="273189"/>
                  </a:moveTo>
                  <a:lnTo>
                    <a:pt x="425918" y="315529"/>
                  </a:lnTo>
                  <a:lnTo>
                    <a:pt x="416956" y="356354"/>
                  </a:lnTo>
                  <a:lnTo>
                    <a:pt x="400482" y="392710"/>
                  </a:lnTo>
                  <a:lnTo>
                    <a:pt x="374355" y="421642"/>
                  </a:lnTo>
                  <a:lnTo>
                    <a:pt x="336436" y="440196"/>
                  </a:lnTo>
                  <a:lnTo>
                    <a:pt x="284584" y="445418"/>
                  </a:lnTo>
                  <a:lnTo>
                    <a:pt x="230765" y="434762"/>
                  </a:lnTo>
                  <a:lnTo>
                    <a:pt x="194452" y="410190"/>
                  </a:lnTo>
                  <a:lnTo>
                    <a:pt x="172335" y="375019"/>
                  </a:lnTo>
                  <a:lnTo>
                    <a:pt x="161103" y="332565"/>
                  </a:lnTo>
                  <a:lnTo>
                    <a:pt x="157448" y="286147"/>
                  </a:lnTo>
                  <a:lnTo>
                    <a:pt x="158526" y="180866"/>
                  </a:lnTo>
                  <a:lnTo>
                    <a:pt x="184267" y="180832"/>
                  </a:lnTo>
                  <a:lnTo>
                    <a:pt x="249705" y="180596"/>
                  </a:lnTo>
                  <a:lnTo>
                    <a:pt x="337164" y="179955"/>
                  </a:lnTo>
                  <a:lnTo>
                    <a:pt x="428968" y="178707"/>
                  </a:lnTo>
                  <a:lnTo>
                    <a:pt x="429507" y="273189"/>
                  </a:lnTo>
                  <a:close/>
                </a:path>
                <a:path w="593089" h="751205">
                  <a:moveTo>
                    <a:pt x="157987" y="181406"/>
                  </a:moveTo>
                  <a:lnTo>
                    <a:pt x="167077" y="146878"/>
                  </a:lnTo>
                  <a:lnTo>
                    <a:pt x="196368" y="112096"/>
                  </a:lnTo>
                  <a:lnTo>
                    <a:pt x="241620" y="85515"/>
                  </a:lnTo>
                  <a:lnTo>
                    <a:pt x="298591" y="75586"/>
                  </a:lnTo>
                  <a:lnTo>
                    <a:pt x="350698" y="85329"/>
                  </a:lnTo>
                  <a:lnTo>
                    <a:pt x="392199" y="109397"/>
                  </a:lnTo>
                  <a:lnTo>
                    <a:pt x="419355" y="142474"/>
                  </a:lnTo>
                  <a:lnTo>
                    <a:pt x="428430" y="179247"/>
                  </a:lnTo>
                </a:path>
                <a:path w="593089" h="751205">
                  <a:moveTo>
                    <a:pt x="490386" y="246734"/>
                  </a:moveTo>
                  <a:lnTo>
                    <a:pt x="487833" y="310349"/>
                  </a:lnTo>
                  <a:lnTo>
                    <a:pt x="479257" y="363182"/>
                  </a:lnTo>
                  <a:lnTo>
                    <a:pt x="464494" y="405942"/>
                  </a:lnTo>
                  <a:lnTo>
                    <a:pt x="443380" y="439337"/>
                  </a:lnTo>
                  <a:lnTo>
                    <a:pt x="381441" y="480871"/>
                  </a:lnTo>
                  <a:lnTo>
                    <a:pt x="340288" y="490427"/>
                  </a:lnTo>
                  <a:lnTo>
                    <a:pt x="292127" y="493455"/>
                  </a:lnTo>
                  <a:lnTo>
                    <a:pt x="247548" y="490782"/>
                  </a:lnTo>
                  <a:lnTo>
                    <a:pt x="208424" y="482389"/>
                  </a:lnTo>
                  <a:lnTo>
                    <a:pt x="146942" y="443791"/>
                  </a:lnTo>
                  <a:lnTo>
                    <a:pt x="124786" y="411256"/>
                  </a:lnTo>
                  <a:lnTo>
                    <a:pt x="108490" y="368345"/>
                  </a:lnTo>
                  <a:lnTo>
                    <a:pt x="98153" y="313892"/>
                  </a:lnTo>
                  <a:lnTo>
                    <a:pt x="93876" y="246734"/>
                  </a:lnTo>
                  <a:lnTo>
                    <a:pt x="95479" y="190692"/>
                  </a:lnTo>
                  <a:lnTo>
                    <a:pt x="102959" y="141369"/>
                  </a:lnTo>
                  <a:lnTo>
                    <a:pt x="116689" y="99006"/>
                  </a:lnTo>
                  <a:lnTo>
                    <a:pt x="137042" y="63843"/>
                  </a:lnTo>
                  <a:lnTo>
                    <a:pt x="164390" y="36120"/>
                  </a:lnTo>
                  <a:lnTo>
                    <a:pt x="199105" y="16078"/>
                  </a:lnTo>
                  <a:lnTo>
                    <a:pt x="241560" y="3958"/>
                  </a:lnTo>
                  <a:lnTo>
                    <a:pt x="292126" y="0"/>
                  </a:lnTo>
                  <a:lnTo>
                    <a:pt x="345922" y="3781"/>
                  </a:lnTo>
                  <a:lnTo>
                    <a:pt x="389547" y="14560"/>
                  </a:lnTo>
                  <a:lnTo>
                    <a:pt x="423942" y="32704"/>
                  </a:lnTo>
                  <a:lnTo>
                    <a:pt x="468803" y="92552"/>
                  </a:lnTo>
                  <a:lnTo>
                    <a:pt x="481151" y="134992"/>
                  </a:lnTo>
                  <a:lnTo>
                    <a:pt x="488032" y="186263"/>
                  </a:lnTo>
                  <a:lnTo>
                    <a:pt x="490386" y="246734"/>
                  </a:lnTo>
                  <a:close/>
                </a:path>
                <a:path w="593089" h="751205">
                  <a:moveTo>
                    <a:pt x="6060" y="618172"/>
                  </a:moveTo>
                  <a:lnTo>
                    <a:pt x="2559" y="639608"/>
                  </a:lnTo>
                  <a:lnTo>
                    <a:pt x="673" y="666966"/>
                  </a:lnTo>
                  <a:lnTo>
                    <a:pt x="0" y="703131"/>
                  </a:lnTo>
                  <a:lnTo>
                    <a:pt x="134" y="750988"/>
                  </a:lnTo>
                  <a:lnTo>
                    <a:pt x="592748" y="750988"/>
                  </a:lnTo>
                  <a:lnTo>
                    <a:pt x="593034" y="700516"/>
                  </a:lnTo>
                  <a:lnTo>
                    <a:pt x="592613" y="662647"/>
                  </a:lnTo>
                  <a:lnTo>
                    <a:pt x="590778" y="633990"/>
                  </a:lnTo>
                  <a:lnTo>
                    <a:pt x="586822" y="611154"/>
                  </a:lnTo>
                </a:path>
                <a:path w="593089" h="751205">
                  <a:moveTo>
                    <a:pt x="123507" y="652726"/>
                  </a:moveTo>
                  <a:lnTo>
                    <a:pt x="123507" y="719134"/>
                  </a:lnTo>
                </a:path>
                <a:path w="593089" h="751205">
                  <a:moveTo>
                    <a:pt x="461294" y="652726"/>
                  </a:moveTo>
                  <a:lnTo>
                    <a:pt x="461294" y="719134"/>
                  </a:lnTo>
                </a:path>
                <a:path w="593089" h="751205">
                  <a:moveTo>
                    <a:pt x="476378" y="464301"/>
                  </a:moveTo>
                  <a:lnTo>
                    <a:pt x="518763" y="484539"/>
                  </a:lnTo>
                  <a:lnTo>
                    <a:pt x="552813" y="507965"/>
                  </a:lnTo>
                  <a:lnTo>
                    <a:pt x="577065" y="534530"/>
                  </a:lnTo>
                  <a:lnTo>
                    <a:pt x="590054" y="564182"/>
                  </a:lnTo>
                  <a:lnTo>
                    <a:pt x="581000" y="574180"/>
                  </a:lnTo>
                  <a:lnTo>
                    <a:pt x="504797" y="597656"/>
                  </a:lnTo>
                  <a:lnTo>
                    <a:pt x="443754" y="608014"/>
                  </a:lnTo>
                  <a:lnTo>
                    <a:pt x="371487" y="615373"/>
                  </a:lnTo>
                  <a:lnTo>
                    <a:pt x="291049" y="618172"/>
                  </a:lnTo>
                  <a:lnTo>
                    <a:pt x="216189" y="616185"/>
                  </a:lnTo>
                  <a:lnTo>
                    <a:pt x="147030" y="610914"/>
                  </a:lnTo>
                  <a:lnTo>
                    <a:pt x="87208" y="603392"/>
                  </a:lnTo>
                  <a:lnTo>
                    <a:pt x="40360" y="594657"/>
                  </a:lnTo>
                  <a:lnTo>
                    <a:pt x="134" y="577680"/>
                  </a:lnTo>
                  <a:lnTo>
                    <a:pt x="12753" y="545075"/>
                  </a:lnTo>
                  <a:lnTo>
                    <a:pt x="37644" y="514445"/>
                  </a:lnTo>
                  <a:lnTo>
                    <a:pt x="73547" y="486957"/>
                  </a:lnTo>
                  <a:lnTo>
                    <a:pt x="119197" y="463774"/>
                  </a:lnTo>
                </a:path>
              </a:pathLst>
            </a:custGeom>
            <a:ln w="107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90354" y="2274609"/>
              <a:ext cx="138430" cy="41275"/>
            </a:xfrm>
            <a:custGeom>
              <a:avLst/>
              <a:gdLst/>
              <a:ahLst/>
              <a:cxnLst/>
              <a:rect l="l" t="t" r="r" b="b"/>
              <a:pathLst>
                <a:path w="138429" h="41275">
                  <a:moveTo>
                    <a:pt x="40944" y="20516"/>
                  </a:moveTo>
                  <a:lnTo>
                    <a:pt x="39337" y="28505"/>
                  </a:lnTo>
                  <a:lnTo>
                    <a:pt x="34951" y="35026"/>
                  </a:lnTo>
                  <a:lnTo>
                    <a:pt x="28444" y="39421"/>
                  </a:lnTo>
                  <a:lnTo>
                    <a:pt x="20472" y="41032"/>
                  </a:lnTo>
                  <a:lnTo>
                    <a:pt x="12500" y="39421"/>
                  </a:lnTo>
                  <a:lnTo>
                    <a:pt x="5993" y="35026"/>
                  </a:lnTo>
                  <a:lnTo>
                    <a:pt x="1607" y="28505"/>
                  </a:lnTo>
                  <a:lnTo>
                    <a:pt x="0" y="20516"/>
                  </a:lnTo>
                  <a:lnTo>
                    <a:pt x="1607" y="12527"/>
                  </a:lnTo>
                  <a:lnTo>
                    <a:pt x="5993" y="6006"/>
                  </a:lnTo>
                  <a:lnTo>
                    <a:pt x="12500" y="1611"/>
                  </a:lnTo>
                  <a:lnTo>
                    <a:pt x="20472" y="0"/>
                  </a:lnTo>
                  <a:lnTo>
                    <a:pt x="28444" y="1611"/>
                  </a:lnTo>
                  <a:lnTo>
                    <a:pt x="34951" y="6006"/>
                  </a:lnTo>
                  <a:lnTo>
                    <a:pt x="39337" y="12527"/>
                  </a:lnTo>
                  <a:lnTo>
                    <a:pt x="40944" y="20516"/>
                  </a:lnTo>
                  <a:close/>
                </a:path>
                <a:path w="138429" h="41275">
                  <a:moveTo>
                    <a:pt x="137919" y="20516"/>
                  </a:moveTo>
                  <a:lnTo>
                    <a:pt x="136311" y="28505"/>
                  </a:lnTo>
                  <a:lnTo>
                    <a:pt x="131925" y="35026"/>
                  </a:lnTo>
                  <a:lnTo>
                    <a:pt x="125418" y="39421"/>
                  </a:lnTo>
                  <a:lnTo>
                    <a:pt x="117447" y="41032"/>
                  </a:lnTo>
                  <a:lnTo>
                    <a:pt x="109475" y="39421"/>
                  </a:lnTo>
                  <a:lnTo>
                    <a:pt x="102968" y="35026"/>
                  </a:lnTo>
                  <a:lnTo>
                    <a:pt x="98582" y="28505"/>
                  </a:lnTo>
                  <a:lnTo>
                    <a:pt x="96974" y="20516"/>
                  </a:lnTo>
                  <a:lnTo>
                    <a:pt x="98582" y="12527"/>
                  </a:lnTo>
                  <a:lnTo>
                    <a:pt x="102968" y="6006"/>
                  </a:lnTo>
                  <a:lnTo>
                    <a:pt x="109475" y="1611"/>
                  </a:lnTo>
                  <a:lnTo>
                    <a:pt x="117447" y="0"/>
                  </a:lnTo>
                  <a:lnTo>
                    <a:pt x="125418" y="1611"/>
                  </a:lnTo>
                  <a:lnTo>
                    <a:pt x="131925" y="6006"/>
                  </a:lnTo>
                  <a:lnTo>
                    <a:pt x="136311" y="12527"/>
                  </a:lnTo>
                  <a:lnTo>
                    <a:pt x="137919" y="20516"/>
                  </a:lnTo>
                  <a:close/>
                </a:path>
              </a:pathLst>
            </a:custGeom>
            <a:ln w="107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088001" y="2571540"/>
              <a:ext cx="351790" cy="21590"/>
            </a:xfrm>
            <a:custGeom>
              <a:avLst/>
              <a:gdLst/>
              <a:ahLst/>
              <a:cxnLst/>
              <a:rect l="l" t="t" r="r" b="b"/>
              <a:pathLst>
                <a:path w="351789" h="21589">
                  <a:moveTo>
                    <a:pt x="0" y="0"/>
                  </a:moveTo>
                  <a:lnTo>
                    <a:pt x="13392" y="4572"/>
                  </a:lnTo>
                  <a:lnTo>
                    <a:pt x="50169" y="13902"/>
                  </a:lnTo>
                  <a:lnTo>
                    <a:pt x="105228" y="21410"/>
                  </a:lnTo>
                  <a:lnTo>
                    <a:pt x="173467" y="20516"/>
                  </a:lnTo>
                </a:path>
                <a:path w="351789" h="21589">
                  <a:moveTo>
                    <a:pt x="351254" y="0"/>
                  </a:moveTo>
                  <a:lnTo>
                    <a:pt x="347643" y="1366"/>
                  </a:lnTo>
                  <a:lnTo>
                    <a:pt x="337314" y="4859"/>
                  </a:lnTo>
                  <a:lnTo>
                    <a:pt x="321025" y="9566"/>
                  </a:lnTo>
                  <a:lnTo>
                    <a:pt x="299534" y="14577"/>
                  </a:lnTo>
                </a:path>
              </a:pathLst>
            </a:custGeom>
            <a:ln w="10786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272278" y="2518663"/>
              <a:ext cx="2562860" cy="2694305"/>
            </a:xfrm>
            <a:custGeom>
              <a:avLst/>
              <a:gdLst/>
              <a:ahLst/>
              <a:cxnLst/>
              <a:rect l="l" t="t" r="r" b="b"/>
              <a:pathLst>
                <a:path w="2562859" h="2694304">
                  <a:moveTo>
                    <a:pt x="0" y="0"/>
                  </a:moveTo>
                  <a:lnTo>
                    <a:pt x="480060" y="2694305"/>
                  </a:lnTo>
                  <a:lnTo>
                    <a:pt x="2562732" y="9333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AA8">
                <a:alpha val="2705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871485" y="2608430"/>
              <a:ext cx="1156970" cy="1386205"/>
            </a:xfrm>
            <a:custGeom>
              <a:avLst/>
              <a:gdLst/>
              <a:ahLst/>
              <a:cxnLst/>
              <a:rect l="l" t="t" r="r" b="b"/>
              <a:pathLst>
                <a:path w="1156970" h="1386204">
                  <a:moveTo>
                    <a:pt x="313194" y="475407"/>
                  </a:moveTo>
                  <a:lnTo>
                    <a:pt x="313217" y="514748"/>
                  </a:lnTo>
                  <a:lnTo>
                    <a:pt x="315508" y="555244"/>
                  </a:lnTo>
                  <a:lnTo>
                    <a:pt x="320827" y="595916"/>
                  </a:lnTo>
                  <a:lnTo>
                    <a:pt x="329930" y="635780"/>
                  </a:lnTo>
                  <a:lnTo>
                    <a:pt x="343578" y="673857"/>
                  </a:lnTo>
                  <a:lnTo>
                    <a:pt x="362526" y="709165"/>
                  </a:lnTo>
                  <a:lnTo>
                    <a:pt x="387533" y="740723"/>
                  </a:lnTo>
                  <a:lnTo>
                    <a:pt x="419358" y="767550"/>
                  </a:lnTo>
                  <a:lnTo>
                    <a:pt x="458757" y="788664"/>
                  </a:lnTo>
                  <a:lnTo>
                    <a:pt x="506489" y="803085"/>
                  </a:lnTo>
                  <a:lnTo>
                    <a:pt x="563313" y="809831"/>
                  </a:lnTo>
                  <a:lnTo>
                    <a:pt x="623269" y="807926"/>
                  </a:lnTo>
                  <a:lnTo>
                    <a:pt x="674091" y="797193"/>
                  </a:lnTo>
                  <a:lnTo>
                    <a:pt x="716546" y="778715"/>
                  </a:lnTo>
                  <a:lnTo>
                    <a:pt x="751401" y="753572"/>
                  </a:lnTo>
                  <a:lnTo>
                    <a:pt x="779425" y="722843"/>
                  </a:lnTo>
                  <a:lnTo>
                    <a:pt x="801385" y="687611"/>
                  </a:lnTo>
                  <a:lnTo>
                    <a:pt x="818047" y="648956"/>
                  </a:lnTo>
                  <a:lnTo>
                    <a:pt x="830181" y="607958"/>
                  </a:lnTo>
                  <a:lnTo>
                    <a:pt x="838552" y="565699"/>
                  </a:lnTo>
                  <a:lnTo>
                    <a:pt x="843930" y="523258"/>
                  </a:lnTo>
                  <a:lnTo>
                    <a:pt x="847080" y="481717"/>
                  </a:lnTo>
                </a:path>
                <a:path w="1156970" h="1386204">
                  <a:moveTo>
                    <a:pt x="446653" y="242974"/>
                  </a:moveTo>
                  <a:lnTo>
                    <a:pt x="474290" y="257633"/>
                  </a:lnTo>
                  <a:lnTo>
                    <a:pt x="546365" y="287673"/>
                  </a:lnTo>
                  <a:lnTo>
                    <a:pt x="646620" y="312191"/>
                  </a:lnTo>
                  <a:lnTo>
                    <a:pt x="758797" y="310285"/>
                  </a:lnTo>
                  <a:lnTo>
                    <a:pt x="767057" y="342642"/>
                  </a:lnTo>
                  <a:lnTo>
                    <a:pt x="789407" y="412172"/>
                  </a:lnTo>
                  <a:lnTo>
                    <a:pt x="822201" y="477560"/>
                  </a:lnTo>
                  <a:lnTo>
                    <a:pt x="861794" y="497493"/>
                  </a:lnTo>
                  <a:lnTo>
                    <a:pt x="875812" y="481717"/>
                  </a:lnTo>
                  <a:lnTo>
                    <a:pt x="891261" y="447361"/>
                  </a:lnTo>
                  <a:lnTo>
                    <a:pt x="904490" y="399682"/>
                  </a:lnTo>
                  <a:lnTo>
                    <a:pt x="911852" y="343941"/>
                  </a:lnTo>
                  <a:lnTo>
                    <a:pt x="909697" y="285394"/>
                  </a:lnTo>
                  <a:lnTo>
                    <a:pt x="894375" y="229302"/>
                  </a:lnTo>
                  <a:lnTo>
                    <a:pt x="880167" y="183873"/>
                  </a:lnTo>
                  <a:lnTo>
                    <a:pt x="879505" y="149838"/>
                  </a:lnTo>
                  <a:lnTo>
                    <a:pt x="885967" y="121237"/>
                  </a:lnTo>
                  <a:lnTo>
                    <a:pt x="893129" y="92110"/>
                  </a:lnTo>
                  <a:lnTo>
                    <a:pt x="894569" y="56497"/>
                  </a:lnTo>
                  <a:lnTo>
                    <a:pt x="883865" y="8439"/>
                  </a:lnTo>
                  <a:lnTo>
                    <a:pt x="864518" y="0"/>
                  </a:lnTo>
                  <a:lnTo>
                    <a:pt x="827969" y="12864"/>
                  </a:lnTo>
                  <a:lnTo>
                    <a:pt x="783751" y="34261"/>
                  </a:lnTo>
                  <a:lnTo>
                    <a:pt x="741401" y="51416"/>
                  </a:lnTo>
                  <a:lnTo>
                    <a:pt x="710451" y="51560"/>
                  </a:lnTo>
                  <a:lnTo>
                    <a:pt x="679316" y="36392"/>
                  </a:lnTo>
                  <a:lnTo>
                    <a:pt x="642662" y="23294"/>
                  </a:lnTo>
                  <a:lnTo>
                    <a:pt x="602856" y="13549"/>
                  </a:lnTo>
                  <a:lnTo>
                    <a:pt x="562261" y="8439"/>
                  </a:lnTo>
                  <a:lnTo>
                    <a:pt x="500519" y="13747"/>
                  </a:lnTo>
                  <a:lnTo>
                    <a:pt x="442720" y="31182"/>
                  </a:lnTo>
                  <a:lnTo>
                    <a:pt x="395563" y="53548"/>
                  </a:lnTo>
                  <a:lnTo>
                    <a:pt x="333869" y="102076"/>
                  </a:lnTo>
                  <a:lnTo>
                    <a:pt x="307241" y="131213"/>
                  </a:lnTo>
                  <a:lnTo>
                    <a:pt x="285305" y="165803"/>
                  </a:lnTo>
                  <a:lnTo>
                    <a:pt x="267506" y="210590"/>
                  </a:lnTo>
                  <a:lnTo>
                    <a:pt x="253288" y="270319"/>
                  </a:lnTo>
                  <a:lnTo>
                    <a:pt x="249848" y="309092"/>
                  </a:lnTo>
                  <a:lnTo>
                    <a:pt x="250641" y="359989"/>
                  </a:lnTo>
                  <a:lnTo>
                    <a:pt x="256572" y="414801"/>
                  </a:lnTo>
                  <a:lnTo>
                    <a:pt x="268547" y="465318"/>
                  </a:lnTo>
                  <a:lnTo>
                    <a:pt x="287469" y="503331"/>
                  </a:lnTo>
                  <a:lnTo>
                    <a:pt x="314245" y="520631"/>
                  </a:lnTo>
                  <a:lnTo>
                    <a:pt x="317694" y="505874"/>
                  </a:lnTo>
                  <a:lnTo>
                    <a:pt x="315822" y="467256"/>
                  </a:lnTo>
                  <a:lnTo>
                    <a:pt x="325773" y="417989"/>
                  </a:lnTo>
                  <a:lnTo>
                    <a:pt x="364693" y="371286"/>
                  </a:lnTo>
                  <a:lnTo>
                    <a:pt x="391487" y="339286"/>
                  </a:lnTo>
                  <a:lnTo>
                    <a:pt x="403921" y="301092"/>
                  </a:lnTo>
                  <a:lnTo>
                    <a:pt x="408826" y="264535"/>
                  </a:lnTo>
                  <a:lnTo>
                    <a:pt x="413029" y="237443"/>
                  </a:lnTo>
                  <a:lnTo>
                    <a:pt x="423362" y="227646"/>
                  </a:lnTo>
                  <a:lnTo>
                    <a:pt x="446653" y="242974"/>
                  </a:lnTo>
                  <a:close/>
                </a:path>
                <a:path w="1156970" h="1386204">
                  <a:moveTo>
                    <a:pt x="416174" y="765684"/>
                  </a:moveTo>
                  <a:lnTo>
                    <a:pt x="416174" y="836124"/>
                  </a:lnTo>
                  <a:lnTo>
                    <a:pt x="437194" y="869779"/>
                  </a:lnTo>
                  <a:lnTo>
                    <a:pt x="464058" y="902909"/>
                  </a:lnTo>
                  <a:lnTo>
                    <a:pt x="496821" y="926573"/>
                  </a:lnTo>
                  <a:lnTo>
                    <a:pt x="533501" y="940771"/>
                  </a:lnTo>
                  <a:lnTo>
                    <a:pt x="572115" y="945504"/>
                  </a:lnTo>
                  <a:lnTo>
                    <a:pt x="610679" y="940771"/>
                  </a:lnTo>
                  <a:lnTo>
                    <a:pt x="647211" y="926573"/>
                  </a:lnTo>
                  <a:lnTo>
                    <a:pt x="679728" y="902909"/>
                  </a:lnTo>
                  <a:lnTo>
                    <a:pt x="706247" y="869779"/>
                  </a:lnTo>
                  <a:lnTo>
                    <a:pt x="727267" y="836124"/>
                  </a:lnTo>
                  <a:lnTo>
                    <a:pt x="727267" y="765684"/>
                  </a:lnTo>
                </a:path>
                <a:path w="1156970" h="1386204">
                  <a:moveTo>
                    <a:pt x="416174" y="837176"/>
                  </a:moveTo>
                  <a:lnTo>
                    <a:pt x="336966" y="853806"/>
                  </a:lnTo>
                  <a:lnTo>
                    <a:pt x="287679" y="868752"/>
                  </a:lnTo>
                  <a:lnTo>
                    <a:pt x="235682" y="888185"/>
                  </a:lnTo>
                  <a:lnTo>
                    <a:pt x="183782" y="912153"/>
                  </a:lnTo>
                  <a:lnTo>
                    <a:pt x="134789" y="940706"/>
                  </a:lnTo>
                  <a:lnTo>
                    <a:pt x="91509" y="973893"/>
                  </a:lnTo>
                  <a:lnTo>
                    <a:pt x="56753" y="1011763"/>
                  </a:lnTo>
                  <a:lnTo>
                    <a:pt x="28228" y="1063462"/>
                  </a:lnTo>
                  <a:lnTo>
                    <a:pt x="10641" y="1132712"/>
                  </a:lnTo>
                  <a:lnTo>
                    <a:pt x="5302" y="1178787"/>
                  </a:lnTo>
                  <a:lnTo>
                    <a:pt x="1921" y="1235091"/>
                  </a:lnTo>
                  <a:lnTo>
                    <a:pt x="240" y="1303573"/>
                  </a:lnTo>
                  <a:lnTo>
                    <a:pt x="0" y="1386179"/>
                  </a:lnTo>
                  <a:lnTo>
                    <a:pt x="1156072" y="1386179"/>
                  </a:lnTo>
                  <a:lnTo>
                    <a:pt x="1156435" y="1305342"/>
                  </a:lnTo>
                  <a:lnTo>
                    <a:pt x="1156219" y="1241155"/>
                  </a:lnTo>
                  <a:lnTo>
                    <a:pt x="1154649" y="1190157"/>
                  </a:lnTo>
                  <a:lnTo>
                    <a:pt x="1150948" y="1148882"/>
                  </a:lnTo>
                  <a:lnTo>
                    <a:pt x="1134050" y="1081654"/>
                  </a:lnTo>
                  <a:lnTo>
                    <a:pt x="1099318" y="1011763"/>
                  </a:lnTo>
                  <a:lnTo>
                    <a:pt x="1072099" y="975257"/>
                  </a:lnTo>
                  <a:lnTo>
                    <a:pt x="1035555" y="942837"/>
                  </a:lnTo>
                  <a:lnTo>
                    <a:pt x="992195" y="914459"/>
                  </a:lnTo>
                  <a:lnTo>
                    <a:pt x="944527" y="890080"/>
                  </a:lnTo>
                  <a:lnTo>
                    <a:pt x="895060" y="869657"/>
                  </a:lnTo>
                  <a:lnTo>
                    <a:pt x="846302" y="853147"/>
                  </a:lnTo>
                  <a:lnTo>
                    <a:pt x="800762" y="840506"/>
                  </a:lnTo>
                  <a:lnTo>
                    <a:pt x="760948" y="831691"/>
                  </a:lnTo>
                  <a:lnTo>
                    <a:pt x="729369" y="826659"/>
                  </a:lnTo>
                </a:path>
                <a:path w="1156970" h="1386204">
                  <a:moveTo>
                    <a:pt x="240676" y="1168471"/>
                  </a:moveTo>
                  <a:lnTo>
                    <a:pt x="240676" y="1322024"/>
                  </a:lnTo>
                </a:path>
                <a:path w="1156970" h="1386204">
                  <a:moveTo>
                    <a:pt x="899630" y="1168471"/>
                  </a:moveTo>
                  <a:lnTo>
                    <a:pt x="899630" y="1322024"/>
                  </a:lnTo>
                </a:path>
              </a:pathLst>
            </a:custGeom>
            <a:ln w="2102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220414" y="3504503"/>
              <a:ext cx="442595" cy="161290"/>
            </a:xfrm>
            <a:custGeom>
              <a:avLst/>
              <a:gdLst/>
              <a:ahLst/>
              <a:cxnLst/>
              <a:rect l="l" t="t" r="r" b="b"/>
              <a:pathLst>
                <a:path w="442595" h="161289">
                  <a:moveTo>
                    <a:pt x="0" y="10517"/>
                  </a:moveTo>
                  <a:lnTo>
                    <a:pt x="32580" y="139880"/>
                  </a:lnTo>
                  <a:lnTo>
                    <a:pt x="38703" y="151958"/>
                  </a:lnTo>
                  <a:lnTo>
                    <a:pt x="49256" y="159205"/>
                  </a:lnTo>
                  <a:lnTo>
                    <a:pt x="61977" y="160733"/>
                  </a:lnTo>
                  <a:lnTo>
                    <a:pt x="74602" y="155656"/>
                  </a:lnTo>
                  <a:lnTo>
                    <a:pt x="182854" y="79931"/>
                  </a:lnTo>
                  <a:lnTo>
                    <a:pt x="198028" y="72832"/>
                  </a:lnTo>
                  <a:lnTo>
                    <a:pt x="214384" y="70465"/>
                  </a:lnTo>
                  <a:lnTo>
                    <a:pt x="230740" y="72832"/>
                  </a:lnTo>
                  <a:lnTo>
                    <a:pt x="245914" y="79931"/>
                  </a:lnTo>
                  <a:lnTo>
                    <a:pt x="348911" y="151449"/>
                  </a:lnTo>
                  <a:lnTo>
                    <a:pt x="360636" y="156280"/>
                  </a:lnTo>
                  <a:lnTo>
                    <a:pt x="372558" y="155393"/>
                  </a:lnTo>
                  <a:lnTo>
                    <a:pt x="382904" y="149378"/>
                  </a:lnTo>
                  <a:lnTo>
                    <a:pt x="389900" y="138828"/>
                  </a:lnTo>
                  <a:lnTo>
                    <a:pt x="442449" y="0"/>
                  </a:lnTo>
                </a:path>
              </a:pathLst>
            </a:custGeom>
            <a:ln w="2103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357026" y="3680142"/>
              <a:ext cx="143510" cy="314960"/>
            </a:xfrm>
            <a:custGeom>
              <a:avLst/>
              <a:gdLst/>
              <a:ahLst/>
              <a:cxnLst/>
              <a:rect l="l" t="t" r="r" b="b"/>
              <a:pathLst>
                <a:path w="143509" h="314960">
                  <a:moveTo>
                    <a:pt x="142934" y="5258"/>
                  </a:moveTo>
                  <a:lnTo>
                    <a:pt x="133902" y="14855"/>
                  </a:lnTo>
                  <a:lnTo>
                    <a:pt x="127432" y="26030"/>
                  </a:lnTo>
                  <a:lnTo>
                    <a:pt x="123721" y="38388"/>
                  </a:lnTo>
                  <a:lnTo>
                    <a:pt x="122965" y="51534"/>
                  </a:lnTo>
                  <a:lnTo>
                    <a:pt x="142934" y="314467"/>
                  </a:lnTo>
                </a:path>
                <a:path w="143509" h="314960">
                  <a:moveTo>
                    <a:pt x="0" y="0"/>
                  </a:moveTo>
                  <a:lnTo>
                    <a:pt x="9031" y="9597"/>
                  </a:lnTo>
                  <a:lnTo>
                    <a:pt x="15502" y="20771"/>
                  </a:lnTo>
                  <a:lnTo>
                    <a:pt x="19213" y="33129"/>
                  </a:lnTo>
                  <a:lnTo>
                    <a:pt x="19968" y="46276"/>
                  </a:lnTo>
                  <a:lnTo>
                    <a:pt x="0" y="309208"/>
                  </a:lnTo>
                </a:path>
              </a:pathLst>
            </a:custGeom>
            <a:ln w="2102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0268" y="3028099"/>
              <a:ext cx="100902" cy="10095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89446" y="3028099"/>
              <a:ext cx="100902" cy="10095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421136" y="2702059"/>
              <a:ext cx="286385" cy="217170"/>
            </a:xfrm>
            <a:custGeom>
              <a:avLst/>
              <a:gdLst/>
              <a:ahLst/>
              <a:cxnLst/>
              <a:rect l="l" t="t" r="r" b="b"/>
              <a:pathLst>
                <a:path w="286384" h="217169">
                  <a:moveTo>
                    <a:pt x="209147" y="216656"/>
                  </a:moveTo>
                  <a:lnTo>
                    <a:pt x="214484" y="215884"/>
                  </a:lnTo>
                  <a:lnTo>
                    <a:pt x="229772" y="212055"/>
                  </a:lnTo>
                  <a:lnTo>
                    <a:pt x="253929" y="202901"/>
                  </a:lnTo>
                  <a:lnTo>
                    <a:pt x="285869" y="186156"/>
                  </a:lnTo>
                </a:path>
                <a:path w="286384" h="217169">
                  <a:moveTo>
                    <a:pt x="116659" y="0"/>
                  </a:moveTo>
                  <a:lnTo>
                    <a:pt x="92815" y="6031"/>
                  </a:lnTo>
                  <a:lnTo>
                    <a:pt x="65424" y="11174"/>
                  </a:lnTo>
                  <a:lnTo>
                    <a:pt x="34485" y="14937"/>
                  </a:lnTo>
                  <a:lnTo>
                    <a:pt x="0" y="16827"/>
                  </a:lnTo>
                </a:path>
              </a:pathLst>
            </a:custGeom>
            <a:ln w="2102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555972" y="2582465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893"/>
                  </a:moveTo>
                  <a:lnTo>
                    <a:pt x="0" y="10782"/>
                  </a:lnTo>
                  <a:lnTo>
                    <a:pt x="0" y="4852"/>
                  </a:lnTo>
                  <a:lnTo>
                    <a:pt x="4855" y="0"/>
                  </a:lnTo>
                  <a:lnTo>
                    <a:pt x="10790" y="0"/>
                  </a:lnTo>
                  <a:lnTo>
                    <a:pt x="36945" y="0"/>
                  </a:lnTo>
                </a:path>
              </a:pathLst>
            </a:custGeom>
            <a:ln w="107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187488" y="2512918"/>
              <a:ext cx="1905" cy="428625"/>
            </a:xfrm>
            <a:custGeom>
              <a:avLst/>
              <a:gdLst/>
              <a:ahLst/>
              <a:cxnLst/>
              <a:rect l="l" t="t" r="r" b="b"/>
              <a:pathLst>
                <a:path w="1904" h="428625">
                  <a:moveTo>
                    <a:pt x="1618" y="0"/>
                  </a:moveTo>
                  <a:lnTo>
                    <a:pt x="0" y="0"/>
                  </a:lnTo>
                  <a:lnTo>
                    <a:pt x="0" y="428053"/>
                  </a:lnTo>
                  <a:lnTo>
                    <a:pt x="1618" y="428053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089296" y="2446066"/>
              <a:ext cx="156845" cy="39370"/>
            </a:xfrm>
            <a:custGeom>
              <a:avLst/>
              <a:gdLst/>
              <a:ahLst/>
              <a:cxnLst/>
              <a:rect l="l" t="t" r="r" b="b"/>
              <a:pathLst>
                <a:path w="156845" h="39369">
                  <a:moveTo>
                    <a:pt x="38845" y="19947"/>
                  </a:moveTo>
                  <a:lnTo>
                    <a:pt x="37318" y="27491"/>
                  </a:lnTo>
                  <a:lnTo>
                    <a:pt x="33155" y="33661"/>
                  </a:lnTo>
                  <a:lnTo>
                    <a:pt x="26981" y="37827"/>
                  </a:lnTo>
                  <a:lnTo>
                    <a:pt x="19422" y="39356"/>
                  </a:lnTo>
                  <a:lnTo>
                    <a:pt x="11862" y="37827"/>
                  </a:lnTo>
                  <a:lnTo>
                    <a:pt x="5688" y="33661"/>
                  </a:lnTo>
                  <a:lnTo>
                    <a:pt x="1526" y="27491"/>
                  </a:lnTo>
                  <a:lnTo>
                    <a:pt x="0" y="19947"/>
                  </a:lnTo>
                  <a:lnTo>
                    <a:pt x="1526" y="12385"/>
                  </a:lnTo>
                  <a:lnTo>
                    <a:pt x="5688" y="6216"/>
                  </a:lnTo>
                  <a:lnTo>
                    <a:pt x="11862" y="2061"/>
                  </a:lnTo>
                  <a:lnTo>
                    <a:pt x="19422" y="539"/>
                  </a:lnTo>
                  <a:lnTo>
                    <a:pt x="26981" y="2061"/>
                  </a:lnTo>
                  <a:lnTo>
                    <a:pt x="33155" y="6216"/>
                  </a:lnTo>
                  <a:lnTo>
                    <a:pt x="37318" y="12385"/>
                  </a:lnTo>
                  <a:lnTo>
                    <a:pt x="38845" y="19947"/>
                  </a:lnTo>
                </a:path>
                <a:path w="156845" h="39369">
                  <a:moveTo>
                    <a:pt x="97653" y="19947"/>
                  </a:moveTo>
                  <a:lnTo>
                    <a:pt x="96126" y="27491"/>
                  </a:lnTo>
                  <a:lnTo>
                    <a:pt x="91963" y="33661"/>
                  </a:lnTo>
                  <a:lnTo>
                    <a:pt x="85789" y="37827"/>
                  </a:lnTo>
                  <a:lnTo>
                    <a:pt x="78230" y="39356"/>
                  </a:lnTo>
                  <a:lnTo>
                    <a:pt x="70670" y="37827"/>
                  </a:lnTo>
                  <a:lnTo>
                    <a:pt x="64496" y="33661"/>
                  </a:lnTo>
                  <a:lnTo>
                    <a:pt x="60334" y="27491"/>
                  </a:lnTo>
                  <a:lnTo>
                    <a:pt x="58807" y="19947"/>
                  </a:lnTo>
                  <a:lnTo>
                    <a:pt x="60334" y="12385"/>
                  </a:lnTo>
                  <a:lnTo>
                    <a:pt x="64496" y="6216"/>
                  </a:lnTo>
                  <a:lnTo>
                    <a:pt x="70670" y="2061"/>
                  </a:lnTo>
                  <a:lnTo>
                    <a:pt x="78230" y="539"/>
                  </a:lnTo>
                  <a:lnTo>
                    <a:pt x="85789" y="2061"/>
                  </a:lnTo>
                  <a:lnTo>
                    <a:pt x="91963" y="6216"/>
                  </a:lnTo>
                  <a:lnTo>
                    <a:pt x="96126" y="12385"/>
                  </a:lnTo>
                  <a:lnTo>
                    <a:pt x="97653" y="19947"/>
                  </a:lnTo>
                </a:path>
                <a:path w="156845" h="39369">
                  <a:moveTo>
                    <a:pt x="156461" y="19408"/>
                  </a:moveTo>
                  <a:lnTo>
                    <a:pt x="154934" y="26952"/>
                  </a:lnTo>
                  <a:lnTo>
                    <a:pt x="150770" y="33122"/>
                  </a:lnTo>
                  <a:lnTo>
                    <a:pt x="144596" y="37288"/>
                  </a:lnTo>
                  <a:lnTo>
                    <a:pt x="137038" y="38817"/>
                  </a:lnTo>
                  <a:lnTo>
                    <a:pt x="129477" y="37288"/>
                  </a:lnTo>
                  <a:lnTo>
                    <a:pt x="123304" y="33122"/>
                  </a:lnTo>
                  <a:lnTo>
                    <a:pt x="119141" y="26952"/>
                  </a:lnTo>
                  <a:lnTo>
                    <a:pt x="117615" y="19408"/>
                  </a:lnTo>
                  <a:lnTo>
                    <a:pt x="119141" y="11846"/>
                  </a:lnTo>
                  <a:lnTo>
                    <a:pt x="123304" y="5677"/>
                  </a:lnTo>
                  <a:lnTo>
                    <a:pt x="129477" y="1522"/>
                  </a:lnTo>
                  <a:lnTo>
                    <a:pt x="137038" y="0"/>
                  </a:lnTo>
                  <a:lnTo>
                    <a:pt x="144596" y="1522"/>
                  </a:lnTo>
                  <a:lnTo>
                    <a:pt x="150770" y="5677"/>
                  </a:lnTo>
                  <a:lnTo>
                    <a:pt x="154934" y="11846"/>
                  </a:lnTo>
                  <a:lnTo>
                    <a:pt x="156461" y="19408"/>
                  </a:lnTo>
                </a:path>
              </a:pathLst>
            </a:custGeom>
            <a:ln w="107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368228" y="2621822"/>
              <a:ext cx="147955" cy="1270"/>
            </a:xfrm>
            <a:custGeom>
              <a:avLst/>
              <a:gdLst/>
              <a:ahLst/>
              <a:cxnLst/>
              <a:rect l="l" t="t" r="r" b="b"/>
              <a:pathLst>
                <a:path w="147954" h="1269">
                  <a:moveTo>
                    <a:pt x="147819" y="0"/>
                  </a:moveTo>
                  <a:lnTo>
                    <a:pt x="0" y="0"/>
                  </a:lnTo>
                  <a:lnTo>
                    <a:pt x="0" y="1078"/>
                  </a:lnTo>
                  <a:lnTo>
                    <a:pt x="147819" y="1078"/>
                  </a:lnTo>
                  <a:lnTo>
                    <a:pt x="1478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279648" y="2596393"/>
              <a:ext cx="54610" cy="262255"/>
            </a:xfrm>
            <a:custGeom>
              <a:avLst/>
              <a:gdLst/>
              <a:ahLst/>
              <a:cxnLst/>
              <a:rect l="l" t="t" r="r" b="b"/>
              <a:pathLst>
                <a:path w="54610" h="262255">
                  <a:moveTo>
                    <a:pt x="0" y="179"/>
                  </a:moveTo>
                  <a:lnTo>
                    <a:pt x="52873" y="0"/>
                  </a:lnTo>
                  <a:lnTo>
                    <a:pt x="53070" y="52834"/>
                  </a:lnTo>
                  <a:lnTo>
                    <a:pt x="197" y="53014"/>
                  </a:lnTo>
                  <a:lnTo>
                    <a:pt x="0" y="179"/>
                  </a:lnTo>
                </a:path>
                <a:path w="54610" h="262255">
                  <a:moveTo>
                    <a:pt x="539" y="104770"/>
                  </a:moveTo>
                  <a:lnTo>
                    <a:pt x="53412" y="104590"/>
                  </a:lnTo>
                  <a:lnTo>
                    <a:pt x="53610" y="157425"/>
                  </a:lnTo>
                  <a:lnTo>
                    <a:pt x="737" y="157604"/>
                  </a:lnTo>
                  <a:lnTo>
                    <a:pt x="539" y="104770"/>
                  </a:lnTo>
                </a:path>
                <a:path w="54610" h="262255">
                  <a:moveTo>
                    <a:pt x="1079" y="209356"/>
                  </a:moveTo>
                  <a:lnTo>
                    <a:pt x="53952" y="209163"/>
                  </a:lnTo>
                  <a:lnTo>
                    <a:pt x="54086" y="244890"/>
                  </a:lnTo>
                </a:path>
                <a:path w="54610" h="262255">
                  <a:moveTo>
                    <a:pt x="36891" y="262060"/>
                  </a:moveTo>
                  <a:lnTo>
                    <a:pt x="1277" y="262191"/>
                  </a:lnTo>
                  <a:lnTo>
                    <a:pt x="1079" y="209356"/>
                  </a:lnTo>
                </a:path>
              </a:pathLst>
            </a:custGeom>
            <a:ln w="107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055842" y="2507538"/>
              <a:ext cx="612140" cy="224790"/>
            </a:xfrm>
            <a:custGeom>
              <a:avLst/>
              <a:gdLst/>
              <a:ahLst/>
              <a:cxnLst/>
              <a:rect l="l" t="t" r="r" b="b"/>
              <a:pathLst>
                <a:path w="612140" h="224789">
                  <a:moveTo>
                    <a:pt x="388594" y="223189"/>
                  </a:moveTo>
                  <a:lnTo>
                    <a:pt x="312915" y="223189"/>
                  </a:lnTo>
                  <a:lnTo>
                    <a:pt x="312915" y="224269"/>
                  </a:lnTo>
                  <a:lnTo>
                    <a:pt x="387515" y="224269"/>
                  </a:lnTo>
                  <a:lnTo>
                    <a:pt x="388594" y="223189"/>
                  </a:lnTo>
                  <a:close/>
                </a:path>
                <a:path w="612140" h="224789">
                  <a:moveTo>
                    <a:pt x="612114" y="0"/>
                  </a:moveTo>
                  <a:lnTo>
                    <a:pt x="0" y="0"/>
                  </a:lnTo>
                  <a:lnTo>
                    <a:pt x="0" y="10782"/>
                  </a:lnTo>
                  <a:lnTo>
                    <a:pt x="601319" y="10782"/>
                  </a:lnTo>
                  <a:lnTo>
                    <a:pt x="612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055845" y="2421266"/>
              <a:ext cx="697230" cy="518795"/>
            </a:xfrm>
            <a:custGeom>
              <a:avLst/>
              <a:gdLst/>
              <a:ahLst/>
              <a:cxnLst/>
              <a:rect l="l" t="t" r="r" b="b"/>
              <a:pathLst>
                <a:path w="697229" h="518794">
                  <a:moveTo>
                    <a:pt x="696696" y="1801"/>
                  </a:moveTo>
                  <a:lnTo>
                    <a:pt x="694893" y="0"/>
                  </a:lnTo>
                  <a:lnTo>
                    <a:pt x="686801" y="0"/>
                  </a:lnTo>
                  <a:lnTo>
                    <a:pt x="14567" y="0"/>
                  </a:lnTo>
                  <a:lnTo>
                    <a:pt x="6474" y="0"/>
                  </a:lnTo>
                  <a:lnTo>
                    <a:pt x="0" y="6469"/>
                  </a:lnTo>
                  <a:lnTo>
                    <a:pt x="0" y="14556"/>
                  </a:lnTo>
                  <a:lnTo>
                    <a:pt x="0" y="504070"/>
                  </a:lnTo>
                  <a:lnTo>
                    <a:pt x="0" y="512157"/>
                  </a:lnTo>
                  <a:lnTo>
                    <a:pt x="6474" y="518626"/>
                  </a:lnTo>
                  <a:lnTo>
                    <a:pt x="14567" y="518626"/>
                  </a:lnTo>
                  <a:lnTo>
                    <a:pt x="179139" y="518627"/>
                  </a:lnTo>
                </a:path>
              </a:pathLst>
            </a:custGeom>
            <a:ln w="107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994356" y="4137602"/>
              <a:ext cx="640080" cy="737235"/>
            </a:xfrm>
            <a:custGeom>
              <a:avLst/>
              <a:gdLst/>
              <a:ahLst/>
              <a:cxnLst/>
              <a:rect l="l" t="t" r="r" b="b"/>
              <a:pathLst>
                <a:path w="640079" h="737235">
                  <a:moveTo>
                    <a:pt x="639540" y="320002"/>
                  </a:moveTo>
                  <a:lnTo>
                    <a:pt x="636079" y="272656"/>
                  </a:lnTo>
                  <a:lnTo>
                    <a:pt x="626022" y="227487"/>
                  </a:lnTo>
                  <a:lnTo>
                    <a:pt x="609861" y="184986"/>
                  </a:lnTo>
                  <a:lnTo>
                    <a:pt x="588087" y="145644"/>
                  </a:lnTo>
                  <a:lnTo>
                    <a:pt x="561191" y="109953"/>
                  </a:lnTo>
                  <a:lnTo>
                    <a:pt x="529664" y="78404"/>
                  </a:lnTo>
                  <a:lnTo>
                    <a:pt x="493998" y="51489"/>
                  </a:lnTo>
                  <a:lnTo>
                    <a:pt x="454684" y="29700"/>
                  </a:lnTo>
                  <a:lnTo>
                    <a:pt x="412213" y="13527"/>
                  </a:lnTo>
                  <a:lnTo>
                    <a:pt x="367075" y="3463"/>
                  </a:lnTo>
                  <a:lnTo>
                    <a:pt x="319763" y="0"/>
                  </a:lnTo>
                  <a:lnTo>
                    <a:pt x="272454" y="3463"/>
                  </a:lnTo>
                  <a:lnTo>
                    <a:pt x="227320" y="13527"/>
                  </a:lnTo>
                  <a:lnTo>
                    <a:pt x="184850" y="29700"/>
                  </a:lnTo>
                  <a:lnTo>
                    <a:pt x="145538" y="51489"/>
                  </a:lnTo>
                  <a:lnTo>
                    <a:pt x="109873" y="78404"/>
                  </a:lnTo>
                  <a:lnTo>
                    <a:pt x="78347" y="109953"/>
                  </a:lnTo>
                  <a:lnTo>
                    <a:pt x="51452" y="145644"/>
                  </a:lnTo>
                  <a:lnTo>
                    <a:pt x="29678" y="184986"/>
                  </a:lnTo>
                  <a:lnTo>
                    <a:pt x="13518" y="227487"/>
                  </a:lnTo>
                  <a:lnTo>
                    <a:pt x="3461" y="272656"/>
                  </a:lnTo>
                  <a:lnTo>
                    <a:pt x="0" y="320002"/>
                  </a:lnTo>
                  <a:lnTo>
                    <a:pt x="4424" y="373335"/>
                  </a:lnTo>
                  <a:lnTo>
                    <a:pt x="17218" y="423820"/>
                  </a:lnTo>
                  <a:lnTo>
                    <a:pt x="37663" y="470738"/>
                  </a:lnTo>
                  <a:lnTo>
                    <a:pt x="65041" y="513371"/>
                  </a:lnTo>
                  <a:lnTo>
                    <a:pt x="98634" y="551000"/>
                  </a:lnTo>
                  <a:lnTo>
                    <a:pt x="137722" y="582909"/>
                  </a:lnTo>
                  <a:lnTo>
                    <a:pt x="181588" y="608379"/>
                  </a:lnTo>
                  <a:lnTo>
                    <a:pt x="181588" y="737170"/>
                  </a:lnTo>
                  <a:lnTo>
                    <a:pt x="457939" y="737170"/>
                  </a:lnTo>
                  <a:lnTo>
                    <a:pt x="457939" y="608379"/>
                  </a:lnTo>
                  <a:lnTo>
                    <a:pt x="501809" y="582909"/>
                  </a:lnTo>
                  <a:lnTo>
                    <a:pt x="540901" y="551000"/>
                  </a:lnTo>
                  <a:lnTo>
                    <a:pt x="574496" y="513371"/>
                  </a:lnTo>
                  <a:lnTo>
                    <a:pt x="601876" y="470738"/>
                  </a:lnTo>
                  <a:lnTo>
                    <a:pt x="622322" y="423820"/>
                  </a:lnTo>
                  <a:lnTo>
                    <a:pt x="635116" y="373335"/>
                  </a:lnTo>
                  <a:lnTo>
                    <a:pt x="639540" y="320002"/>
                  </a:lnTo>
                  <a:close/>
                </a:path>
                <a:path w="640079" h="737235">
                  <a:moveTo>
                    <a:pt x="319763" y="737170"/>
                  </a:moveTo>
                  <a:lnTo>
                    <a:pt x="319763" y="451953"/>
                  </a:lnTo>
                </a:path>
                <a:path w="640079" h="737235">
                  <a:moveTo>
                    <a:pt x="248702" y="449583"/>
                  </a:moveTo>
                  <a:lnTo>
                    <a:pt x="390825" y="449583"/>
                  </a:lnTo>
                </a:path>
              </a:pathLst>
            </a:custGeom>
            <a:ln w="157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811965" y="3952712"/>
              <a:ext cx="1004569" cy="710565"/>
            </a:xfrm>
            <a:custGeom>
              <a:avLst/>
              <a:gdLst/>
              <a:ahLst/>
              <a:cxnLst/>
              <a:rect l="l" t="t" r="r" b="b"/>
              <a:pathLst>
                <a:path w="1004570" h="710564">
                  <a:moveTo>
                    <a:pt x="348201" y="129581"/>
                  </a:moveTo>
                  <a:lnTo>
                    <a:pt x="294510" y="0"/>
                  </a:lnTo>
                </a:path>
                <a:path w="1004570" h="710564">
                  <a:moveTo>
                    <a:pt x="0" y="710325"/>
                  </a:moveTo>
                  <a:lnTo>
                    <a:pt x="130279" y="655806"/>
                  </a:lnTo>
                </a:path>
                <a:path w="1004570" h="710564">
                  <a:moveTo>
                    <a:pt x="874043" y="347656"/>
                  </a:moveTo>
                  <a:lnTo>
                    <a:pt x="1004323" y="293927"/>
                  </a:lnTo>
                </a:path>
                <a:path w="1004570" h="710564">
                  <a:moveTo>
                    <a:pt x="0" y="293927"/>
                  </a:moveTo>
                  <a:lnTo>
                    <a:pt x="130279" y="348446"/>
                  </a:lnTo>
                </a:path>
                <a:path w="1004570" h="710564">
                  <a:moveTo>
                    <a:pt x="874043" y="656596"/>
                  </a:moveTo>
                  <a:lnTo>
                    <a:pt x="1004323" y="710325"/>
                  </a:lnTo>
                </a:path>
                <a:path w="1004570" h="710564">
                  <a:moveTo>
                    <a:pt x="656121" y="129581"/>
                  </a:moveTo>
                  <a:lnTo>
                    <a:pt x="709812" y="0"/>
                  </a:lnTo>
                </a:path>
              </a:pathLst>
            </a:custGeom>
            <a:ln w="15797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175945" y="4907958"/>
              <a:ext cx="276860" cy="189865"/>
            </a:xfrm>
            <a:custGeom>
              <a:avLst/>
              <a:gdLst/>
              <a:ahLst/>
              <a:cxnLst/>
              <a:rect l="l" t="t" r="r" b="b"/>
              <a:pathLst>
                <a:path w="276860" h="189864">
                  <a:moveTo>
                    <a:pt x="261348" y="41086"/>
                  </a:moveTo>
                  <a:lnTo>
                    <a:pt x="15001" y="41086"/>
                  </a:lnTo>
                  <a:lnTo>
                    <a:pt x="6316" y="41086"/>
                  </a:lnTo>
                  <a:lnTo>
                    <a:pt x="0" y="33975"/>
                  </a:lnTo>
                  <a:lnTo>
                    <a:pt x="0" y="26074"/>
                  </a:lnTo>
                  <a:lnTo>
                    <a:pt x="0" y="15012"/>
                  </a:lnTo>
                  <a:lnTo>
                    <a:pt x="0" y="6321"/>
                  </a:lnTo>
                  <a:lnTo>
                    <a:pt x="7106" y="0"/>
                  </a:lnTo>
                  <a:lnTo>
                    <a:pt x="15001" y="0"/>
                  </a:lnTo>
                  <a:lnTo>
                    <a:pt x="260559" y="0"/>
                  </a:lnTo>
                  <a:lnTo>
                    <a:pt x="269244" y="0"/>
                  </a:lnTo>
                  <a:lnTo>
                    <a:pt x="275560" y="7111"/>
                  </a:lnTo>
                  <a:lnTo>
                    <a:pt x="275560" y="15012"/>
                  </a:lnTo>
                  <a:lnTo>
                    <a:pt x="275560" y="26074"/>
                  </a:lnTo>
                  <a:lnTo>
                    <a:pt x="276350" y="33975"/>
                  </a:lnTo>
                  <a:lnTo>
                    <a:pt x="269244" y="41086"/>
                  </a:lnTo>
                  <a:lnTo>
                    <a:pt x="261348" y="41086"/>
                  </a:lnTo>
                  <a:close/>
                </a:path>
                <a:path w="276860" h="189864">
                  <a:moveTo>
                    <a:pt x="261348" y="115358"/>
                  </a:moveTo>
                  <a:lnTo>
                    <a:pt x="15001" y="115358"/>
                  </a:lnTo>
                  <a:lnTo>
                    <a:pt x="6316" y="115358"/>
                  </a:lnTo>
                  <a:lnTo>
                    <a:pt x="0" y="108247"/>
                  </a:lnTo>
                  <a:lnTo>
                    <a:pt x="0" y="100346"/>
                  </a:lnTo>
                  <a:lnTo>
                    <a:pt x="0" y="89284"/>
                  </a:lnTo>
                  <a:lnTo>
                    <a:pt x="0" y="80593"/>
                  </a:lnTo>
                  <a:lnTo>
                    <a:pt x="7106" y="74272"/>
                  </a:lnTo>
                  <a:lnTo>
                    <a:pt x="15001" y="74272"/>
                  </a:lnTo>
                  <a:lnTo>
                    <a:pt x="260559" y="74272"/>
                  </a:lnTo>
                  <a:lnTo>
                    <a:pt x="269244" y="74272"/>
                  </a:lnTo>
                  <a:lnTo>
                    <a:pt x="275560" y="81383"/>
                  </a:lnTo>
                  <a:lnTo>
                    <a:pt x="275560" y="89284"/>
                  </a:lnTo>
                  <a:lnTo>
                    <a:pt x="275560" y="100346"/>
                  </a:lnTo>
                  <a:lnTo>
                    <a:pt x="276350" y="108247"/>
                  </a:lnTo>
                  <a:lnTo>
                    <a:pt x="269244" y="115358"/>
                  </a:lnTo>
                  <a:lnTo>
                    <a:pt x="261348" y="115358"/>
                  </a:lnTo>
                  <a:close/>
                </a:path>
                <a:path w="276860" h="189864">
                  <a:moveTo>
                    <a:pt x="181601" y="189630"/>
                  </a:moveTo>
                  <a:lnTo>
                    <a:pt x="94748" y="189630"/>
                  </a:lnTo>
                  <a:lnTo>
                    <a:pt x="72640" y="147754"/>
                  </a:lnTo>
                  <a:lnTo>
                    <a:pt x="203709" y="147754"/>
                  </a:lnTo>
                  <a:lnTo>
                    <a:pt x="181601" y="189630"/>
                  </a:lnTo>
                  <a:close/>
                </a:path>
              </a:pathLst>
            </a:custGeom>
            <a:ln w="157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605528" y="3011423"/>
              <a:ext cx="1478280" cy="1446530"/>
            </a:xfrm>
            <a:custGeom>
              <a:avLst/>
              <a:gdLst/>
              <a:ahLst/>
              <a:cxnLst/>
              <a:rect l="l" t="t" r="r" b="b"/>
              <a:pathLst>
                <a:path w="1478279" h="1446529">
                  <a:moveTo>
                    <a:pt x="739139" y="0"/>
                  </a:moveTo>
                  <a:lnTo>
                    <a:pt x="690545" y="1537"/>
                  </a:lnTo>
                  <a:lnTo>
                    <a:pt x="642789" y="6088"/>
                  </a:lnTo>
                  <a:lnTo>
                    <a:pt x="595970" y="13556"/>
                  </a:lnTo>
                  <a:lnTo>
                    <a:pt x="550184" y="23845"/>
                  </a:lnTo>
                  <a:lnTo>
                    <a:pt x="505529" y="36862"/>
                  </a:lnTo>
                  <a:lnTo>
                    <a:pt x="462102" y="52510"/>
                  </a:lnTo>
                  <a:lnTo>
                    <a:pt x="420001" y="70694"/>
                  </a:lnTo>
                  <a:lnTo>
                    <a:pt x="379324" y="91320"/>
                  </a:lnTo>
                  <a:lnTo>
                    <a:pt x="340168" y="114291"/>
                  </a:lnTo>
                  <a:lnTo>
                    <a:pt x="302629" y="139513"/>
                  </a:lnTo>
                  <a:lnTo>
                    <a:pt x="266807" y="166890"/>
                  </a:lnTo>
                  <a:lnTo>
                    <a:pt x="232797" y="196327"/>
                  </a:lnTo>
                  <a:lnTo>
                    <a:pt x="200698" y="227728"/>
                  </a:lnTo>
                  <a:lnTo>
                    <a:pt x="170607" y="261000"/>
                  </a:lnTo>
                  <a:lnTo>
                    <a:pt x="142622" y="296046"/>
                  </a:lnTo>
                  <a:lnTo>
                    <a:pt x="116839" y="332770"/>
                  </a:lnTo>
                  <a:lnTo>
                    <a:pt x="93356" y="371079"/>
                  </a:lnTo>
                  <a:lnTo>
                    <a:pt x="72272" y="410876"/>
                  </a:lnTo>
                  <a:lnTo>
                    <a:pt x="53682" y="452067"/>
                  </a:lnTo>
                  <a:lnTo>
                    <a:pt x="37685" y="494556"/>
                  </a:lnTo>
                  <a:lnTo>
                    <a:pt x="24378" y="538247"/>
                  </a:lnTo>
                  <a:lnTo>
                    <a:pt x="13859" y="583047"/>
                  </a:lnTo>
                  <a:lnTo>
                    <a:pt x="6224" y="628858"/>
                  </a:lnTo>
                  <a:lnTo>
                    <a:pt x="1572" y="675587"/>
                  </a:lnTo>
                  <a:lnTo>
                    <a:pt x="0" y="723138"/>
                  </a:lnTo>
                  <a:lnTo>
                    <a:pt x="1572" y="770688"/>
                  </a:lnTo>
                  <a:lnTo>
                    <a:pt x="6224" y="817417"/>
                  </a:lnTo>
                  <a:lnTo>
                    <a:pt x="13859" y="863228"/>
                  </a:lnTo>
                  <a:lnTo>
                    <a:pt x="24378" y="908028"/>
                  </a:lnTo>
                  <a:lnTo>
                    <a:pt x="37685" y="951719"/>
                  </a:lnTo>
                  <a:lnTo>
                    <a:pt x="53682" y="994208"/>
                  </a:lnTo>
                  <a:lnTo>
                    <a:pt x="72272" y="1035399"/>
                  </a:lnTo>
                  <a:lnTo>
                    <a:pt x="93356" y="1075196"/>
                  </a:lnTo>
                  <a:lnTo>
                    <a:pt x="116839" y="1113505"/>
                  </a:lnTo>
                  <a:lnTo>
                    <a:pt x="142622" y="1150229"/>
                  </a:lnTo>
                  <a:lnTo>
                    <a:pt x="170607" y="1185275"/>
                  </a:lnTo>
                  <a:lnTo>
                    <a:pt x="200698" y="1218547"/>
                  </a:lnTo>
                  <a:lnTo>
                    <a:pt x="232797" y="1249948"/>
                  </a:lnTo>
                  <a:lnTo>
                    <a:pt x="266807" y="1279385"/>
                  </a:lnTo>
                  <a:lnTo>
                    <a:pt x="302629" y="1306762"/>
                  </a:lnTo>
                  <a:lnTo>
                    <a:pt x="340168" y="1331984"/>
                  </a:lnTo>
                  <a:lnTo>
                    <a:pt x="379324" y="1354955"/>
                  </a:lnTo>
                  <a:lnTo>
                    <a:pt x="420001" y="1375581"/>
                  </a:lnTo>
                  <a:lnTo>
                    <a:pt x="462102" y="1393765"/>
                  </a:lnTo>
                  <a:lnTo>
                    <a:pt x="505529" y="1409413"/>
                  </a:lnTo>
                  <a:lnTo>
                    <a:pt x="550184" y="1422430"/>
                  </a:lnTo>
                  <a:lnTo>
                    <a:pt x="595970" y="1432719"/>
                  </a:lnTo>
                  <a:lnTo>
                    <a:pt x="642789" y="1440187"/>
                  </a:lnTo>
                  <a:lnTo>
                    <a:pt x="690545" y="1444738"/>
                  </a:lnTo>
                  <a:lnTo>
                    <a:pt x="739139" y="1446276"/>
                  </a:lnTo>
                  <a:lnTo>
                    <a:pt x="787734" y="1444738"/>
                  </a:lnTo>
                  <a:lnTo>
                    <a:pt x="835490" y="1440187"/>
                  </a:lnTo>
                  <a:lnTo>
                    <a:pt x="882309" y="1432719"/>
                  </a:lnTo>
                  <a:lnTo>
                    <a:pt x="928095" y="1422430"/>
                  </a:lnTo>
                  <a:lnTo>
                    <a:pt x="972750" y="1409413"/>
                  </a:lnTo>
                  <a:lnTo>
                    <a:pt x="1016177" y="1393765"/>
                  </a:lnTo>
                  <a:lnTo>
                    <a:pt x="1058278" y="1375581"/>
                  </a:lnTo>
                  <a:lnTo>
                    <a:pt x="1098955" y="1354955"/>
                  </a:lnTo>
                  <a:lnTo>
                    <a:pt x="1138111" y="1331984"/>
                  </a:lnTo>
                  <a:lnTo>
                    <a:pt x="1175650" y="1306762"/>
                  </a:lnTo>
                  <a:lnTo>
                    <a:pt x="1211472" y="1279385"/>
                  </a:lnTo>
                  <a:lnTo>
                    <a:pt x="1245482" y="1249948"/>
                  </a:lnTo>
                  <a:lnTo>
                    <a:pt x="1277581" y="1218547"/>
                  </a:lnTo>
                  <a:lnTo>
                    <a:pt x="1307672" y="1185275"/>
                  </a:lnTo>
                  <a:lnTo>
                    <a:pt x="1335657" y="1150229"/>
                  </a:lnTo>
                  <a:lnTo>
                    <a:pt x="1361440" y="1113505"/>
                  </a:lnTo>
                  <a:lnTo>
                    <a:pt x="1384923" y="1075196"/>
                  </a:lnTo>
                  <a:lnTo>
                    <a:pt x="1406007" y="1035399"/>
                  </a:lnTo>
                  <a:lnTo>
                    <a:pt x="1424597" y="994208"/>
                  </a:lnTo>
                  <a:lnTo>
                    <a:pt x="1440594" y="951719"/>
                  </a:lnTo>
                  <a:lnTo>
                    <a:pt x="1453901" y="908028"/>
                  </a:lnTo>
                  <a:lnTo>
                    <a:pt x="1464420" y="863228"/>
                  </a:lnTo>
                  <a:lnTo>
                    <a:pt x="1472055" y="817417"/>
                  </a:lnTo>
                  <a:lnTo>
                    <a:pt x="1476707" y="770688"/>
                  </a:lnTo>
                  <a:lnTo>
                    <a:pt x="1478280" y="723138"/>
                  </a:lnTo>
                  <a:lnTo>
                    <a:pt x="1476707" y="675587"/>
                  </a:lnTo>
                  <a:lnTo>
                    <a:pt x="1472055" y="628858"/>
                  </a:lnTo>
                  <a:lnTo>
                    <a:pt x="1464420" y="583047"/>
                  </a:lnTo>
                  <a:lnTo>
                    <a:pt x="1453901" y="538247"/>
                  </a:lnTo>
                  <a:lnTo>
                    <a:pt x="1440594" y="494556"/>
                  </a:lnTo>
                  <a:lnTo>
                    <a:pt x="1424597" y="452067"/>
                  </a:lnTo>
                  <a:lnTo>
                    <a:pt x="1406007" y="410876"/>
                  </a:lnTo>
                  <a:lnTo>
                    <a:pt x="1384923" y="371079"/>
                  </a:lnTo>
                  <a:lnTo>
                    <a:pt x="1361440" y="332770"/>
                  </a:lnTo>
                  <a:lnTo>
                    <a:pt x="1335657" y="296046"/>
                  </a:lnTo>
                  <a:lnTo>
                    <a:pt x="1307672" y="261000"/>
                  </a:lnTo>
                  <a:lnTo>
                    <a:pt x="1277581" y="227728"/>
                  </a:lnTo>
                  <a:lnTo>
                    <a:pt x="1245482" y="196327"/>
                  </a:lnTo>
                  <a:lnTo>
                    <a:pt x="1211472" y="166890"/>
                  </a:lnTo>
                  <a:lnTo>
                    <a:pt x="1175650" y="139513"/>
                  </a:lnTo>
                  <a:lnTo>
                    <a:pt x="1138111" y="114291"/>
                  </a:lnTo>
                  <a:lnTo>
                    <a:pt x="1098955" y="91320"/>
                  </a:lnTo>
                  <a:lnTo>
                    <a:pt x="1058278" y="70694"/>
                  </a:lnTo>
                  <a:lnTo>
                    <a:pt x="1016177" y="52510"/>
                  </a:lnTo>
                  <a:lnTo>
                    <a:pt x="972750" y="36862"/>
                  </a:lnTo>
                  <a:lnTo>
                    <a:pt x="928095" y="23845"/>
                  </a:lnTo>
                  <a:lnTo>
                    <a:pt x="882309" y="13556"/>
                  </a:lnTo>
                  <a:lnTo>
                    <a:pt x="835490" y="6088"/>
                  </a:lnTo>
                  <a:lnTo>
                    <a:pt x="787734" y="1537"/>
                  </a:lnTo>
                  <a:lnTo>
                    <a:pt x="739139" y="0"/>
                  </a:lnTo>
                  <a:close/>
                </a:path>
              </a:pathLst>
            </a:custGeom>
            <a:solidFill>
              <a:srgbClr val="3DC24E">
                <a:alpha val="3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047760" y="3522542"/>
              <a:ext cx="187325" cy="461645"/>
            </a:xfrm>
            <a:custGeom>
              <a:avLst/>
              <a:gdLst/>
              <a:ahLst/>
              <a:cxnLst/>
              <a:rect l="l" t="t" r="r" b="b"/>
              <a:pathLst>
                <a:path w="187325" h="461645">
                  <a:moveTo>
                    <a:pt x="93635" y="139325"/>
                  </a:moveTo>
                  <a:lnTo>
                    <a:pt x="9804" y="139325"/>
                  </a:lnTo>
                  <a:lnTo>
                    <a:pt x="4412" y="139325"/>
                  </a:lnTo>
                  <a:lnTo>
                    <a:pt x="0" y="143740"/>
                  </a:lnTo>
                  <a:lnTo>
                    <a:pt x="0" y="149137"/>
                  </a:lnTo>
                  <a:lnTo>
                    <a:pt x="0" y="451324"/>
                  </a:lnTo>
                  <a:lnTo>
                    <a:pt x="0" y="456720"/>
                  </a:lnTo>
                  <a:lnTo>
                    <a:pt x="4412" y="461135"/>
                  </a:lnTo>
                  <a:lnTo>
                    <a:pt x="9804" y="461135"/>
                  </a:lnTo>
                  <a:lnTo>
                    <a:pt x="93635" y="461135"/>
                  </a:lnTo>
                  <a:lnTo>
                    <a:pt x="93635" y="139325"/>
                  </a:lnTo>
                  <a:close/>
                </a:path>
                <a:path w="187325" h="461645">
                  <a:moveTo>
                    <a:pt x="177466" y="0"/>
                  </a:moveTo>
                  <a:lnTo>
                    <a:pt x="103440" y="0"/>
                  </a:lnTo>
                  <a:lnTo>
                    <a:pt x="98047" y="0"/>
                  </a:lnTo>
                  <a:lnTo>
                    <a:pt x="93635" y="4415"/>
                  </a:lnTo>
                  <a:lnTo>
                    <a:pt x="93635" y="9811"/>
                  </a:lnTo>
                  <a:lnTo>
                    <a:pt x="93635" y="461135"/>
                  </a:lnTo>
                  <a:lnTo>
                    <a:pt x="187271" y="461135"/>
                  </a:lnTo>
                  <a:lnTo>
                    <a:pt x="187270" y="9811"/>
                  </a:lnTo>
                  <a:lnTo>
                    <a:pt x="187270" y="4415"/>
                  </a:lnTo>
                  <a:lnTo>
                    <a:pt x="182858" y="0"/>
                  </a:lnTo>
                  <a:lnTo>
                    <a:pt x="177466" y="0"/>
                  </a:lnTo>
                  <a:close/>
                </a:path>
              </a:pathLst>
            </a:custGeom>
            <a:ln w="98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441413" y="36353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9811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254641" y="3733983"/>
              <a:ext cx="484505" cy="313055"/>
            </a:xfrm>
            <a:custGeom>
              <a:avLst/>
              <a:gdLst/>
              <a:ahLst/>
              <a:cxnLst/>
              <a:rect l="l" t="t" r="r" b="b"/>
              <a:pathLst>
                <a:path w="484504" h="313054">
                  <a:moveTo>
                    <a:pt x="0" y="312489"/>
                  </a:moveTo>
                  <a:lnTo>
                    <a:pt x="484346" y="312489"/>
                  </a:lnTo>
                </a:path>
                <a:path w="484504" h="313054">
                  <a:moveTo>
                    <a:pt x="77939" y="312489"/>
                  </a:moveTo>
                  <a:lnTo>
                    <a:pt x="152946" y="137350"/>
                  </a:lnTo>
                  <a:lnTo>
                    <a:pt x="216676" y="137350"/>
                  </a:lnTo>
                  <a:lnTo>
                    <a:pt x="264230" y="202107"/>
                  </a:lnTo>
                  <a:lnTo>
                    <a:pt x="319626" y="0"/>
                  </a:lnTo>
                  <a:lnTo>
                    <a:pt x="406399" y="312489"/>
                  </a:lnTo>
                </a:path>
              </a:pathLst>
            </a:custGeom>
            <a:ln w="98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30127" y="3753118"/>
              <a:ext cx="103434" cy="12115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329639" y="3385178"/>
              <a:ext cx="390525" cy="393065"/>
            </a:xfrm>
            <a:custGeom>
              <a:avLst/>
              <a:gdLst/>
              <a:ahLst/>
              <a:cxnLst/>
              <a:rect l="l" t="t" r="r" b="b"/>
              <a:pathLst>
                <a:path w="390525" h="393064">
                  <a:moveTo>
                    <a:pt x="175505" y="392466"/>
                  </a:moveTo>
                  <a:lnTo>
                    <a:pt x="150426" y="387675"/>
                  </a:lnTo>
                  <a:lnTo>
                    <a:pt x="94003" y="364441"/>
                  </a:lnTo>
                  <a:lnTo>
                    <a:pt x="34454" y="309473"/>
                  </a:lnTo>
                  <a:lnTo>
                    <a:pt x="0" y="209478"/>
                  </a:lnTo>
                  <a:lnTo>
                    <a:pt x="1137" y="171460"/>
                  </a:lnTo>
                  <a:lnTo>
                    <a:pt x="11562" y="131263"/>
                  </a:lnTo>
                  <a:lnTo>
                    <a:pt x="31077" y="91811"/>
                  </a:lnTo>
                  <a:lnTo>
                    <a:pt x="59485" y="56033"/>
                  </a:lnTo>
                  <a:lnTo>
                    <a:pt x="96589" y="26854"/>
                  </a:lnTo>
                  <a:lnTo>
                    <a:pt x="142191" y="7201"/>
                  </a:lnTo>
                  <a:lnTo>
                    <a:pt x="196095" y="0"/>
                  </a:lnTo>
                  <a:lnTo>
                    <a:pt x="237663" y="4527"/>
                  </a:lnTo>
                  <a:lnTo>
                    <a:pt x="275270" y="17124"/>
                  </a:lnTo>
                  <a:lnTo>
                    <a:pt x="308428" y="36686"/>
                  </a:lnTo>
                  <a:lnTo>
                    <a:pt x="359441" y="92271"/>
                  </a:lnTo>
                  <a:lnTo>
                    <a:pt x="386792" y="162423"/>
                  </a:lnTo>
                  <a:lnTo>
                    <a:pt x="390374" y="200194"/>
                  </a:lnTo>
                  <a:lnTo>
                    <a:pt x="386575" y="238285"/>
                  </a:lnTo>
                  <a:lnTo>
                    <a:pt x="374907" y="275589"/>
                  </a:lnTo>
                  <a:lnTo>
                    <a:pt x="354880" y="310999"/>
                  </a:lnTo>
                  <a:lnTo>
                    <a:pt x="326008" y="343408"/>
                  </a:lnTo>
                </a:path>
                <a:path w="390525" h="393064">
                  <a:moveTo>
                    <a:pt x="196095" y="1962"/>
                  </a:moveTo>
                  <a:lnTo>
                    <a:pt x="196095" y="209478"/>
                  </a:lnTo>
                </a:path>
                <a:path w="390525" h="393064">
                  <a:moveTo>
                    <a:pt x="196095" y="209478"/>
                  </a:moveTo>
                  <a:lnTo>
                    <a:pt x="335322" y="339974"/>
                  </a:lnTo>
                </a:path>
                <a:path w="390525" h="393064">
                  <a:moveTo>
                    <a:pt x="339244" y="64266"/>
                  </a:moveTo>
                  <a:lnTo>
                    <a:pt x="196095" y="209478"/>
                  </a:lnTo>
                  <a:lnTo>
                    <a:pt x="0" y="209478"/>
                  </a:lnTo>
                </a:path>
              </a:pathLst>
            </a:custGeom>
            <a:ln w="9808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201695" y="3983677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 h="0">
                  <a:moveTo>
                    <a:pt x="89223" y="0"/>
                  </a:moveTo>
                  <a:lnTo>
                    <a:pt x="0" y="0"/>
                  </a:lnTo>
                </a:path>
              </a:pathLst>
            </a:custGeom>
            <a:ln w="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585959" y="2342387"/>
              <a:ext cx="1958339" cy="1803400"/>
            </a:xfrm>
            <a:custGeom>
              <a:avLst/>
              <a:gdLst/>
              <a:ahLst/>
              <a:cxnLst/>
              <a:rect l="l" t="t" r="r" b="b"/>
              <a:pathLst>
                <a:path w="1958340" h="1803400">
                  <a:moveTo>
                    <a:pt x="1958340" y="0"/>
                  </a:moveTo>
                  <a:lnTo>
                    <a:pt x="0" y="0"/>
                  </a:lnTo>
                  <a:lnTo>
                    <a:pt x="0" y="1802892"/>
                  </a:lnTo>
                  <a:lnTo>
                    <a:pt x="1958340" y="1802892"/>
                  </a:lnTo>
                  <a:lnTo>
                    <a:pt x="1958340" y="0"/>
                  </a:lnTo>
                  <a:close/>
                </a:path>
              </a:pathLst>
            </a:custGeom>
            <a:solidFill>
              <a:srgbClr val="289EFF">
                <a:alpha val="2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634181" y="2626928"/>
              <a:ext cx="718185" cy="913765"/>
            </a:xfrm>
            <a:custGeom>
              <a:avLst/>
              <a:gdLst/>
              <a:ahLst/>
              <a:cxnLst/>
              <a:rect l="l" t="t" r="r" b="b"/>
              <a:pathLst>
                <a:path w="718184" h="913764">
                  <a:moveTo>
                    <a:pt x="149401" y="913344"/>
                  </a:moveTo>
                  <a:lnTo>
                    <a:pt x="149401" y="782118"/>
                  </a:lnTo>
                  <a:lnTo>
                    <a:pt x="183326" y="605191"/>
                  </a:lnTo>
                </a:path>
                <a:path w="718184" h="913764">
                  <a:moveTo>
                    <a:pt x="183326" y="362341"/>
                  </a:moveTo>
                  <a:lnTo>
                    <a:pt x="185458" y="403837"/>
                  </a:lnTo>
                  <a:lnTo>
                    <a:pt x="191756" y="443848"/>
                  </a:lnTo>
                  <a:lnTo>
                    <a:pt x="203748" y="480731"/>
                  </a:lnTo>
                  <a:lnTo>
                    <a:pt x="250931" y="538529"/>
                  </a:lnTo>
                  <a:lnTo>
                    <a:pt x="289180" y="556157"/>
                  </a:lnTo>
                  <a:lnTo>
                    <a:pt x="339241" y="564077"/>
                  </a:lnTo>
                  <a:lnTo>
                    <a:pt x="392407" y="560215"/>
                  </a:lnTo>
                  <a:lnTo>
                    <a:pt x="433762" y="544932"/>
                  </a:lnTo>
                  <a:lnTo>
                    <a:pt x="464754" y="520240"/>
                  </a:lnTo>
                  <a:lnTo>
                    <a:pt x="486833" y="488146"/>
                  </a:lnTo>
                  <a:lnTo>
                    <a:pt x="501449" y="450663"/>
                  </a:lnTo>
                  <a:lnTo>
                    <a:pt x="510050" y="409798"/>
                  </a:lnTo>
                  <a:lnTo>
                    <a:pt x="514086" y="367564"/>
                  </a:lnTo>
                </a:path>
                <a:path w="718184" h="913764">
                  <a:moveTo>
                    <a:pt x="266823" y="212181"/>
                  </a:moveTo>
                  <a:lnTo>
                    <a:pt x="284785" y="221689"/>
                  </a:lnTo>
                  <a:lnTo>
                    <a:pt x="331248" y="241234"/>
                  </a:lnTo>
                  <a:lnTo>
                    <a:pt x="395082" y="257352"/>
                  </a:lnTo>
                  <a:lnTo>
                    <a:pt x="465155" y="256576"/>
                  </a:lnTo>
                  <a:lnTo>
                    <a:pt x="470752" y="275703"/>
                  </a:lnTo>
                  <a:lnTo>
                    <a:pt x="484972" y="317048"/>
                  </a:lnTo>
                  <a:lnTo>
                    <a:pt x="503963" y="356557"/>
                  </a:lnTo>
                  <a:lnTo>
                    <a:pt x="523872" y="370175"/>
                  </a:lnTo>
                  <a:lnTo>
                    <a:pt x="536380" y="357832"/>
                  </a:lnTo>
                  <a:lnTo>
                    <a:pt x="548582" y="330677"/>
                  </a:lnTo>
                  <a:lnTo>
                    <a:pt x="556258" y="290301"/>
                  </a:lnTo>
                  <a:lnTo>
                    <a:pt x="555187" y="238296"/>
                  </a:lnTo>
                  <a:lnTo>
                    <a:pt x="536764" y="166839"/>
                  </a:lnTo>
                  <a:lnTo>
                    <a:pt x="517783" y="129842"/>
                  </a:lnTo>
                  <a:lnTo>
                    <a:pt x="491042" y="95609"/>
                  </a:lnTo>
                  <a:lnTo>
                    <a:pt x="455605" y="66847"/>
                  </a:lnTo>
                  <a:lnTo>
                    <a:pt x="410535" y="46262"/>
                  </a:lnTo>
                  <a:lnTo>
                    <a:pt x="354898" y="36560"/>
                  </a:lnTo>
                  <a:lnTo>
                    <a:pt x="325733" y="29838"/>
                  </a:lnTo>
                  <a:lnTo>
                    <a:pt x="309963" y="17545"/>
                  </a:lnTo>
                  <a:lnTo>
                    <a:pt x="300677" y="5620"/>
                  </a:lnTo>
                  <a:lnTo>
                    <a:pt x="290962" y="0"/>
                  </a:lnTo>
                  <a:lnTo>
                    <a:pt x="283215" y="7416"/>
                  </a:lnTo>
                  <a:lnTo>
                    <a:pt x="281828" y="24074"/>
                  </a:lnTo>
                  <a:lnTo>
                    <a:pt x="281421" y="41589"/>
                  </a:lnTo>
                  <a:lnTo>
                    <a:pt x="276609" y="51576"/>
                  </a:lnTo>
                  <a:lnTo>
                    <a:pt x="267802" y="50270"/>
                  </a:lnTo>
                  <a:lnTo>
                    <a:pt x="256058" y="44558"/>
                  </a:lnTo>
                  <a:lnTo>
                    <a:pt x="244315" y="39090"/>
                  </a:lnTo>
                  <a:lnTo>
                    <a:pt x="235507" y="38519"/>
                  </a:lnTo>
                  <a:lnTo>
                    <a:pt x="231608" y="46435"/>
                  </a:lnTo>
                  <a:lnTo>
                    <a:pt x="230701" y="59247"/>
                  </a:lnTo>
                  <a:lnTo>
                    <a:pt x="229917" y="72305"/>
                  </a:lnTo>
                  <a:lnTo>
                    <a:pt x="226385" y="80955"/>
                  </a:lnTo>
                  <a:lnTo>
                    <a:pt x="177454" y="139876"/>
                  </a:lnTo>
                  <a:lnTo>
                    <a:pt x="159044" y="180293"/>
                  </a:lnTo>
                  <a:lnTo>
                    <a:pt x="146139" y="229156"/>
                  </a:lnTo>
                  <a:lnTo>
                    <a:pt x="143692" y="265217"/>
                  </a:lnTo>
                  <a:lnTo>
                    <a:pt x="147606" y="308561"/>
                  </a:lnTo>
                  <a:lnTo>
                    <a:pt x="160084" y="345662"/>
                  </a:lnTo>
                  <a:lnTo>
                    <a:pt x="183326" y="362994"/>
                  </a:lnTo>
                  <a:lnTo>
                    <a:pt x="185385" y="356649"/>
                  </a:lnTo>
                  <a:lnTo>
                    <a:pt x="187077" y="339654"/>
                  </a:lnTo>
                  <a:lnTo>
                    <a:pt x="194886" y="316538"/>
                  </a:lnTo>
                  <a:lnTo>
                    <a:pt x="215294" y="291831"/>
                  </a:lnTo>
                  <a:lnTo>
                    <a:pt x="235911" y="258912"/>
                  </a:lnTo>
                  <a:lnTo>
                    <a:pt x="242282" y="224341"/>
                  </a:lnTo>
                  <a:lnTo>
                    <a:pt x="248041" y="203602"/>
                  </a:lnTo>
                  <a:lnTo>
                    <a:pt x="266823" y="212181"/>
                  </a:lnTo>
                  <a:close/>
                </a:path>
                <a:path w="718184" h="913764">
                  <a:moveTo>
                    <a:pt x="216599" y="599315"/>
                  </a:moveTo>
                  <a:lnTo>
                    <a:pt x="228952" y="639273"/>
                  </a:lnTo>
                  <a:lnTo>
                    <a:pt x="255249" y="675619"/>
                  </a:lnTo>
                  <a:lnTo>
                    <a:pt x="295490" y="702050"/>
                  </a:lnTo>
                  <a:lnTo>
                    <a:pt x="349679" y="712261"/>
                  </a:lnTo>
                  <a:lnTo>
                    <a:pt x="368069" y="710364"/>
                  </a:lnTo>
                  <a:lnTo>
                    <a:pt x="408233" y="697572"/>
                  </a:lnTo>
                  <a:lnTo>
                    <a:pt x="447663" y="663235"/>
                  </a:lnTo>
                  <a:lnTo>
                    <a:pt x="463850" y="596704"/>
                  </a:lnTo>
                </a:path>
                <a:path w="718184" h="913764">
                  <a:moveTo>
                    <a:pt x="258994" y="543838"/>
                  </a:moveTo>
                  <a:lnTo>
                    <a:pt x="258342" y="589522"/>
                  </a:lnTo>
                  <a:lnTo>
                    <a:pt x="219798" y="595988"/>
                  </a:lnTo>
                  <a:lnTo>
                    <a:pt x="169947" y="608816"/>
                  </a:lnTo>
                  <a:lnTo>
                    <a:pt x="117056" y="628726"/>
                  </a:lnTo>
                  <a:lnTo>
                    <a:pt x="69395" y="656438"/>
                  </a:lnTo>
                  <a:lnTo>
                    <a:pt x="35229" y="692675"/>
                  </a:lnTo>
                  <a:lnTo>
                    <a:pt x="9958" y="750796"/>
                  </a:lnTo>
                  <a:lnTo>
                    <a:pt x="3663" y="788474"/>
                  </a:lnTo>
                  <a:lnTo>
                    <a:pt x="594" y="840505"/>
                  </a:lnTo>
                  <a:lnTo>
                    <a:pt x="0" y="913344"/>
                  </a:lnTo>
                  <a:lnTo>
                    <a:pt x="717637" y="913345"/>
                  </a:lnTo>
                  <a:lnTo>
                    <a:pt x="717857" y="841822"/>
                  </a:lnTo>
                  <a:lnTo>
                    <a:pt x="716416" y="792423"/>
                  </a:lnTo>
                  <a:lnTo>
                    <a:pt x="700664" y="726280"/>
                  </a:lnTo>
                  <a:lnTo>
                    <a:pt x="682407" y="692675"/>
                  </a:lnTo>
                  <a:lnTo>
                    <a:pt x="653961" y="661912"/>
                  </a:lnTo>
                  <a:lnTo>
                    <a:pt x="612720" y="637206"/>
                  </a:lnTo>
                  <a:lnTo>
                    <a:pt x="564158" y="618085"/>
                  </a:lnTo>
                  <a:lnTo>
                    <a:pt x="513748" y="604079"/>
                  </a:lnTo>
                  <a:lnTo>
                    <a:pt x="466962" y="594715"/>
                  </a:lnTo>
                  <a:lnTo>
                    <a:pt x="429273" y="589522"/>
                  </a:lnTo>
                  <a:lnTo>
                    <a:pt x="429273" y="548408"/>
                  </a:lnTo>
                </a:path>
                <a:path w="718184" h="913764">
                  <a:moveTo>
                    <a:pt x="558450" y="913344"/>
                  </a:moveTo>
                  <a:lnTo>
                    <a:pt x="558450" y="782118"/>
                  </a:lnTo>
                  <a:lnTo>
                    <a:pt x="501690" y="604538"/>
                  </a:lnTo>
                </a:path>
              </a:pathLst>
            </a:custGeom>
            <a:ln w="13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0807070" y="3326785"/>
              <a:ext cx="361950" cy="137795"/>
            </a:xfrm>
            <a:custGeom>
              <a:avLst/>
              <a:gdLst/>
              <a:ahLst/>
              <a:cxnLst/>
              <a:rect l="l" t="t" r="r" b="b"/>
              <a:pathLst>
                <a:path w="361950" h="137795">
                  <a:moveTo>
                    <a:pt x="15005" y="0"/>
                  </a:moveTo>
                  <a:lnTo>
                    <a:pt x="63272" y="0"/>
                  </a:lnTo>
                </a:path>
                <a:path w="361950" h="137795">
                  <a:moveTo>
                    <a:pt x="282481" y="0"/>
                  </a:moveTo>
                  <a:lnTo>
                    <a:pt x="332064" y="0"/>
                  </a:lnTo>
                </a:path>
                <a:path w="361950" h="137795">
                  <a:moveTo>
                    <a:pt x="5219" y="69203"/>
                  </a:moveTo>
                  <a:lnTo>
                    <a:pt x="353594" y="69204"/>
                  </a:lnTo>
                </a:path>
                <a:path w="361950" h="137795">
                  <a:moveTo>
                    <a:pt x="0" y="137754"/>
                  </a:moveTo>
                  <a:lnTo>
                    <a:pt x="361423" y="137755"/>
                  </a:lnTo>
                </a:path>
              </a:pathLst>
            </a:custGeom>
            <a:ln w="1305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0932973" y="2696785"/>
              <a:ext cx="78740" cy="22860"/>
            </a:xfrm>
            <a:custGeom>
              <a:avLst/>
              <a:gdLst/>
              <a:ahLst/>
              <a:cxnLst/>
              <a:rect l="l" t="t" r="r" b="b"/>
              <a:pathLst>
                <a:path w="78740" h="22860">
                  <a:moveTo>
                    <a:pt x="0" y="0"/>
                  </a:moveTo>
                  <a:lnTo>
                    <a:pt x="16544" y="8619"/>
                  </a:lnTo>
                  <a:lnTo>
                    <a:pt x="35474" y="16076"/>
                  </a:lnTo>
                  <a:lnTo>
                    <a:pt x="56239" y="21207"/>
                  </a:lnTo>
                  <a:lnTo>
                    <a:pt x="78288" y="22850"/>
                  </a:lnTo>
                </a:path>
              </a:pathLst>
            </a:custGeom>
            <a:ln w="130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66425" y="2916803"/>
              <a:ext cx="232914" cy="10445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9861884" y="3894890"/>
              <a:ext cx="593090" cy="620395"/>
            </a:xfrm>
            <a:custGeom>
              <a:avLst/>
              <a:gdLst/>
              <a:ahLst/>
              <a:cxnLst/>
              <a:rect l="l" t="t" r="r" b="b"/>
              <a:pathLst>
                <a:path w="593090" h="620395">
                  <a:moveTo>
                    <a:pt x="4622" y="279263"/>
                  </a:moveTo>
                  <a:lnTo>
                    <a:pt x="6624" y="325027"/>
                  </a:lnTo>
                  <a:lnTo>
                    <a:pt x="11183" y="369795"/>
                  </a:lnTo>
                  <a:lnTo>
                    <a:pt x="18967" y="412917"/>
                  </a:lnTo>
                  <a:lnTo>
                    <a:pt x="30642" y="453739"/>
                  </a:lnTo>
                  <a:lnTo>
                    <a:pt x="46875" y="491611"/>
                  </a:lnTo>
                  <a:lnTo>
                    <a:pt x="68331" y="525880"/>
                  </a:lnTo>
                  <a:lnTo>
                    <a:pt x="95679" y="555896"/>
                  </a:lnTo>
                  <a:lnTo>
                    <a:pt x="129585" y="581007"/>
                  </a:lnTo>
                  <a:lnTo>
                    <a:pt x="170715" y="600561"/>
                  </a:lnTo>
                  <a:lnTo>
                    <a:pt x="219736" y="613907"/>
                  </a:lnTo>
                  <a:lnTo>
                    <a:pt x="277314" y="620393"/>
                  </a:lnTo>
                  <a:lnTo>
                    <a:pt x="332670" y="619183"/>
                  </a:lnTo>
                  <a:lnTo>
                    <a:pt x="381165" y="611164"/>
                  </a:lnTo>
                  <a:lnTo>
                    <a:pt x="423241" y="596958"/>
                  </a:lnTo>
                  <a:lnTo>
                    <a:pt x="459340" y="577188"/>
                  </a:lnTo>
                  <a:lnTo>
                    <a:pt x="489904" y="552476"/>
                  </a:lnTo>
                  <a:lnTo>
                    <a:pt x="515374" y="523444"/>
                  </a:lnTo>
                  <a:lnTo>
                    <a:pt x="536192" y="490713"/>
                  </a:lnTo>
                  <a:lnTo>
                    <a:pt x="552801" y="454907"/>
                  </a:lnTo>
                  <a:lnTo>
                    <a:pt x="565641" y="416647"/>
                  </a:lnTo>
                  <a:lnTo>
                    <a:pt x="575156" y="376555"/>
                  </a:lnTo>
                  <a:lnTo>
                    <a:pt x="581785" y="335253"/>
                  </a:lnTo>
                  <a:lnTo>
                    <a:pt x="585973" y="293364"/>
                  </a:lnTo>
                  <a:lnTo>
                    <a:pt x="588159" y="251510"/>
                  </a:lnTo>
                </a:path>
                <a:path w="593090" h="620395">
                  <a:moveTo>
                    <a:pt x="592781" y="265387"/>
                  </a:moveTo>
                  <a:lnTo>
                    <a:pt x="588249" y="254763"/>
                  </a:lnTo>
                  <a:lnTo>
                    <a:pt x="586859" y="223757"/>
                  </a:lnTo>
                  <a:lnTo>
                    <a:pt x="573119" y="181477"/>
                  </a:lnTo>
                  <a:lnTo>
                    <a:pt x="531537" y="137029"/>
                  </a:lnTo>
                  <a:lnTo>
                    <a:pt x="505284" y="112529"/>
                  </a:lnTo>
                  <a:lnTo>
                    <a:pt x="491381" y="86727"/>
                  </a:lnTo>
                  <a:lnTo>
                    <a:pt x="485712" y="60926"/>
                  </a:lnTo>
                  <a:lnTo>
                    <a:pt x="484159" y="36425"/>
                  </a:lnTo>
                  <a:lnTo>
                    <a:pt x="477514" y="16622"/>
                  </a:lnTo>
                  <a:lnTo>
                    <a:pt x="462203" y="3758"/>
                  </a:lnTo>
                  <a:lnTo>
                    <a:pt x="442559" y="0"/>
                  </a:lnTo>
                  <a:lnTo>
                    <a:pt x="422914" y="7516"/>
                  </a:lnTo>
                  <a:lnTo>
                    <a:pt x="391326" y="28229"/>
                  </a:lnTo>
                  <a:lnTo>
                    <a:pt x="349643" y="49441"/>
                  </a:lnTo>
                  <a:lnTo>
                    <a:pt x="300527" y="68045"/>
                  </a:lnTo>
                  <a:lnTo>
                    <a:pt x="246641" y="80932"/>
                  </a:lnTo>
                  <a:lnTo>
                    <a:pt x="190647" y="84993"/>
                  </a:lnTo>
                  <a:lnTo>
                    <a:pt x="170699" y="87938"/>
                  </a:lnTo>
                  <a:lnTo>
                    <a:pt x="153246" y="96412"/>
                  </a:lnTo>
                  <a:lnTo>
                    <a:pt x="139476" y="109873"/>
                  </a:lnTo>
                  <a:lnTo>
                    <a:pt x="130577" y="127778"/>
                  </a:lnTo>
                  <a:lnTo>
                    <a:pt x="110012" y="171160"/>
                  </a:lnTo>
                  <a:lnTo>
                    <a:pt x="79589" y="213784"/>
                  </a:lnTo>
                  <a:lnTo>
                    <a:pt x="42015" y="254455"/>
                  </a:lnTo>
                  <a:lnTo>
                    <a:pt x="0" y="291983"/>
                  </a:lnTo>
                </a:path>
              </a:pathLst>
            </a:custGeom>
            <a:ln w="231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9986684" y="4466716"/>
              <a:ext cx="343535" cy="370840"/>
            </a:xfrm>
            <a:custGeom>
              <a:avLst/>
              <a:gdLst/>
              <a:ahLst/>
              <a:cxnLst/>
              <a:rect l="l" t="t" r="r" b="b"/>
              <a:pathLst>
                <a:path w="343534" h="370839">
                  <a:moveTo>
                    <a:pt x="0" y="15032"/>
                  </a:moveTo>
                  <a:lnTo>
                    <a:pt x="1155" y="112139"/>
                  </a:lnTo>
                  <a:lnTo>
                    <a:pt x="120158" y="337631"/>
                  </a:lnTo>
                  <a:lnTo>
                    <a:pt x="142728" y="362348"/>
                  </a:lnTo>
                  <a:lnTo>
                    <a:pt x="171581" y="370588"/>
                  </a:lnTo>
                  <a:lnTo>
                    <a:pt x="200433" y="362348"/>
                  </a:lnTo>
                  <a:lnTo>
                    <a:pt x="223003" y="337631"/>
                  </a:lnTo>
                  <a:lnTo>
                    <a:pt x="343181" y="112139"/>
                  </a:lnTo>
                  <a:lnTo>
                    <a:pt x="340870" y="0"/>
                  </a:lnTo>
                </a:path>
              </a:pathLst>
            </a:custGeom>
            <a:ln w="23118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530239" y="3613091"/>
              <a:ext cx="1271905" cy="1555750"/>
            </a:xfrm>
            <a:custGeom>
              <a:avLst/>
              <a:gdLst/>
              <a:ahLst/>
              <a:cxnLst/>
              <a:rect l="l" t="t" r="r" b="b"/>
              <a:pathLst>
                <a:path w="1271904" h="1555750">
                  <a:moveTo>
                    <a:pt x="805404" y="951887"/>
                  </a:moveTo>
                  <a:lnTo>
                    <a:pt x="874636" y="964080"/>
                  </a:lnTo>
                  <a:lnTo>
                    <a:pt x="918213" y="974409"/>
                  </a:lnTo>
                  <a:lnTo>
                    <a:pt x="965167" y="987818"/>
                  </a:lnTo>
                  <a:lnTo>
                    <a:pt x="1013549" y="1004502"/>
                  </a:lnTo>
                  <a:lnTo>
                    <a:pt x="1061411" y="1024655"/>
                  </a:lnTo>
                  <a:lnTo>
                    <a:pt x="1106804" y="1048472"/>
                  </a:lnTo>
                  <a:lnTo>
                    <a:pt x="1147782" y="1076146"/>
                  </a:lnTo>
                  <a:lnTo>
                    <a:pt x="1182394" y="1107872"/>
                  </a:lnTo>
                  <a:lnTo>
                    <a:pt x="1208694" y="1143845"/>
                  </a:lnTo>
                  <a:lnTo>
                    <a:pt x="1230665" y="1184537"/>
                  </a:lnTo>
                  <a:lnTo>
                    <a:pt x="1246881" y="1220689"/>
                  </a:lnTo>
                  <a:lnTo>
                    <a:pt x="1265460" y="1294607"/>
                  </a:lnTo>
                  <a:lnTo>
                    <a:pt x="1269530" y="1339988"/>
                  </a:lnTo>
                  <a:lnTo>
                    <a:pt x="1271256" y="1396060"/>
                  </a:lnTo>
                  <a:lnTo>
                    <a:pt x="1271493" y="1466633"/>
                  </a:lnTo>
                  <a:lnTo>
                    <a:pt x="1271094" y="1555513"/>
                  </a:lnTo>
                  <a:lnTo>
                    <a:pt x="0" y="1555513"/>
                  </a:lnTo>
                  <a:lnTo>
                    <a:pt x="121" y="1465732"/>
                  </a:lnTo>
                  <a:lnTo>
                    <a:pt x="1624" y="1392971"/>
                  </a:lnTo>
                  <a:lnTo>
                    <a:pt x="4915" y="1334194"/>
                  </a:lnTo>
                  <a:lnTo>
                    <a:pt x="10399" y="1286368"/>
                  </a:lnTo>
                  <a:lnTo>
                    <a:pt x="18484" y="1246455"/>
                  </a:lnTo>
                  <a:lnTo>
                    <a:pt x="44078" y="1178229"/>
                  </a:lnTo>
                  <a:lnTo>
                    <a:pt x="62399" y="1143845"/>
                  </a:lnTo>
                  <a:lnTo>
                    <a:pt x="92197" y="1104446"/>
                  </a:lnTo>
                  <a:lnTo>
                    <a:pt x="131381" y="1070119"/>
                  </a:lnTo>
                  <a:lnTo>
                    <a:pt x="177442" y="1040628"/>
                  </a:lnTo>
                  <a:lnTo>
                    <a:pt x="227868" y="1015733"/>
                  </a:lnTo>
                  <a:lnTo>
                    <a:pt x="280148" y="995198"/>
                  </a:lnTo>
                  <a:lnTo>
                    <a:pt x="331773" y="978784"/>
                  </a:lnTo>
                  <a:lnTo>
                    <a:pt x="380230" y="966252"/>
                  </a:lnTo>
                  <a:lnTo>
                    <a:pt x="423010" y="957366"/>
                  </a:lnTo>
                  <a:lnTo>
                    <a:pt x="457600" y="951887"/>
                  </a:lnTo>
                </a:path>
                <a:path w="1271904" h="1555750">
                  <a:moveTo>
                    <a:pt x="264622" y="1291860"/>
                  </a:moveTo>
                  <a:lnTo>
                    <a:pt x="264622" y="1508102"/>
                  </a:lnTo>
                </a:path>
                <a:path w="1271904" h="1555750">
                  <a:moveTo>
                    <a:pt x="989138" y="1291860"/>
                  </a:moveTo>
                  <a:lnTo>
                    <a:pt x="989138" y="1508102"/>
                  </a:lnTo>
                </a:path>
                <a:path w="1271904" h="1555750">
                  <a:moveTo>
                    <a:pt x="212622" y="1015488"/>
                  </a:moveTo>
                  <a:lnTo>
                    <a:pt x="212622" y="431549"/>
                  </a:lnTo>
                  <a:lnTo>
                    <a:pt x="219573" y="331722"/>
                  </a:lnTo>
                  <a:lnTo>
                    <a:pt x="240500" y="253034"/>
                  </a:lnTo>
                  <a:lnTo>
                    <a:pt x="262509" y="201449"/>
                  </a:lnTo>
                  <a:lnTo>
                    <a:pt x="309065" y="134666"/>
                  </a:lnTo>
                  <a:lnTo>
                    <a:pt x="348892" y="95443"/>
                  </a:lnTo>
                  <a:lnTo>
                    <a:pt x="391298" y="64379"/>
                  </a:lnTo>
                  <a:lnTo>
                    <a:pt x="435388" y="40594"/>
                  </a:lnTo>
                  <a:lnTo>
                    <a:pt x="480268" y="23206"/>
                  </a:lnTo>
                  <a:lnTo>
                    <a:pt x="525044" y="11333"/>
                  </a:lnTo>
                  <a:lnTo>
                    <a:pt x="568822" y="4095"/>
                  </a:lnTo>
                  <a:lnTo>
                    <a:pt x="610708" y="611"/>
                  </a:lnTo>
                  <a:lnTo>
                    <a:pt x="649807" y="0"/>
                  </a:lnTo>
                  <a:lnTo>
                    <a:pt x="685226" y="1379"/>
                  </a:lnTo>
                  <a:lnTo>
                    <a:pt x="754539" y="11115"/>
                  </a:lnTo>
                  <a:lnTo>
                    <a:pt x="793562" y="24257"/>
                  </a:lnTo>
                  <a:lnTo>
                    <a:pt x="830806" y="46420"/>
                  </a:lnTo>
                  <a:lnTo>
                    <a:pt x="862754" y="80235"/>
                  </a:lnTo>
                  <a:lnTo>
                    <a:pt x="885888" y="128330"/>
                  </a:lnTo>
                  <a:lnTo>
                    <a:pt x="896693" y="193337"/>
                  </a:lnTo>
                  <a:lnTo>
                    <a:pt x="921339" y="193337"/>
                  </a:lnTo>
                  <a:lnTo>
                    <a:pt x="975126" y="208948"/>
                  </a:lnTo>
                  <a:lnTo>
                    <a:pt x="1027830" y="263586"/>
                  </a:lnTo>
                  <a:lnTo>
                    <a:pt x="1049226" y="380669"/>
                  </a:lnTo>
                  <a:lnTo>
                    <a:pt x="1046915" y="1028208"/>
                  </a:lnTo>
                </a:path>
                <a:path w="1271904" h="1555750">
                  <a:moveTo>
                    <a:pt x="627448" y="1284922"/>
                  </a:moveTo>
                  <a:lnTo>
                    <a:pt x="627448" y="1508102"/>
                  </a:lnTo>
                </a:path>
              </a:pathLst>
            </a:custGeom>
            <a:ln w="231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06216" y="4103619"/>
              <a:ext cx="110941" cy="11100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98235" y="4103619"/>
              <a:ext cx="110922" cy="111003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813350" y="3947505"/>
              <a:ext cx="448945" cy="662305"/>
            </a:xfrm>
            <a:custGeom>
              <a:avLst/>
              <a:gdLst/>
              <a:ahLst/>
              <a:cxnLst/>
              <a:rect l="l" t="t" r="r" b="b"/>
              <a:pathLst>
                <a:path w="448945" h="662304">
                  <a:moveTo>
                    <a:pt x="365136" y="9250"/>
                  </a:moveTo>
                  <a:lnTo>
                    <a:pt x="341683" y="16261"/>
                  </a:lnTo>
                  <a:lnTo>
                    <a:pt x="280639" y="27174"/>
                  </a:lnTo>
                  <a:lnTo>
                    <a:pt x="195982" y="26813"/>
                  </a:lnTo>
                  <a:lnTo>
                    <a:pt x="101689" y="0"/>
                  </a:lnTo>
                </a:path>
                <a:path w="448945" h="662304">
                  <a:moveTo>
                    <a:pt x="0" y="267121"/>
                  </a:moveTo>
                  <a:lnTo>
                    <a:pt x="8052" y="263020"/>
                  </a:lnTo>
                  <a:lnTo>
                    <a:pt x="28888" y="250787"/>
                  </a:lnTo>
                  <a:lnTo>
                    <a:pt x="57525" y="230533"/>
                  </a:lnTo>
                  <a:lnTo>
                    <a:pt x="88977" y="202364"/>
                  </a:lnTo>
                </a:path>
                <a:path w="448945" h="662304">
                  <a:moveTo>
                    <a:pt x="240336" y="642913"/>
                  </a:moveTo>
                  <a:lnTo>
                    <a:pt x="281774" y="655308"/>
                  </a:lnTo>
                  <a:lnTo>
                    <a:pt x="330903" y="662282"/>
                  </a:lnTo>
                  <a:lnTo>
                    <a:pt x="386749" y="660150"/>
                  </a:lnTo>
                  <a:lnTo>
                    <a:pt x="448337" y="645226"/>
                  </a:lnTo>
                </a:path>
              </a:pathLst>
            </a:custGeom>
            <a:ln w="231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54324" y="4945428"/>
              <a:ext cx="127100" cy="12719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965883" y="3793708"/>
              <a:ext cx="193040" cy="48895"/>
            </a:xfrm>
            <a:custGeom>
              <a:avLst/>
              <a:gdLst/>
              <a:ahLst/>
              <a:cxnLst/>
              <a:rect l="l" t="t" r="r" b="b"/>
              <a:pathLst>
                <a:path w="193040" h="48895">
                  <a:moveTo>
                    <a:pt x="0" y="0"/>
                  </a:moveTo>
                  <a:lnTo>
                    <a:pt x="40712" y="17020"/>
                  </a:lnTo>
                  <a:lnTo>
                    <a:pt x="87379" y="32089"/>
                  </a:lnTo>
                  <a:lnTo>
                    <a:pt x="138596" y="43255"/>
                  </a:lnTo>
                  <a:lnTo>
                    <a:pt x="192958" y="48567"/>
                  </a:lnTo>
                </a:path>
              </a:pathLst>
            </a:custGeom>
            <a:ln w="231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169450" y="2570720"/>
              <a:ext cx="772795" cy="773430"/>
            </a:xfrm>
            <a:custGeom>
              <a:avLst/>
              <a:gdLst/>
              <a:ahLst/>
              <a:cxnLst/>
              <a:rect l="l" t="t" r="r" b="b"/>
              <a:pathLst>
                <a:path w="772795" h="773429">
                  <a:moveTo>
                    <a:pt x="0" y="476592"/>
                  </a:moveTo>
                  <a:lnTo>
                    <a:pt x="0" y="390414"/>
                  </a:lnTo>
                  <a:lnTo>
                    <a:pt x="0" y="304888"/>
                  </a:lnTo>
                  <a:lnTo>
                    <a:pt x="0" y="476592"/>
                  </a:lnTo>
                  <a:close/>
                </a:path>
                <a:path w="772795" h="773429">
                  <a:moveTo>
                    <a:pt x="193112" y="390414"/>
                  </a:moveTo>
                  <a:lnTo>
                    <a:pt x="193112" y="289873"/>
                  </a:lnTo>
                  <a:lnTo>
                    <a:pt x="289658" y="241560"/>
                  </a:lnTo>
                  <a:lnTo>
                    <a:pt x="289658" y="144936"/>
                  </a:lnTo>
                </a:path>
                <a:path w="772795" h="773429">
                  <a:moveTo>
                    <a:pt x="193112" y="289873"/>
                  </a:moveTo>
                  <a:lnTo>
                    <a:pt x="96556" y="241560"/>
                  </a:lnTo>
                </a:path>
                <a:path w="772795" h="773429">
                  <a:moveTo>
                    <a:pt x="193112" y="176926"/>
                  </a:moveTo>
                  <a:lnTo>
                    <a:pt x="193112" y="58105"/>
                  </a:lnTo>
                </a:path>
                <a:path w="772795" h="773429">
                  <a:moveTo>
                    <a:pt x="0" y="391720"/>
                  </a:moveTo>
                  <a:lnTo>
                    <a:pt x="92641" y="336879"/>
                  </a:lnTo>
                </a:path>
                <a:path w="772795" h="773429">
                  <a:moveTo>
                    <a:pt x="96556" y="547739"/>
                  </a:moveTo>
                  <a:lnTo>
                    <a:pt x="193112" y="483121"/>
                  </a:lnTo>
                </a:path>
                <a:path w="772795" h="773429">
                  <a:moveTo>
                    <a:pt x="176802" y="596051"/>
                  </a:moveTo>
                  <a:lnTo>
                    <a:pt x="386214" y="483121"/>
                  </a:lnTo>
                </a:path>
                <a:path w="772795" h="773429">
                  <a:moveTo>
                    <a:pt x="96556" y="451131"/>
                  </a:moveTo>
                  <a:lnTo>
                    <a:pt x="193112" y="386497"/>
                  </a:lnTo>
                </a:path>
                <a:path w="772795" h="773429">
                  <a:moveTo>
                    <a:pt x="184631" y="720749"/>
                  </a:moveTo>
                  <a:lnTo>
                    <a:pt x="277915" y="665908"/>
                  </a:lnTo>
                </a:path>
                <a:path w="772795" h="773429">
                  <a:moveTo>
                    <a:pt x="386214" y="63981"/>
                  </a:moveTo>
                  <a:lnTo>
                    <a:pt x="289658" y="0"/>
                  </a:lnTo>
                  <a:lnTo>
                    <a:pt x="96556" y="112293"/>
                  </a:lnTo>
                  <a:lnTo>
                    <a:pt x="96556" y="240907"/>
                  </a:lnTo>
                  <a:lnTo>
                    <a:pt x="0" y="289872"/>
                  </a:lnTo>
                  <a:lnTo>
                    <a:pt x="0" y="390414"/>
                  </a:lnTo>
                  <a:lnTo>
                    <a:pt x="0" y="483121"/>
                  </a:lnTo>
                  <a:lnTo>
                    <a:pt x="96556" y="547739"/>
                  </a:lnTo>
                  <a:lnTo>
                    <a:pt x="96556" y="660685"/>
                  </a:lnTo>
                  <a:lnTo>
                    <a:pt x="289658" y="772978"/>
                  </a:lnTo>
                  <a:lnTo>
                    <a:pt x="386214" y="721401"/>
                  </a:lnTo>
                  <a:lnTo>
                    <a:pt x="386214" y="386497"/>
                  </a:lnTo>
                  <a:lnTo>
                    <a:pt x="289658" y="338185"/>
                  </a:lnTo>
                </a:path>
                <a:path w="772795" h="773429">
                  <a:moveTo>
                    <a:pt x="289658" y="531417"/>
                  </a:moveTo>
                  <a:lnTo>
                    <a:pt x="289658" y="451131"/>
                  </a:lnTo>
                  <a:lnTo>
                    <a:pt x="193112" y="386497"/>
                  </a:lnTo>
                </a:path>
                <a:path w="772795" h="773429">
                  <a:moveTo>
                    <a:pt x="772440" y="304889"/>
                  </a:moveTo>
                  <a:lnTo>
                    <a:pt x="772440" y="390414"/>
                  </a:lnTo>
                  <a:lnTo>
                    <a:pt x="772440" y="476593"/>
                  </a:lnTo>
                  <a:lnTo>
                    <a:pt x="772440" y="304889"/>
                  </a:lnTo>
                  <a:close/>
                </a:path>
              </a:pathLst>
            </a:custGeom>
            <a:ln w="13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555664" y="2715656"/>
              <a:ext cx="386715" cy="467995"/>
            </a:xfrm>
            <a:custGeom>
              <a:avLst/>
              <a:gdLst/>
              <a:ahLst/>
              <a:cxnLst/>
              <a:rect l="l" t="t" r="r" b="b"/>
              <a:pathLst>
                <a:path w="386715" h="467994">
                  <a:moveTo>
                    <a:pt x="289669" y="289873"/>
                  </a:moveTo>
                  <a:lnTo>
                    <a:pt x="386225" y="338185"/>
                  </a:lnTo>
                </a:path>
                <a:path w="386715" h="467994">
                  <a:moveTo>
                    <a:pt x="289668" y="31990"/>
                  </a:moveTo>
                  <a:lnTo>
                    <a:pt x="225732" y="31990"/>
                  </a:lnTo>
                </a:path>
                <a:path w="386715" h="467994">
                  <a:moveTo>
                    <a:pt x="0" y="467436"/>
                  </a:moveTo>
                  <a:lnTo>
                    <a:pt x="96556" y="467436"/>
                  </a:lnTo>
                </a:path>
                <a:path w="386715" h="467994">
                  <a:moveTo>
                    <a:pt x="225080" y="31990"/>
                  </a:moveTo>
                  <a:lnTo>
                    <a:pt x="222570" y="44425"/>
                  </a:lnTo>
                  <a:lnTo>
                    <a:pt x="215722" y="54596"/>
                  </a:lnTo>
                  <a:lnTo>
                    <a:pt x="205561" y="61461"/>
                  </a:lnTo>
                  <a:lnTo>
                    <a:pt x="193112" y="63980"/>
                  </a:lnTo>
                  <a:lnTo>
                    <a:pt x="180663" y="61461"/>
                  </a:lnTo>
                  <a:lnTo>
                    <a:pt x="170502" y="54596"/>
                  </a:lnTo>
                  <a:lnTo>
                    <a:pt x="163654" y="44425"/>
                  </a:lnTo>
                  <a:lnTo>
                    <a:pt x="161144" y="31990"/>
                  </a:lnTo>
                  <a:lnTo>
                    <a:pt x="163654" y="19532"/>
                  </a:lnTo>
                  <a:lnTo>
                    <a:pt x="170502" y="9364"/>
                  </a:lnTo>
                  <a:lnTo>
                    <a:pt x="180663" y="2512"/>
                  </a:lnTo>
                  <a:lnTo>
                    <a:pt x="193112" y="0"/>
                  </a:lnTo>
                  <a:lnTo>
                    <a:pt x="205561" y="2512"/>
                  </a:lnTo>
                  <a:lnTo>
                    <a:pt x="215722" y="9364"/>
                  </a:lnTo>
                  <a:lnTo>
                    <a:pt x="222570" y="19532"/>
                  </a:lnTo>
                  <a:lnTo>
                    <a:pt x="225080" y="31990"/>
                  </a:lnTo>
                  <a:close/>
                </a:path>
                <a:path w="386715" h="467994">
                  <a:moveTo>
                    <a:pt x="289669" y="273551"/>
                  </a:moveTo>
                  <a:lnTo>
                    <a:pt x="287158" y="285986"/>
                  </a:lnTo>
                  <a:lnTo>
                    <a:pt x="280311" y="296156"/>
                  </a:lnTo>
                  <a:lnTo>
                    <a:pt x="270150" y="303022"/>
                  </a:lnTo>
                  <a:lnTo>
                    <a:pt x="257701" y="305541"/>
                  </a:lnTo>
                  <a:lnTo>
                    <a:pt x="245251" y="303022"/>
                  </a:lnTo>
                  <a:lnTo>
                    <a:pt x="235091" y="296156"/>
                  </a:lnTo>
                  <a:lnTo>
                    <a:pt x="228243" y="285986"/>
                  </a:lnTo>
                  <a:lnTo>
                    <a:pt x="225733" y="273551"/>
                  </a:lnTo>
                  <a:lnTo>
                    <a:pt x="228243" y="261093"/>
                  </a:lnTo>
                  <a:lnTo>
                    <a:pt x="235091" y="250925"/>
                  </a:lnTo>
                  <a:lnTo>
                    <a:pt x="245251" y="244072"/>
                  </a:lnTo>
                  <a:lnTo>
                    <a:pt x="257701" y="241560"/>
                  </a:lnTo>
                  <a:lnTo>
                    <a:pt x="270150" y="244072"/>
                  </a:lnTo>
                  <a:lnTo>
                    <a:pt x="280311" y="250925"/>
                  </a:lnTo>
                  <a:lnTo>
                    <a:pt x="287158" y="261093"/>
                  </a:lnTo>
                  <a:lnTo>
                    <a:pt x="289669" y="273551"/>
                  </a:lnTo>
                  <a:close/>
                </a:path>
              </a:pathLst>
            </a:custGeom>
            <a:ln w="1305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645694" y="2870388"/>
              <a:ext cx="76988" cy="7703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9652220" y="315110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3935" y="31990"/>
                  </a:moveTo>
                  <a:lnTo>
                    <a:pt x="61425" y="44441"/>
                  </a:lnTo>
                  <a:lnTo>
                    <a:pt x="54578" y="54610"/>
                  </a:lnTo>
                  <a:lnTo>
                    <a:pt x="44417" y="61466"/>
                  </a:lnTo>
                  <a:lnTo>
                    <a:pt x="31968" y="63980"/>
                  </a:lnTo>
                  <a:lnTo>
                    <a:pt x="19518" y="61466"/>
                  </a:lnTo>
                  <a:lnTo>
                    <a:pt x="9357" y="54610"/>
                  </a:lnTo>
                  <a:lnTo>
                    <a:pt x="2510" y="44441"/>
                  </a:lnTo>
                  <a:lnTo>
                    <a:pt x="0" y="31990"/>
                  </a:lnTo>
                  <a:lnTo>
                    <a:pt x="2510" y="19537"/>
                  </a:lnTo>
                  <a:lnTo>
                    <a:pt x="9357" y="9368"/>
                  </a:lnTo>
                  <a:lnTo>
                    <a:pt x="19518" y="2513"/>
                  </a:lnTo>
                  <a:lnTo>
                    <a:pt x="31967" y="0"/>
                  </a:lnTo>
                  <a:lnTo>
                    <a:pt x="44417" y="2513"/>
                  </a:lnTo>
                  <a:lnTo>
                    <a:pt x="54577" y="9368"/>
                  </a:lnTo>
                  <a:lnTo>
                    <a:pt x="61425" y="19537"/>
                  </a:lnTo>
                  <a:lnTo>
                    <a:pt x="63935" y="31990"/>
                  </a:lnTo>
                  <a:close/>
                </a:path>
              </a:pathLst>
            </a:custGeom>
            <a:ln w="1305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9555664" y="2570720"/>
              <a:ext cx="386715" cy="773430"/>
            </a:xfrm>
            <a:custGeom>
              <a:avLst/>
              <a:gdLst/>
              <a:ahLst/>
              <a:cxnLst/>
              <a:rect l="l" t="t" r="r" b="b"/>
              <a:pathLst>
                <a:path w="386715" h="773429">
                  <a:moveTo>
                    <a:pt x="96556" y="321863"/>
                  </a:moveTo>
                  <a:lnTo>
                    <a:pt x="0" y="257882"/>
                  </a:lnTo>
                  <a:lnTo>
                    <a:pt x="0" y="63980"/>
                  </a:lnTo>
                  <a:lnTo>
                    <a:pt x="96556" y="0"/>
                  </a:lnTo>
                  <a:lnTo>
                    <a:pt x="289669" y="115557"/>
                  </a:lnTo>
                  <a:lnTo>
                    <a:pt x="289669" y="240908"/>
                  </a:lnTo>
                  <a:lnTo>
                    <a:pt x="386225" y="295748"/>
                  </a:lnTo>
                  <a:lnTo>
                    <a:pt x="386225" y="390414"/>
                  </a:lnTo>
                  <a:lnTo>
                    <a:pt x="386225" y="483121"/>
                  </a:lnTo>
                  <a:lnTo>
                    <a:pt x="289669" y="547739"/>
                  </a:lnTo>
                  <a:lnTo>
                    <a:pt x="289669" y="660685"/>
                  </a:lnTo>
                  <a:lnTo>
                    <a:pt x="96556" y="772978"/>
                  </a:lnTo>
                  <a:lnTo>
                    <a:pt x="0" y="724666"/>
                  </a:lnTo>
                  <a:lnTo>
                    <a:pt x="0" y="391720"/>
                  </a:lnTo>
                </a:path>
              </a:pathLst>
            </a:custGeom>
            <a:ln w="13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897111" y="3011423"/>
              <a:ext cx="1965960" cy="1926589"/>
            </a:xfrm>
            <a:custGeom>
              <a:avLst/>
              <a:gdLst/>
              <a:ahLst/>
              <a:cxnLst/>
              <a:rect l="l" t="t" r="r" b="b"/>
              <a:pathLst>
                <a:path w="1965959" h="1926589">
                  <a:moveTo>
                    <a:pt x="982980" y="0"/>
                  </a:moveTo>
                  <a:lnTo>
                    <a:pt x="933915" y="1178"/>
                  </a:lnTo>
                  <a:lnTo>
                    <a:pt x="885474" y="4677"/>
                  </a:lnTo>
                  <a:lnTo>
                    <a:pt x="837713" y="10441"/>
                  </a:lnTo>
                  <a:lnTo>
                    <a:pt x="790687" y="18416"/>
                  </a:lnTo>
                  <a:lnTo>
                    <a:pt x="744453" y="28545"/>
                  </a:lnTo>
                  <a:lnTo>
                    <a:pt x="699067" y="40774"/>
                  </a:lnTo>
                  <a:lnTo>
                    <a:pt x="654586" y="55048"/>
                  </a:lnTo>
                  <a:lnTo>
                    <a:pt x="611066" y="71311"/>
                  </a:lnTo>
                  <a:lnTo>
                    <a:pt x="568563" y="89509"/>
                  </a:lnTo>
                  <a:lnTo>
                    <a:pt x="527133" y="109586"/>
                  </a:lnTo>
                  <a:lnTo>
                    <a:pt x="486833" y="131487"/>
                  </a:lnTo>
                  <a:lnTo>
                    <a:pt x="447719" y="155157"/>
                  </a:lnTo>
                  <a:lnTo>
                    <a:pt x="409847" y="180540"/>
                  </a:lnTo>
                  <a:lnTo>
                    <a:pt x="373274" y="207582"/>
                  </a:lnTo>
                  <a:lnTo>
                    <a:pt x="338056" y="236228"/>
                  </a:lnTo>
                  <a:lnTo>
                    <a:pt x="304249" y="266422"/>
                  </a:lnTo>
                  <a:lnTo>
                    <a:pt x="271910" y="298109"/>
                  </a:lnTo>
                  <a:lnTo>
                    <a:pt x="241094" y="331234"/>
                  </a:lnTo>
                  <a:lnTo>
                    <a:pt x="211859" y="365742"/>
                  </a:lnTo>
                  <a:lnTo>
                    <a:pt x="184260" y="401578"/>
                  </a:lnTo>
                  <a:lnTo>
                    <a:pt x="158354" y="438686"/>
                  </a:lnTo>
                  <a:lnTo>
                    <a:pt x="134196" y="477012"/>
                  </a:lnTo>
                  <a:lnTo>
                    <a:pt x="111844" y="516499"/>
                  </a:lnTo>
                  <a:lnTo>
                    <a:pt x="91354" y="557094"/>
                  </a:lnTo>
                  <a:lnTo>
                    <a:pt x="72781" y="598741"/>
                  </a:lnTo>
                  <a:lnTo>
                    <a:pt x="56183" y="641385"/>
                  </a:lnTo>
                  <a:lnTo>
                    <a:pt x="41615" y="684970"/>
                  </a:lnTo>
                  <a:lnTo>
                    <a:pt x="29133" y="729442"/>
                  </a:lnTo>
                  <a:lnTo>
                    <a:pt x="18795" y="774745"/>
                  </a:lnTo>
                  <a:lnTo>
                    <a:pt x="10657" y="820824"/>
                  </a:lnTo>
                  <a:lnTo>
                    <a:pt x="4774" y="867624"/>
                  </a:lnTo>
                  <a:lnTo>
                    <a:pt x="1202" y="915091"/>
                  </a:lnTo>
                  <a:lnTo>
                    <a:pt x="0" y="963168"/>
                  </a:lnTo>
                  <a:lnTo>
                    <a:pt x="1202" y="1011244"/>
                  </a:lnTo>
                  <a:lnTo>
                    <a:pt x="4774" y="1058711"/>
                  </a:lnTo>
                  <a:lnTo>
                    <a:pt x="10657" y="1105511"/>
                  </a:lnTo>
                  <a:lnTo>
                    <a:pt x="18795" y="1151590"/>
                  </a:lnTo>
                  <a:lnTo>
                    <a:pt x="29133" y="1196893"/>
                  </a:lnTo>
                  <a:lnTo>
                    <a:pt x="41615" y="1241365"/>
                  </a:lnTo>
                  <a:lnTo>
                    <a:pt x="56183" y="1284950"/>
                  </a:lnTo>
                  <a:lnTo>
                    <a:pt x="72781" y="1327594"/>
                  </a:lnTo>
                  <a:lnTo>
                    <a:pt x="91354" y="1369241"/>
                  </a:lnTo>
                  <a:lnTo>
                    <a:pt x="111844" y="1409836"/>
                  </a:lnTo>
                  <a:lnTo>
                    <a:pt x="134196" y="1449324"/>
                  </a:lnTo>
                  <a:lnTo>
                    <a:pt x="158354" y="1487649"/>
                  </a:lnTo>
                  <a:lnTo>
                    <a:pt x="184260" y="1524757"/>
                  </a:lnTo>
                  <a:lnTo>
                    <a:pt x="211859" y="1560593"/>
                  </a:lnTo>
                  <a:lnTo>
                    <a:pt x="241094" y="1595101"/>
                  </a:lnTo>
                  <a:lnTo>
                    <a:pt x="271910" y="1628226"/>
                  </a:lnTo>
                  <a:lnTo>
                    <a:pt x="304249" y="1659913"/>
                  </a:lnTo>
                  <a:lnTo>
                    <a:pt x="338056" y="1690107"/>
                  </a:lnTo>
                  <a:lnTo>
                    <a:pt x="373274" y="1718753"/>
                  </a:lnTo>
                  <a:lnTo>
                    <a:pt x="409847" y="1745795"/>
                  </a:lnTo>
                  <a:lnTo>
                    <a:pt x="447719" y="1771178"/>
                  </a:lnTo>
                  <a:lnTo>
                    <a:pt x="486833" y="1794848"/>
                  </a:lnTo>
                  <a:lnTo>
                    <a:pt x="527133" y="1816749"/>
                  </a:lnTo>
                  <a:lnTo>
                    <a:pt x="568563" y="1836826"/>
                  </a:lnTo>
                  <a:lnTo>
                    <a:pt x="611066" y="1855024"/>
                  </a:lnTo>
                  <a:lnTo>
                    <a:pt x="654586" y="1871287"/>
                  </a:lnTo>
                  <a:lnTo>
                    <a:pt x="699067" y="1885561"/>
                  </a:lnTo>
                  <a:lnTo>
                    <a:pt x="744453" y="1897790"/>
                  </a:lnTo>
                  <a:lnTo>
                    <a:pt x="790687" y="1907919"/>
                  </a:lnTo>
                  <a:lnTo>
                    <a:pt x="837713" y="1915894"/>
                  </a:lnTo>
                  <a:lnTo>
                    <a:pt x="885474" y="1921658"/>
                  </a:lnTo>
                  <a:lnTo>
                    <a:pt x="933915" y="1925157"/>
                  </a:lnTo>
                  <a:lnTo>
                    <a:pt x="982980" y="1926336"/>
                  </a:lnTo>
                  <a:lnTo>
                    <a:pt x="1032044" y="1925157"/>
                  </a:lnTo>
                  <a:lnTo>
                    <a:pt x="1080485" y="1921658"/>
                  </a:lnTo>
                  <a:lnTo>
                    <a:pt x="1128246" y="1915894"/>
                  </a:lnTo>
                  <a:lnTo>
                    <a:pt x="1175272" y="1907919"/>
                  </a:lnTo>
                  <a:lnTo>
                    <a:pt x="1221506" y="1897790"/>
                  </a:lnTo>
                  <a:lnTo>
                    <a:pt x="1266892" y="1885561"/>
                  </a:lnTo>
                  <a:lnTo>
                    <a:pt x="1311373" y="1871287"/>
                  </a:lnTo>
                  <a:lnTo>
                    <a:pt x="1354893" y="1855024"/>
                  </a:lnTo>
                  <a:lnTo>
                    <a:pt x="1397396" y="1836826"/>
                  </a:lnTo>
                  <a:lnTo>
                    <a:pt x="1438826" y="1816749"/>
                  </a:lnTo>
                  <a:lnTo>
                    <a:pt x="1479126" y="1794848"/>
                  </a:lnTo>
                  <a:lnTo>
                    <a:pt x="1518240" y="1771178"/>
                  </a:lnTo>
                  <a:lnTo>
                    <a:pt x="1556112" y="1745795"/>
                  </a:lnTo>
                  <a:lnTo>
                    <a:pt x="1592685" y="1718753"/>
                  </a:lnTo>
                  <a:lnTo>
                    <a:pt x="1627903" y="1690107"/>
                  </a:lnTo>
                  <a:lnTo>
                    <a:pt x="1661710" y="1659913"/>
                  </a:lnTo>
                  <a:lnTo>
                    <a:pt x="1694049" y="1628226"/>
                  </a:lnTo>
                  <a:lnTo>
                    <a:pt x="1724865" y="1595101"/>
                  </a:lnTo>
                  <a:lnTo>
                    <a:pt x="1754100" y="1560593"/>
                  </a:lnTo>
                  <a:lnTo>
                    <a:pt x="1781699" y="1524757"/>
                  </a:lnTo>
                  <a:lnTo>
                    <a:pt x="1807605" y="1487649"/>
                  </a:lnTo>
                  <a:lnTo>
                    <a:pt x="1831763" y="1449324"/>
                  </a:lnTo>
                  <a:lnTo>
                    <a:pt x="1854115" y="1409836"/>
                  </a:lnTo>
                  <a:lnTo>
                    <a:pt x="1874605" y="1369241"/>
                  </a:lnTo>
                  <a:lnTo>
                    <a:pt x="1893178" y="1327594"/>
                  </a:lnTo>
                  <a:lnTo>
                    <a:pt x="1909776" y="1284950"/>
                  </a:lnTo>
                  <a:lnTo>
                    <a:pt x="1924344" y="1241365"/>
                  </a:lnTo>
                  <a:lnTo>
                    <a:pt x="1936826" y="1196893"/>
                  </a:lnTo>
                  <a:lnTo>
                    <a:pt x="1947164" y="1151590"/>
                  </a:lnTo>
                  <a:lnTo>
                    <a:pt x="1955302" y="1105511"/>
                  </a:lnTo>
                  <a:lnTo>
                    <a:pt x="1961185" y="1058711"/>
                  </a:lnTo>
                  <a:lnTo>
                    <a:pt x="1964757" y="1011244"/>
                  </a:lnTo>
                  <a:lnTo>
                    <a:pt x="1965960" y="963168"/>
                  </a:lnTo>
                  <a:lnTo>
                    <a:pt x="1964757" y="915091"/>
                  </a:lnTo>
                  <a:lnTo>
                    <a:pt x="1961185" y="867624"/>
                  </a:lnTo>
                  <a:lnTo>
                    <a:pt x="1955302" y="820824"/>
                  </a:lnTo>
                  <a:lnTo>
                    <a:pt x="1947164" y="774745"/>
                  </a:lnTo>
                  <a:lnTo>
                    <a:pt x="1936826" y="729442"/>
                  </a:lnTo>
                  <a:lnTo>
                    <a:pt x="1924344" y="684970"/>
                  </a:lnTo>
                  <a:lnTo>
                    <a:pt x="1909776" y="641385"/>
                  </a:lnTo>
                  <a:lnTo>
                    <a:pt x="1893178" y="598741"/>
                  </a:lnTo>
                  <a:lnTo>
                    <a:pt x="1874605" y="557094"/>
                  </a:lnTo>
                  <a:lnTo>
                    <a:pt x="1854115" y="516499"/>
                  </a:lnTo>
                  <a:lnTo>
                    <a:pt x="1831763" y="477011"/>
                  </a:lnTo>
                  <a:lnTo>
                    <a:pt x="1807605" y="438686"/>
                  </a:lnTo>
                  <a:lnTo>
                    <a:pt x="1781699" y="401578"/>
                  </a:lnTo>
                  <a:lnTo>
                    <a:pt x="1754100" y="365742"/>
                  </a:lnTo>
                  <a:lnTo>
                    <a:pt x="1724865" y="331234"/>
                  </a:lnTo>
                  <a:lnTo>
                    <a:pt x="1694049" y="298109"/>
                  </a:lnTo>
                  <a:lnTo>
                    <a:pt x="1661710" y="266422"/>
                  </a:lnTo>
                  <a:lnTo>
                    <a:pt x="1627903" y="236228"/>
                  </a:lnTo>
                  <a:lnTo>
                    <a:pt x="1592685" y="207582"/>
                  </a:lnTo>
                  <a:lnTo>
                    <a:pt x="1556112" y="180540"/>
                  </a:lnTo>
                  <a:lnTo>
                    <a:pt x="1518240" y="155157"/>
                  </a:lnTo>
                  <a:lnTo>
                    <a:pt x="1479126" y="131487"/>
                  </a:lnTo>
                  <a:lnTo>
                    <a:pt x="1438826" y="109586"/>
                  </a:lnTo>
                  <a:lnTo>
                    <a:pt x="1397396" y="89509"/>
                  </a:lnTo>
                  <a:lnTo>
                    <a:pt x="1354893" y="71311"/>
                  </a:lnTo>
                  <a:lnTo>
                    <a:pt x="1311373" y="55048"/>
                  </a:lnTo>
                  <a:lnTo>
                    <a:pt x="1266892" y="40774"/>
                  </a:lnTo>
                  <a:lnTo>
                    <a:pt x="1221506" y="28545"/>
                  </a:lnTo>
                  <a:lnTo>
                    <a:pt x="1175272" y="18416"/>
                  </a:lnTo>
                  <a:lnTo>
                    <a:pt x="1128246" y="10441"/>
                  </a:lnTo>
                  <a:lnTo>
                    <a:pt x="1080485" y="4677"/>
                  </a:lnTo>
                  <a:lnTo>
                    <a:pt x="1032044" y="1178"/>
                  </a:lnTo>
                  <a:lnTo>
                    <a:pt x="982980" y="0"/>
                  </a:lnTo>
                  <a:close/>
                </a:path>
              </a:pathLst>
            </a:custGeom>
            <a:solidFill>
              <a:srgbClr val="DB2BB6">
                <a:alpha val="3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517051" y="3660567"/>
              <a:ext cx="963930" cy="656590"/>
            </a:xfrm>
            <a:custGeom>
              <a:avLst/>
              <a:gdLst/>
              <a:ahLst/>
              <a:cxnLst/>
              <a:rect l="l" t="t" r="r" b="b"/>
              <a:pathLst>
                <a:path w="963929" h="656589">
                  <a:moveTo>
                    <a:pt x="0" y="587564"/>
                  </a:moveTo>
                  <a:lnTo>
                    <a:pt x="0" y="635223"/>
                  </a:lnTo>
                  <a:lnTo>
                    <a:pt x="42620" y="654911"/>
                  </a:lnTo>
                  <a:lnTo>
                    <a:pt x="56759" y="656115"/>
                  </a:lnTo>
                  <a:lnTo>
                    <a:pt x="913360" y="656115"/>
                  </a:lnTo>
                  <a:lnTo>
                    <a:pt x="957723" y="640446"/>
                  </a:lnTo>
                  <a:lnTo>
                    <a:pt x="963595" y="635223"/>
                  </a:lnTo>
                  <a:lnTo>
                    <a:pt x="963595" y="587564"/>
                  </a:lnTo>
                  <a:lnTo>
                    <a:pt x="0" y="587564"/>
                  </a:lnTo>
                  <a:close/>
                </a:path>
                <a:path w="963929" h="656589">
                  <a:moveTo>
                    <a:pt x="837680" y="508567"/>
                  </a:moveTo>
                  <a:lnTo>
                    <a:pt x="836182" y="516034"/>
                  </a:lnTo>
                  <a:lnTo>
                    <a:pt x="832053" y="522277"/>
                  </a:lnTo>
                  <a:lnTo>
                    <a:pt x="825845" y="526561"/>
                  </a:lnTo>
                  <a:lnTo>
                    <a:pt x="818108" y="528153"/>
                  </a:lnTo>
                  <a:lnTo>
                    <a:pt x="153968" y="528153"/>
                  </a:lnTo>
                  <a:lnTo>
                    <a:pt x="134395" y="64633"/>
                  </a:lnTo>
                  <a:lnTo>
                    <a:pt x="135894" y="57166"/>
                  </a:lnTo>
                  <a:lnTo>
                    <a:pt x="140022" y="50923"/>
                  </a:lnTo>
                  <a:lnTo>
                    <a:pt x="146230" y="46639"/>
                  </a:lnTo>
                  <a:lnTo>
                    <a:pt x="153967" y="45047"/>
                  </a:lnTo>
                  <a:lnTo>
                    <a:pt x="814193" y="45047"/>
                  </a:lnTo>
                  <a:lnTo>
                    <a:pt x="837680" y="508567"/>
                  </a:lnTo>
                  <a:close/>
                </a:path>
                <a:path w="963929" h="656589">
                  <a:moveTo>
                    <a:pt x="882697" y="565366"/>
                  </a:moveTo>
                  <a:lnTo>
                    <a:pt x="881198" y="572833"/>
                  </a:lnTo>
                  <a:lnTo>
                    <a:pt x="877070" y="579076"/>
                  </a:lnTo>
                  <a:lnTo>
                    <a:pt x="870861" y="583361"/>
                  </a:lnTo>
                  <a:lnTo>
                    <a:pt x="863124" y="584952"/>
                  </a:lnTo>
                  <a:lnTo>
                    <a:pt x="103732" y="584952"/>
                  </a:lnTo>
                  <a:lnTo>
                    <a:pt x="84160" y="19586"/>
                  </a:lnTo>
                  <a:lnTo>
                    <a:pt x="85658" y="12118"/>
                  </a:lnTo>
                  <a:lnTo>
                    <a:pt x="89787" y="5875"/>
                  </a:lnTo>
                  <a:lnTo>
                    <a:pt x="95995" y="1591"/>
                  </a:lnTo>
                  <a:lnTo>
                    <a:pt x="103732" y="0"/>
                  </a:lnTo>
                  <a:lnTo>
                    <a:pt x="863124" y="0"/>
                  </a:lnTo>
                  <a:lnTo>
                    <a:pt x="882697" y="565366"/>
                  </a:lnTo>
                  <a:close/>
                </a:path>
              </a:pathLst>
            </a:custGeom>
            <a:ln w="13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8782581" y="3774819"/>
              <a:ext cx="434340" cy="345440"/>
            </a:xfrm>
            <a:custGeom>
              <a:avLst/>
              <a:gdLst/>
              <a:ahLst/>
              <a:cxnLst/>
              <a:rect l="l" t="t" r="r" b="b"/>
              <a:pathLst>
                <a:path w="434340" h="345439">
                  <a:moveTo>
                    <a:pt x="264866" y="0"/>
                  </a:moveTo>
                  <a:lnTo>
                    <a:pt x="159176" y="345350"/>
                  </a:lnTo>
                </a:path>
                <a:path w="434340" h="345439">
                  <a:moveTo>
                    <a:pt x="121989" y="80302"/>
                  </a:moveTo>
                  <a:lnTo>
                    <a:pt x="0" y="147547"/>
                  </a:lnTo>
                  <a:lnTo>
                    <a:pt x="0" y="163216"/>
                  </a:lnTo>
                  <a:lnTo>
                    <a:pt x="121989" y="227850"/>
                  </a:lnTo>
                </a:path>
                <a:path w="434340" h="345439">
                  <a:moveTo>
                    <a:pt x="311187" y="80302"/>
                  </a:moveTo>
                  <a:lnTo>
                    <a:pt x="433840" y="147547"/>
                  </a:lnTo>
                  <a:lnTo>
                    <a:pt x="433840" y="163216"/>
                  </a:lnTo>
                  <a:lnTo>
                    <a:pt x="311187" y="227850"/>
                  </a:lnTo>
                </a:path>
              </a:pathLst>
            </a:custGeom>
            <a:ln w="1305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0735557" y="3857409"/>
              <a:ext cx="425450" cy="422909"/>
            </a:xfrm>
            <a:custGeom>
              <a:avLst/>
              <a:gdLst/>
              <a:ahLst/>
              <a:cxnLst/>
              <a:rect l="l" t="t" r="r" b="b"/>
              <a:pathLst>
                <a:path w="425450" h="422910">
                  <a:moveTo>
                    <a:pt x="0" y="387492"/>
                  </a:moveTo>
                  <a:lnTo>
                    <a:pt x="0" y="0"/>
                  </a:lnTo>
                </a:path>
                <a:path w="425450" h="422910">
                  <a:moveTo>
                    <a:pt x="424864" y="422315"/>
                  </a:moveTo>
                  <a:lnTo>
                    <a:pt x="0" y="422315"/>
                  </a:lnTo>
                </a:path>
              </a:pathLst>
            </a:custGeom>
            <a:ln w="80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0717383" y="3802340"/>
              <a:ext cx="508634" cy="495934"/>
            </a:xfrm>
            <a:custGeom>
              <a:avLst/>
              <a:gdLst/>
              <a:ahLst/>
              <a:cxnLst/>
              <a:rect l="l" t="t" r="r" b="b"/>
              <a:pathLst>
                <a:path w="508634" h="495935">
                  <a:moveTo>
                    <a:pt x="471310" y="495604"/>
                  </a:moveTo>
                  <a:lnTo>
                    <a:pt x="508466" y="458352"/>
                  </a:lnTo>
                </a:path>
                <a:path w="508634" h="495935">
                  <a:moveTo>
                    <a:pt x="471310" y="458352"/>
                  </a:moveTo>
                  <a:lnTo>
                    <a:pt x="508466" y="495604"/>
                  </a:lnTo>
                </a:path>
                <a:path w="508634" h="495935">
                  <a:moveTo>
                    <a:pt x="0" y="0"/>
                  </a:moveTo>
                  <a:lnTo>
                    <a:pt x="17770" y="17816"/>
                  </a:lnTo>
                  <a:lnTo>
                    <a:pt x="38771" y="0"/>
                  </a:lnTo>
                </a:path>
              </a:pathLst>
            </a:custGeom>
            <a:ln w="8087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94920" y="3844862"/>
              <a:ext cx="436993" cy="285039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3175" y="2202957"/>
              <a:ext cx="11715115" cy="3624942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2279650" y="5820257"/>
            <a:ext cx="7691120" cy="534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190" b="1">
                <a:solidFill>
                  <a:srgbClr val="DB2BB6"/>
                </a:solidFill>
                <a:latin typeface="Trebuchet MS"/>
                <a:cs typeface="Trebuchet MS"/>
              </a:rPr>
              <a:t>N</a:t>
            </a:r>
            <a:r>
              <a:rPr dirty="0" sz="3300" spc="-175" b="1">
                <a:solidFill>
                  <a:srgbClr val="DB2BB6"/>
                </a:solidFill>
                <a:latin typeface="Trebuchet MS"/>
                <a:cs typeface="Trebuchet MS"/>
              </a:rPr>
              <a:t>ee</a:t>
            </a:r>
            <a:r>
              <a:rPr dirty="0" sz="3300" spc="175" b="1">
                <a:solidFill>
                  <a:srgbClr val="DB2BB6"/>
                </a:solidFill>
                <a:latin typeface="Trebuchet MS"/>
                <a:cs typeface="Trebuchet MS"/>
              </a:rPr>
              <a:t>d</a:t>
            </a:r>
            <a:r>
              <a:rPr dirty="0" sz="3300" spc="-415" b="1">
                <a:solidFill>
                  <a:srgbClr val="DB2BB6"/>
                </a:solidFill>
                <a:latin typeface="Trebuchet MS"/>
                <a:cs typeface="Trebuchet MS"/>
              </a:rPr>
              <a:t> </a:t>
            </a:r>
            <a:r>
              <a:rPr dirty="0" sz="3300" spc="-55" b="1">
                <a:solidFill>
                  <a:srgbClr val="DB2BB6"/>
                </a:solidFill>
                <a:latin typeface="Trebuchet MS"/>
                <a:cs typeface="Trebuchet MS"/>
              </a:rPr>
              <a:t>t</a:t>
            </a:r>
            <a:r>
              <a:rPr dirty="0" sz="3300" spc="20" b="1">
                <a:solidFill>
                  <a:srgbClr val="DB2BB6"/>
                </a:solidFill>
                <a:latin typeface="Trebuchet MS"/>
                <a:cs typeface="Trebuchet MS"/>
              </a:rPr>
              <a:t>h</a:t>
            </a:r>
            <a:r>
              <a:rPr dirty="0" sz="3300" spc="-50" b="1">
                <a:solidFill>
                  <a:srgbClr val="DB2BB6"/>
                </a:solidFill>
                <a:latin typeface="Trebuchet MS"/>
                <a:cs typeface="Trebuchet MS"/>
              </a:rPr>
              <a:t>e</a:t>
            </a:r>
            <a:r>
              <a:rPr dirty="0" sz="3300" spc="-409" b="1">
                <a:solidFill>
                  <a:srgbClr val="DB2BB6"/>
                </a:solidFill>
                <a:latin typeface="Trebuchet MS"/>
                <a:cs typeface="Trebuchet MS"/>
              </a:rPr>
              <a:t> </a:t>
            </a:r>
            <a:r>
              <a:rPr dirty="0" sz="3300" spc="-95" b="1">
                <a:solidFill>
                  <a:srgbClr val="DB2BB6"/>
                </a:solidFill>
                <a:latin typeface="Trebuchet MS"/>
                <a:cs typeface="Trebuchet MS"/>
              </a:rPr>
              <a:t>r</a:t>
            </a:r>
            <a:r>
              <a:rPr dirty="0" sz="3300" spc="-55" b="1">
                <a:solidFill>
                  <a:srgbClr val="DB2BB6"/>
                </a:solidFill>
                <a:latin typeface="Trebuchet MS"/>
                <a:cs typeface="Trebuchet MS"/>
              </a:rPr>
              <a:t>i</a:t>
            </a:r>
            <a:r>
              <a:rPr dirty="0" sz="3300" spc="260" b="1">
                <a:solidFill>
                  <a:srgbClr val="DB2BB6"/>
                </a:solidFill>
                <a:latin typeface="Trebuchet MS"/>
                <a:cs typeface="Trebuchet MS"/>
              </a:rPr>
              <a:t>g</a:t>
            </a:r>
            <a:r>
              <a:rPr dirty="0" sz="3300" spc="20" b="1">
                <a:solidFill>
                  <a:srgbClr val="DB2BB6"/>
                </a:solidFill>
                <a:latin typeface="Trebuchet MS"/>
                <a:cs typeface="Trebuchet MS"/>
              </a:rPr>
              <a:t>h</a:t>
            </a:r>
            <a:r>
              <a:rPr dirty="0" sz="3300" spc="65" b="1">
                <a:solidFill>
                  <a:srgbClr val="DB2BB6"/>
                </a:solidFill>
                <a:latin typeface="Trebuchet MS"/>
                <a:cs typeface="Trebuchet MS"/>
              </a:rPr>
              <a:t>t</a:t>
            </a:r>
            <a:r>
              <a:rPr dirty="0" sz="3300" spc="-430" b="1">
                <a:solidFill>
                  <a:srgbClr val="DB2BB6"/>
                </a:solidFill>
                <a:latin typeface="Trebuchet MS"/>
                <a:cs typeface="Trebuchet MS"/>
              </a:rPr>
              <a:t> </a:t>
            </a:r>
            <a:r>
              <a:rPr dirty="0" sz="3300" spc="-55" b="1">
                <a:solidFill>
                  <a:srgbClr val="DB2BB6"/>
                </a:solidFill>
                <a:latin typeface="Trebuchet MS"/>
                <a:cs typeface="Trebuchet MS"/>
              </a:rPr>
              <a:t>t</a:t>
            </a:r>
            <a:r>
              <a:rPr dirty="0" sz="3300" spc="50" b="1">
                <a:solidFill>
                  <a:srgbClr val="DB2BB6"/>
                </a:solidFill>
                <a:latin typeface="Trebuchet MS"/>
                <a:cs typeface="Trebuchet MS"/>
              </a:rPr>
              <a:t>oo</a:t>
            </a:r>
            <a:r>
              <a:rPr dirty="0" sz="3300" spc="190" b="1">
                <a:solidFill>
                  <a:srgbClr val="DB2BB6"/>
                </a:solidFill>
                <a:latin typeface="Trebuchet MS"/>
                <a:cs typeface="Trebuchet MS"/>
              </a:rPr>
              <a:t>l</a:t>
            </a:r>
            <a:r>
              <a:rPr dirty="0" sz="3300" spc="-425" b="1">
                <a:solidFill>
                  <a:srgbClr val="DB2BB6"/>
                </a:solidFill>
                <a:latin typeface="Trebuchet MS"/>
                <a:cs typeface="Trebuchet MS"/>
              </a:rPr>
              <a:t> </a:t>
            </a:r>
            <a:r>
              <a:rPr dirty="0" sz="3300" spc="15" b="1">
                <a:solidFill>
                  <a:srgbClr val="DB2BB6"/>
                </a:solidFill>
                <a:latin typeface="Trebuchet MS"/>
                <a:cs typeface="Trebuchet MS"/>
              </a:rPr>
              <a:t>f</a:t>
            </a:r>
            <a:r>
              <a:rPr dirty="0" sz="3300" spc="50" b="1">
                <a:solidFill>
                  <a:srgbClr val="DB2BB6"/>
                </a:solidFill>
                <a:latin typeface="Trebuchet MS"/>
                <a:cs typeface="Trebuchet MS"/>
              </a:rPr>
              <a:t>o</a:t>
            </a:r>
            <a:r>
              <a:rPr dirty="0" sz="3300" spc="30" b="1">
                <a:solidFill>
                  <a:srgbClr val="DB2BB6"/>
                </a:solidFill>
                <a:latin typeface="Trebuchet MS"/>
                <a:cs typeface="Trebuchet MS"/>
              </a:rPr>
              <a:t>r</a:t>
            </a:r>
            <a:r>
              <a:rPr dirty="0" sz="3300" spc="-425" b="1">
                <a:solidFill>
                  <a:srgbClr val="DB2BB6"/>
                </a:solidFill>
                <a:latin typeface="Trebuchet MS"/>
                <a:cs typeface="Trebuchet MS"/>
              </a:rPr>
              <a:t> </a:t>
            </a:r>
            <a:r>
              <a:rPr dirty="0" sz="3300" spc="-55" b="1">
                <a:solidFill>
                  <a:srgbClr val="DB2BB6"/>
                </a:solidFill>
                <a:latin typeface="Trebuchet MS"/>
                <a:cs typeface="Trebuchet MS"/>
              </a:rPr>
              <a:t>t</a:t>
            </a:r>
            <a:r>
              <a:rPr dirty="0" sz="3300" spc="20" b="1">
                <a:solidFill>
                  <a:srgbClr val="DB2BB6"/>
                </a:solidFill>
                <a:latin typeface="Trebuchet MS"/>
                <a:cs typeface="Trebuchet MS"/>
              </a:rPr>
              <a:t>h</a:t>
            </a:r>
            <a:r>
              <a:rPr dirty="0" sz="3300" spc="-50" b="1">
                <a:solidFill>
                  <a:srgbClr val="DB2BB6"/>
                </a:solidFill>
                <a:latin typeface="Trebuchet MS"/>
                <a:cs typeface="Trebuchet MS"/>
              </a:rPr>
              <a:t>e</a:t>
            </a:r>
            <a:r>
              <a:rPr dirty="0" sz="3300" spc="-409" b="1">
                <a:solidFill>
                  <a:srgbClr val="DB2BB6"/>
                </a:solidFill>
                <a:latin typeface="Trebuchet MS"/>
                <a:cs typeface="Trebuchet MS"/>
              </a:rPr>
              <a:t> </a:t>
            </a:r>
            <a:r>
              <a:rPr dirty="0" sz="3300" spc="-95" b="1">
                <a:solidFill>
                  <a:srgbClr val="DB2BB6"/>
                </a:solidFill>
                <a:latin typeface="Trebuchet MS"/>
                <a:cs typeface="Trebuchet MS"/>
              </a:rPr>
              <a:t>r</a:t>
            </a:r>
            <a:r>
              <a:rPr dirty="0" sz="3300" spc="-55" b="1">
                <a:solidFill>
                  <a:srgbClr val="DB2BB6"/>
                </a:solidFill>
                <a:latin typeface="Trebuchet MS"/>
                <a:cs typeface="Trebuchet MS"/>
              </a:rPr>
              <a:t>i</a:t>
            </a:r>
            <a:r>
              <a:rPr dirty="0" sz="3300" spc="260" b="1">
                <a:solidFill>
                  <a:srgbClr val="DB2BB6"/>
                </a:solidFill>
                <a:latin typeface="Trebuchet MS"/>
                <a:cs typeface="Trebuchet MS"/>
              </a:rPr>
              <a:t>g</a:t>
            </a:r>
            <a:r>
              <a:rPr dirty="0" sz="3300" spc="20" b="1">
                <a:solidFill>
                  <a:srgbClr val="DB2BB6"/>
                </a:solidFill>
                <a:latin typeface="Trebuchet MS"/>
                <a:cs typeface="Trebuchet MS"/>
              </a:rPr>
              <a:t>h</a:t>
            </a:r>
            <a:r>
              <a:rPr dirty="0" sz="3300" spc="65" b="1">
                <a:solidFill>
                  <a:srgbClr val="DB2BB6"/>
                </a:solidFill>
                <a:latin typeface="Trebuchet MS"/>
                <a:cs typeface="Trebuchet MS"/>
              </a:rPr>
              <a:t>t</a:t>
            </a:r>
            <a:r>
              <a:rPr dirty="0" sz="3300" spc="-430" b="1">
                <a:solidFill>
                  <a:srgbClr val="DB2BB6"/>
                </a:solidFill>
                <a:latin typeface="Trebuchet MS"/>
                <a:cs typeface="Trebuchet MS"/>
              </a:rPr>
              <a:t> </a:t>
            </a:r>
            <a:r>
              <a:rPr dirty="0" sz="3300" spc="50" b="1">
                <a:solidFill>
                  <a:srgbClr val="DB2BB6"/>
                </a:solidFill>
                <a:latin typeface="Trebuchet MS"/>
                <a:cs typeface="Trebuchet MS"/>
              </a:rPr>
              <a:t>p</a:t>
            </a:r>
            <a:r>
              <a:rPr dirty="0" sz="3300" spc="-175" b="1">
                <a:solidFill>
                  <a:srgbClr val="DB2BB6"/>
                </a:solidFill>
                <a:latin typeface="Trebuchet MS"/>
                <a:cs typeface="Trebuchet MS"/>
              </a:rPr>
              <a:t>e</a:t>
            </a:r>
            <a:r>
              <a:rPr dirty="0" sz="3300" spc="-95" b="1">
                <a:solidFill>
                  <a:srgbClr val="DB2BB6"/>
                </a:solidFill>
                <a:latin typeface="Trebuchet MS"/>
                <a:cs typeface="Trebuchet MS"/>
              </a:rPr>
              <a:t>r</a:t>
            </a:r>
            <a:r>
              <a:rPr dirty="0" sz="3300" spc="-10" b="1">
                <a:solidFill>
                  <a:srgbClr val="DB2BB6"/>
                </a:solidFill>
                <a:latin typeface="Trebuchet MS"/>
                <a:cs typeface="Trebuchet MS"/>
              </a:rPr>
              <a:t>s</a:t>
            </a:r>
            <a:r>
              <a:rPr dirty="0" sz="3300" spc="50" b="1">
                <a:solidFill>
                  <a:srgbClr val="DB2BB6"/>
                </a:solidFill>
                <a:latin typeface="Trebuchet MS"/>
                <a:cs typeface="Trebuchet MS"/>
              </a:rPr>
              <a:t>o</a:t>
            </a:r>
            <a:r>
              <a:rPr dirty="0" sz="3300" spc="25" b="1">
                <a:solidFill>
                  <a:srgbClr val="DB2BB6"/>
                </a:solidFill>
                <a:latin typeface="Trebuchet MS"/>
                <a:cs typeface="Trebuchet MS"/>
              </a:rPr>
              <a:t>n</a:t>
            </a:r>
            <a:r>
              <a:rPr dirty="0" sz="3300" spc="130" b="1">
                <a:solidFill>
                  <a:srgbClr val="DB2BB6"/>
                </a:solidFill>
                <a:latin typeface="Trebuchet MS"/>
                <a:cs typeface="Trebuchet MS"/>
              </a:rPr>
              <a:t>a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xfrm>
            <a:off x="292100" y="249681"/>
            <a:ext cx="11762105" cy="5892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700" spc="170" b="1">
                <a:latin typeface="Trebuchet MS"/>
                <a:cs typeface="Trebuchet MS"/>
              </a:rPr>
              <a:t>A</a:t>
            </a:r>
            <a:r>
              <a:rPr dirty="0" sz="3700" spc="110" b="1">
                <a:latin typeface="Trebuchet MS"/>
                <a:cs typeface="Trebuchet MS"/>
              </a:rPr>
              <a:t>s</a:t>
            </a:r>
            <a:r>
              <a:rPr dirty="0" sz="3700" spc="-420" b="1">
                <a:latin typeface="Trebuchet MS"/>
                <a:cs typeface="Trebuchet MS"/>
              </a:rPr>
              <a:t> </a:t>
            </a:r>
            <a:r>
              <a:rPr dirty="0" sz="3700" spc="200" b="1">
                <a:latin typeface="Trebuchet MS"/>
                <a:cs typeface="Trebuchet MS"/>
              </a:rPr>
              <a:t>m</a:t>
            </a:r>
            <a:r>
              <a:rPr dirty="0" sz="3700" spc="15" b="1">
                <a:latin typeface="Trebuchet MS"/>
                <a:cs typeface="Trebuchet MS"/>
              </a:rPr>
              <a:t>u</a:t>
            </a:r>
            <a:r>
              <a:rPr dirty="0" sz="3700" spc="-185" b="1">
                <a:latin typeface="Trebuchet MS"/>
                <a:cs typeface="Trebuchet MS"/>
              </a:rPr>
              <a:t>c</a:t>
            </a:r>
            <a:r>
              <a:rPr dirty="0" sz="3700" spc="135" b="1">
                <a:latin typeface="Trebuchet MS"/>
                <a:cs typeface="Trebuchet MS"/>
              </a:rPr>
              <a:t>h</a:t>
            </a:r>
            <a:r>
              <a:rPr dirty="0" sz="3700" spc="-420" b="1">
                <a:latin typeface="Trebuchet MS"/>
                <a:cs typeface="Trebuchet MS"/>
              </a:rPr>
              <a:t> </a:t>
            </a:r>
            <a:r>
              <a:rPr dirty="0" sz="3700" spc="20" b="1">
                <a:latin typeface="Trebuchet MS"/>
                <a:cs typeface="Trebuchet MS"/>
              </a:rPr>
              <a:t>a</a:t>
            </a:r>
            <a:r>
              <a:rPr dirty="0" sz="3700" spc="110" b="1">
                <a:latin typeface="Trebuchet MS"/>
                <a:cs typeface="Trebuchet MS"/>
              </a:rPr>
              <a:t>s</a:t>
            </a:r>
            <a:r>
              <a:rPr dirty="0" sz="3700" spc="-395" b="1">
                <a:latin typeface="Trebuchet MS"/>
                <a:cs typeface="Trebuchet MS"/>
              </a:rPr>
              <a:t> </a:t>
            </a:r>
            <a:r>
              <a:rPr dirty="0" sz="3700" spc="-60" b="1">
                <a:latin typeface="Trebuchet MS"/>
                <a:cs typeface="Trebuchet MS"/>
              </a:rPr>
              <a:t>80</a:t>
            </a:r>
            <a:r>
              <a:rPr dirty="0" sz="3700" spc="1105" b="1">
                <a:latin typeface="Trebuchet MS"/>
                <a:cs typeface="Trebuchet MS"/>
              </a:rPr>
              <a:t>%</a:t>
            </a:r>
            <a:r>
              <a:rPr dirty="0" sz="3700" spc="-409" b="1">
                <a:latin typeface="Trebuchet MS"/>
                <a:cs typeface="Trebuchet MS"/>
              </a:rPr>
              <a:t> </a:t>
            </a:r>
            <a:r>
              <a:rPr dirty="0" sz="3700" spc="60" b="1">
                <a:latin typeface="Trebuchet MS"/>
                <a:cs typeface="Trebuchet MS"/>
              </a:rPr>
              <a:t>o</a:t>
            </a:r>
            <a:r>
              <a:rPr dirty="0" sz="3700" spc="125" b="1">
                <a:latin typeface="Trebuchet MS"/>
                <a:cs typeface="Trebuchet MS"/>
              </a:rPr>
              <a:t>f</a:t>
            </a:r>
            <a:r>
              <a:rPr dirty="0" sz="3700" spc="-395" b="1">
                <a:latin typeface="Trebuchet MS"/>
                <a:cs typeface="Trebuchet MS"/>
              </a:rPr>
              <a:t> </a:t>
            </a:r>
            <a:r>
              <a:rPr dirty="0" sz="3700" spc="-45" b="1">
                <a:latin typeface="Trebuchet MS"/>
                <a:cs typeface="Trebuchet MS"/>
              </a:rPr>
              <a:t>t</a:t>
            </a:r>
            <a:r>
              <a:rPr dirty="0" sz="3700" spc="-40" b="1">
                <a:latin typeface="Trebuchet MS"/>
                <a:cs typeface="Trebuchet MS"/>
              </a:rPr>
              <a:t>i</a:t>
            </a:r>
            <a:r>
              <a:rPr dirty="0" sz="3700" spc="200" b="1">
                <a:latin typeface="Trebuchet MS"/>
                <a:cs typeface="Trebuchet MS"/>
              </a:rPr>
              <a:t>m</a:t>
            </a:r>
            <a:r>
              <a:rPr dirty="0" sz="3700" spc="-80" b="1">
                <a:latin typeface="Trebuchet MS"/>
                <a:cs typeface="Trebuchet MS"/>
              </a:rPr>
              <a:t>e</a:t>
            </a:r>
            <a:r>
              <a:rPr dirty="0" sz="3700" spc="-405" b="1">
                <a:latin typeface="Trebuchet MS"/>
                <a:cs typeface="Trebuchet MS"/>
              </a:rPr>
              <a:t> </a:t>
            </a:r>
            <a:r>
              <a:rPr dirty="0" sz="3700" spc="-40" b="1">
                <a:latin typeface="Trebuchet MS"/>
                <a:cs typeface="Trebuchet MS"/>
              </a:rPr>
              <a:t>i</a:t>
            </a:r>
            <a:r>
              <a:rPr dirty="0" sz="3700" spc="110" b="1">
                <a:latin typeface="Trebuchet MS"/>
                <a:cs typeface="Trebuchet MS"/>
              </a:rPr>
              <a:t>s</a:t>
            </a:r>
            <a:r>
              <a:rPr dirty="0" sz="3700" spc="-409" b="1">
                <a:latin typeface="Trebuchet MS"/>
                <a:cs typeface="Trebuchet MS"/>
              </a:rPr>
              <a:t> </a:t>
            </a:r>
            <a:r>
              <a:rPr dirty="0" sz="3700" spc="10" b="1">
                <a:latin typeface="Trebuchet MS"/>
                <a:cs typeface="Trebuchet MS"/>
              </a:rPr>
              <a:t>s</a:t>
            </a:r>
            <a:r>
              <a:rPr dirty="0" sz="3700" spc="70" b="1">
                <a:latin typeface="Trebuchet MS"/>
                <a:cs typeface="Trebuchet MS"/>
              </a:rPr>
              <a:t>p</a:t>
            </a:r>
            <a:r>
              <a:rPr dirty="0" sz="3700" spc="-175" b="1">
                <a:latin typeface="Trebuchet MS"/>
                <a:cs typeface="Trebuchet MS"/>
              </a:rPr>
              <a:t>e</a:t>
            </a:r>
            <a:r>
              <a:rPr dirty="0" sz="3700" spc="40" b="1">
                <a:latin typeface="Trebuchet MS"/>
                <a:cs typeface="Trebuchet MS"/>
              </a:rPr>
              <a:t>n</a:t>
            </a:r>
            <a:r>
              <a:rPr dirty="0" sz="3700" spc="55" b="1">
                <a:latin typeface="Trebuchet MS"/>
                <a:cs typeface="Trebuchet MS"/>
              </a:rPr>
              <a:t>t</a:t>
            </a:r>
            <a:r>
              <a:rPr dirty="0" sz="3700" spc="-434" b="1">
                <a:latin typeface="Trebuchet MS"/>
                <a:cs typeface="Trebuchet MS"/>
              </a:rPr>
              <a:t> </a:t>
            </a:r>
            <a:r>
              <a:rPr dirty="0" sz="3700" spc="70" b="1">
                <a:latin typeface="Trebuchet MS"/>
                <a:cs typeface="Trebuchet MS"/>
              </a:rPr>
              <a:t>p</a:t>
            </a:r>
            <a:r>
              <a:rPr dirty="0" sz="3700" spc="-85" b="1">
                <a:latin typeface="Trebuchet MS"/>
                <a:cs typeface="Trebuchet MS"/>
              </a:rPr>
              <a:t>r</a:t>
            </a:r>
            <a:r>
              <a:rPr dirty="0" sz="3700" spc="-175" b="1">
                <a:latin typeface="Trebuchet MS"/>
                <a:cs typeface="Trebuchet MS"/>
              </a:rPr>
              <a:t>e</a:t>
            </a:r>
            <a:r>
              <a:rPr dirty="0" sz="3700" spc="70" b="1">
                <a:latin typeface="Trebuchet MS"/>
                <a:cs typeface="Trebuchet MS"/>
              </a:rPr>
              <a:t>p</a:t>
            </a:r>
            <a:r>
              <a:rPr dirty="0" sz="3700" spc="20" b="1">
                <a:latin typeface="Trebuchet MS"/>
                <a:cs typeface="Trebuchet MS"/>
              </a:rPr>
              <a:t>a</a:t>
            </a:r>
            <a:r>
              <a:rPr dirty="0" sz="3700" spc="-85" b="1">
                <a:latin typeface="Trebuchet MS"/>
                <a:cs typeface="Trebuchet MS"/>
              </a:rPr>
              <a:t>r</a:t>
            </a:r>
            <a:r>
              <a:rPr dirty="0" sz="3700" spc="-40" b="1">
                <a:latin typeface="Trebuchet MS"/>
                <a:cs typeface="Trebuchet MS"/>
              </a:rPr>
              <a:t>i</a:t>
            </a:r>
            <a:r>
              <a:rPr dirty="0" sz="3700" spc="40" b="1">
                <a:latin typeface="Trebuchet MS"/>
                <a:cs typeface="Trebuchet MS"/>
              </a:rPr>
              <a:t>n</a:t>
            </a:r>
            <a:r>
              <a:rPr dirty="0" sz="3700" spc="400" b="1">
                <a:latin typeface="Trebuchet MS"/>
                <a:cs typeface="Trebuchet MS"/>
              </a:rPr>
              <a:t>g</a:t>
            </a:r>
            <a:r>
              <a:rPr dirty="0" sz="3700" spc="-415" b="1">
                <a:latin typeface="Trebuchet MS"/>
                <a:cs typeface="Trebuchet MS"/>
              </a:rPr>
              <a:t> </a:t>
            </a:r>
            <a:r>
              <a:rPr dirty="0" sz="3700" spc="65" b="1">
                <a:latin typeface="Trebuchet MS"/>
                <a:cs typeface="Trebuchet MS"/>
              </a:rPr>
              <a:t>d</a:t>
            </a:r>
            <a:r>
              <a:rPr dirty="0" sz="3700" spc="20" b="1">
                <a:latin typeface="Trebuchet MS"/>
                <a:cs typeface="Trebuchet MS"/>
              </a:rPr>
              <a:t>a</a:t>
            </a:r>
            <a:r>
              <a:rPr dirty="0" sz="3700" spc="-45" b="1">
                <a:latin typeface="Trebuchet MS"/>
                <a:cs typeface="Trebuchet MS"/>
              </a:rPr>
              <a:t>t</a:t>
            </a:r>
            <a:r>
              <a:rPr dirty="0" sz="3700" spc="120" b="1">
                <a:latin typeface="Trebuchet MS"/>
                <a:cs typeface="Trebuchet MS"/>
              </a:rPr>
              <a:t>a</a:t>
            </a:r>
            <a:r>
              <a:rPr dirty="0" sz="3700" spc="-390" b="1">
                <a:latin typeface="Trebuchet MS"/>
                <a:cs typeface="Trebuchet MS"/>
              </a:rPr>
              <a:t> </a:t>
            </a:r>
            <a:r>
              <a:rPr dirty="0" sz="3700" spc="-45" b="1">
                <a:latin typeface="Trebuchet MS"/>
                <a:cs typeface="Trebuchet MS"/>
              </a:rPr>
              <a:t>t</a:t>
            </a:r>
            <a:r>
              <a:rPr dirty="0" sz="3700" spc="60" b="1">
                <a:latin typeface="Trebuchet MS"/>
                <a:cs typeface="Trebuchet MS"/>
              </a:rPr>
              <a:t>o</a:t>
            </a:r>
            <a:r>
              <a:rPr dirty="0" sz="3700" spc="65" b="1">
                <a:latin typeface="Trebuchet MS"/>
                <a:cs typeface="Trebuchet MS"/>
              </a:rPr>
              <a:t>d</a:t>
            </a:r>
            <a:r>
              <a:rPr dirty="0" sz="3700" spc="20" b="1">
                <a:latin typeface="Trebuchet MS"/>
                <a:cs typeface="Trebuchet MS"/>
              </a:rPr>
              <a:t>a</a:t>
            </a:r>
            <a:r>
              <a:rPr dirty="0" sz="3700" b="1">
                <a:latin typeface="Trebuchet MS"/>
                <a:cs typeface="Trebuchet MS"/>
              </a:rPr>
              <a:t>y</a:t>
            </a:r>
            <a:r>
              <a:rPr dirty="0" sz="3700" spc="-80" b="1">
                <a:latin typeface="Trebuchet MS"/>
                <a:cs typeface="Trebuchet MS"/>
              </a:rPr>
              <a:t>*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279007" y="6465214"/>
            <a:ext cx="56876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BEBEBE"/>
                </a:solidFill>
                <a:latin typeface="Tahoma"/>
                <a:cs typeface="Tahoma"/>
              </a:rPr>
              <a:t>*“What</a:t>
            </a:r>
            <a:r>
              <a:rPr dirty="0" sz="1200" spc="-45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dirty="0" sz="1200" spc="-70">
                <a:solidFill>
                  <a:srgbClr val="BEBEBE"/>
                </a:solidFill>
                <a:latin typeface="Tahoma"/>
                <a:cs typeface="Tahoma"/>
              </a:rPr>
              <a:t>Is</a:t>
            </a:r>
            <a:r>
              <a:rPr dirty="0" sz="1200" spc="-45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BEBEBE"/>
                </a:solidFill>
                <a:latin typeface="Tahoma"/>
                <a:cs typeface="Tahoma"/>
              </a:rPr>
              <a:t>Data</a:t>
            </a:r>
            <a:r>
              <a:rPr dirty="0" sz="1200" spc="-4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BEBEBE"/>
                </a:solidFill>
                <a:latin typeface="Tahoma"/>
                <a:cs typeface="Tahoma"/>
              </a:rPr>
              <a:t>Preparation?”</a:t>
            </a:r>
            <a:r>
              <a:rPr dirty="0" sz="1200" spc="-2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BEBEBE"/>
                </a:solidFill>
                <a:latin typeface="Tahoma"/>
                <a:cs typeface="Tahoma"/>
              </a:rPr>
              <a:t>https://aws.amazon.com/what-is/data-preparation/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330" y="2728036"/>
            <a:ext cx="8829675" cy="1184275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175" b="1">
                <a:latin typeface="Trebuchet MS"/>
                <a:cs typeface="Trebuchet MS"/>
              </a:rPr>
              <a:t>U</a:t>
            </a:r>
            <a:r>
              <a:rPr dirty="0" sz="4000" spc="25" b="1">
                <a:latin typeface="Trebuchet MS"/>
                <a:cs typeface="Trebuchet MS"/>
              </a:rPr>
              <a:t>s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34" b="1">
                <a:latin typeface="Trebuchet MS"/>
                <a:cs typeface="Trebuchet MS"/>
              </a:rPr>
              <a:t> </a:t>
            </a:r>
            <a:r>
              <a:rPr dirty="0" sz="4000" spc="185" b="1">
                <a:latin typeface="Trebuchet MS"/>
                <a:cs typeface="Trebuchet MS"/>
              </a:rPr>
              <a:t>A</a:t>
            </a:r>
            <a:r>
              <a:rPr dirty="0" sz="4000" spc="335" b="1">
                <a:latin typeface="Trebuchet MS"/>
                <a:cs typeface="Trebuchet MS"/>
              </a:rPr>
              <a:t>W</a:t>
            </a:r>
            <a:r>
              <a:rPr dirty="0" sz="4000" spc="365" b="1">
                <a:latin typeface="Trebuchet MS"/>
                <a:cs typeface="Trebuchet MS"/>
              </a:rPr>
              <a:t>S</a:t>
            </a:r>
            <a:r>
              <a:rPr dirty="0" sz="4000" spc="-415" b="1">
                <a:latin typeface="Trebuchet MS"/>
                <a:cs typeface="Trebuchet MS"/>
              </a:rPr>
              <a:t> </a:t>
            </a:r>
            <a:r>
              <a:rPr dirty="0" sz="4000" spc="120" b="1">
                <a:latin typeface="Trebuchet MS"/>
                <a:cs typeface="Trebuchet MS"/>
              </a:rPr>
              <a:t>G</a:t>
            </a:r>
            <a:r>
              <a:rPr dirty="0" sz="4000" spc="120" b="1">
                <a:latin typeface="Trebuchet MS"/>
                <a:cs typeface="Trebuchet MS"/>
              </a:rPr>
              <a:t>l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25" b="1">
                <a:latin typeface="Trebuchet MS"/>
                <a:cs typeface="Trebuchet MS"/>
              </a:rPr>
              <a:t> </a:t>
            </a:r>
            <a:r>
              <a:rPr dirty="0" sz="4000" spc="265" b="1">
                <a:latin typeface="Trebuchet MS"/>
                <a:cs typeface="Trebuchet MS"/>
              </a:rPr>
              <a:t>D</a:t>
            </a:r>
            <a:r>
              <a:rPr dirty="0" sz="4000" spc="25" b="1">
                <a:latin typeface="Trebuchet MS"/>
                <a:cs typeface="Trebuchet MS"/>
              </a:rPr>
              <a:t>a</a:t>
            </a:r>
            <a:r>
              <a:rPr dirty="0" sz="4000" spc="-30" b="1">
                <a:latin typeface="Trebuchet MS"/>
                <a:cs typeface="Trebuchet MS"/>
              </a:rPr>
              <a:t>t</a:t>
            </a:r>
            <a:r>
              <a:rPr dirty="0" sz="4000" spc="25" b="1">
                <a:latin typeface="Trebuchet MS"/>
                <a:cs typeface="Trebuchet MS"/>
              </a:rPr>
              <a:t>a</a:t>
            </a:r>
            <a:r>
              <a:rPr dirty="0" sz="4000" spc="120" b="1">
                <a:latin typeface="Trebuchet MS"/>
                <a:cs typeface="Trebuchet MS"/>
              </a:rPr>
              <a:t>B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-190" b="1">
                <a:latin typeface="Trebuchet MS"/>
                <a:cs typeface="Trebuchet MS"/>
              </a:rPr>
              <a:t>e</a:t>
            </a:r>
            <a:r>
              <a:rPr dirty="0" sz="4000" spc="195" b="1">
                <a:latin typeface="Trebuchet MS"/>
                <a:cs typeface="Trebuchet MS"/>
              </a:rPr>
              <a:t>w</a:t>
            </a:r>
            <a:r>
              <a:rPr dirty="0" sz="4000" spc="-440" b="1">
                <a:latin typeface="Trebuchet MS"/>
                <a:cs typeface="Trebuchet MS"/>
              </a:rPr>
              <a:t> </a:t>
            </a:r>
            <a:r>
              <a:rPr dirty="0" sz="4000" spc="40" b="1">
                <a:latin typeface="Trebuchet MS"/>
                <a:cs typeface="Trebuchet MS"/>
              </a:rPr>
              <a:t>f</a:t>
            </a:r>
            <a:r>
              <a:rPr dirty="0" sz="4000" spc="75" b="1">
                <a:latin typeface="Trebuchet MS"/>
                <a:cs typeface="Trebuchet MS"/>
              </a:rPr>
              <a:t>o</a:t>
            </a:r>
            <a:r>
              <a:rPr dirty="0" sz="4000" spc="20" b="1">
                <a:latin typeface="Trebuchet MS"/>
                <a:cs typeface="Trebuchet MS"/>
              </a:rPr>
              <a:t>r</a:t>
            </a:r>
            <a:r>
              <a:rPr dirty="0" sz="4000" spc="-409" b="1">
                <a:latin typeface="Trebuchet MS"/>
                <a:cs typeface="Trebuchet MS"/>
              </a:rPr>
              <a:t> </a:t>
            </a:r>
            <a:r>
              <a:rPr dirty="0" sz="4000" spc="-30" b="1">
                <a:latin typeface="Trebuchet MS"/>
                <a:cs typeface="Trebuchet MS"/>
              </a:rPr>
              <a:t>i</a:t>
            </a:r>
            <a:r>
              <a:rPr dirty="0" sz="4000" spc="55" b="1">
                <a:latin typeface="Trebuchet MS"/>
                <a:cs typeface="Trebuchet MS"/>
              </a:rPr>
              <a:t>n</a:t>
            </a:r>
            <a:r>
              <a:rPr dirty="0" sz="4000" spc="-30" b="1">
                <a:latin typeface="Trebuchet MS"/>
                <a:cs typeface="Trebuchet MS"/>
              </a:rPr>
              <a:t>t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-30" b="1">
                <a:latin typeface="Trebuchet MS"/>
                <a:cs typeface="Trebuchet MS"/>
              </a:rPr>
              <a:t>i</a:t>
            </a:r>
            <a:r>
              <a:rPr dirty="0" sz="4000" spc="-30" b="1">
                <a:latin typeface="Trebuchet MS"/>
                <a:cs typeface="Trebuchet MS"/>
              </a:rPr>
              <a:t>t</a:t>
            </a:r>
            <a:r>
              <a:rPr dirty="0" sz="4000" spc="-30" b="1">
                <a:latin typeface="Trebuchet MS"/>
                <a:cs typeface="Trebuchet MS"/>
              </a:rPr>
              <a:t>i</a:t>
            </a:r>
            <a:r>
              <a:rPr dirty="0" sz="4000" spc="35" b="1">
                <a:latin typeface="Trebuchet MS"/>
                <a:cs typeface="Trebuchet MS"/>
              </a:rPr>
              <a:t>v</a:t>
            </a:r>
            <a:r>
              <a:rPr dirty="0" sz="4000" spc="-190" b="1">
                <a:latin typeface="Trebuchet MS"/>
                <a:cs typeface="Trebuchet MS"/>
              </a:rPr>
              <a:t>e</a:t>
            </a:r>
            <a:r>
              <a:rPr dirty="0" sz="4000" spc="-195" b="1">
                <a:latin typeface="Trebuchet MS"/>
                <a:cs typeface="Trebuchet MS"/>
              </a:rPr>
              <a:t>,  </a:t>
            </a:r>
            <a:r>
              <a:rPr dirty="0" sz="4000" spc="35" b="1">
                <a:latin typeface="Trebuchet MS"/>
                <a:cs typeface="Trebuchet MS"/>
              </a:rPr>
              <a:t>v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215" b="1">
                <a:latin typeface="Trebuchet MS"/>
                <a:cs typeface="Trebuchet MS"/>
              </a:rPr>
              <a:t>l</a:t>
            </a:r>
            <a:r>
              <a:rPr dirty="0" sz="4000" spc="-425" b="1">
                <a:latin typeface="Trebuchet MS"/>
                <a:cs typeface="Trebuchet MS"/>
              </a:rPr>
              <a:t> </a:t>
            </a:r>
            <a:r>
              <a:rPr dirty="0" sz="4000" spc="85" b="1">
                <a:latin typeface="Trebuchet MS"/>
                <a:cs typeface="Trebuchet MS"/>
              </a:rPr>
              <a:t>d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130" b="1">
                <a:latin typeface="Trebuchet MS"/>
                <a:cs typeface="Trebuchet MS"/>
              </a:rPr>
              <a:t>a</a:t>
            </a:r>
            <a:r>
              <a:rPr dirty="0" sz="4000" spc="-420" b="1">
                <a:latin typeface="Trebuchet MS"/>
                <a:cs typeface="Trebuchet MS"/>
              </a:rPr>
              <a:t> </a:t>
            </a:r>
            <a:r>
              <a:rPr dirty="0" sz="4000" spc="90" b="1">
                <a:latin typeface="Trebuchet MS"/>
                <a:cs typeface="Trebuchet MS"/>
              </a:rPr>
              <a:t>p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90" b="1">
                <a:latin typeface="Trebuchet MS"/>
                <a:cs typeface="Trebuchet MS"/>
              </a:rPr>
              <a:t>p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70" b="1">
                <a:latin typeface="Trebuchet MS"/>
                <a:cs typeface="Trebuchet MS"/>
              </a:rPr>
              <a:t>o</a:t>
            </a:r>
            <a:r>
              <a:rPr dirty="0" sz="4000" spc="155" b="1">
                <a:latin typeface="Trebuchet MS"/>
                <a:cs typeface="Trebuchet MS"/>
              </a:rPr>
              <a:t>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" y="1392936"/>
            <a:ext cx="7330440" cy="4881880"/>
            <a:chOff x="800100" y="1392936"/>
            <a:chExt cx="7330440" cy="488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0823" y="1392936"/>
              <a:ext cx="2299716" cy="19385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75426" y="1404366"/>
              <a:ext cx="1818639" cy="1818639"/>
            </a:xfrm>
            <a:custGeom>
              <a:avLst/>
              <a:gdLst/>
              <a:ahLst/>
              <a:cxnLst/>
              <a:rect l="l" t="t" r="r" b="b"/>
              <a:pathLst>
                <a:path w="1818640" h="1818639">
                  <a:moveTo>
                    <a:pt x="0" y="909066"/>
                  </a:moveTo>
                  <a:lnTo>
                    <a:pt x="1260" y="860789"/>
                  </a:lnTo>
                  <a:lnTo>
                    <a:pt x="4998" y="813168"/>
                  </a:lnTo>
                  <a:lnTo>
                    <a:pt x="11153" y="766266"/>
                  </a:lnTo>
                  <a:lnTo>
                    <a:pt x="19660" y="720146"/>
                  </a:lnTo>
                  <a:lnTo>
                    <a:pt x="30457" y="674870"/>
                  </a:lnTo>
                  <a:lnTo>
                    <a:pt x="43481" y="630502"/>
                  </a:lnTo>
                  <a:lnTo>
                    <a:pt x="58669" y="587104"/>
                  </a:lnTo>
                  <a:lnTo>
                    <a:pt x="75959" y="544739"/>
                  </a:lnTo>
                  <a:lnTo>
                    <a:pt x="95287" y="503469"/>
                  </a:lnTo>
                  <a:lnTo>
                    <a:pt x="116591" y="463359"/>
                  </a:lnTo>
                  <a:lnTo>
                    <a:pt x="139808" y="424470"/>
                  </a:lnTo>
                  <a:lnTo>
                    <a:pt x="164875" y="386865"/>
                  </a:lnTo>
                  <a:lnTo>
                    <a:pt x="191729" y="350608"/>
                  </a:lnTo>
                  <a:lnTo>
                    <a:pt x="220308" y="315760"/>
                  </a:lnTo>
                  <a:lnTo>
                    <a:pt x="250548" y="282386"/>
                  </a:lnTo>
                  <a:lnTo>
                    <a:pt x="282386" y="250548"/>
                  </a:lnTo>
                  <a:lnTo>
                    <a:pt x="315760" y="220308"/>
                  </a:lnTo>
                  <a:lnTo>
                    <a:pt x="350608" y="191729"/>
                  </a:lnTo>
                  <a:lnTo>
                    <a:pt x="386865" y="164875"/>
                  </a:lnTo>
                  <a:lnTo>
                    <a:pt x="424470" y="139808"/>
                  </a:lnTo>
                  <a:lnTo>
                    <a:pt x="463359" y="116591"/>
                  </a:lnTo>
                  <a:lnTo>
                    <a:pt x="503469" y="95287"/>
                  </a:lnTo>
                  <a:lnTo>
                    <a:pt x="544739" y="75959"/>
                  </a:lnTo>
                  <a:lnTo>
                    <a:pt x="587104" y="58669"/>
                  </a:lnTo>
                  <a:lnTo>
                    <a:pt x="630502" y="43481"/>
                  </a:lnTo>
                  <a:lnTo>
                    <a:pt x="674870" y="30457"/>
                  </a:lnTo>
                  <a:lnTo>
                    <a:pt x="720146" y="19660"/>
                  </a:lnTo>
                  <a:lnTo>
                    <a:pt x="766266" y="11153"/>
                  </a:lnTo>
                  <a:lnTo>
                    <a:pt x="813168" y="4998"/>
                  </a:lnTo>
                  <a:lnTo>
                    <a:pt x="860789" y="1260"/>
                  </a:lnTo>
                  <a:lnTo>
                    <a:pt x="909066" y="0"/>
                  </a:lnTo>
                  <a:lnTo>
                    <a:pt x="957342" y="1260"/>
                  </a:lnTo>
                  <a:lnTo>
                    <a:pt x="1004963" y="4998"/>
                  </a:lnTo>
                  <a:lnTo>
                    <a:pt x="1051865" y="11153"/>
                  </a:lnTo>
                  <a:lnTo>
                    <a:pt x="1097985" y="19660"/>
                  </a:lnTo>
                  <a:lnTo>
                    <a:pt x="1143261" y="30457"/>
                  </a:lnTo>
                  <a:lnTo>
                    <a:pt x="1187629" y="43481"/>
                  </a:lnTo>
                  <a:lnTo>
                    <a:pt x="1231027" y="58669"/>
                  </a:lnTo>
                  <a:lnTo>
                    <a:pt x="1273392" y="75959"/>
                  </a:lnTo>
                  <a:lnTo>
                    <a:pt x="1314662" y="95287"/>
                  </a:lnTo>
                  <a:lnTo>
                    <a:pt x="1354772" y="116591"/>
                  </a:lnTo>
                  <a:lnTo>
                    <a:pt x="1393661" y="139808"/>
                  </a:lnTo>
                  <a:lnTo>
                    <a:pt x="1431266" y="164875"/>
                  </a:lnTo>
                  <a:lnTo>
                    <a:pt x="1467523" y="191729"/>
                  </a:lnTo>
                  <a:lnTo>
                    <a:pt x="1502371" y="220308"/>
                  </a:lnTo>
                  <a:lnTo>
                    <a:pt x="1535745" y="250548"/>
                  </a:lnTo>
                  <a:lnTo>
                    <a:pt x="1567583" y="282386"/>
                  </a:lnTo>
                  <a:lnTo>
                    <a:pt x="1597823" y="315760"/>
                  </a:lnTo>
                  <a:lnTo>
                    <a:pt x="1626402" y="350608"/>
                  </a:lnTo>
                  <a:lnTo>
                    <a:pt x="1653256" y="386865"/>
                  </a:lnTo>
                  <a:lnTo>
                    <a:pt x="1678323" y="424470"/>
                  </a:lnTo>
                  <a:lnTo>
                    <a:pt x="1701540" y="463359"/>
                  </a:lnTo>
                  <a:lnTo>
                    <a:pt x="1722844" y="503469"/>
                  </a:lnTo>
                  <a:lnTo>
                    <a:pt x="1742172" y="544739"/>
                  </a:lnTo>
                  <a:lnTo>
                    <a:pt x="1759462" y="587104"/>
                  </a:lnTo>
                  <a:lnTo>
                    <a:pt x="1774650" y="630502"/>
                  </a:lnTo>
                  <a:lnTo>
                    <a:pt x="1787674" y="674870"/>
                  </a:lnTo>
                  <a:lnTo>
                    <a:pt x="1798471" y="720146"/>
                  </a:lnTo>
                  <a:lnTo>
                    <a:pt x="1806978" y="766266"/>
                  </a:lnTo>
                  <a:lnTo>
                    <a:pt x="1813133" y="813168"/>
                  </a:lnTo>
                  <a:lnTo>
                    <a:pt x="1816871" y="860789"/>
                  </a:lnTo>
                  <a:lnTo>
                    <a:pt x="1818131" y="909066"/>
                  </a:lnTo>
                  <a:lnTo>
                    <a:pt x="1816871" y="957342"/>
                  </a:lnTo>
                  <a:lnTo>
                    <a:pt x="1813133" y="1004963"/>
                  </a:lnTo>
                  <a:lnTo>
                    <a:pt x="1806978" y="1051865"/>
                  </a:lnTo>
                  <a:lnTo>
                    <a:pt x="1798471" y="1097985"/>
                  </a:lnTo>
                  <a:lnTo>
                    <a:pt x="1787674" y="1143261"/>
                  </a:lnTo>
                  <a:lnTo>
                    <a:pt x="1774650" y="1187629"/>
                  </a:lnTo>
                  <a:lnTo>
                    <a:pt x="1759462" y="1231027"/>
                  </a:lnTo>
                  <a:lnTo>
                    <a:pt x="1742172" y="1273392"/>
                  </a:lnTo>
                  <a:lnTo>
                    <a:pt x="1722844" y="1314662"/>
                  </a:lnTo>
                  <a:lnTo>
                    <a:pt x="1701540" y="1354772"/>
                  </a:lnTo>
                  <a:lnTo>
                    <a:pt x="1678323" y="1393661"/>
                  </a:lnTo>
                  <a:lnTo>
                    <a:pt x="1653256" y="1431266"/>
                  </a:lnTo>
                  <a:lnTo>
                    <a:pt x="1626402" y="1467523"/>
                  </a:lnTo>
                  <a:lnTo>
                    <a:pt x="1597823" y="1502371"/>
                  </a:lnTo>
                  <a:lnTo>
                    <a:pt x="1567583" y="1535745"/>
                  </a:lnTo>
                  <a:lnTo>
                    <a:pt x="1535745" y="1567583"/>
                  </a:lnTo>
                  <a:lnTo>
                    <a:pt x="1502371" y="1597823"/>
                  </a:lnTo>
                  <a:lnTo>
                    <a:pt x="1467523" y="1626402"/>
                  </a:lnTo>
                  <a:lnTo>
                    <a:pt x="1431266" y="1653256"/>
                  </a:lnTo>
                  <a:lnTo>
                    <a:pt x="1393661" y="1678323"/>
                  </a:lnTo>
                  <a:lnTo>
                    <a:pt x="1354772" y="1701540"/>
                  </a:lnTo>
                  <a:lnTo>
                    <a:pt x="1314662" y="1722844"/>
                  </a:lnTo>
                  <a:lnTo>
                    <a:pt x="1273392" y="1742172"/>
                  </a:lnTo>
                  <a:lnTo>
                    <a:pt x="1231027" y="1759462"/>
                  </a:lnTo>
                  <a:lnTo>
                    <a:pt x="1187629" y="1774650"/>
                  </a:lnTo>
                  <a:lnTo>
                    <a:pt x="1143261" y="1787674"/>
                  </a:lnTo>
                  <a:lnTo>
                    <a:pt x="1097985" y="1798471"/>
                  </a:lnTo>
                  <a:lnTo>
                    <a:pt x="1051865" y="1806978"/>
                  </a:lnTo>
                  <a:lnTo>
                    <a:pt x="1004963" y="1813133"/>
                  </a:lnTo>
                  <a:lnTo>
                    <a:pt x="957342" y="1816871"/>
                  </a:lnTo>
                  <a:lnTo>
                    <a:pt x="909066" y="1818132"/>
                  </a:lnTo>
                  <a:lnTo>
                    <a:pt x="860789" y="1816871"/>
                  </a:lnTo>
                  <a:lnTo>
                    <a:pt x="813168" y="1813133"/>
                  </a:lnTo>
                  <a:lnTo>
                    <a:pt x="766266" y="1806978"/>
                  </a:lnTo>
                  <a:lnTo>
                    <a:pt x="720146" y="1798471"/>
                  </a:lnTo>
                  <a:lnTo>
                    <a:pt x="674870" y="1787674"/>
                  </a:lnTo>
                  <a:lnTo>
                    <a:pt x="630502" y="1774650"/>
                  </a:lnTo>
                  <a:lnTo>
                    <a:pt x="587104" y="1759462"/>
                  </a:lnTo>
                  <a:lnTo>
                    <a:pt x="544739" y="1742172"/>
                  </a:lnTo>
                  <a:lnTo>
                    <a:pt x="503469" y="1722844"/>
                  </a:lnTo>
                  <a:lnTo>
                    <a:pt x="463359" y="1701540"/>
                  </a:lnTo>
                  <a:lnTo>
                    <a:pt x="424470" y="1678323"/>
                  </a:lnTo>
                  <a:lnTo>
                    <a:pt x="386865" y="1653256"/>
                  </a:lnTo>
                  <a:lnTo>
                    <a:pt x="350608" y="1626402"/>
                  </a:lnTo>
                  <a:lnTo>
                    <a:pt x="315760" y="1597823"/>
                  </a:lnTo>
                  <a:lnTo>
                    <a:pt x="282386" y="1567583"/>
                  </a:lnTo>
                  <a:lnTo>
                    <a:pt x="250548" y="1535745"/>
                  </a:lnTo>
                  <a:lnTo>
                    <a:pt x="220308" y="1502371"/>
                  </a:lnTo>
                  <a:lnTo>
                    <a:pt x="191729" y="1467523"/>
                  </a:lnTo>
                  <a:lnTo>
                    <a:pt x="164875" y="1431266"/>
                  </a:lnTo>
                  <a:lnTo>
                    <a:pt x="139808" y="1393661"/>
                  </a:lnTo>
                  <a:lnTo>
                    <a:pt x="116591" y="1354772"/>
                  </a:lnTo>
                  <a:lnTo>
                    <a:pt x="95287" y="1314662"/>
                  </a:lnTo>
                  <a:lnTo>
                    <a:pt x="75959" y="1273392"/>
                  </a:lnTo>
                  <a:lnTo>
                    <a:pt x="58669" y="1231027"/>
                  </a:lnTo>
                  <a:lnTo>
                    <a:pt x="43481" y="1187629"/>
                  </a:lnTo>
                  <a:lnTo>
                    <a:pt x="30457" y="1143261"/>
                  </a:lnTo>
                  <a:lnTo>
                    <a:pt x="19660" y="1097985"/>
                  </a:lnTo>
                  <a:lnTo>
                    <a:pt x="11153" y="1051865"/>
                  </a:lnTo>
                  <a:lnTo>
                    <a:pt x="4998" y="1004963"/>
                  </a:lnTo>
                  <a:lnTo>
                    <a:pt x="1260" y="957342"/>
                  </a:lnTo>
                  <a:lnTo>
                    <a:pt x="0" y="909066"/>
                  </a:lnTo>
                  <a:close/>
                </a:path>
              </a:pathLst>
            </a:custGeom>
            <a:ln w="19050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0823" y="1886724"/>
              <a:ext cx="2299716" cy="9479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4164" y="1889759"/>
              <a:ext cx="2197608" cy="8458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100" y="1741931"/>
              <a:ext cx="5160264" cy="3009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6007" y="1767840"/>
              <a:ext cx="5058156" cy="29077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6396" y="3264408"/>
              <a:ext cx="5141976" cy="30098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2304" y="3290315"/>
              <a:ext cx="5039868" cy="29077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281543" y="1531111"/>
            <a:ext cx="3672840" cy="389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solidFill>
                  <a:srgbClr val="FFFFFF"/>
                </a:solidFill>
                <a:latin typeface="Tahoma"/>
                <a:cs typeface="Tahoma"/>
              </a:rPr>
              <a:t>Choose</a:t>
            </a:r>
            <a:r>
              <a:rPr dirty="0" sz="18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dirty="0" sz="18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AD00"/>
                </a:solidFill>
                <a:latin typeface="Tahoma"/>
                <a:cs typeface="Tahoma"/>
              </a:rPr>
              <a:t>350+</a:t>
            </a:r>
            <a:r>
              <a:rPr dirty="0" sz="1800" spc="-110">
                <a:solidFill>
                  <a:srgbClr val="FFAD00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FFAD00"/>
                </a:solidFill>
                <a:latin typeface="Tahoma"/>
                <a:cs typeface="Tahoma"/>
              </a:rPr>
              <a:t>transformations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7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8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ahoma"/>
                <a:cs typeface="Tahoma"/>
              </a:rPr>
              <a:t>prepare</a:t>
            </a:r>
            <a:r>
              <a:rPr dirty="0" sz="18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 marL="12700" marR="728980">
              <a:lnSpc>
                <a:spcPct val="100000"/>
              </a:lnSpc>
              <a:spcBef>
                <a:spcPts val="1870"/>
              </a:spcBef>
            </a:pP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Identify</a:t>
            </a:r>
            <a:r>
              <a:rPr dirty="0" sz="18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ahoma"/>
                <a:cs typeface="Tahoma"/>
              </a:rPr>
              <a:t>dataset</a:t>
            </a:r>
            <a:r>
              <a:rPr dirty="0" sz="18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ahoma"/>
                <a:cs typeface="Tahoma"/>
              </a:rPr>
              <a:t>quality</a:t>
            </a:r>
            <a:r>
              <a:rPr dirty="0" sz="18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55">
                <a:solidFill>
                  <a:srgbClr val="FFAD00"/>
                </a:solidFill>
                <a:latin typeface="Tahoma"/>
                <a:cs typeface="Tahoma"/>
              </a:rPr>
              <a:t>with </a:t>
            </a:r>
            <a:r>
              <a:rPr dirty="0" sz="1800" spc="-545">
                <a:solidFill>
                  <a:srgbClr val="FFAD00"/>
                </a:solidFill>
                <a:latin typeface="Tahoma"/>
                <a:cs typeface="Tahoma"/>
              </a:rPr>
              <a:t> </a:t>
            </a:r>
            <a:r>
              <a:rPr dirty="0" sz="1800" spc="-40">
                <a:solidFill>
                  <a:srgbClr val="FFAD00"/>
                </a:solidFill>
                <a:latin typeface="Tahoma"/>
                <a:cs typeface="Tahoma"/>
              </a:rPr>
              <a:t>50+</a:t>
            </a:r>
            <a:r>
              <a:rPr dirty="0" sz="1800" spc="-105">
                <a:solidFill>
                  <a:srgbClr val="FFAD00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FFAD00"/>
                </a:solidFill>
                <a:latin typeface="Tahoma"/>
                <a:cs typeface="Tahoma"/>
              </a:rPr>
              <a:t>sta</a:t>
            </a:r>
            <a:r>
              <a:rPr dirty="0" sz="1800" spc="20">
                <a:solidFill>
                  <a:srgbClr val="FFAD00"/>
                </a:solidFill>
                <a:latin typeface="Tahoma"/>
                <a:cs typeface="Tahoma"/>
              </a:rPr>
              <a:t>t</a:t>
            </a:r>
            <a:r>
              <a:rPr dirty="0" sz="1800" spc="35">
                <a:solidFill>
                  <a:srgbClr val="FFAD00"/>
                </a:solidFill>
                <a:latin typeface="Tahoma"/>
                <a:cs typeface="Tahoma"/>
              </a:rPr>
              <a:t>is</a:t>
            </a:r>
            <a:r>
              <a:rPr dirty="0" sz="1800" spc="25">
                <a:solidFill>
                  <a:srgbClr val="FFAD00"/>
                </a:solidFill>
                <a:latin typeface="Tahoma"/>
                <a:cs typeface="Tahoma"/>
              </a:rPr>
              <a:t>t</a:t>
            </a:r>
            <a:r>
              <a:rPr dirty="0" sz="1800" spc="5">
                <a:solidFill>
                  <a:srgbClr val="FFAD00"/>
                </a:solidFill>
                <a:latin typeface="Tahoma"/>
                <a:cs typeface="Tahoma"/>
              </a:rPr>
              <a:t>ics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 marL="12700" marR="163830">
              <a:lnSpc>
                <a:spcPct val="100000"/>
              </a:lnSpc>
              <a:spcBef>
                <a:spcPts val="1870"/>
              </a:spcBef>
            </a:pPr>
            <a:r>
              <a:rPr dirty="0" sz="1800" spc="-5">
                <a:solidFill>
                  <a:srgbClr val="FFAD00"/>
                </a:solidFill>
                <a:latin typeface="Tahoma"/>
                <a:cs typeface="Tahoma"/>
              </a:rPr>
              <a:t>Share,</a:t>
            </a:r>
            <a:r>
              <a:rPr dirty="0" sz="1800" spc="-65">
                <a:solidFill>
                  <a:srgbClr val="FFAD00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FFAD00"/>
                </a:solidFill>
                <a:latin typeface="Tahoma"/>
                <a:cs typeface="Tahoma"/>
              </a:rPr>
              <a:t>reuse,</a:t>
            </a:r>
            <a:r>
              <a:rPr dirty="0" sz="1800" spc="-95">
                <a:solidFill>
                  <a:srgbClr val="FFAD00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FFAD00"/>
                </a:solidFill>
                <a:latin typeface="Tahoma"/>
                <a:cs typeface="Tahoma"/>
              </a:rPr>
              <a:t>schedule</a:t>
            </a:r>
            <a:r>
              <a:rPr dirty="0" sz="1800" spc="-70">
                <a:solidFill>
                  <a:srgbClr val="FFAD00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ahoma"/>
                <a:cs typeface="Tahoma"/>
              </a:rPr>
              <a:t>transforms </a:t>
            </a:r>
            <a:r>
              <a:rPr dirty="0" sz="1800" spc="-5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ahoma"/>
                <a:cs typeface="Tahoma"/>
              </a:rPr>
              <a:t>across</a:t>
            </a:r>
            <a:r>
              <a:rPr dirty="0" sz="18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r>
              <a:rPr dirty="0" sz="18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ahoma"/>
                <a:cs typeface="Tahoma"/>
              </a:rPr>
              <a:t>teams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 marL="12700" marR="189230">
              <a:lnSpc>
                <a:spcPct val="100000"/>
              </a:lnSpc>
              <a:spcBef>
                <a:spcPts val="1870"/>
              </a:spcBef>
            </a:pP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Run</a:t>
            </a:r>
            <a:r>
              <a:rPr dirty="0" sz="18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8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ahoma"/>
                <a:cs typeface="Tahoma"/>
              </a:rPr>
              <a:t>preparation</a:t>
            </a:r>
            <a:r>
              <a:rPr dirty="0" sz="18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FFAD00"/>
                </a:solidFill>
                <a:latin typeface="Tahoma"/>
                <a:cs typeface="Tahoma"/>
              </a:rPr>
              <a:t>serverlessly </a:t>
            </a:r>
            <a:r>
              <a:rPr dirty="0" sz="1800" spc="-550">
                <a:solidFill>
                  <a:srgbClr val="FFAD00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FFAD00"/>
                </a:solidFill>
                <a:latin typeface="Tahoma"/>
                <a:cs typeface="Tahoma"/>
              </a:rPr>
              <a:t>at</a:t>
            </a:r>
            <a:r>
              <a:rPr dirty="0" sz="1800" spc="-90">
                <a:solidFill>
                  <a:srgbClr val="FFAD0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FFAD00"/>
                </a:solidFill>
                <a:latin typeface="Tahoma"/>
                <a:cs typeface="Tahoma"/>
              </a:rPr>
              <a:t>scale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31423" y="5344667"/>
            <a:ext cx="1370076" cy="1370076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48025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90" b="1">
                <a:latin typeface="Trebuchet MS"/>
                <a:cs typeface="Trebuchet MS"/>
              </a:rPr>
              <a:t>A</a:t>
            </a:r>
            <a:r>
              <a:rPr dirty="0" sz="4000" spc="335" b="1">
                <a:latin typeface="Trebuchet MS"/>
                <a:cs typeface="Trebuchet MS"/>
              </a:rPr>
              <a:t>W</a:t>
            </a:r>
            <a:r>
              <a:rPr dirty="0" sz="4000" spc="360" b="1">
                <a:latin typeface="Trebuchet MS"/>
                <a:cs typeface="Trebuchet MS"/>
              </a:rPr>
              <a:t>S</a:t>
            </a:r>
            <a:r>
              <a:rPr dirty="0" sz="4000" spc="-409" b="1">
                <a:latin typeface="Trebuchet MS"/>
                <a:cs typeface="Trebuchet MS"/>
              </a:rPr>
              <a:t> </a:t>
            </a:r>
            <a:r>
              <a:rPr dirty="0" sz="4000" spc="114" b="1">
                <a:latin typeface="Trebuchet MS"/>
                <a:cs typeface="Trebuchet MS"/>
              </a:rPr>
              <a:t>G</a:t>
            </a:r>
            <a:r>
              <a:rPr dirty="0" sz="4000" spc="120" b="1">
                <a:latin typeface="Trebuchet MS"/>
                <a:cs typeface="Trebuchet MS"/>
              </a:rPr>
              <a:t>l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270" b="1">
                <a:latin typeface="Trebuchet MS"/>
                <a:cs typeface="Trebuchet MS"/>
              </a:rPr>
              <a:t>D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125" b="1">
                <a:latin typeface="Trebuchet MS"/>
                <a:cs typeface="Trebuchet MS"/>
              </a:rPr>
              <a:t>B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195" b="1">
                <a:latin typeface="Trebuchet MS"/>
                <a:cs typeface="Trebuchet MS"/>
              </a:rPr>
              <a:t>w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2100" y="1022730"/>
            <a:ext cx="4775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 b="1">
                <a:solidFill>
                  <a:srgbClr val="289EFF"/>
                </a:solidFill>
                <a:latin typeface="Trebuchet MS"/>
                <a:cs typeface="Trebuchet MS"/>
              </a:rPr>
              <a:t>V</a:t>
            </a:r>
            <a:r>
              <a:rPr dirty="0" sz="1200" spc="-7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289E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289E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289EFF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289EFF"/>
                </a:solidFill>
                <a:latin typeface="Trebuchet MS"/>
                <a:cs typeface="Trebuchet MS"/>
              </a:rPr>
              <a:t>L</a:t>
            </a:r>
            <a:r>
              <a:rPr dirty="0" sz="1200" spc="55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289EFF"/>
                </a:solidFill>
                <a:latin typeface="Trebuchet MS"/>
                <a:cs typeface="Trebuchet MS"/>
              </a:rPr>
              <a:t>D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289E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A </a:t>
            </a:r>
            <a:r>
              <a:rPr dirty="0" sz="1200" spc="14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P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289EFF"/>
                </a:solidFill>
                <a:latin typeface="Trebuchet MS"/>
                <a:cs typeface="Trebuchet MS"/>
              </a:rPr>
              <a:t>R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289E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P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289E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7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289E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289E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289EFF"/>
                </a:solidFill>
                <a:latin typeface="Trebuchet MS"/>
                <a:cs typeface="Trebuchet MS"/>
              </a:rPr>
              <a:t>O</a:t>
            </a:r>
            <a:r>
              <a:rPr dirty="0" sz="1200" spc="-7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289EFF"/>
                </a:solidFill>
                <a:latin typeface="Trebuchet MS"/>
                <a:cs typeface="Trebuchet MS"/>
              </a:rPr>
              <a:t>N</a:t>
            </a:r>
            <a:r>
              <a:rPr dirty="0" sz="1200" spc="50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289EFF"/>
                </a:solidFill>
                <a:latin typeface="Trebuchet MS"/>
                <a:cs typeface="Trebuchet MS"/>
              </a:rPr>
              <a:t>&amp; </a:t>
            </a:r>
            <a:r>
              <a:rPr dirty="0" sz="1200" spc="13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289EFF"/>
                </a:solidFill>
                <a:latin typeface="Trebuchet MS"/>
                <a:cs typeface="Trebuchet MS"/>
              </a:rPr>
              <a:t>D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289E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A </a:t>
            </a:r>
            <a:r>
              <a:rPr dirty="0" sz="1200" spc="14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289EFF"/>
                </a:solidFill>
                <a:latin typeface="Trebuchet MS"/>
                <a:cs typeface="Trebuchet MS"/>
              </a:rPr>
              <a:t>Q</a:t>
            </a:r>
            <a:r>
              <a:rPr dirty="0" sz="1200" spc="-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289EFF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289E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289E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289EFF"/>
                </a:solidFill>
                <a:latin typeface="Trebuchet MS"/>
                <a:cs typeface="Trebuchet MS"/>
              </a:rPr>
              <a:t>T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289EFF"/>
                </a:solidFill>
                <a:latin typeface="Trebuchet MS"/>
                <a:cs typeface="Trebuchet MS"/>
              </a:rPr>
              <a:t>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5336" y="1022730"/>
            <a:ext cx="796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89EFF"/>
                </a:solidFill>
                <a:latin typeface="Trebuchet MS"/>
                <a:cs typeface="Trebuchet MS"/>
              </a:rPr>
              <a:t>C</a:t>
            </a:r>
            <a:r>
              <a:rPr dirty="0" sz="1200" spc="-8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289EFF"/>
                </a:solidFill>
                <a:latin typeface="Trebuchet MS"/>
                <a:cs typeface="Trebuchet MS"/>
              </a:rPr>
              <a:t>H</a:t>
            </a:r>
            <a:r>
              <a:rPr dirty="0" sz="1200" spc="-7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289EFF"/>
                </a:solidFill>
                <a:latin typeface="Trebuchet MS"/>
                <a:cs typeface="Trebuchet MS"/>
              </a:rPr>
              <a:t>E</a:t>
            </a:r>
            <a:r>
              <a:rPr dirty="0" sz="1200" spc="-8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289EFF"/>
                </a:solidFill>
                <a:latin typeface="Trebuchet MS"/>
                <a:cs typeface="Trebuchet MS"/>
              </a:rPr>
              <a:t>C</a:t>
            </a:r>
            <a:r>
              <a:rPr dirty="0" sz="1200" spc="-7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65" b="1">
                <a:solidFill>
                  <a:srgbClr val="289EFF"/>
                </a:solidFill>
                <a:latin typeface="Trebuchet MS"/>
                <a:cs typeface="Trebuchet MS"/>
              </a:rPr>
              <a:t>K</a:t>
            </a:r>
            <a:r>
              <a:rPr dirty="0" sz="1200" spc="-8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289E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2352" y="277825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20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20"/>
                </a:lnTo>
                <a:lnTo>
                  <a:pt x="228600" y="274320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20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1981" y="2800603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9F9F9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12352" y="213055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20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20"/>
                </a:lnTo>
                <a:lnTo>
                  <a:pt x="228600" y="274320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20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91981" y="2153158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9F9F9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1098" y="1615566"/>
            <a:ext cx="1949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col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1098" y="2077339"/>
            <a:ext cx="23863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uploaded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1098" y="2723769"/>
            <a:ext cx="2582545" cy="240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Glue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DataBrew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visual data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preparation,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cleansing,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enrichment in preparation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visualization.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transformed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written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bucket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again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cataloged into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Catalog.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Glue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crawlers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take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inventory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 in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stores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add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metadata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Catalog.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 Catalog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collects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representations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databases </a:t>
            </a:r>
            <a:r>
              <a:rPr dirty="0" sz="12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tables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crawled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metadata.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12352" y="157124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19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19"/>
                </a:lnTo>
                <a:lnTo>
                  <a:pt x="228600" y="274319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19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991981" y="1594484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9F9F9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98828" y="1533525"/>
            <a:ext cx="7453630" cy="4779010"/>
            <a:chOff x="1298828" y="1533525"/>
            <a:chExt cx="7453630" cy="4779010"/>
          </a:xfrm>
        </p:grpSpPr>
        <p:sp>
          <p:nvSpPr>
            <p:cNvPr id="12" name="object 12"/>
            <p:cNvSpPr/>
            <p:nvPr/>
          </p:nvSpPr>
          <p:spPr>
            <a:xfrm>
              <a:off x="1308353" y="1543050"/>
              <a:ext cx="7434580" cy="4759960"/>
            </a:xfrm>
            <a:custGeom>
              <a:avLst/>
              <a:gdLst/>
              <a:ahLst/>
              <a:cxnLst/>
              <a:rect l="l" t="t" r="r" b="b"/>
              <a:pathLst>
                <a:path w="7434580" h="4759960">
                  <a:moveTo>
                    <a:pt x="0" y="4759452"/>
                  </a:moveTo>
                  <a:lnTo>
                    <a:pt x="7434072" y="4759452"/>
                  </a:lnTo>
                  <a:lnTo>
                    <a:pt x="7434072" y="0"/>
                  </a:lnTo>
                  <a:lnTo>
                    <a:pt x="0" y="0"/>
                  </a:lnTo>
                  <a:lnTo>
                    <a:pt x="0" y="475945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591" y="1559051"/>
              <a:ext cx="216408" cy="21640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551177" y="1614296"/>
            <a:ext cx="796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31442" y="1977389"/>
            <a:ext cx="2018030" cy="4165600"/>
          </a:xfrm>
          <a:custGeom>
            <a:avLst/>
            <a:gdLst/>
            <a:ahLst/>
            <a:cxnLst/>
            <a:rect l="l" t="t" r="r" b="b"/>
            <a:pathLst>
              <a:path w="2018029" h="4165600">
                <a:moveTo>
                  <a:pt x="0" y="4165091"/>
                </a:moveTo>
                <a:lnTo>
                  <a:pt x="2017776" y="4165091"/>
                </a:lnTo>
                <a:lnTo>
                  <a:pt x="2017776" y="0"/>
                </a:lnTo>
                <a:lnTo>
                  <a:pt x="0" y="0"/>
                </a:lnTo>
                <a:lnTo>
                  <a:pt x="0" y="4165091"/>
                </a:lnTo>
                <a:close/>
              </a:path>
            </a:pathLst>
          </a:custGeom>
          <a:ln w="1905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51329" y="2044064"/>
            <a:ext cx="77470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84150">
              <a:lnSpc>
                <a:spcPct val="100000"/>
              </a:lnSpc>
              <a:spcBef>
                <a:spcPts val="105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1262" y="1985010"/>
            <a:ext cx="980440" cy="4150360"/>
          </a:xfrm>
          <a:custGeom>
            <a:avLst/>
            <a:gdLst/>
            <a:ahLst/>
            <a:cxnLst/>
            <a:rect l="l" t="t" r="r" b="b"/>
            <a:pathLst>
              <a:path w="980440" h="4150360">
                <a:moveTo>
                  <a:pt x="0" y="4149852"/>
                </a:moveTo>
                <a:lnTo>
                  <a:pt x="979932" y="4149852"/>
                </a:lnTo>
                <a:lnTo>
                  <a:pt x="979932" y="0"/>
                </a:lnTo>
                <a:lnTo>
                  <a:pt x="0" y="0"/>
                </a:lnTo>
                <a:lnTo>
                  <a:pt x="0" y="4149852"/>
                </a:lnTo>
                <a:close/>
              </a:path>
            </a:pathLst>
          </a:custGeom>
          <a:ln w="1905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4642" y="2051431"/>
            <a:ext cx="62992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105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ource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3571" y="1967864"/>
            <a:ext cx="5629275" cy="4177029"/>
            <a:chOff x="443571" y="1967864"/>
            <a:chExt cx="5629275" cy="4177029"/>
          </a:xfrm>
        </p:grpSpPr>
        <p:sp>
          <p:nvSpPr>
            <p:cNvPr id="20" name="object 20"/>
            <p:cNvSpPr/>
            <p:nvPr/>
          </p:nvSpPr>
          <p:spPr>
            <a:xfrm>
              <a:off x="4046982" y="1977389"/>
              <a:ext cx="2016760" cy="4157979"/>
            </a:xfrm>
            <a:custGeom>
              <a:avLst/>
              <a:gdLst/>
              <a:ahLst/>
              <a:cxnLst/>
              <a:rect l="l" t="t" r="r" b="b"/>
              <a:pathLst>
                <a:path w="2016760" h="4157979">
                  <a:moveTo>
                    <a:pt x="0" y="4157472"/>
                  </a:moveTo>
                  <a:lnTo>
                    <a:pt x="2016252" y="4157472"/>
                  </a:lnTo>
                  <a:lnTo>
                    <a:pt x="2016252" y="0"/>
                  </a:lnTo>
                  <a:lnTo>
                    <a:pt x="0" y="0"/>
                  </a:lnTo>
                  <a:lnTo>
                    <a:pt x="0" y="415747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3571" y="3418846"/>
              <a:ext cx="396875" cy="452120"/>
            </a:xfrm>
            <a:custGeom>
              <a:avLst/>
              <a:gdLst/>
              <a:ahLst/>
              <a:cxnLst/>
              <a:rect l="l" t="t" r="r" b="b"/>
              <a:pathLst>
                <a:path w="396875" h="452120">
                  <a:moveTo>
                    <a:pt x="72127" y="306407"/>
                  </a:moveTo>
                  <a:lnTo>
                    <a:pt x="19472" y="344608"/>
                  </a:lnTo>
                  <a:lnTo>
                    <a:pt x="18076" y="350994"/>
                  </a:lnTo>
                  <a:lnTo>
                    <a:pt x="34620" y="380454"/>
                  </a:lnTo>
                  <a:lnTo>
                    <a:pt x="33380" y="384257"/>
                  </a:lnTo>
                  <a:lnTo>
                    <a:pt x="2631" y="398373"/>
                  </a:lnTo>
                  <a:lnTo>
                    <a:pt x="0" y="404349"/>
                  </a:lnTo>
                  <a:lnTo>
                    <a:pt x="15345" y="451707"/>
                  </a:lnTo>
                  <a:lnTo>
                    <a:pt x="33500" y="433503"/>
                  </a:lnTo>
                  <a:lnTo>
                    <a:pt x="26691" y="412498"/>
                  </a:lnTo>
                  <a:lnTo>
                    <a:pt x="50370" y="401642"/>
                  </a:lnTo>
                  <a:lnTo>
                    <a:pt x="52591" y="399155"/>
                  </a:lnTo>
                  <a:lnTo>
                    <a:pt x="58922" y="379730"/>
                  </a:lnTo>
                  <a:lnTo>
                    <a:pt x="58598" y="376413"/>
                  </a:lnTo>
                  <a:lnTo>
                    <a:pt x="45851" y="353720"/>
                  </a:lnTo>
                  <a:lnTo>
                    <a:pt x="72661" y="334295"/>
                  </a:lnTo>
                  <a:lnTo>
                    <a:pt x="132442" y="334295"/>
                  </a:lnTo>
                  <a:lnTo>
                    <a:pt x="134989" y="331741"/>
                  </a:lnTo>
                  <a:lnTo>
                    <a:pt x="101396" y="331741"/>
                  </a:lnTo>
                  <a:lnTo>
                    <a:pt x="78658" y="307027"/>
                  </a:lnTo>
                  <a:lnTo>
                    <a:pt x="72127" y="306407"/>
                  </a:lnTo>
                  <a:close/>
                </a:path>
                <a:path w="396875" h="452120">
                  <a:moveTo>
                    <a:pt x="100132" y="366692"/>
                  </a:moveTo>
                  <a:lnTo>
                    <a:pt x="88938" y="369091"/>
                  </a:lnTo>
                  <a:lnTo>
                    <a:pt x="76932" y="377395"/>
                  </a:lnTo>
                  <a:lnTo>
                    <a:pt x="69096" y="389719"/>
                  </a:lnTo>
                  <a:lnTo>
                    <a:pt x="67389" y="399522"/>
                  </a:lnTo>
                  <a:lnTo>
                    <a:pt x="100132" y="366692"/>
                  </a:lnTo>
                  <a:close/>
                </a:path>
                <a:path w="396875" h="452120">
                  <a:moveTo>
                    <a:pt x="132442" y="334295"/>
                  </a:moveTo>
                  <a:lnTo>
                    <a:pt x="72661" y="334295"/>
                  </a:lnTo>
                  <a:lnTo>
                    <a:pt x="90175" y="353310"/>
                  </a:lnTo>
                  <a:lnTo>
                    <a:pt x="92892" y="354377"/>
                  </a:lnTo>
                  <a:lnTo>
                    <a:pt x="96477" y="354654"/>
                  </a:lnTo>
                  <a:lnTo>
                    <a:pt x="112241" y="354550"/>
                  </a:lnTo>
                  <a:lnTo>
                    <a:pt x="132442" y="334295"/>
                  </a:lnTo>
                  <a:close/>
                </a:path>
                <a:path w="396875" h="452120">
                  <a:moveTo>
                    <a:pt x="135033" y="306426"/>
                  </a:moveTo>
                  <a:lnTo>
                    <a:pt x="128511" y="307074"/>
                  </a:lnTo>
                  <a:lnTo>
                    <a:pt x="105801" y="331722"/>
                  </a:lnTo>
                  <a:lnTo>
                    <a:pt x="101396" y="331741"/>
                  </a:lnTo>
                  <a:lnTo>
                    <a:pt x="134989" y="331741"/>
                  </a:lnTo>
                  <a:lnTo>
                    <a:pt x="149633" y="317058"/>
                  </a:lnTo>
                  <a:lnTo>
                    <a:pt x="135033" y="306426"/>
                  </a:lnTo>
                  <a:close/>
                </a:path>
                <a:path w="396875" h="452120">
                  <a:moveTo>
                    <a:pt x="102007" y="45749"/>
                  </a:moveTo>
                  <a:lnTo>
                    <a:pt x="67684" y="68338"/>
                  </a:lnTo>
                  <a:lnTo>
                    <a:pt x="67684" y="297371"/>
                  </a:lnTo>
                  <a:lnTo>
                    <a:pt x="90566" y="297371"/>
                  </a:lnTo>
                  <a:lnTo>
                    <a:pt x="90289" y="68624"/>
                  </a:lnTo>
                  <a:lnTo>
                    <a:pt x="102007" y="68624"/>
                  </a:lnTo>
                  <a:lnTo>
                    <a:pt x="102007" y="45749"/>
                  </a:lnTo>
                  <a:close/>
                </a:path>
                <a:path w="396875" h="452120">
                  <a:moveTo>
                    <a:pt x="326258" y="0"/>
                  </a:moveTo>
                  <a:lnTo>
                    <a:pt x="136053" y="0"/>
                  </a:lnTo>
                  <a:lnTo>
                    <a:pt x="113448" y="22588"/>
                  </a:lnTo>
                  <a:lnTo>
                    <a:pt x="113448" y="285934"/>
                  </a:lnTo>
                  <a:lnTo>
                    <a:pt x="136329" y="285934"/>
                  </a:lnTo>
                  <a:lnTo>
                    <a:pt x="136053" y="22874"/>
                  </a:lnTo>
                  <a:lnTo>
                    <a:pt x="350592" y="22874"/>
                  </a:lnTo>
                  <a:lnTo>
                    <a:pt x="329185" y="1220"/>
                  </a:lnTo>
                  <a:lnTo>
                    <a:pt x="326258" y="0"/>
                  </a:lnTo>
                  <a:close/>
                </a:path>
                <a:path w="396875" h="452120">
                  <a:moveTo>
                    <a:pt x="214894" y="251622"/>
                  </a:moveTo>
                  <a:lnTo>
                    <a:pt x="170652" y="251622"/>
                  </a:lnTo>
                  <a:lnTo>
                    <a:pt x="170652" y="274497"/>
                  </a:lnTo>
                  <a:lnTo>
                    <a:pt x="192080" y="274497"/>
                  </a:lnTo>
                  <a:lnTo>
                    <a:pt x="214894" y="251622"/>
                  </a:lnTo>
                  <a:close/>
                </a:path>
                <a:path w="396875" h="452120">
                  <a:moveTo>
                    <a:pt x="271928" y="194435"/>
                  </a:moveTo>
                  <a:lnTo>
                    <a:pt x="170652" y="194435"/>
                  </a:lnTo>
                  <a:lnTo>
                    <a:pt x="170652" y="217310"/>
                  </a:lnTo>
                  <a:lnTo>
                    <a:pt x="249114" y="217310"/>
                  </a:lnTo>
                  <a:lnTo>
                    <a:pt x="271928" y="194435"/>
                  </a:lnTo>
                  <a:close/>
                </a:path>
                <a:path w="396875" h="452120">
                  <a:moveTo>
                    <a:pt x="262179" y="137248"/>
                  </a:moveTo>
                  <a:lnTo>
                    <a:pt x="170652" y="137248"/>
                  </a:lnTo>
                  <a:lnTo>
                    <a:pt x="170652" y="160123"/>
                  </a:lnTo>
                  <a:lnTo>
                    <a:pt x="262179" y="160123"/>
                  </a:lnTo>
                  <a:lnTo>
                    <a:pt x="262179" y="137248"/>
                  </a:lnTo>
                  <a:close/>
                </a:path>
                <a:path w="396875" h="452120">
                  <a:moveTo>
                    <a:pt x="350592" y="22874"/>
                  </a:moveTo>
                  <a:lnTo>
                    <a:pt x="307943" y="22874"/>
                  </a:lnTo>
                  <a:lnTo>
                    <a:pt x="307943" y="120683"/>
                  </a:lnTo>
                  <a:lnTo>
                    <a:pt x="313053" y="125811"/>
                  </a:lnTo>
                  <a:lnTo>
                    <a:pt x="340368" y="125811"/>
                  </a:lnTo>
                  <a:lnTo>
                    <a:pt x="363182" y="102936"/>
                  </a:lnTo>
                  <a:lnTo>
                    <a:pt x="330825" y="102936"/>
                  </a:lnTo>
                  <a:lnTo>
                    <a:pt x="330825" y="35417"/>
                  </a:lnTo>
                  <a:lnTo>
                    <a:pt x="362992" y="35417"/>
                  </a:lnTo>
                  <a:lnTo>
                    <a:pt x="350592" y="22874"/>
                  </a:lnTo>
                  <a:close/>
                </a:path>
                <a:path w="396875" h="452120">
                  <a:moveTo>
                    <a:pt x="362992" y="35417"/>
                  </a:moveTo>
                  <a:lnTo>
                    <a:pt x="330825" y="35417"/>
                  </a:lnTo>
                  <a:lnTo>
                    <a:pt x="380449" y="85622"/>
                  </a:lnTo>
                  <a:lnTo>
                    <a:pt x="396607" y="69421"/>
                  </a:lnTo>
                  <a:lnTo>
                    <a:pt x="362992" y="35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82320" y="4126483"/>
            <a:ext cx="554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taset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6284" y="2044064"/>
            <a:ext cx="97536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84480">
              <a:lnSpc>
                <a:spcPct val="100000"/>
              </a:lnSpc>
              <a:spcBef>
                <a:spcPts val="105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prepa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18457" y="5764174"/>
            <a:ext cx="14198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rew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85060" y="3662171"/>
            <a:ext cx="2926080" cy="2097405"/>
            <a:chOff x="2385060" y="3662171"/>
            <a:chExt cx="2926080" cy="2097405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3939" y="5301995"/>
              <a:ext cx="457200" cy="457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5060" y="3662171"/>
              <a:ext cx="457200" cy="45720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224277" y="4262120"/>
            <a:ext cx="808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77536" y="3085338"/>
            <a:ext cx="808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52500" y="1827276"/>
            <a:ext cx="4358640" cy="2270760"/>
            <a:chOff x="952500" y="1827276"/>
            <a:chExt cx="4358640" cy="227076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3940" y="2625852"/>
              <a:ext cx="457200" cy="4572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170431" y="4021836"/>
              <a:ext cx="461009" cy="76200"/>
            </a:xfrm>
            <a:custGeom>
              <a:avLst/>
              <a:gdLst/>
              <a:ahLst/>
              <a:cxnLst/>
              <a:rect l="l" t="t" r="r" b="b"/>
              <a:pathLst>
                <a:path w="461010" h="76200">
                  <a:moveTo>
                    <a:pt x="384429" y="0"/>
                  </a:moveTo>
                  <a:lnTo>
                    <a:pt x="384429" y="76200"/>
                  </a:lnTo>
                  <a:lnTo>
                    <a:pt x="444881" y="45974"/>
                  </a:lnTo>
                  <a:lnTo>
                    <a:pt x="397129" y="45974"/>
                  </a:lnTo>
                  <a:lnTo>
                    <a:pt x="397129" y="30099"/>
                  </a:lnTo>
                  <a:lnTo>
                    <a:pt x="444627" y="30099"/>
                  </a:lnTo>
                  <a:lnTo>
                    <a:pt x="384429" y="0"/>
                  </a:lnTo>
                  <a:close/>
                </a:path>
                <a:path w="461010" h="76200">
                  <a:moveTo>
                    <a:pt x="384429" y="30099"/>
                  </a:moveTo>
                  <a:lnTo>
                    <a:pt x="0" y="30099"/>
                  </a:lnTo>
                  <a:lnTo>
                    <a:pt x="0" y="45974"/>
                  </a:lnTo>
                  <a:lnTo>
                    <a:pt x="384429" y="45974"/>
                  </a:lnTo>
                  <a:lnTo>
                    <a:pt x="384429" y="30099"/>
                  </a:lnTo>
                  <a:close/>
                </a:path>
                <a:path w="461010" h="76200">
                  <a:moveTo>
                    <a:pt x="444627" y="30099"/>
                  </a:moveTo>
                  <a:lnTo>
                    <a:pt x="397129" y="30099"/>
                  </a:lnTo>
                  <a:lnTo>
                    <a:pt x="397129" y="45974"/>
                  </a:lnTo>
                  <a:lnTo>
                    <a:pt x="444881" y="45974"/>
                  </a:lnTo>
                  <a:lnTo>
                    <a:pt x="460629" y="38100"/>
                  </a:lnTo>
                  <a:lnTo>
                    <a:pt x="444627" y="3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52500" y="182727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19">
                  <a:moveTo>
                    <a:pt x="228600" y="0"/>
                  </a:moveTo>
                  <a:lnTo>
                    <a:pt x="45719" y="0"/>
                  </a:lnTo>
                  <a:lnTo>
                    <a:pt x="27924" y="3589"/>
                  </a:lnTo>
                  <a:lnTo>
                    <a:pt x="13392" y="13382"/>
                  </a:lnTo>
                  <a:lnTo>
                    <a:pt x="3593" y="27914"/>
                  </a:lnTo>
                  <a:lnTo>
                    <a:pt x="0" y="45720"/>
                  </a:lnTo>
                  <a:lnTo>
                    <a:pt x="0" y="228600"/>
                  </a:lnTo>
                  <a:lnTo>
                    <a:pt x="3593" y="246405"/>
                  </a:lnTo>
                  <a:lnTo>
                    <a:pt x="13392" y="260937"/>
                  </a:lnTo>
                  <a:lnTo>
                    <a:pt x="27924" y="270730"/>
                  </a:lnTo>
                  <a:lnTo>
                    <a:pt x="45719" y="274320"/>
                  </a:lnTo>
                  <a:lnTo>
                    <a:pt x="228600" y="274320"/>
                  </a:lnTo>
                  <a:lnTo>
                    <a:pt x="246395" y="270730"/>
                  </a:lnTo>
                  <a:lnTo>
                    <a:pt x="260927" y="260937"/>
                  </a:lnTo>
                  <a:lnTo>
                    <a:pt x="270726" y="246405"/>
                  </a:lnTo>
                  <a:lnTo>
                    <a:pt x="274319" y="228600"/>
                  </a:lnTo>
                  <a:lnTo>
                    <a:pt x="274319" y="45720"/>
                  </a:lnTo>
                  <a:lnTo>
                    <a:pt x="270726" y="27914"/>
                  </a:lnTo>
                  <a:lnTo>
                    <a:pt x="260927" y="13382"/>
                  </a:lnTo>
                  <a:lnTo>
                    <a:pt x="246395" y="358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030630" y="1850263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15867" y="1827276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20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20"/>
                </a:lnTo>
                <a:lnTo>
                  <a:pt x="228600" y="274320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20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594861" y="1850263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00928" y="1827276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20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20"/>
                </a:lnTo>
                <a:lnTo>
                  <a:pt x="228600" y="274320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20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980938" y="1850263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648328" y="3512110"/>
            <a:ext cx="1637664" cy="582295"/>
            <a:chOff x="3648328" y="3512110"/>
            <a:chExt cx="1637664" cy="582295"/>
          </a:xfrm>
        </p:grpSpPr>
        <p:sp>
          <p:nvSpPr>
            <p:cNvPr id="40" name="object 40"/>
            <p:cNvSpPr/>
            <p:nvPr/>
          </p:nvSpPr>
          <p:spPr>
            <a:xfrm>
              <a:off x="3648328" y="4018025"/>
              <a:ext cx="398780" cy="76200"/>
            </a:xfrm>
            <a:custGeom>
              <a:avLst/>
              <a:gdLst/>
              <a:ahLst/>
              <a:cxnLst/>
              <a:rect l="l" t="t" r="r" b="b"/>
              <a:pathLst>
                <a:path w="398779" h="76200">
                  <a:moveTo>
                    <a:pt x="383418" y="29972"/>
                  </a:moveTo>
                  <a:lnTo>
                    <a:pt x="335025" y="29972"/>
                  </a:lnTo>
                  <a:lnTo>
                    <a:pt x="335153" y="45847"/>
                  </a:lnTo>
                  <a:lnTo>
                    <a:pt x="322404" y="45963"/>
                  </a:lnTo>
                  <a:lnTo>
                    <a:pt x="322707" y="76200"/>
                  </a:lnTo>
                  <a:lnTo>
                    <a:pt x="398525" y="37337"/>
                  </a:lnTo>
                  <a:lnTo>
                    <a:pt x="383418" y="29972"/>
                  </a:lnTo>
                  <a:close/>
                </a:path>
                <a:path w="398779" h="76200">
                  <a:moveTo>
                    <a:pt x="322245" y="30088"/>
                  </a:moveTo>
                  <a:lnTo>
                    <a:pt x="0" y="33019"/>
                  </a:lnTo>
                  <a:lnTo>
                    <a:pt x="254" y="48894"/>
                  </a:lnTo>
                  <a:lnTo>
                    <a:pt x="322404" y="45963"/>
                  </a:lnTo>
                  <a:lnTo>
                    <a:pt x="322245" y="30088"/>
                  </a:lnTo>
                  <a:close/>
                </a:path>
                <a:path w="398779" h="76200">
                  <a:moveTo>
                    <a:pt x="335025" y="29972"/>
                  </a:moveTo>
                  <a:lnTo>
                    <a:pt x="322245" y="30088"/>
                  </a:lnTo>
                  <a:lnTo>
                    <a:pt x="322404" y="45963"/>
                  </a:lnTo>
                  <a:lnTo>
                    <a:pt x="335153" y="45847"/>
                  </a:lnTo>
                  <a:lnTo>
                    <a:pt x="335025" y="29972"/>
                  </a:lnTo>
                  <a:close/>
                </a:path>
                <a:path w="398779" h="76200">
                  <a:moveTo>
                    <a:pt x="321945" y="0"/>
                  </a:moveTo>
                  <a:lnTo>
                    <a:pt x="322245" y="30088"/>
                  </a:lnTo>
                  <a:lnTo>
                    <a:pt x="383418" y="29972"/>
                  </a:lnTo>
                  <a:lnTo>
                    <a:pt x="321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879212" y="3512110"/>
              <a:ext cx="407034" cy="279400"/>
            </a:xfrm>
            <a:custGeom>
              <a:avLst/>
              <a:gdLst/>
              <a:ahLst/>
              <a:cxnLst/>
              <a:rect l="l" t="t" r="r" b="b"/>
              <a:pathLst>
                <a:path w="407035" h="279400">
                  <a:moveTo>
                    <a:pt x="406212" y="0"/>
                  </a:moveTo>
                  <a:lnTo>
                    <a:pt x="4169" y="0"/>
                  </a:lnTo>
                  <a:lnTo>
                    <a:pt x="0" y="4153"/>
                  </a:lnTo>
                  <a:lnTo>
                    <a:pt x="0" y="274807"/>
                  </a:lnTo>
                  <a:lnTo>
                    <a:pt x="4169" y="278960"/>
                  </a:lnTo>
                  <a:lnTo>
                    <a:pt x="127772" y="278960"/>
                  </a:lnTo>
                  <a:lnTo>
                    <a:pt x="146370" y="260363"/>
                  </a:lnTo>
                  <a:lnTo>
                    <a:pt x="18653" y="260363"/>
                  </a:lnTo>
                  <a:lnTo>
                    <a:pt x="18653" y="74389"/>
                  </a:lnTo>
                  <a:lnTo>
                    <a:pt x="332350" y="74389"/>
                  </a:lnTo>
                  <a:lnTo>
                    <a:pt x="350948" y="55792"/>
                  </a:lnTo>
                  <a:lnTo>
                    <a:pt x="18653" y="55792"/>
                  </a:lnTo>
                  <a:lnTo>
                    <a:pt x="18653" y="18597"/>
                  </a:lnTo>
                  <a:lnTo>
                    <a:pt x="388144" y="18597"/>
                  </a:lnTo>
                  <a:lnTo>
                    <a:pt x="406477" y="264"/>
                  </a:lnTo>
                  <a:lnTo>
                    <a:pt x="406212" y="0"/>
                  </a:lnTo>
                  <a:close/>
                </a:path>
                <a:path w="407035" h="279400">
                  <a:moveTo>
                    <a:pt x="65291" y="74389"/>
                  </a:moveTo>
                  <a:lnTo>
                    <a:pt x="46634" y="74389"/>
                  </a:lnTo>
                  <a:lnTo>
                    <a:pt x="46634" y="260363"/>
                  </a:lnTo>
                  <a:lnTo>
                    <a:pt x="65291" y="260363"/>
                  </a:lnTo>
                  <a:lnTo>
                    <a:pt x="65291" y="213869"/>
                  </a:lnTo>
                  <a:lnTo>
                    <a:pt x="186540" y="213869"/>
                  </a:lnTo>
                  <a:lnTo>
                    <a:pt x="186540" y="195272"/>
                  </a:lnTo>
                  <a:lnTo>
                    <a:pt x="65291" y="195272"/>
                  </a:lnTo>
                  <a:lnTo>
                    <a:pt x="65291" y="139480"/>
                  </a:lnTo>
                  <a:lnTo>
                    <a:pt x="267257" y="139480"/>
                  </a:lnTo>
                  <a:lnTo>
                    <a:pt x="285855" y="120883"/>
                  </a:lnTo>
                  <a:lnTo>
                    <a:pt x="65291" y="120882"/>
                  </a:lnTo>
                  <a:lnTo>
                    <a:pt x="65291" y="74389"/>
                  </a:lnTo>
                  <a:close/>
                </a:path>
                <a:path w="407035" h="279400">
                  <a:moveTo>
                    <a:pt x="139906" y="213869"/>
                  </a:moveTo>
                  <a:lnTo>
                    <a:pt x="121252" y="213869"/>
                  </a:lnTo>
                  <a:lnTo>
                    <a:pt x="121252" y="260363"/>
                  </a:lnTo>
                  <a:lnTo>
                    <a:pt x="139906" y="260363"/>
                  </a:lnTo>
                  <a:lnTo>
                    <a:pt x="139906" y="213869"/>
                  </a:lnTo>
                  <a:close/>
                </a:path>
                <a:path w="407035" h="279400">
                  <a:moveTo>
                    <a:pt x="139906" y="139480"/>
                  </a:moveTo>
                  <a:lnTo>
                    <a:pt x="121252" y="139480"/>
                  </a:lnTo>
                  <a:lnTo>
                    <a:pt x="121252" y="195272"/>
                  </a:lnTo>
                  <a:lnTo>
                    <a:pt x="139906" y="195272"/>
                  </a:lnTo>
                  <a:lnTo>
                    <a:pt x="139906" y="139480"/>
                  </a:lnTo>
                  <a:close/>
                </a:path>
                <a:path w="407035" h="279400">
                  <a:moveTo>
                    <a:pt x="257149" y="149588"/>
                  </a:moveTo>
                  <a:lnTo>
                    <a:pt x="253899" y="150244"/>
                  </a:lnTo>
                  <a:lnTo>
                    <a:pt x="247969" y="154236"/>
                  </a:lnTo>
                  <a:lnTo>
                    <a:pt x="243969" y="160148"/>
                  </a:lnTo>
                  <a:lnTo>
                    <a:pt x="243302" y="163434"/>
                  </a:lnTo>
                  <a:lnTo>
                    <a:pt x="257149" y="149588"/>
                  </a:lnTo>
                  <a:close/>
                </a:path>
                <a:path w="407035" h="279400">
                  <a:moveTo>
                    <a:pt x="139906" y="74389"/>
                  </a:moveTo>
                  <a:lnTo>
                    <a:pt x="121252" y="74389"/>
                  </a:lnTo>
                  <a:lnTo>
                    <a:pt x="121252" y="120883"/>
                  </a:lnTo>
                  <a:lnTo>
                    <a:pt x="139906" y="120883"/>
                  </a:lnTo>
                  <a:lnTo>
                    <a:pt x="139906" y="74389"/>
                  </a:lnTo>
                  <a:close/>
                </a:path>
                <a:path w="407035" h="279400">
                  <a:moveTo>
                    <a:pt x="65291" y="18597"/>
                  </a:moveTo>
                  <a:lnTo>
                    <a:pt x="46634" y="18597"/>
                  </a:lnTo>
                  <a:lnTo>
                    <a:pt x="46634" y="55792"/>
                  </a:lnTo>
                  <a:lnTo>
                    <a:pt x="65291" y="55792"/>
                  </a:lnTo>
                  <a:lnTo>
                    <a:pt x="65291" y="18597"/>
                  </a:lnTo>
                  <a:close/>
                </a:path>
              </a:pathLst>
            </a:custGeom>
            <a:solidFill>
              <a:srgbClr val="8B4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53308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315" b="1">
                <a:latin typeface="Trebuchet MS"/>
                <a:cs typeface="Trebuchet MS"/>
              </a:rPr>
              <a:t>O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20" b="1">
                <a:latin typeface="Trebuchet MS"/>
                <a:cs typeface="Trebuchet MS"/>
              </a:rPr>
              <a:t>r</a:t>
            </a:r>
            <a:r>
              <a:rPr dirty="0" sz="4000" spc="-420" b="1">
                <a:latin typeface="Trebuchet MS"/>
                <a:cs typeface="Trebuchet MS"/>
              </a:rPr>
              <a:t> 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50" b="1">
                <a:latin typeface="Trebuchet MS"/>
                <a:cs typeface="Trebuchet MS"/>
              </a:rPr>
              <a:t>h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20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170" b="1">
                <a:latin typeface="Trebuchet MS"/>
                <a:cs typeface="Trebuchet MS"/>
              </a:rPr>
              <a:t>o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35" b="1">
                <a:latin typeface="Trebuchet MS"/>
                <a:cs typeface="Trebuchet MS"/>
              </a:rPr>
              <a:t>f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20" b="1">
                <a:latin typeface="Trebuchet MS"/>
                <a:cs typeface="Trebuchet MS"/>
              </a:rPr>
              <a:t>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3494" y="922782"/>
            <a:ext cx="8150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Architect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Tahoma"/>
                <a:cs typeface="Tahoma"/>
              </a:rPr>
              <a:t>workflow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ingesting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preparing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55921" y="3904233"/>
            <a:ext cx="1253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aw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29709" y="4780533"/>
            <a:ext cx="1071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875" marR="5080" indent="-25781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 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207509" y="4296970"/>
            <a:ext cx="1870710" cy="1851660"/>
            <a:chOff x="4207509" y="4296970"/>
            <a:chExt cx="1870710" cy="1851660"/>
          </a:xfrm>
        </p:grpSpPr>
        <p:sp>
          <p:nvSpPr>
            <p:cNvPr id="47" name="object 47"/>
            <p:cNvSpPr/>
            <p:nvPr/>
          </p:nvSpPr>
          <p:spPr>
            <a:xfrm>
              <a:off x="4881102" y="4296970"/>
              <a:ext cx="373380" cy="388620"/>
            </a:xfrm>
            <a:custGeom>
              <a:avLst/>
              <a:gdLst/>
              <a:ahLst/>
              <a:cxnLst/>
              <a:rect l="l" t="t" r="r" b="b"/>
              <a:pathLst>
                <a:path w="373379" h="388620">
                  <a:moveTo>
                    <a:pt x="373078" y="0"/>
                  </a:moveTo>
                  <a:lnTo>
                    <a:pt x="65291" y="0"/>
                  </a:lnTo>
                  <a:lnTo>
                    <a:pt x="65291" y="322786"/>
                  </a:lnTo>
                  <a:lnTo>
                    <a:pt x="83945" y="304133"/>
                  </a:lnTo>
                  <a:lnTo>
                    <a:pt x="83945" y="18597"/>
                  </a:lnTo>
                  <a:lnTo>
                    <a:pt x="369490" y="18597"/>
                  </a:lnTo>
                  <a:lnTo>
                    <a:pt x="373078" y="15010"/>
                  </a:lnTo>
                  <a:lnTo>
                    <a:pt x="373078" y="0"/>
                  </a:lnTo>
                  <a:close/>
                </a:path>
                <a:path w="373379" h="388620">
                  <a:moveTo>
                    <a:pt x="223848" y="102285"/>
                  </a:moveTo>
                  <a:lnTo>
                    <a:pt x="200048" y="103004"/>
                  </a:lnTo>
                  <a:lnTo>
                    <a:pt x="169012" y="106528"/>
                  </a:lnTo>
                  <a:lnTo>
                    <a:pt x="142077" y="114904"/>
                  </a:lnTo>
                  <a:lnTo>
                    <a:pt x="130579" y="130181"/>
                  </a:lnTo>
                  <a:lnTo>
                    <a:pt x="130579" y="133521"/>
                  </a:lnTo>
                  <a:lnTo>
                    <a:pt x="131799" y="136450"/>
                  </a:lnTo>
                  <a:lnTo>
                    <a:pt x="133913" y="139030"/>
                  </a:lnTo>
                  <a:lnTo>
                    <a:pt x="172372" y="215709"/>
                  </a:lnTo>
                  <a:lnTo>
                    <a:pt x="186262" y="201819"/>
                  </a:lnTo>
                  <a:lnTo>
                    <a:pt x="161412" y="152266"/>
                  </a:lnTo>
                  <a:lnTo>
                    <a:pt x="235817" y="152266"/>
                  </a:lnTo>
                  <a:lnTo>
                    <a:pt x="248604" y="139480"/>
                  </a:lnTo>
                  <a:lnTo>
                    <a:pt x="223848" y="139480"/>
                  </a:lnTo>
                  <a:lnTo>
                    <a:pt x="198579" y="138603"/>
                  </a:lnTo>
                  <a:lnTo>
                    <a:pt x="178170" y="136368"/>
                  </a:lnTo>
                  <a:lnTo>
                    <a:pt x="162840" y="133363"/>
                  </a:lnTo>
                  <a:lnTo>
                    <a:pt x="152808" y="130181"/>
                  </a:lnTo>
                  <a:lnTo>
                    <a:pt x="162840" y="127005"/>
                  </a:lnTo>
                  <a:lnTo>
                    <a:pt x="178170" y="124000"/>
                  </a:lnTo>
                  <a:lnTo>
                    <a:pt x="198579" y="121761"/>
                  </a:lnTo>
                  <a:lnTo>
                    <a:pt x="223848" y="120882"/>
                  </a:lnTo>
                  <a:lnTo>
                    <a:pt x="267202" y="120883"/>
                  </a:lnTo>
                  <a:lnTo>
                    <a:pt x="280876" y="107208"/>
                  </a:lnTo>
                  <a:lnTo>
                    <a:pt x="278687" y="106528"/>
                  </a:lnTo>
                  <a:lnTo>
                    <a:pt x="247651" y="103004"/>
                  </a:lnTo>
                  <a:lnTo>
                    <a:pt x="223848" y="102285"/>
                  </a:lnTo>
                  <a:close/>
                </a:path>
                <a:path w="373379" h="388620">
                  <a:moveTo>
                    <a:pt x="235817" y="152266"/>
                  </a:moveTo>
                  <a:lnTo>
                    <a:pt x="161412" y="152266"/>
                  </a:lnTo>
                  <a:lnTo>
                    <a:pt x="178768" y="155357"/>
                  </a:lnTo>
                  <a:lnTo>
                    <a:pt x="196308" y="157112"/>
                  </a:lnTo>
                  <a:lnTo>
                    <a:pt x="212009" y="157897"/>
                  </a:lnTo>
                  <a:lnTo>
                    <a:pt x="223848" y="158077"/>
                  </a:lnTo>
                  <a:lnTo>
                    <a:pt x="230101" y="157982"/>
                  </a:lnTo>
                  <a:lnTo>
                    <a:pt x="235817" y="152266"/>
                  </a:lnTo>
                  <a:close/>
                </a:path>
                <a:path w="373379" h="388620">
                  <a:moveTo>
                    <a:pt x="249524" y="138559"/>
                  </a:moveTo>
                  <a:lnTo>
                    <a:pt x="249121" y="138603"/>
                  </a:lnTo>
                  <a:lnTo>
                    <a:pt x="223848" y="139480"/>
                  </a:lnTo>
                  <a:lnTo>
                    <a:pt x="248604" y="139480"/>
                  </a:lnTo>
                  <a:lnTo>
                    <a:pt x="249524" y="138559"/>
                  </a:lnTo>
                  <a:close/>
                </a:path>
                <a:path w="373379" h="388620">
                  <a:moveTo>
                    <a:pt x="267202" y="120883"/>
                  </a:moveTo>
                  <a:lnTo>
                    <a:pt x="223848" y="120882"/>
                  </a:lnTo>
                  <a:lnTo>
                    <a:pt x="249121" y="121761"/>
                  </a:lnTo>
                  <a:lnTo>
                    <a:pt x="264622" y="123462"/>
                  </a:lnTo>
                  <a:lnTo>
                    <a:pt x="267202" y="120883"/>
                  </a:lnTo>
                  <a:close/>
                </a:path>
                <a:path w="373379" h="388620">
                  <a:moveTo>
                    <a:pt x="313696" y="74389"/>
                  </a:moveTo>
                  <a:lnTo>
                    <a:pt x="111925" y="74389"/>
                  </a:lnTo>
                  <a:lnTo>
                    <a:pt x="111925" y="92986"/>
                  </a:lnTo>
                  <a:lnTo>
                    <a:pt x="295098" y="92986"/>
                  </a:lnTo>
                  <a:lnTo>
                    <a:pt x="313696" y="74389"/>
                  </a:lnTo>
                  <a:close/>
                </a:path>
                <a:path w="373379" h="388620">
                  <a:moveTo>
                    <a:pt x="335770" y="37194"/>
                  </a:moveTo>
                  <a:lnTo>
                    <a:pt x="111925" y="37194"/>
                  </a:lnTo>
                  <a:lnTo>
                    <a:pt x="111925" y="55792"/>
                  </a:lnTo>
                  <a:lnTo>
                    <a:pt x="332294" y="55792"/>
                  </a:lnTo>
                  <a:lnTo>
                    <a:pt x="335770" y="52316"/>
                  </a:lnTo>
                  <a:lnTo>
                    <a:pt x="335770" y="37194"/>
                  </a:lnTo>
                  <a:close/>
                </a:path>
                <a:path w="373379" h="388620">
                  <a:moveTo>
                    <a:pt x="369490" y="18597"/>
                  </a:moveTo>
                  <a:lnTo>
                    <a:pt x="354424" y="18597"/>
                  </a:lnTo>
                  <a:lnTo>
                    <a:pt x="354424" y="33663"/>
                  </a:lnTo>
                  <a:lnTo>
                    <a:pt x="369490" y="18597"/>
                  </a:lnTo>
                  <a:close/>
                </a:path>
                <a:path w="373379" h="388620">
                  <a:moveTo>
                    <a:pt x="46637" y="0"/>
                  </a:moveTo>
                  <a:lnTo>
                    <a:pt x="0" y="0"/>
                  </a:lnTo>
                  <a:lnTo>
                    <a:pt x="0" y="388076"/>
                  </a:lnTo>
                  <a:lnTo>
                    <a:pt x="18654" y="369422"/>
                  </a:lnTo>
                  <a:lnTo>
                    <a:pt x="18653" y="18597"/>
                  </a:lnTo>
                  <a:lnTo>
                    <a:pt x="46637" y="18597"/>
                  </a:lnTo>
                  <a:lnTo>
                    <a:pt x="46637" y="0"/>
                  </a:lnTo>
                  <a:close/>
                </a:path>
              </a:pathLst>
            </a:custGeom>
            <a:solidFill>
              <a:srgbClr val="8B4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213859" y="5129784"/>
              <a:ext cx="1858010" cy="1012190"/>
            </a:xfrm>
            <a:custGeom>
              <a:avLst/>
              <a:gdLst/>
              <a:ahLst/>
              <a:cxnLst/>
              <a:rect l="l" t="t" r="r" b="b"/>
              <a:pathLst>
                <a:path w="1858010" h="1012189">
                  <a:moveTo>
                    <a:pt x="0" y="505968"/>
                  </a:moveTo>
                  <a:lnTo>
                    <a:pt x="7822" y="440015"/>
                  </a:lnTo>
                  <a:lnTo>
                    <a:pt x="30636" y="376625"/>
                  </a:lnTo>
                  <a:lnTo>
                    <a:pt x="67463" y="316331"/>
                  </a:lnTo>
                  <a:lnTo>
                    <a:pt x="117322" y="259666"/>
                  </a:lnTo>
                  <a:lnTo>
                    <a:pt x="146833" y="232862"/>
                  </a:lnTo>
                  <a:lnTo>
                    <a:pt x="179234" y="207166"/>
                  </a:lnTo>
                  <a:lnTo>
                    <a:pt x="214404" y="182644"/>
                  </a:lnTo>
                  <a:lnTo>
                    <a:pt x="252219" y="159363"/>
                  </a:lnTo>
                  <a:lnTo>
                    <a:pt x="292558" y="137389"/>
                  </a:lnTo>
                  <a:lnTo>
                    <a:pt x="335298" y="116791"/>
                  </a:lnTo>
                  <a:lnTo>
                    <a:pt x="380317" y="97633"/>
                  </a:lnTo>
                  <a:lnTo>
                    <a:pt x="427491" y="79983"/>
                  </a:lnTo>
                  <a:lnTo>
                    <a:pt x="476699" y="63908"/>
                  </a:lnTo>
                  <a:lnTo>
                    <a:pt x="527818" y="49474"/>
                  </a:lnTo>
                  <a:lnTo>
                    <a:pt x="580726" y="36749"/>
                  </a:lnTo>
                  <a:lnTo>
                    <a:pt x="635300" y="25798"/>
                  </a:lnTo>
                  <a:lnTo>
                    <a:pt x="691418" y="16688"/>
                  </a:lnTo>
                  <a:lnTo>
                    <a:pt x="748957" y="9487"/>
                  </a:lnTo>
                  <a:lnTo>
                    <a:pt x="807795" y="4261"/>
                  </a:lnTo>
                  <a:lnTo>
                    <a:pt x="867809" y="1076"/>
                  </a:lnTo>
                  <a:lnTo>
                    <a:pt x="928877" y="0"/>
                  </a:lnTo>
                  <a:lnTo>
                    <a:pt x="989946" y="1076"/>
                  </a:lnTo>
                  <a:lnTo>
                    <a:pt x="1049960" y="4261"/>
                  </a:lnTo>
                  <a:lnTo>
                    <a:pt x="1108798" y="9487"/>
                  </a:lnTo>
                  <a:lnTo>
                    <a:pt x="1166337" y="16688"/>
                  </a:lnTo>
                  <a:lnTo>
                    <a:pt x="1222455" y="25798"/>
                  </a:lnTo>
                  <a:lnTo>
                    <a:pt x="1277029" y="36749"/>
                  </a:lnTo>
                  <a:lnTo>
                    <a:pt x="1329937" y="49474"/>
                  </a:lnTo>
                  <a:lnTo>
                    <a:pt x="1381056" y="63908"/>
                  </a:lnTo>
                  <a:lnTo>
                    <a:pt x="1430264" y="79983"/>
                  </a:lnTo>
                  <a:lnTo>
                    <a:pt x="1477438" y="97633"/>
                  </a:lnTo>
                  <a:lnTo>
                    <a:pt x="1522457" y="116791"/>
                  </a:lnTo>
                  <a:lnTo>
                    <a:pt x="1565197" y="137389"/>
                  </a:lnTo>
                  <a:lnTo>
                    <a:pt x="1605536" y="159363"/>
                  </a:lnTo>
                  <a:lnTo>
                    <a:pt x="1643351" y="182644"/>
                  </a:lnTo>
                  <a:lnTo>
                    <a:pt x="1678521" y="207166"/>
                  </a:lnTo>
                  <a:lnTo>
                    <a:pt x="1710922" y="232862"/>
                  </a:lnTo>
                  <a:lnTo>
                    <a:pt x="1740433" y="259666"/>
                  </a:lnTo>
                  <a:lnTo>
                    <a:pt x="1766930" y="287511"/>
                  </a:lnTo>
                  <a:lnTo>
                    <a:pt x="1810396" y="346057"/>
                  </a:lnTo>
                  <a:lnTo>
                    <a:pt x="1840339" y="407966"/>
                  </a:lnTo>
                  <a:lnTo>
                    <a:pt x="1855779" y="472704"/>
                  </a:lnTo>
                  <a:lnTo>
                    <a:pt x="1857755" y="505968"/>
                  </a:lnTo>
                  <a:lnTo>
                    <a:pt x="1855779" y="539235"/>
                  </a:lnTo>
                  <a:lnTo>
                    <a:pt x="1840339" y="603980"/>
                  </a:lnTo>
                  <a:lnTo>
                    <a:pt x="1810396" y="665892"/>
                  </a:lnTo>
                  <a:lnTo>
                    <a:pt x="1766930" y="724440"/>
                  </a:lnTo>
                  <a:lnTo>
                    <a:pt x="1740433" y="752285"/>
                  </a:lnTo>
                  <a:lnTo>
                    <a:pt x="1710922" y="779089"/>
                  </a:lnTo>
                  <a:lnTo>
                    <a:pt x="1678521" y="804785"/>
                  </a:lnTo>
                  <a:lnTo>
                    <a:pt x="1643351" y="829307"/>
                  </a:lnTo>
                  <a:lnTo>
                    <a:pt x="1605536" y="852587"/>
                  </a:lnTo>
                  <a:lnTo>
                    <a:pt x="1565197" y="874559"/>
                  </a:lnTo>
                  <a:lnTo>
                    <a:pt x="1522457" y="895157"/>
                  </a:lnTo>
                  <a:lnTo>
                    <a:pt x="1477438" y="914313"/>
                  </a:lnTo>
                  <a:lnTo>
                    <a:pt x="1430264" y="931961"/>
                  </a:lnTo>
                  <a:lnTo>
                    <a:pt x="1381056" y="948035"/>
                  </a:lnTo>
                  <a:lnTo>
                    <a:pt x="1329937" y="962467"/>
                  </a:lnTo>
                  <a:lnTo>
                    <a:pt x="1277029" y="975191"/>
                  </a:lnTo>
                  <a:lnTo>
                    <a:pt x="1222455" y="986141"/>
                  </a:lnTo>
                  <a:lnTo>
                    <a:pt x="1166337" y="995249"/>
                  </a:lnTo>
                  <a:lnTo>
                    <a:pt x="1108798" y="1002449"/>
                  </a:lnTo>
                  <a:lnTo>
                    <a:pt x="1049960" y="1007675"/>
                  </a:lnTo>
                  <a:lnTo>
                    <a:pt x="989946" y="1010859"/>
                  </a:lnTo>
                  <a:lnTo>
                    <a:pt x="928877" y="1011936"/>
                  </a:lnTo>
                  <a:lnTo>
                    <a:pt x="867809" y="1010859"/>
                  </a:lnTo>
                  <a:lnTo>
                    <a:pt x="807795" y="1007675"/>
                  </a:lnTo>
                  <a:lnTo>
                    <a:pt x="748957" y="1002449"/>
                  </a:lnTo>
                  <a:lnTo>
                    <a:pt x="691418" y="995249"/>
                  </a:lnTo>
                  <a:lnTo>
                    <a:pt x="635300" y="986141"/>
                  </a:lnTo>
                  <a:lnTo>
                    <a:pt x="580726" y="975191"/>
                  </a:lnTo>
                  <a:lnTo>
                    <a:pt x="527818" y="962467"/>
                  </a:lnTo>
                  <a:lnTo>
                    <a:pt x="476699" y="948035"/>
                  </a:lnTo>
                  <a:lnTo>
                    <a:pt x="427491" y="931961"/>
                  </a:lnTo>
                  <a:lnTo>
                    <a:pt x="380317" y="914313"/>
                  </a:lnTo>
                  <a:lnTo>
                    <a:pt x="335298" y="895157"/>
                  </a:lnTo>
                  <a:lnTo>
                    <a:pt x="292558" y="874559"/>
                  </a:lnTo>
                  <a:lnTo>
                    <a:pt x="252219" y="852587"/>
                  </a:lnTo>
                  <a:lnTo>
                    <a:pt x="214404" y="829307"/>
                  </a:lnTo>
                  <a:lnTo>
                    <a:pt x="179234" y="804785"/>
                  </a:lnTo>
                  <a:lnTo>
                    <a:pt x="146833" y="779089"/>
                  </a:lnTo>
                  <a:lnTo>
                    <a:pt x="117322" y="752285"/>
                  </a:lnTo>
                  <a:lnTo>
                    <a:pt x="90825" y="724440"/>
                  </a:lnTo>
                  <a:lnTo>
                    <a:pt x="47359" y="665892"/>
                  </a:lnTo>
                  <a:lnTo>
                    <a:pt x="17416" y="603980"/>
                  </a:lnTo>
                  <a:lnTo>
                    <a:pt x="1976" y="539235"/>
                  </a:lnTo>
                  <a:lnTo>
                    <a:pt x="0" y="505968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7" y="6428232"/>
              <a:ext cx="388620" cy="2194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9487" y="2788412"/>
            <a:ext cx="34747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310" b="1">
                <a:latin typeface="Trebuchet MS"/>
                <a:cs typeface="Trebuchet MS"/>
              </a:rPr>
              <a:t>D</a:t>
            </a:r>
            <a:r>
              <a:rPr dirty="0" sz="4400" spc="50" b="1">
                <a:latin typeface="Trebuchet MS"/>
                <a:cs typeface="Trebuchet MS"/>
              </a:rPr>
              <a:t>a</a:t>
            </a:r>
            <a:r>
              <a:rPr dirty="0" sz="4400" spc="-25" b="1">
                <a:latin typeface="Trebuchet MS"/>
                <a:cs typeface="Trebuchet MS"/>
              </a:rPr>
              <a:t>t</a:t>
            </a:r>
            <a:r>
              <a:rPr dirty="0" sz="4400" spc="145" b="1">
                <a:latin typeface="Trebuchet MS"/>
                <a:cs typeface="Trebuchet MS"/>
              </a:rPr>
              <a:t>a</a:t>
            </a:r>
            <a:r>
              <a:rPr dirty="0" sz="4400" spc="-484" b="1">
                <a:latin typeface="Trebuchet MS"/>
                <a:cs typeface="Trebuchet MS"/>
              </a:rPr>
              <a:t> </a:t>
            </a:r>
            <a:r>
              <a:rPr dirty="0" sz="4400" spc="50" b="1">
                <a:latin typeface="Trebuchet MS"/>
                <a:cs typeface="Trebuchet MS"/>
              </a:rPr>
              <a:t>a</a:t>
            </a:r>
            <a:r>
              <a:rPr dirty="0" sz="4400" spc="75" b="1">
                <a:latin typeface="Trebuchet MS"/>
                <a:cs typeface="Trebuchet MS"/>
              </a:rPr>
              <a:t>n</a:t>
            </a:r>
            <a:r>
              <a:rPr dirty="0" sz="4400" spc="50" b="1">
                <a:latin typeface="Trebuchet MS"/>
                <a:cs typeface="Trebuchet MS"/>
              </a:rPr>
              <a:t>a</a:t>
            </a:r>
            <a:r>
              <a:rPr dirty="0" sz="4400" spc="135" b="1">
                <a:latin typeface="Trebuchet MS"/>
                <a:cs typeface="Trebuchet MS"/>
              </a:rPr>
              <a:t>l</a:t>
            </a:r>
            <a:r>
              <a:rPr dirty="0" sz="4400" spc="25" b="1">
                <a:latin typeface="Trebuchet MS"/>
                <a:cs typeface="Trebuchet MS"/>
              </a:rPr>
              <a:t>y</a:t>
            </a:r>
            <a:r>
              <a:rPr dirty="0" sz="4400" spc="35" b="1">
                <a:latin typeface="Trebuchet MS"/>
                <a:cs typeface="Trebuchet MS"/>
              </a:rPr>
              <a:t>s</a:t>
            </a:r>
            <a:r>
              <a:rPr dirty="0" sz="4400" spc="-25" b="1">
                <a:latin typeface="Trebuchet MS"/>
                <a:cs typeface="Trebuchet MS"/>
              </a:rPr>
              <a:t>i</a:t>
            </a:r>
            <a:r>
              <a:rPr dirty="0" sz="4400" spc="135" b="1">
                <a:latin typeface="Trebuchet MS"/>
                <a:cs typeface="Trebuchet MS"/>
              </a:rPr>
              <a:t>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547" y="6474509"/>
            <a:ext cx="281686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-114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2023,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dirty="0" sz="7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Services,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Inc.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affiliates.</a:t>
            </a:r>
            <a:r>
              <a:rPr dirty="0" sz="7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3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rights</a:t>
            </a:r>
            <a:r>
              <a:rPr dirty="0" sz="7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reserved.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97231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25" b="1">
                <a:latin typeface="Trebuchet MS"/>
                <a:cs typeface="Trebuchet MS"/>
              </a:rPr>
              <a:t>B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120" b="1">
                <a:latin typeface="Trebuchet MS"/>
                <a:cs typeface="Trebuchet MS"/>
              </a:rPr>
              <a:t>l</a:t>
            </a:r>
            <a:r>
              <a:rPr dirty="0" sz="4000" spc="85" b="1">
                <a:latin typeface="Trebuchet MS"/>
                <a:cs typeface="Trebuchet MS"/>
              </a:rPr>
              <a:t>d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60" b="1">
                <a:latin typeface="Trebuchet MS"/>
                <a:cs typeface="Trebuchet MS"/>
              </a:rPr>
              <a:t>n</a:t>
            </a:r>
            <a:r>
              <a:rPr dirty="0" sz="4000" spc="434" b="1">
                <a:latin typeface="Trebuchet MS"/>
                <a:cs typeface="Trebuchet MS"/>
              </a:rPr>
              <a:t>g</a:t>
            </a:r>
            <a:r>
              <a:rPr dirty="0" sz="4000" spc="-434" b="1">
                <a:latin typeface="Trebuchet MS"/>
                <a:cs typeface="Trebuchet MS"/>
              </a:rPr>
              <a:t> 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60" b="1">
                <a:latin typeface="Trebuchet MS"/>
                <a:cs typeface="Trebuchet MS"/>
              </a:rPr>
              <a:t>n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35" b="1">
                <a:latin typeface="Trebuchet MS"/>
                <a:cs typeface="Trebuchet MS"/>
              </a:rPr>
              <a:t>v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20" b="1">
                <a:latin typeface="Trebuchet MS"/>
                <a:cs typeface="Trebuchet MS"/>
              </a:rPr>
              <a:t> 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60" b="1">
                <a:latin typeface="Trebuchet MS"/>
                <a:cs typeface="Trebuchet MS"/>
              </a:rPr>
              <a:t>n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120" b="1">
                <a:latin typeface="Trebuchet MS"/>
                <a:cs typeface="Trebuchet MS"/>
              </a:rPr>
              <a:t>l</a:t>
            </a:r>
            <a:r>
              <a:rPr dirty="0" sz="4000" spc="10" b="1">
                <a:latin typeface="Trebuchet MS"/>
                <a:cs typeface="Trebuchet MS"/>
              </a:rPr>
              <a:t>y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-225" b="1">
                <a:latin typeface="Trebuchet MS"/>
                <a:cs typeface="Trebuchet MS"/>
              </a:rPr>
              <a:t>:</a:t>
            </a:r>
            <a:r>
              <a:rPr dirty="0" sz="4000" spc="-440" b="1">
                <a:latin typeface="Trebuchet MS"/>
                <a:cs typeface="Trebuchet MS"/>
              </a:rPr>
              <a:t> </a:t>
            </a:r>
            <a:r>
              <a:rPr dirty="0" sz="4000" spc="-60" b="1">
                <a:latin typeface="Trebuchet MS"/>
                <a:cs typeface="Trebuchet MS"/>
              </a:rPr>
              <a:t>C</a:t>
            </a:r>
            <a:r>
              <a:rPr dirty="0" sz="4000" spc="50" b="1">
                <a:latin typeface="Trebuchet MS"/>
                <a:cs typeface="Trebuchet MS"/>
              </a:rPr>
              <a:t>h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120" b="1">
                <a:latin typeface="Trebuchet MS"/>
                <a:cs typeface="Trebuchet MS"/>
              </a:rPr>
              <a:t>ll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60" b="1">
                <a:latin typeface="Trebuchet MS"/>
                <a:cs typeface="Trebuchet MS"/>
              </a:rPr>
              <a:t>n</a:t>
            </a:r>
            <a:r>
              <a:rPr dirty="0" sz="4000" spc="340" b="1">
                <a:latin typeface="Trebuchet MS"/>
                <a:cs typeface="Trebuchet MS"/>
              </a:rPr>
              <a:t>g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114" b="1">
                <a:latin typeface="Trebuchet MS"/>
                <a:cs typeface="Trebuchet MS"/>
              </a:rPr>
              <a:t>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25261" y="4117085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11429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33440" y="4389247"/>
            <a:ext cx="1327150" cy="6026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74320" marR="5080" indent="-262255">
              <a:lnSpc>
                <a:spcPts val="2270"/>
              </a:lnSpc>
              <a:spcBef>
                <a:spcPts val="180"/>
              </a:spcBef>
            </a:pPr>
            <a:r>
              <a:rPr dirty="0" sz="1900" spc="-20">
                <a:solidFill>
                  <a:srgbClr val="FFFFFF"/>
                </a:solidFill>
                <a:latin typeface="Tahoma"/>
                <a:cs typeface="Tahoma"/>
              </a:rPr>
              <a:t>Incr</a:t>
            </a:r>
            <a:r>
              <a:rPr dirty="0" sz="1900" spc="-2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00" spc="-1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00" spc="-2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900" spc="50">
                <a:solidFill>
                  <a:srgbClr val="FFFFFF"/>
                </a:solidFill>
                <a:latin typeface="Tahoma"/>
                <a:cs typeface="Tahoma"/>
              </a:rPr>
              <a:t>ingly  </a:t>
            </a:r>
            <a:r>
              <a:rPr dirty="0" sz="1900" spc="15">
                <a:solidFill>
                  <a:srgbClr val="FFFFFF"/>
                </a:solidFill>
                <a:latin typeface="Tahoma"/>
                <a:cs typeface="Tahoma"/>
              </a:rPr>
              <a:t>diverse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34000" y="2301239"/>
            <a:ext cx="1524000" cy="1524000"/>
            <a:chOff x="5334000" y="2301239"/>
            <a:chExt cx="1524000" cy="1524000"/>
          </a:xfrm>
        </p:grpSpPr>
        <p:sp>
          <p:nvSpPr>
            <p:cNvPr id="6" name="object 6"/>
            <p:cNvSpPr/>
            <p:nvPr/>
          </p:nvSpPr>
          <p:spPr>
            <a:xfrm>
              <a:off x="5334000" y="230123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2000" y="0"/>
                  </a:moveTo>
                  <a:lnTo>
                    <a:pt x="713805" y="1498"/>
                  </a:lnTo>
                  <a:lnTo>
                    <a:pt x="666409" y="5936"/>
                  </a:lnTo>
                  <a:lnTo>
                    <a:pt x="619898" y="13223"/>
                  </a:lnTo>
                  <a:lnTo>
                    <a:pt x="574363" y="23269"/>
                  </a:lnTo>
                  <a:lnTo>
                    <a:pt x="529893" y="35987"/>
                  </a:lnTo>
                  <a:lnTo>
                    <a:pt x="486577" y="51286"/>
                  </a:lnTo>
                  <a:lnTo>
                    <a:pt x="444504" y="69078"/>
                  </a:lnTo>
                  <a:lnTo>
                    <a:pt x="403763" y="89272"/>
                  </a:lnTo>
                  <a:lnTo>
                    <a:pt x="364444" y="111781"/>
                  </a:lnTo>
                  <a:lnTo>
                    <a:pt x="326636" y="136514"/>
                  </a:lnTo>
                  <a:lnTo>
                    <a:pt x="290429" y="163383"/>
                  </a:lnTo>
                  <a:lnTo>
                    <a:pt x="255910" y="192298"/>
                  </a:lnTo>
                  <a:lnTo>
                    <a:pt x="223170" y="223170"/>
                  </a:lnTo>
                  <a:lnTo>
                    <a:pt x="192298" y="255910"/>
                  </a:lnTo>
                  <a:lnTo>
                    <a:pt x="163383" y="290429"/>
                  </a:lnTo>
                  <a:lnTo>
                    <a:pt x="136514" y="326636"/>
                  </a:lnTo>
                  <a:lnTo>
                    <a:pt x="111781" y="364444"/>
                  </a:lnTo>
                  <a:lnTo>
                    <a:pt x="89272" y="403763"/>
                  </a:lnTo>
                  <a:lnTo>
                    <a:pt x="69078" y="444504"/>
                  </a:lnTo>
                  <a:lnTo>
                    <a:pt x="51286" y="486577"/>
                  </a:lnTo>
                  <a:lnTo>
                    <a:pt x="35987" y="529893"/>
                  </a:lnTo>
                  <a:lnTo>
                    <a:pt x="23269" y="574363"/>
                  </a:lnTo>
                  <a:lnTo>
                    <a:pt x="13223" y="619898"/>
                  </a:lnTo>
                  <a:lnTo>
                    <a:pt x="5936" y="666409"/>
                  </a:lnTo>
                  <a:lnTo>
                    <a:pt x="1498" y="713805"/>
                  </a:lnTo>
                  <a:lnTo>
                    <a:pt x="0" y="762000"/>
                  </a:lnTo>
                  <a:lnTo>
                    <a:pt x="1498" y="810194"/>
                  </a:lnTo>
                  <a:lnTo>
                    <a:pt x="5936" y="857590"/>
                  </a:lnTo>
                  <a:lnTo>
                    <a:pt x="13223" y="904101"/>
                  </a:lnTo>
                  <a:lnTo>
                    <a:pt x="23269" y="949636"/>
                  </a:lnTo>
                  <a:lnTo>
                    <a:pt x="35987" y="994106"/>
                  </a:lnTo>
                  <a:lnTo>
                    <a:pt x="51286" y="1037422"/>
                  </a:lnTo>
                  <a:lnTo>
                    <a:pt x="69078" y="1079495"/>
                  </a:lnTo>
                  <a:lnTo>
                    <a:pt x="89272" y="1120236"/>
                  </a:lnTo>
                  <a:lnTo>
                    <a:pt x="111781" y="1159555"/>
                  </a:lnTo>
                  <a:lnTo>
                    <a:pt x="136514" y="1197363"/>
                  </a:lnTo>
                  <a:lnTo>
                    <a:pt x="163383" y="1233570"/>
                  </a:lnTo>
                  <a:lnTo>
                    <a:pt x="192298" y="1268089"/>
                  </a:lnTo>
                  <a:lnTo>
                    <a:pt x="223170" y="1300829"/>
                  </a:lnTo>
                  <a:lnTo>
                    <a:pt x="255910" y="1331701"/>
                  </a:lnTo>
                  <a:lnTo>
                    <a:pt x="290429" y="1360616"/>
                  </a:lnTo>
                  <a:lnTo>
                    <a:pt x="326636" y="1387485"/>
                  </a:lnTo>
                  <a:lnTo>
                    <a:pt x="364444" y="1412218"/>
                  </a:lnTo>
                  <a:lnTo>
                    <a:pt x="403763" y="1434727"/>
                  </a:lnTo>
                  <a:lnTo>
                    <a:pt x="444504" y="1454921"/>
                  </a:lnTo>
                  <a:lnTo>
                    <a:pt x="486577" y="1472713"/>
                  </a:lnTo>
                  <a:lnTo>
                    <a:pt x="529893" y="1488012"/>
                  </a:lnTo>
                  <a:lnTo>
                    <a:pt x="574363" y="1500730"/>
                  </a:lnTo>
                  <a:lnTo>
                    <a:pt x="619898" y="1510776"/>
                  </a:lnTo>
                  <a:lnTo>
                    <a:pt x="666409" y="1518063"/>
                  </a:lnTo>
                  <a:lnTo>
                    <a:pt x="713805" y="1522501"/>
                  </a:lnTo>
                  <a:lnTo>
                    <a:pt x="762000" y="1524000"/>
                  </a:lnTo>
                  <a:lnTo>
                    <a:pt x="810194" y="1522501"/>
                  </a:lnTo>
                  <a:lnTo>
                    <a:pt x="857590" y="1518063"/>
                  </a:lnTo>
                  <a:lnTo>
                    <a:pt x="904101" y="1510776"/>
                  </a:lnTo>
                  <a:lnTo>
                    <a:pt x="949636" y="1500730"/>
                  </a:lnTo>
                  <a:lnTo>
                    <a:pt x="994106" y="1488012"/>
                  </a:lnTo>
                  <a:lnTo>
                    <a:pt x="1037422" y="1472713"/>
                  </a:lnTo>
                  <a:lnTo>
                    <a:pt x="1079495" y="1454921"/>
                  </a:lnTo>
                  <a:lnTo>
                    <a:pt x="1120236" y="1434727"/>
                  </a:lnTo>
                  <a:lnTo>
                    <a:pt x="1159555" y="1412218"/>
                  </a:lnTo>
                  <a:lnTo>
                    <a:pt x="1197363" y="1387485"/>
                  </a:lnTo>
                  <a:lnTo>
                    <a:pt x="1233570" y="1360616"/>
                  </a:lnTo>
                  <a:lnTo>
                    <a:pt x="1268089" y="1331701"/>
                  </a:lnTo>
                  <a:lnTo>
                    <a:pt x="1300829" y="1300829"/>
                  </a:lnTo>
                  <a:lnTo>
                    <a:pt x="1331701" y="1268089"/>
                  </a:lnTo>
                  <a:lnTo>
                    <a:pt x="1360616" y="1233570"/>
                  </a:lnTo>
                  <a:lnTo>
                    <a:pt x="1387485" y="1197363"/>
                  </a:lnTo>
                  <a:lnTo>
                    <a:pt x="1412218" y="1159555"/>
                  </a:lnTo>
                  <a:lnTo>
                    <a:pt x="1434727" y="1120236"/>
                  </a:lnTo>
                  <a:lnTo>
                    <a:pt x="1454921" y="1079495"/>
                  </a:lnTo>
                  <a:lnTo>
                    <a:pt x="1472713" y="1037422"/>
                  </a:lnTo>
                  <a:lnTo>
                    <a:pt x="1488012" y="994106"/>
                  </a:lnTo>
                  <a:lnTo>
                    <a:pt x="1500730" y="949636"/>
                  </a:lnTo>
                  <a:lnTo>
                    <a:pt x="1510776" y="904101"/>
                  </a:lnTo>
                  <a:lnTo>
                    <a:pt x="1518063" y="857590"/>
                  </a:lnTo>
                  <a:lnTo>
                    <a:pt x="1522501" y="810194"/>
                  </a:lnTo>
                  <a:lnTo>
                    <a:pt x="1524000" y="762000"/>
                  </a:lnTo>
                  <a:lnTo>
                    <a:pt x="1522501" y="713805"/>
                  </a:lnTo>
                  <a:lnTo>
                    <a:pt x="1518063" y="666409"/>
                  </a:lnTo>
                  <a:lnTo>
                    <a:pt x="1510776" y="619898"/>
                  </a:lnTo>
                  <a:lnTo>
                    <a:pt x="1500730" y="574363"/>
                  </a:lnTo>
                  <a:lnTo>
                    <a:pt x="1488012" y="529893"/>
                  </a:lnTo>
                  <a:lnTo>
                    <a:pt x="1472713" y="486577"/>
                  </a:lnTo>
                  <a:lnTo>
                    <a:pt x="1454921" y="444504"/>
                  </a:lnTo>
                  <a:lnTo>
                    <a:pt x="1434727" y="403763"/>
                  </a:lnTo>
                  <a:lnTo>
                    <a:pt x="1412218" y="364444"/>
                  </a:lnTo>
                  <a:lnTo>
                    <a:pt x="1387485" y="326636"/>
                  </a:lnTo>
                  <a:lnTo>
                    <a:pt x="1360616" y="290429"/>
                  </a:lnTo>
                  <a:lnTo>
                    <a:pt x="1331701" y="255910"/>
                  </a:lnTo>
                  <a:lnTo>
                    <a:pt x="1300829" y="223170"/>
                  </a:lnTo>
                  <a:lnTo>
                    <a:pt x="1268089" y="192298"/>
                  </a:lnTo>
                  <a:lnTo>
                    <a:pt x="1233570" y="163383"/>
                  </a:lnTo>
                  <a:lnTo>
                    <a:pt x="1197363" y="136514"/>
                  </a:lnTo>
                  <a:lnTo>
                    <a:pt x="1159555" y="111781"/>
                  </a:lnTo>
                  <a:lnTo>
                    <a:pt x="1120236" y="89272"/>
                  </a:lnTo>
                  <a:lnTo>
                    <a:pt x="1079495" y="69078"/>
                  </a:lnTo>
                  <a:lnTo>
                    <a:pt x="1037422" y="51286"/>
                  </a:lnTo>
                  <a:lnTo>
                    <a:pt x="994106" y="35987"/>
                  </a:lnTo>
                  <a:lnTo>
                    <a:pt x="949636" y="23269"/>
                  </a:lnTo>
                  <a:lnTo>
                    <a:pt x="904101" y="13223"/>
                  </a:lnTo>
                  <a:lnTo>
                    <a:pt x="857590" y="5936"/>
                  </a:lnTo>
                  <a:lnTo>
                    <a:pt x="810194" y="149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3A3A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00522" y="2716529"/>
              <a:ext cx="792480" cy="762000"/>
            </a:xfrm>
            <a:custGeom>
              <a:avLst/>
              <a:gdLst/>
              <a:ahLst/>
              <a:cxnLst/>
              <a:rect l="l" t="t" r="r" b="b"/>
              <a:pathLst>
                <a:path w="792479" h="762000">
                  <a:moveTo>
                    <a:pt x="0" y="82296"/>
                  </a:moveTo>
                  <a:lnTo>
                    <a:pt x="24764" y="181356"/>
                  </a:lnTo>
                  <a:lnTo>
                    <a:pt x="79247" y="399288"/>
                  </a:lnTo>
                  <a:lnTo>
                    <a:pt x="133730" y="617220"/>
                  </a:lnTo>
                  <a:lnTo>
                    <a:pt x="158495" y="716280"/>
                  </a:lnTo>
                  <a:lnTo>
                    <a:pt x="207160" y="742248"/>
                  </a:lnTo>
                  <a:lnTo>
                    <a:pt x="257964" y="752490"/>
                  </a:lnTo>
                  <a:lnTo>
                    <a:pt x="322076" y="759439"/>
                  </a:lnTo>
                  <a:lnTo>
                    <a:pt x="396239" y="762000"/>
                  </a:lnTo>
                  <a:lnTo>
                    <a:pt x="470403" y="759439"/>
                  </a:lnTo>
                  <a:lnTo>
                    <a:pt x="534515" y="752490"/>
                  </a:lnTo>
                  <a:lnTo>
                    <a:pt x="585319" y="742248"/>
                  </a:lnTo>
                  <a:lnTo>
                    <a:pt x="633983" y="716280"/>
                  </a:lnTo>
                  <a:lnTo>
                    <a:pt x="658748" y="617220"/>
                  </a:lnTo>
                  <a:lnTo>
                    <a:pt x="713231" y="399288"/>
                  </a:lnTo>
                  <a:lnTo>
                    <a:pt x="767714" y="181355"/>
                  </a:lnTo>
                  <a:lnTo>
                    <a:pt x="792479" y="82296"/>
                  </a:lnTo>
                </a:path>
                <a:path w="792479" h="762000">
                  <a:moveTo>
                    <a:pt x="0" y="80772"/>
                  </a:moveTo>
                  <a:lnTo>
                    <a:pt x="54102" y="40019"/>
                  </a:lnTo>
                  <a:lnTo>
                    <a:pt x="93196" y="28744"/>
                  </a:lnTo>
                  <a:lnTo>
                    <a:pt x="140954" y="19007"/>
                  </a:lnTo>
                  <a:lnTo>
                    <a:pt x="196257" y="11034"/>
                  </a:lnTo>
                  <a:lnTo>
                    <a:pt x="257985" y="5057"/>
                  </a:lnTo>
                  <a:lnTo>
                    <a:pt x="325019" y="1302"/>
                  </a:lnTo>
                  <a:lnTo>
                    <a:pt x="396239" y="0"/>
                  </a:lnTo>
                  <a:lnTo>
                    <a:pt x="467460" y="1302"/>
                  </a:lnTo>
                  <a:lnTo>
                    <a:pt x="534494" y="5057"/>
                  </a:lnTo>
                  <a:lnTo>
                    <a:pt x="596222" y="11034"/>
                  </a:lnTo>
                  <a:lnTo>
                    <a:pt x="651525" y="19007"/>
                  </a:lnTo>
                  <a:lnTo>
                    <a:pt x="699283" y="28744"/>
                  </a:lnTo>
                  <a:lnTo>
                    <a:pt x="738378" y="40019"/>
                  </a:lnTo>
                  <a:lnTo>
                    <a:pt x="786095" y="66261"/>
                  </a:lnTo>
                  <a:lnTo>
                    <a:pt x="792479" y="80772"/>
                  </a:lnTo>
                  <a:lnTo>
                    <a:pt x="786095" y="95282"/>
                  </a:lnTo>
                  <a:lnTo>
                    <a:pt x="738377" y="121524"/>
                  </a:lnTo>
                  <a:lnTo>
                    <a:pt x="699283" y="132799"/>
                  </a:lnTo>
                  <a:lnTo>
                    <a:pt x="651525" y="142536"/>
                  </a:lnTo>
                  <a:lnTo>
                    <a:pt x="596222" y="150509"/>
                  </a:lnTo>
                  <a:lnTo>
                    <a:pt x="534494" y="156486"/>
                  </a:lnTo>
                  <a:lnTo>
                    <a:pt x="467460" y="160241"/>
                  </a:lnTo>
                  <a:lnTo>
                    <a:pt x="396239" y="161544"/>
                  </a:lnTo>
                  <a:lnTo>
                    <a:pt x="325019" y="160241"/>
                  </a:lnTo>
                  <a:lnTo>
                    <a:pt x="257985" y="156486"/>
                  </a:lnTo>
                  <a:lnTo>
                    <a:pt x="196257" y="150509"/>
                  </a:lnTo>
                  <a:lnTo>
                    <a:pt x="140954" y="142536"/>
                  </a:lnTo>
                  <a:lnTo>
                    <a:pt x="93196" y="132799"/>
                  </a:lnTo>
                  <a:lnTo>
                    <a:pt x="54101" y="121524"/>
                  </a:lnTo>
                  <a:lnTo>
                    <a:pt x="6384" y="95282"/>
                  </a:lnTo>
                  <a:lnTo>
                    <a:pt x="0" y="8077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41898" y="3003041"/>
              <a:ext cx="94615" cy="99060"/>
            </a:xfrm>
            <a:custGeom>
              <a:avLst/>
              <a:gdLst/>
              <a:ahLst/>
              <a:cxnLst/>
              <a:rect l="l" t="t" r="r" b="b"/>
              <a:pathLst>
                <a:path w="94614" h="99060">
                  <a:moveTo>
                    <a:pt x="0" y="99060"/>
                  </a:moveTo>
                  <a:lnTo>
                    <a:pt x="94487" y="99060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9050">
              <a:solidFill>
                <a:srgbClr val="DB2BB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1976" y="3155061"/>
              <a:ext cx="139446" cy="1379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36386" y="3164586"/>
              <a:ext cx="142240" cy="119380"/>
            </a:xfrm>
            <a:custGeom>
              <a:avLst/>
              <a:gdLst/>
              <a:ahLst/>
              <a:cxnLst/>
              <a:rect l="l" t="t" r="r" b="b"/>
              <a:pathLst>
                <a:path w="142239" h="119379">
                  <a:moveTo>
                    <a:pt x="0" y="118872"/>
                  </a:moveTo>
                  <a:lnTo>
                    <a:pt x="68706" y="0"/>
                  </a:lnTo>
                  <a:lnTo>
                    <a:pt x="141731" y="118872"/>
                  </a:lnTo>
                  <a:lnTo>
                    <a:pt x="0" y="118872"/>
                  </a:lnTo>
                  <a:close/>
                </a:path>
              </a:pathLst>
            </a:custGeom>
            <a:ln w="19050">
              <a:solidFill>
                <a:srgbClr val="DB2B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81532" y="3310508"/>
            <a:ext cx="32073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3360">
              <a:lnSpc>
                <a:spcPct val="100000"/>
              </a:lnSpc>
              <a:spcBef>
                <a:spcPts val="100"/>
              </a:spcBef>
            </a:pP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Difficult </a:t>
            </a:r>
            <a:r>
              <a:rPr dirty="0" sz="2400" spc="10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manage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ahoma"/>
                <a:cs typeface="Tahoma"/>
              </a:rPr>
              <a:t>analytics</a:t>
            </a:r>
            <a:r>
              <a:rPr dirty="0" sz="24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infrastructure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711567" y="2940253"/>
            <a:ext cx="318071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16839">
              <a:lnSpc>
                <a:spcPct val="100000"/>
              </a:lnSpc>
              <a:spcBef>
                <a:spcPts val="100"/>
              </a:spcBef>
            </a:pPr>
            <a:r>
              <a:rPr dirty="0" sz="2400" spc="30">
                <a:solidFill>
                  <a:srgbClr val="FFFFFF"/>
                </a:solidFill>
                <a:latin typeface="Tahoma"/>
                <a:cs typeface="Tahoma"/>
              </a:rPr>
              <a:t>Lack </a:t>
            </a:r>
            <a:r>
              <a:rPr dirty="0" sz="2400" spc="11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400" spc="40">
                <a:solidFill>
                  <a:srgbClr val="FFFFFF"/>
                </a:solidFill>
                <a:latin typeface="Tahoma"/>
                <a:cs typeface="Tahoma"/>
              </a:rPr>
              <a:t>analytics </a:t>
            </a:r>
            <a:r>
              <a:rPr dirty="0" sz="2400" spc="105">
                <a:solidFill>
                  <a:srgbClr val="FFFFFF"/>
                </a:solidFill>
                <a:latin typeface="Tahoma"/>
                <a:cs typeface="Tahoma"/>
              </a:rPr>
              <a:t>tool </a:t>
            </a:r>
            <a:r>
              <a:rPr dirty="0" sz="2400" spc="-7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ahoma"/>
                <a:cs typeface="Tahoma"/>
              </a:rPr>
              <a:t>interoperability </a:t>
            </a:r>
            <a:r>
              <a:rPr dirty="0" sz="2400" spc="5">
                <a:solidFill>
                  <a:srgbClr val="FFFFFF"/>
                </a:solidFill>
                <a:latin typeface="Tahoma"/>
                <a:cs typeface="Tahoma"/>
              </a:rPr>
              <a:t>across </a:t>
            </a:r>
            <a:r>
              <a:rPr dirty="0" sz="2400" spc="-7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4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ahoma"/>
                <a:cs typeface="Tahoma"/>
              </a:rPr>
              <a:t>sources</a:t>
            </a:r>
            <a:r>
              <a:rPr dirty="0" sz="24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4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ahoma"/>
                <a:cs typeface="Tahoma"/>
              </a:rPr>
              <a:t>other </a:t>
            </a:r>
            <a:r>
              <a:rPr dirty="0" sz="2400" spc="-7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r>
              <a:rPr dirty="0" sz="24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4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technologies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7" y="6428232"/>
              <a:ext cx="388620" cy="2194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473" y="2427858"/>
            <a:ext cx="5899785" cy="1300480"/>
          </a:xfrm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 sz="4400" spc="15" b="1">
                <a:latin typeface="Trebuchet MS"/>
                <a:cs typeface="Trebuchet MS"/>
              </a:rPr>
              <a:t>E</a:t>
            </a:r>
            <a:r>
              <a:rPr dirty="0" sz="4400" spc="-125" b="1">
                <a:latin typeface="Trebuchet MS"/>
                <a:cs typeface="Trebuchet MS"/>
              </a:rPr>
              <a:t>x</a:t>
            </a:r>
            <a:r>
              <a:rPr dirty="0" sz="4400" spc="-20" b="1">
                <a:latin typeface="Trebuchet MS"/>
                <a:cs typeface="Trebuchet MS"/>
              </a:rPr>
              <a:t>t</a:t>
            </a:r>
            <a:r>
              <a:rPr dirty="0" sz="4400" spc="-85" b="1">
                <a:latin typeface="Trebuchet MS"/>
                <a:cs typeface="Trebuchet MS"/>
              </a:rPr>
              <a:t>r</a:t>
            </a:r>
            <a:r>
              <a:rPr dirty="0" sz="4400" spc="40" b="1">
                <a:latin typeface="Trebuchet MS"/>
                <a:cs typeface="Trebuchet MS"/>
              </a:rPr>
              <a:t>a</a:t>
            </a:r>
            <a:r>
              <a:rPr dirty="0" sz="4400" spc="-204" b="1">
                <a:latin typeface="Trebuchet MS"/>
                <a:cs typeface="Trebuchet MS"/>
              </a:rPr>
              <a:t>c</a:t>
            </a:r>
            <a:r>
              <a:rPr dirty="0" sz="4400" spc="-45" b="1">
                <a:latin typeface="Trebuchet MS"/>
                <a:cs typeface="Trebuchet MS"/>
              </a:rPr>
              <a:t>t</a:t>
            </a:r>
            <a:r>
              <a:rPr dirty="0" sz="4400" spc="-20" b="1">
                <a:latin typeface="Trebuchet MS"/>
                <a:cs typeface="Trebuchet MS"/>
              </a:rPr>
              <a:t>i</a:t>
            </a:r>
            <a:r>
              <a:rPr dirty="0" sz="4400" spc="60" b="1">
                <a:latin typeface="Trebuchet MS"/>
                <a:cs typeface="Trebuchet MS"/>
              </a:rPr>
              <a:t>n</a:t>
            </a:r>
            <a:r>
              <a:rPr dirty="0" sz="4400" spc="484" b="1">
                <a:latin typeface="Trebuchet MS"/>
                <a:cs typeface="Trebuchet MS"/>
              </a:rPr>
              <a:t>g</a:t>
            </a:r>
            <a:r>
              <a:rPr dirty="0" sz="4400" spc="-480" b="1">
                <a:latin typeface="Trebuchet MS"/>
                <a:cs typeface="Trebuchet MS"/>
              </a:rPr>
              <a:t> </a:t>
            </a:r>
            <a:r>
              <a:rPr dirty="0" sz="4400" spc="260" b="1">
                <a:latin typeface="Trebuchet MS"/>
                <a:cs typeface="Trebuchet MS"/>
              </a:rPr>
              <a:t>m</a:t>
            </a:r>
            <a:r>
              <a:rPr dirty="0" sz="4400" spc="-190" b="1">
                <a:latin typeface="Trebuchet MS"/>
                <a:cs typeface="Trebuchet MS"/>
              </a:rPr>
              <a:t>e</a:t>
            </a:r>
            <a:r>
              <a:rPr dirty="0" sz="4400" spc="55" b="1">
                <a:latin typeface="Trebuchet MS"/>
                <a:cs typeface="Trebuchet MS"/>
              </a:rPr>
              <a:t>a</a:t>
            </a:r>
            <a:r>
              <a:rPr dirty="0" sz="4400" spc="75" b="1">
                <a:latin typeface="Trebuchet MS"/>
                <a:cs typeface="Trebuchet MS"/>
              </a:rPr>
              <a:t>n</a:t>
            </a:r>
            <a:r>
              <a:rPr dirty="0" sz="4400" spc="-20" b="1">
                <a:latin typeface="Trebuchet MS"/>
                <a:cs typeface="Trebuchet MS"/>
              </a:rPr>
              <a:t>i</a:t>
            </a:r>
            <a:r>
              <a:rPr dirty="0" sz="4400" spc="75" b="1">
                <a:latin typeface="Trebuchet MS"/>
                <a:cs typeface="Trebuchet MS"/>
              </a:rPr>
              <a:t>n</a:t>
            </a:r>
            <a:r>
              <a:rPr dirty="0" sz="4400" spc="380" b="1">
                <a:latin typeface="Trebuchet MS"/>
                <a:cs typeface="Trebuchet MS"/>
              </a:rPr>
              <a:t>g</a:t>
            </a:r>
            <a:r>
              <a:rPr dirty="0" sz="4400" spc="65" b="1">
                <a:latin typeface="Trebuchet MS"/>
                <a:cs typeface="Trebuchet MS"/>
              </a:rPr>
              <a:t>f</a:t>
            </a:r>
            <a:r>
              <a:rPr dirty="0" sz="4400" spc="35" b="1">
                <a:latin typeface="Trebuchet MS"/>
                <a:cs typeface="Trebuchet MS"/>
              </a:rPr>
              <a:t>u</a:t>
            </a:r>
            <a:r>
              <a:rPr dirty="0" sz="4400" spc="245" b="1">
                <a:latin typeface="Trebuchet MS"/>
                <a:cs typeface="Trebuchet MS"/>
              </a:rPr>
              <a:t>l  </a:t>
            </a:r>
            <a:r>
              <a:rPr dirty="0" sz="4400" spc="-20" b="1">
                <a:latin typeface="Trebuchet MS"/>
                <a:cs typeface="Trebuchet MS"/>
              </a:rPr>
              <a:t>i</a:t>
            </a:r>
            <a:r>
              <a:rPr dirty="0" sz="4400" spc="75" b="1">
                <a:latin typeface="Trebuchet MS"/>
                <a:cs typeface="Trebuchet MS"/>
              </a:rPr>
              <a:t>n</a:t>
            </a:r>
            <a:r>
              <a:rPr dirty="0" sz="4400" spc="35" b="1">
                <a:latin typeface="Trebuchet MS"/>
                <a:cs typeface="Trebuchet MS"/>
              </a:rPr>
              <a:t>s</a:t>
            </a:r>
            <a:r>
              <a:rPr dirty="0" sz="4400" spc="-20" b="1">
                <a:latin typeface="Trebuchet MS"/>
                <a:cs typeface="Trebuchet MS"/>
              </a:rPr>
              <a:t>i</a:t>
            </a:r>
            <a:r>
              <a:rPr dirty="0" sz="4400" spc="395" b="1">
                <a:latin typeface="Trebuchet MS"/>
                <a:cs typeface="Trebuchet MS"/>
              </a:rPr>
              <a:t>g</a:t>
            </a:r>
            <a:r>
              <a:rPr dirty="0" sz="4400" spc="50" b="1">
                <a:latin typeface="Trebuchet MS"/>
                <a:cs typeface="Trebuchet MS"/>
              </a:rPr>
              <a:t>h</a:t>
            </a:r>
            <a:r>
              <a:rPr dirty="0" sz="4400" spc="-30" b="1">
                <a:latin typeface="Trebuchet MS"/>
                <a:cs typeface="Trebuchet MS"/>
              </a:rPr>
              <a:t>t</a:t>
            </a:r>
            <a:r>
              <a:rPr dirty="0" sz="4400" spc="135" b="1">
                <a:latin typeface="Trebuchet MS"/>
                <a:cs typeface="Trebuchet MS"/>
              </a:rPr>
              <a:t>s</a:t>
            </a:r>
            <a:r>
              <a:rPr dirty="0" sz="4400" spc="-475" b="1">
                <a:latin typeface="Trebuchet MS"/>
                <a:cs typeface="Trebuchet MS"/>
              </a:rPr>
              <a:t> </a:t>
            </a:r>
            <a:r>
              <a:rPr dirty="0" sz="4400" spc="65" b="1">
                <a:latin typeface="Trebuchet MS"/>
                <a:cs typeface="Trebuchet MS"/>
              </a:rPr>
              <a:t>f</a:t>
            </a:r>
            <a:r>
              <a:rPr dirty="0" sz="4400" spc="-70" b="1">
                <a:latin typeface="Trebuchet MS"/>
                <a:cs typeface="Trebuchet MS"/>
              </a:rPr>
              <a:t>r</a:t>
            </a:r>
            <a:r>
              <a:rPr dirty="0" sz="4400" spc="100" b="1">
                <a:latin typeface="Trebuchet MS"/>
                <a:cs typeface="Trebuchet MS"/>
              </a:rPr>
              <a:t>o</a:t>
            </a:r>
            <a:r>
              <a:rPr dirty="0" sz="4400" spc="360" b="1">
                <a:latin typeface="Trebuchet MS"/>
                <a:cs typeface="Trebuchet MS"/>
              </a:rPr>
              <a:t>m</a:t>
            </a:r>
            <a:r>
              <a:rPr dirty="0" sz="4400" spc="-465" b="1">
                <a:latin typeface="Trebuchet MS"/>
                <a:cs typeface="Trebuchet MS"/>
              </a:rPr>
              <a:t> </a:t>
            </a:r>
            <a:r>
              <a:rPr dirty="0" sz="4400" spc="-70" b="1">
                <a:latin typeface="Trebuchet MS"/>
                <a:cs typeface="Trebuchet MS"/>
              </a:rPr>
              <a:t>r</a:t>
            </a:r>
            <a:r>
              <a:rPr dirty="0" sz="4400" spc="55" b="1">
                <a:latin typeface="Trebuchet MS"/>
                <a:cs typeface="Trebuchet MS"/>
              </a:rPr>
              <a:t>a</a:t>
            </a:r>
            <a:r>
              <a:rPr dirty="0" sz="4400" spc="225" b="1">
                <a:latin typeface="Trebuchet MS"/>
                <a:cs typeface="Trebuchet MS"/>
              </a:rPr>
              <a:t>w</a:t>
            </a:r>
            <a:r>
              <a:rPr dirty="0" sz="4400" spc="-465" b="1">
                <a:latin typeface="Trebuchet MS"/>
                <a:cs typeface="Trebuchet MS"/>
              </a:rPr>
              <a:t> </a:t>
            </a:r>
            <a:r>
              <a:rPr dirty="0" sz="4400" spc="105" b="1">
                <a:latin typeface="Trebuchet MS"/>
                <a:cs typeface="Trebuchet MS"/>
              </a:rPr>
              <a:t>d</a:t>
            </a:r>
            <a:r>
              <a:rPr dirty="0" sz="4400" spc="55" b="1">
                <a:latin typeface="Trebuchet MS"/>
                <a:cs typeface="Trebuchet MS"/>
              </a:rPr>
              <a:t>a</a:t>
            </a:r>
            <a:r>
              <a:rPr dirty="0" sz="4400" spc="-15" b="1">
                <a:latin typeface="Trebuchet MS"/>
                <a:cs typeface="Trebuchet MS"/>
              </a:rPr>
              <a:t>t</a:t>
            </a:r>
            <a:r>
              <a:rPr dirty="0" sz="4400" spc="150" b="1">
                <a:latin typeface="Trebuchet MS"/>
                <a:cs typeface="Trebuchet MS"/>
              </a:rPr>
              <a:t>a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1547" y="6474509"/>
            <a:ext cx="281686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-114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2023,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dirty="0" sz="7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Services,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Inc.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affiliates.</a:t>
            </a:r>
            <a:r>
              <a:rPr dirty="0" sz="7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3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rights</a:t>
            </a:r>
            <a:r>
              <a:rPr dirty="0" sz="7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reserved.</a:t>
            </a:r>
            <a:endParaRPr sz="7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0388" y="1497329"/>
            <a:ext cx="1270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12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12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473" y="4626614"/>
            <a:ext cx="3328670" cy="114490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509"/>
              </a:spcBef>
            </a:pPr>
            <a:r>
              <a:rPr dirty="0" sz="2000" spc="60">
                <a:solidFill>
                  <a:srgbClr val="FFFFFF"/>
                </a:solidFill>
                <a:latin typeface="Tahoma"/>
                <a:cs typeface="Tahoma"/>
              </a:rPr>
              <a:t>John</a:t>
            </a:r>
            <a:r>
              <a:rPr dirty="0" sz="20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Tahoma"/>
                <a:cs typeface="Tahoma"/>
              </a:rPr>
              <a:t>Hill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1825"/>
              </a:lnSpc>
              <a:spcBef>
                <a:spcPts val="320"/>
              </a:spcBef>
            </a:pP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Sr.</a:t>
            </a:r>
            <a:r>
              <a:rPr dirty="0" sz="16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ahoma"/>
                <a:cs typeface="Tahoma"/>
              </a:rPr>
              <a:t>Manager,</a:t>
            </a:r>
            <a:r>
              <a:rPr dirty="0" sz="16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ahoma"/>
                <a:cs typeface="Tahoma"/>
              </a:rPr>
              <a:t>Solutions</a:t>
            </a:r>
            <a:r>
              <a:rPr dirty="0" sz="16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ahoma"/>
                <a:cs typeface="Tahoma"/>
              </a:rPr>
              <a:t>Architecture,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25"/>
              </a:lnSpc>
            </a:pPr>
            <a:r>
              <a:rPr dirty="0" sz="1600" spc="55">
                <a:solidFill>
                  <a:srgbClr val="FFFFFF"/>
                </a:solidFill>
                <a:latin typeface="Tahoma"/>
                <a:cs typeface="Tahoma"/>
              </a:rPr>
              <a:t>Nonprofit</a:t>
            </a:r>
            <a:r>
              <a:rPr dirty="0" sz="16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ahoma"/>
                <a:cs typeface="Tahoma"/>
              </a:rPr>
              <a:t>Business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40">
                <a:solidFill>
                  <a:srgbClr val="FFFFFF"/>
                </a:solidFill>
                <a:latin typeface="Tahoma"/>
                <a:cs typeface="Tahoma"/>
              </a:rPr>
              <a:t>AWS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7229" y="2728036"/>
            <a:ext cx="7930515" cy="1184275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175" b="1">
                <a:latin typeface="Trebuchet MS"/>
                <a:cs typeface="Trebuchet MS"/>
              </a:rPr>
              <a:t>U</a:t>
            </a:r>
            <a:r>
              <a:rPr dirty="0" sz="4000" spc="25" b="1">
                <a:latin typeface="Trebuchet MS"/>
                <a:cs typeface="Trebuchet MS"/>
              </a:rPr>
              <a:t>s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34" b="1">
                <a:latin typeface="Trebuchet MS"/>
                <a:cs typeface="Trebuchet MS"/>
              </a:rPr>
              <a:t> </a:t>
            </a:r>
            <a:r>
              <a:rPr dirty="0" sz="4000" spc="185" b="1">
                <a:latin typeface="Trebuchet MS"/>
                <a:cs typeface="Trebuchet MS"/>
              </a:rPr>
              <a:t>A</a:t>
            </a:r>
            <a:r>
              <a:rPr dirty="0" sz="4000" spc="220" b="1">
                <a:latin typeface="Trebuchet MS"/>
                <a:cs typeface="Trebuchet MS"/>
              </a:rPr>
              <a:t>m</a:t>
            </a:r>
            <a:r>
              <a:rPr dirty="0" sz="4000" spc="25" b="1">
                <a:latin typeface="Trebuchet MS"/>
                <a:cs typeface="Trebuchet MS"/>
              </a:rPr>
              <a:t>a</a:t>
            </a:r>
            <a:r>
              <a:rPr dirty="0" sz="4000" spc="-215" b="1">
                <a:latin typeface="Trebuchet MS"/>
                <a:cs typeface="Trebuchet MS"/>
              </a:rPr>
              <a:t>z</a:t>
            </a:r>
            <a:r>
              <a:rPr dirty="0" sz="4000" spc="75" b="1">
                <a:latin typeface="Trebuchet MS"/>
                <a:cs typeface="Trebuchet MS"/>
              </a:rPr>
              <a:t>o</a:t>
            </a:r>
            <a:r>
              <a:rPr dirty="0" sz="4000" spc="155" b="1">
                <a:latin typeface="Trebuchet MS"/>
                <a:cs typeface="Trebuchet MS"/>
              </a:rPr>
              <a:t>n</a:t>
            </a:r>
            <a:r>
              <a:rPr dirty="0" sz="4000" spc="-415" b="1">
                <a:latin typeface="Trebuchet MS"/>
                <a:cs typeface="Trebuchet MS"/>
              </a:rPr>
              <a:t> </a:t>
            </a:r>
            <a:r>
              <a:rPr dirty="0" sz="4000" spc="185" b="1">
                <a:latin typeface="Trebuchet MS"/>
                <a:cs typeface="Trebuchet MS"/>
              </a:rPr>
              <a:t>A</a:t>
            </a:r>
            <a:r>
              <a:rPr dirty="0" sz="4000" spc="-30" b="1">
                <a:latin typeface="Trebuchet MS"/>
                <a:cs typeface="Trebuchet MS"/>
              </a:rPr>
              <a:t>t</a:t>
            </a:r>
            <a:r>
              <a:rPr dirty="0" sz="4000" spc="45" b="1">
                <a:latin typeface="Trebuchet MS"/>
                <a:cs typeface="Trebuchet MS"/>
              </a:rPr>
              <a:t>h</a:t>
            </a:r>
            <a:r>
              <a:rPr dirty="0" sz="4000" spc="-190" b="1">
                <a:latin typeface="Trebuchet MS"/>
                <a:cs typeface="Trebuchet MS"/>
              </a:rPr>
              <a:t>e</a:t>
            </a:r>
            <a:r>
              <a:rPr dirty="0" sz="4000" spc="55" b="1">
                <a:latin typeface="Trebuchet MS"/>
                <a:cs typeface="Trebuchet MS"/>
              </a:rPr>
              <a:t>n</a:t>
            </a:r>
            <a:r>
              <a:rPr dirty="0" sz="4000" spc="130" b="1">
                <a:latin typeface="Trebuchet MS"/>
                <a:cs typeface="Trebuchet MS"/>
              </a:rPr>
              <a:t>a</a:t>
            </a:r>
            <a:r>
              <a:rPr dirty="0" sz="4000" spc="-425" b="1">
                <a:latin typeface="Trebuchet MS"/>
                <a:cs typeface="Trebuchet MS"/>
              </a:rPr>
              <a:t> </a:t>
            </a:r>
            <a:r>
              <a:rPr dirty="0" sz="4000" spc="40" b="1">
                <a:latin typeface="Trebuchet MS"/>
                <a:cs typeface="Trebuchet MS"/>
              </a:rPr>
              <a:t>f</a:t>
            </a:r>
            <a:r>
              <a:rPr dirty="0" sz="4000" spc="75" b="1">
                <a:latin typeface="Trebuchet MS"/>
                <a:cs typeface="Trebuchet MS"/>
              </a:rPr>
              <a:t>o</a:t>
            </a:r>
            <a:r>
              <a:rPr dirty="0" sz="4000" spc="20" b="1">
                <a:latin typeface="Trebuchet MS"/>
                <a:cs typeface="Trebuchet MS"/>
              </a:rPr>
              <a:t>r</a:t>
            </a:r>
            <a:r>
              <a:rPr dirty="0" sz="4000" spc="-420" b="1">
                <a:latin typeface="Trebuchet MS"/>
                <a:cs typeface="Trebuchet MS"/>
              </a:rPr>
              <a:t> </a:t>
            </a:r>
            <a:r>
              <a:rPr dirty="0" sz="4000" spc="25" b="1">
                <a:latin typeface="Trebuchet MS"/>
                <a:cs typeface="Trebuchet MS"/>
              </a:rPr>
              <a:t>s</a:t>
            </a:r>
            <a:r>
              <a:rPr dirty="0" sz="4000" spc="-190" b="1">
                <a:latin typeface="Trebuchet MS"/>
                <a:cs typeface="Trebuchet MS"/>
              </a:rPr>
              <a:t>e</a:t>
            </a:r>
            <a:r>
              <a:rPr dirty="0" sz="4000" spc="25" b="1">
                <a:latin typeface="Trebuchet MS"/>
                <a:cs typeface="Trebuchet MS"/>
              </a:rPr>
              <a:t>a</a:t>
            </a:r>
            <a:r>
              <a:rPr dirty="0" sz="4000" spc="220" b="1">
                <a:latin typeface="Trebuchet MS"/>
                <a:cs typeface="Trebuchet MS"/>
              </a:rPr>
              <a:t>m</a:t>
            </a:r>
            <a:r>
              <a:rPr dirty="0" sz="4000" spc="120" b="1">
                <a:latin typeface="Trebuchet MS"/>
                <a:cs typeface="Trebuchet MS"/>
              </a:rPr>
              <a:t>l</a:t>
            </a:r>
            <a:r>
              <a:rPr dirty="0" sz="4000" spc="-190" b="1">
                <a:latin typeface="Trebuchet MS"/>
                <a:cs typeface="Trebuchet MS"/>
              </a:rPr>
              <a:t>e</a:t>
            </a:r>
            <a:r>
              <a:rPr dirty="0" sz="4000" spc="25" b="1">
                <a:latin typeface="Trebuchet MS"/>
                <a:cs typeface="Trebuchet MS"/>
              </a:rPr>
              <a:t>ss</a:t>
            </a:r>
            <a:r>
              <a:rPr dirty="0" sz="4000" spc="-195" b="1">
                <a:latin typeface="Trebuchet MS"/>
                <a:cs typeface="Trebuchet MS"/>
              </a:rPr>
              <a:t>,  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60" b="1">
                <a:latin typeface="Trebuchet MS"/>
                <a:cs typeface="Trebuchet MS"/>
              </a:rPr>
              <a:t>n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35" b="1">
                <a:latin typeface="Trebuchet MS"/>
                <a:cs typeface="Trebuchet MS"/>
              </a:rPr>
              <a:t>v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85" b="1">
                <a:latin typeface="Trebuchet MS"/>
                <a:cs typeface="Trebuchet MS"/>
              </a:rPr>
              <a:t>d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130" b="1">
                <a:latin typeface="Trebuchet MS"/>
                <a:cs typeface="Trebuchet MS"/>
              </a:rPr>
              <a:t>a</a:t>
            </a:r>
            <a:r>
              <a:rPr dirty="0" sz="4000" spc="-420" b="1">
                <a:latin typeface="Trebuchet MS"/>
                <a:cs typeface="Trebuchet MS"/>
              </a:rPr>
              <a:t> 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60" b="1">
                <a:latin typeface="Trebuchet MS"/>
                <a:cs typeface="Trebuchet MS"/>
              </a:rPr>
              <a:t>n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120" b="1">
                <a:latin typeface="Trebuchet MS"/>
                <a:cs typeface="Trebuchet MS"/>
              </a:rPr>
              <a:t>l</a:t>
            </a:r>
            <a:r>
              <a:rPr dirty="0" sz="4000" spc="10" b="1">
                <a:latin typeface="Trebuchet MS"/>
                <a:cs typeface="Trebuchet MS"/>
              </a:rPr>
              <a:t>y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114" b="1">
                <a:latin typeface="Trebuchet MS"/>
                <a:cs typeface="Trebuchet MS"/>
              </a:rPr>
              <a:t>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709" y="2460268"/>
            <a:ext cx="5325110" cy="1416050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1195"/>
              </a:spcBef>
            </a:pPr>
            <a:r>
              <a:rPr dirty="0" sz="5400" spc="215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5400" spc="-3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400" spc="160" b="1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5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400" spc="20">
                <a:solidFill>
                  <a:srgbClr val="FFFFFF"/>
                </a:solidFill>
                <a:latin typeface="Tahoma"/>
                <a:cs typeface="Tahoma"/>
              </a:rPr>
              <a:t>Interactive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ahoma"/>
                <a:cs typeface="Tahoma"/>
              </a:rPr>
              <a:t>analytics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4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2742" y="4678807"/>
            <a:ext cx="16033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0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dirty="0" sz="20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3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000" spc="4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000" spc="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40">
                <a:solidFill>
                  <a:srgbClr val="FFFFFF"/>
                </a:solidFill>
                <a:latin typeface="Tahoma"/>
                <a:cs typeface="Tahoma"/>
              </a:rPr>
              <a:t>cti</a:t>
            </a:r>
            <a:r>
              <a:rPr dirty="0" sz="2000" spc="7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000" spc="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90460" y="4634483"/>
            <a:ext cx="446405" cy="457200"/>
          </a:xfrm>
          <a:custGeom>
            <a:avLst/>
            <a:gdLst/>
            <a:ahLst/>
            <a:cxnLst/>
            <a:rect l="l" t="t" r="r" b="b"/>
            <a:pathLst>
              <a:path w="446404" h="457200">
                <a:moveTo>
                  <a:pt x="281940" y="167513"/>
                </a:moveTo>
                <a:lnTo>
                  <a:pt x="278371" y="147231"/>
                </a:lnTo>
                <a:lnTo>
                  <a:pt x="268554" y="129908"/>
                </a:lnTo>
                <a:lnTo>
                  <a:pt x="264261" y="126111"/>
                </a:lnTo>
                <a:lnTo>
                  <a:pt x="262686" y="124714"/>
                </a:lnTo>
                <a:lnTo>
                  <a:pt x="253809" y="116852"/>
                </a:lnTo>
                <a:lnTo>
                  <a:pt x="235458" y="109347"/>
                </a:lnTo>
                <a:lnTo>
                  <a:pt x="235458" y="92964"/>
                </a:lnTo>
                <a:lnTo>
                  <a:pt x="218694" y="92964"/>
                </a:lnTo>
                <a:lnTo>
                  <a:pt x="218694" y="107823"/>
                </a:lnTo>
                <a:lnTo>
                  <a:pt x="218694" y="124714"/>
                </a:lnTo>
                <a:lnTo>
                  <a:pt x="218694" y="209296"/>
                </a:lnTo>
                <a:lnTo>
                  <a:pt x="204736" y="204114"/>
                </a:lnTo>
                <a:lnTo>
                  <a:pt x="192252" y="195605"/>
                </a:lnTo>
                <a:lnTo>
                  <a:pt x="183273" y="183489"/>
                </a:lnTo>
                <a:lnTo>
                  <a:pt x="179832" y="167513"/>
                </a:lnTo>
                <a:lnTo>
                  <a:pt x="182867" y="151777"/>
                </a:lnTo>
                <a:lnTo>
                  <a:pt x="191160" y="138544"/>
                </a:lnTo>
                <a:lnTo>
                  <a:pt x="203504" y="129108"/>
                </a:lnTo>
                <a:lnTo>
                  <a:pt x="218694" y="124714"/>
                </a:lnTo>
                <a:lnTo>
                  <a:pt x="218694" y="107823"/>
                </a:lnTo>
                <a:lnTo>
                  <a:pt x="196811" y="113550"/>
                </a:lnTo>
                <a:lnTo>
                  <a:pt x="179158" y="126530"/>
                </a:lnTo>
                <a:lnTo>
                  <a:pt x="167360" y="145084"/>
                </a:lnTo>
                <a:lnTo>
                  <a:pt x="163068" y="167513"/>
                </a:lnTo>
                <a:lnTo>
                  <a:pt x="167043" y="188175"/>
                </a:lnTo>
                <a:lnTo>
                  <a:pt x="178308" y="205536"/>
                </a:lnTo>
                <a:lnTo>
                  <a:pt x="195846" y="218681"/>
                </a:lnTo>
                <a:lnTo>
                  <a:pt x="218694" y="226695"/>
                </a:lnTo>
                <a:lnTo>
                  <a:pt x="218694" y="312166"/>
                </a:lnTo>
                <a:lnTo>
                  <a:pt x="203504" y="307860"/>
                </a:lnTo>
                <a:lnTo>
                  <a:pt x="191160" y="298538"/>
                </a:lnTo>
                <a:lnTo>
                  <a:pt x="182867" y="285330"/>
                </a:lnTo>
                <a:lnTo>
                  <a:pt x="179832" y="269367"/>
                </a:lnTo>
                <a:lnTo>
                  <a:pt x="163068" y="269367"/>
                </a:lnTo>
                <a:lnTo>
                  <a:pt x="167360" y="291757"/>
                </a:lnTo>
                <a:lnTo>
                  <a:pt x="179158" y="310222"/>
                </a:lnTo>
                <a:lnTo>
                  <a:pt x="196811" y="323189"/>
                </a:lnTo>
                <a:lnTo>
                  <a:pt x="218694" y="329057"/>
                </a:lnTo>
                <a:lnTo>
                  <a:pt x="218694" y="353568"/>
                </a:lnTo>
                <a:lnTo>
                  <a:pt x="235458" y="353568"/>
                </a:lnTo>
                <a:lnTo>
                  <a:pt x="235458" y="327660"/>
                </a:lnTo>
                <a:lnTo>
                  <a:pt x="253809" y="320090"/>
                </a:lnTo>
                <a:lnTo>
                  <a:pt x="262724" y="312166"/>
                </a:lnTo>
                <a:lnTo>
                  <a:pt x="264871" y="310261"/>
                </a:lnTo>
                <a:lnTo>
                  <a:pt x="268554" y="306997"/>
                </a:lnTo>
                <a:lnTo>
                  <a:pt x="278371" y="289661"/>
                </a:lnTo>
                <a:lnTo>
                  <a:pt x="281940" y="269367"/>
                </a:lnTo>
                <a:lnTo>
                  <a:pt x="278701" y="250380"/>
                </a:lnTo>
                <a:lnTo>
                  <a:pt x="269455" y="234188"/>
                </a:lnTo>
                <a:lnTo>
                  <a:pt x="265811" y="231013"/>
                </a:lnTo>
                <a:lnTo>
                  <a:pt x="265176" y="230466"/>
                </a:lnTo>
                <a:lnTo>
                  <a:pt x="265176" y="269367"/>
                </a:lnTo>
                <a:lnTo>
                  <a:pt x="262953" y="283108"/>
                </a:lnTo>
                <a:lnTo>
                  <a:pt x="256794" y="294919"/>
                </a:lnTo>
                <a:lnTo>
                  <a:pt x="247383" y="304177"/>
                </a:lnTo>
                <a:lnTo>
                  <a:pt x="235458" y="310261"/>
                </a:lnTo>
                <a:lnTo>
                  <a:pt x="235458" y="231013"/>
                </a:lnTo>
                <a:lnTo>
                  <a:pt x="246735" y="236867"/>
                </a:lnTo>
                <a:lnTo>
                  <a:pt x="256209" y="245148"/>
                </a:lnTo>
                <a:lnTo>
                  <a:pt x="262737" y="255955"/>
                </a:lnTo>
                <a:lnTo>
                  <a:pt x="265176" y="269367"/>
                </a:lnTo>
                <a:lnTo>
                  <a:pt x="265176" y="230466"/>
                </a:lnTo>
                <a:lnTo>
                  <a:pt x="254825" y="221437"/>
                </a:lnTo>
                <a:lnTo>
                  <a:pt x="235458" y="212725"/>
                </a:lnTo>
                <a:lnTo>
                  <a:pt x="235458" y="209296"/>
                </a:lnTo>
                <a:lnTo>
                  <a:pt x="235458" y="126111"/>
                </a:lnTo>
                <a:lnTo>
                  <a:pt x="247383" y="132499"/>
                </a:lnTo>
                <a:lnTo>
                  <a:pt x="256794" y="141909"/>
                </a:lnTo>
                <a:lnTo>
                  <a:pt x="262953" y="153784"/>
                </a:lnTo>
                <a:lnTo>
                  <a:pt x="265176" y="167513"/>
                </a:lnTo>
                <a:lnTo>
                  <a:pt x="281940" y="167513"/>
                </a:lnTo>
                <a:close/>
              </a:path>
              <a:path w="446404" h="457200">
                <a:moveTo>
                  <a:pt x="416052" y="64770"/>
                </a:moveTo>
                <a:lnTo>
                  <a:pt x="393446" y="61468"/>
                </a:lnTo>
                <a:lnTo>
                  <a:pt x="391541" y="75819"/>
                </a:lnTo>
                <a:lnTo>
                  <a:pt x="357530" y="44373"/>
                </a:lnTo>
                <a:lnTo>
                  <a:pt x="317474" y="20485"/>
                </a:lnTo>
                <a:lnTo>
                  <a:pt x="272542" y="5321"/>
                </a:lnTo>
                <a:lnTo>
                  <a:pt x="223901" y="0"/>
                </a:lnTo>
                <a:lnTo>
                  <a:pt x="178828" y="4533"/>
                </a:lnTo>
                <a:lnTo>
                  <a:pt x="136829" y="17526"/>
                </a:lnTo>
                <a:lnTo>
                  <a:pt x="98806" y="38100"/>
                </a:lnTo>
                <a:lnTo>
                  <a:pt x="65646" y="65328"/>
                </a:lnTo>
                <a:lnTo>
                  <a:pt x="38290" y="98348"/>
                </a:lnTo>
                <a:lnTo>
                  <a:pt x="17614" y="136258"/>
                </a:lnTo>
                <a:lnTo>
                  <a:pt x="4546" y="178155"/>
                </a:lnTo>
                <a:lnTo>
                  <a:pt x="0" y="223139"/>
                </a:lnTo>
                <a:lnTo>
                  <a:pt x="5384" y="272072"/>
                </a:lnTo>
                <a:lnTo>
                  <a:pt x="20789" y="317169"/>
                </a:lnTo>
                <a:lnTo>
                  <a:pt x="44996" y="357390"/>
                </a:lnTo>
                <a:lnTo>
                  <a:pt x="76835" y="391668"/>
                </a:lnTo>
                <a:lnTo>
                  <a:pt x="86995" y="378206"/>
                </a:lnTo>
                <a:lnTo>
                  <a:pt x="57962" y="346735"/>
                </a:lnTo>
                <a:lnTo>
                  <a:pt x="35826" y="309727"/>
                </a:lnTo>
                <a:lnTo>
                  <a:pt x="21717" y="268198"/>
                </a:lnTo>
                <a:lnTo>
                  <a:pt x="16764" y="223139"/>
                </a:lnTo>
                <a:lnTo>
                  <a:pt x="22225" y="175920"/>
                </a:lnTo>
                <a:lnTo>
                  <a:pt x="37795" y="132524"/>
                </a:lnTo>
                <a:lnTo>
                  <a:pt x="62217" y="94195"/>
                </a:lnTo>
                <a:lnTo>
                  <a:pt x="94234" y="62204"/>
                </a:lnTo>
                <a:lnTo>
                  <a:pt x="132600" y="37795"/>
                </a:lnTo>
                <a:lnTo>
                  <a:pt x="176072" y="22237"/>
                </a:lnTo>
                <a:lnTo>
                  <a:pt x="223393" y="16764"/>
                </a:lnTo>
                <a:lnTo>
                  <a:pt x="268147" y="21640"/>
                </a:lnTo>
                <a:lnTo>
                  <a:pt x="309537" y="35560"/>
                </a:lnTo>
                <a:lnTo>
                  <a:pt x="346532" y="57492"/>
                </a:lnTo>
                <a:lnTo>
                  <a:pt x="378079" y="86360"/>
                </a:lnTo>
                <a:lnTo>
                  <a:pt x="362712" y="83058"/>
                </a:lnTo>
                <a:lnTo>
                  <a:pt x="357886" y="105156"/>
                </a:lnTo>
                <a:lnTo>
                  <a:pt x="408305" y="116205"/>
                </a:lnTo>
                <a:lnTo>
                  <a:pt x="416052" y="64770"/>
                </a:lnTo>
                <a:close/>
              </a:path>
              <a:path w="446404" h="457200">
                <a:moveTo>
                  <a:pt x="446405" y="223139"/>
                </a:moveTo>
                <a:lnTo>
                  <a:pt x="446290" y="206070"/>
                </a:lnTo>
                <a:lnTo>
                  <a:pt x="444690" y="189344"/>
                </a:lnTo>
                <a:lnTo>
                  <a:pt x="441642" y="172974"/>
                </a:lnTo>
                <a:lnTo>
                  <a:pt x="437261" y="156972"/>
                </a:lnTo>
                <a:lnTo>
                  <a:pt x="420878" y="161798"/>
                </a:lnTo>
                <a:lnTo>
                  <a:pt x="424929" y="176441"/>
                </a:lnTo>
                <a:lnTo>
                  <a:pt x="427774" y="191566"/>
                </a:lnTo>
                <a:lnTo>
                  <a:pt x="429463" y="207149"/>
                </a:lnTo>
                <a:lnTo>
                  <a:pt x="430022" y="223139"/>
                </a:lnTo>
                <a:lnTo>
                  <a:pt x="424535" y="270357"/>
                </a:lnTo>
                <a:lnTo>
                  <a:pt x="408952" y="313740"/>
                </a:lnTo>
                <a:lnTo>
                  <a:pt x="384492" y="352044"/>
                </a:lnTo>
                <a:lnTo>
                  <a:pt x="352412" y="384009"/>
                </a:lnTo>
                <a:lnTo>
                  <a:pt x="313969" y="408393"/>
                </a:lnTo>
                <a:lnTo>
                  <a:pt x="270421" y="423938"/>
                </a:lnTo>
                <a:lnTo>
                  <a:pt x="223012" y="429387"/>
                </a:lnTo>
                <a:lnTo>
                  <a:pt x="206159" y="428688"/>
                </a:lnTo>
                <a:lnTo>
                  <a:pt x="189585" y="426643"/>
                </a:lnTo>
                <a:lnTo>
                  <a:pt x="173380" y="423341"/>
                </a:lnTo>
                <a:lnTo>
                  <a:pt x="157607" y="418846"/>
                </a:lnTo>
                <a:lnTo>
                  <a:pt x="170561" y="414528"/>
                </a:lnTo>
                <a:lnTo>
                  <a:pt x="163830" y="392938"/>
                </a:lnTo>
                <a:lnTo>
                  <a:pt x="114300" y="409702"/>
                </a:lnTo>
                <a:lnTo>
                  <a:pt x="134493" y="457200"/>
                </a:lnTo>
                <a:lnTo>
                  <a:pt x="155702" y="448564"/>
                </a:lnTo>
                <a:lnTo>
                  <a:pt x="149479" y="433705"/>
                </a:lnTo>
                <a:lnTo>
                  <a:pt x="167068" y="439089"/>
                </a:lnTo>
                <a:lnTo>
                  <a:pt x="185140" y="442976"/>
                </a:lnTo>
                <a:lnTo>
                  <a:pt x="203669" y="445350"/>
                </a:lnTo>
                <a:lnTo>
                  <a:pt x="222631" y="446151"/>
                </a:lnTo>
                <a:lnTo>
                  <a:pt x="267754" y="441617"/>
                </a:lnTo>
                <a:lnTo>
                  <a:pt x="309778" y="428586"/>
                </a:lnTo>
                <a:lnTo>
                  <a:pt x="347789" y="407974"/>
                </a:lnTo>
                <a:lnTo>
                  <a:pt x="380898" y="380707"/>
                </a:lnTo>
                <a:lnTo>
                  <a:pt x="408216" y="347675"/>
                </a:lnTo>
                <a:lnTo>
                  <a:pt x="428828" y="309803"/>
                </a:lnTo>
                <a:lnTo>
                  <a:pt x="441858" y="267982"/>
                </a:lnTo>
                <a:lnTo>
                  <a:pt x="446405" y="2231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07756" y="1916049"/>
            <a:ext cx="23514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85">
                <a:solidFill>
                  <a:srgbClr val="FFFFFF"/>
                </a:solidFill>
                <a:latin typeface="Tahoma"/>
                <a:cs typeface="Tahoma"/>
              </a:rPr>
              <a:t>Simp</a:t>
            </a:r>
            <a:r>
              <a:rPr dirty="0" sz="2000" spc="4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e,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35">
                <a:solidFill>
                  <a:srgbClr val="FFFFFF"/>
                </a:solidFill>
                <a:latin typeface="Tahoma"/>
                <a:cs typeface="Tahoma"/>
              </a:rPr>
              <a:t>nsta</a:t>
            </a:r>
            <a:r>
              <a:rPr dirty="0" sz="2000" spc="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000" spc="9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Tahoma"/>
                <a:cs typeface="Tahoma"/>
              </a:rPr>
              <a:t>start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79792" y="18729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1" y="452518"/>
                </a:lnTo>
                <a:lnTo>
                  <a:pt x="312701" y="440689"/>
                </a:lnTo>
                <a:lnTo>
                  <a:pt x="228600" y="440689"/>
                </a:lnTo>
                <a:lnTo>
                  <a:pt x="179982" y="435086"/>
                </a:lnTo>
                <a:lnTo>
                  <a:pt x="135345" y="419125"/>
                </a:lnTo>
                <a:lnTo>
                  <a:pt x="95965" y="394083"/>
                </a:lnTo>
                <a:lnTo>
                  <a:pt x="63116" y="361234"/>
                </a:lnTo>
                <a:lnTo>
                  <a:pt x="38074" y="321854"/>
                </a:lnTo>
                <a:lnTo>
                  <a:pt x="22113" y="277217"/>
                </a:lnTo>
                <a:lnTo>
                  <a:pt x="16509" y="228600"/>
                </a:lnTo>
                <a:lnTo>
                  <a:pt x="22113" y="179982"/>
                </a:lnTo>
                <a:lnTo>
                  <a:pt x="38074" y="135345"/>
                </a:lnTo>
                <a:lnTo>
                  <a:pt x="63116" y="95965"/>
                </a:lnTo>
                <a:lnTo>
                  <a:pt x="95965" y="63116"/>
                </a:lnTo>
                <a:lnTo>
                  <a:pt x="135345" y="38074"/>
                </a:lnTo>
                <a:lnTo>
                  <a:pt x="179982" y="22113"/>
                </a:lnTo>
                <a:lnTo>
                  <a:pt x="228600" y="16509"/>
                </a:lnTo>
                <a:lnTo>
                  <a:pt x="312883" y="16509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  <a:path w="457200" h="457200">
                <a:moveTo>
                  <a:pt x="312883" y="16509"/>
                </a:moveTo>
                <a:lnTo>
                  <a:pt x="228600" y="16509"/>
                </a:lnTo>
                <a:lnTo>
                  <a:pt x="277211" y="22153"/>
                </a:lnTo>
                <a:lnTo>
                  <a:pt x="321832" y="38129"/>
                </a:lnTo>
                <a:lnTo>
                  <a:pt x="361194" y="63169"/>
                </a:lnTo>
                <a:lnTo>
                  <a:pt x="394030" y="96005"/>
                </a:lnTo>
                <a:lnTo>
                  <a:pt x="419070" y="135367"/>
                </a:lnTo>
                <a:lnTo>
                  <a:pt x="435046" y="179988"/>
                </a:lnTo>
                <a:lnTo>
                  <a:pt x="440689" y="228600"/>
                </a:lnTo>
                <a:lnTo>
                  <a:pt x="435086" y="277217"/>
                </a:lnTo>
                <a:lnTo>
                  <a:pt x="419125" y="321854"/>
                </a:lnTo>
                <a:lnTo>
                  <a:pt x="394083" y="361234"/>
                </a:lnTo>
                <a:lnTo>
                  <a:pt x="361234" y="394083"/>
                </a:lnTo>
                <a:lnTo>
                  <a:pt x="321854" y="419125"/>
                </a:lnTo>
                <a:lnTo>
                  <a:pt x="277217" y="435086"/>
                </a:lnTo>
                <a:lnTo>
                  <a:pt x="228600" y="440689"/>
                </a:lnTo>
                <a:lnTo>
                  <a:pt x="312701" y="440689"/>
                </a:lnTo>
                <a:lnTo>
                  <a:pt x="356372" y="418099"/>
                </a:lnTo>
                <a:lnTo>
                  <a:pt x="390191" y="390191"/>
                </a:lnTo>
                <a:lnTo>
                  <a:pt x="418099" y="356372"/>
                </a:lnTo>
                <a:lnTo>
                  <a:pt x="439179" y="317557"/>
                </a:lnTo>
                <a:lnTo>
                  <a:pt x="452518" y="274661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312883" y="16509"/>
                </a:lnTo>
                <a:close/>
              </a:path>
              <a:path w="457200" h="457200">
                <a:moveTo>
                  <a:pt x="117601" y="242950"/>
                </a:moveTo>
                <a:lnTo>
                  <a:pt x="105917" y="254634"/>
                </a:lnTo>
                <a:lnTo>
                  <a:pt x="173608" y="322325"/>
                </a:lnTo>
                <a:lnTo>
                  <a:pt x="175767" y="323214"/>
                </a:lnTo>
                <a:lnTo>
                  <a:pt x="180085" y="323214"/>
                </a:lnTo>
                <a:lnTo>
                  <a:pt x="182244" y="322452"/>
                </a:lnTo>
                <a:lnTo>
                  <a:pt x="201153" y="303529"/>
                </a:lnTo>
                <a:lnTo>
                  <a:pt x="178307" y="303529"/>
                </a:lnTo>
                <a:lnTo>
                  <a:pt x="117601" y="242950"/>
                </a:lnTo>
                <a:close/>
              </a:path>
              <a:path w="457200" h="457200">
                <a:moveTo>
                  <a:pt x="335279" y="145923"/>
                </a:moveTo>
                <a:lnTo>
                  <a:pt x="178307" y="303529"/>
                </a:lnTo>
                <a:lnTo>
                  <a:pt x="201153" y="303529"/>
                </a:lnTo>
                <a:lnTo>
                  <a:pt x="346963" y="157606"/>
                </a:lnTo>
                <a:lnTo>
                  <a:pt x="335279" y="145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207756" y="3757929"/>
            <a:ext cx="206946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dirty="0" sz="20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0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Tahoma"/>
                <a:cs typeface="Tahoma"/>
              </a:rPr>
              <a:t>flexible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66076" y="3713988"/>
            <a:ext cx="471170" cy="457200"/>
          </a:xfrm>
          <a:custGeom>
            <a:avLst/>
            <a:gdLst/>
            <a:ahLst/>
            <a:cxnLst/>
            <a:rect l="l" t="t" r="r" b="b"/>
            <a:pathLst>
              <a:path w="471170" h="457200">
                <a:moveTo>
                  <a:pt x="136905" y="119506"/>
                </a:moveTo>
                <a:lnTo>
                  <a:pt x="98805" y="122555"/>
                </a:lnTo>
                <a:lnTo>
                  <a:pt x="82042" y="123698"/>
                </a:lnTo>
                <a:lnTo>
                  <a:pt x="73787" y="125094"/>
                </a:lnTo>
                <a:lnTo>
                  <a:pt x="65913" y="126745"/>
                </a:lnTo>
                <a:lnTo>
                  <a:pt x="58674" y="128524"/>
                </a:lnTo>
                <a:lnTo>
                  <a:pt x="51943" y="130810"/>
                </a:lnTo>
                <a:lnTo>
                  <a:pt x="48259" y="131572"/>
                </a:lnTo>
                <a:lnTo>
                  <a:pt x="45339" y="132842"/>
                </a:lnTo>
                <a:lnTo>
                  <a:pt x="38734" y="135128"/>
                </a:lnTo>
                <a:lnTo>
                  <a:pt x="32639" y="137541"/>
                </a:lnTo>
                <a:lnTo>
                  <a:pt x="27177" y="140207"/>
                </a:lnTo>
                <a:lnTo>
                  <a:pt x="22351" y="143001"/>
                </a:lnTo>
                <a:lnTo>
                  <a:pt x="15494" y="148336"/>
                </a:lnTo>
                <a:lnTo>
                  <a:pt x="10795" y="151637"/>
                </a:lnTo>
                <a:lnTo>
                  <a:pt x="3809" y="157861"/>
                </a:lnTo>
                <a:lnTo>
                  <a:pt x="0" y="164845"/>
                </a:lnTo>
                <a:lnTo>
                  <a:pt x="0" y="172085"/>
                </a:lnTo>
                <a:lnTo>
                  <a:pt x="253" y="172974"/>
                </a:lnTo>
                <a:lnTo>
                  <a:pt x="0" y="173989"/>
                </a:lnTo>
                <a:lnTo>
                  <a:pt x="0" y="402717"/>
                </a:lnTo>
                <a:lnTo>
                  <a:pt x="5127" y="419191"/>
                </a:lnTo>
                <a:lnTo>
                  <a:pt x="44148" y="444472"/>
                </a:lnTo>
                <a:lnTo>
                  <a:pt x="84516" y="453612"/>
                </a:lnTo>
                <a:lnTo>
                  <a:pt x="117982" y="456945"/>
                </a:lnTo>
                <a:lnTo>
                  <a:pt x="122681" y="456945"/>
                </a:lnTo>
                <a:lnTo>
                  <a:pt x="132079" y="457200"/>
                </a:lnTo>
                <a:lnTo>
                  <a:pt x="141604" y="457200"/>
                </a:lnTo>
                <a:lnTo>
                  <a:pt x="155701" y="456819"/>
                </a:lnTo>
                <a:lnTo>
                  <a:pt x="196976" y="452374"/>
                </a:lnTo>
                <a:lnTo>
                  <a:pt x="232614" y="443039"/>
                </a:lnTo>
                <a:lnTo>
                  <a:pt x="136794" y="443039"/>
                </a:lnTo>
                <a:lnTo>
                  <a:pt x="129938" y="442991"/>
                </a:lnTo>
                <a:lnTo>
                  <a:pt x="86441" y="439677"/>
                </a:lnTo>
                <a:lnTo>
                  <a:pt x="31734" y="423814"/>
                </a:lnTo>
                <a:lnTo>
                  <a:pt x="14097" y="402717"/>
                </a:lnTo>
                <a:lnTo>
                  <a:pt x="14097" y="354964"/>
                </a:lnTo>
                <a:lnTo>
                  <a:pt x="48788" y="354964"/>
                </a:lnTo>
                <a:lnTo>
                  <a:pt x="45831" y="354330"/>
                </a:lnTo>
                <a:lnTo>
                  <a:pt x="22159" y="343491"/>
                </a:lnTo>
                <a:lnTo>
                  <a:pt x="14097" y="332486"/>
                </a:lnTo>
                <a:lnTo>
                  <a:pt x="14097" y="275081"/>
                </a:lnTo>
                <a:lnTo>
                  <a:pt x="47890" y="275081"/>
                </a:lnTo>
                <a:lnTo>
                  <a:pt x="45831" y="274637"/>
                </a:lnTo>
                <a:lnTo>
                  <a:pt x="22159" y="263755"/>
                </a:lnTo>
                <a:lnTo>
                  <a:pt x="14189" y="252856"/>
                </a:lnTo>
                <a:lnTo>
                  <a:pt x="14097" y="194563"/>
                </a:lnTo>
                <a:lnTo>
                  <a:pt x="48936" y="194563"/>
                </a:lnTo>
                <a:lnTo>
                  <a:pt x="29231" y="187396"/>
                </a:lnTo>
                <a:lnTo>
                  <a:pt x="16128" y="177545"/>
                </a:lnTo>
                <a:lnTo>
                  <a:pt x="14401" y="173228"/>
                </a:lnTo>
                <a:lnTo>
                  <a:pt x="14391" y="172974"/>
                </a:lnTo>
                <a:lnTo>
                  <a:pt x="16382" y="166750"/>
                </a:lnTo>
                <a:lnTo>
                  <a:pt x="22859" y="159638"/>
                </a:lnTo>
                <a:lnTo>
                  <a:pt x="28067" y="156337"/>
                </a:lnTo>
                <a:lnTo>
                  <a:pt x="28955" y="155701"/>
                </a:lnTo>
                <a:lnTo>
                  <a:pt x="81279" y="138684"/>
                </a:lnTo>
                <a:lnTo>
                  <a:pt x="136905" y="133731"/>
                </a:lnTo>
                <a:lnTo>
                  <a:pt x="230963" y="133731"/>
                </a:lnTo>
                <a:lnTo>
                  <a:pt x="228346" y="132842"/>
                </a:lnTo>
                <a:lnTo>
                  <a:pt x="225425" y="131572"/>
                </a:lnTo>
                <a:lnTo>
                  <a:pt x="221742" y="130810"/>
                </a:lnTo>
                <a:lnTo>
                  <a:pt x="215010" y="128524"/>
                </a:lnTo>
                <a:lnTo>
                  <a:pt x="207772" y="126745"/>
                </a:lnTo>
                <a:lnTo>
                  <a:pt x="200025" y="125094"/>
                </a:lnTo>
                <a:lnTo>
                  <a:pt x="191643" y="123698"/>
                </a:lnTo>
                <a:lnTo>
                  <a:pt x="174878" y="122555"/>
                </a:lnTo>
                <a:lnTo>
                  <a:pt x="136905" y="119506"/>
                </a:lnTo>
                <a:close/>
              </a:path>
              <a:path w="471170" h="457200">
                <a:moveTo>
                  <a:pt x="273684" y="354964"/>
                </a:moveTo>
                <a:lnTo>
                  <a:pt x="259588" y="354964"/>
                </a:lnTo>
                <a:lnTo>
                  <a:pt x="259588" y="402717"/>
                </a:lnTo>
                <a:lnTo>
                  <a:pt x="255002" y="413760"/>
                </a:lnTo>
                <a:lnTo>
                  <a:pt x="221493" y="432274"/>
                </a:lnTo>
                <a:lnTo>
                  <a:pt x="179530" y="440658"/>
                </a:lnTo>
                <a:lnTo>
                  <a:pt x="159384" y="442468"/>
                </a:lnTo>
                <a:lnTo>
                  <a:pt x="154813" y="442849"/>
                </a:lnTo>
                <a:lnTo>
                  <a:pt x="150495" y="442849"/>
                </a:lnTo>
                <a:lnTo>
                  <a:pt x="143674" y="442991"/>
                </a:lnTo>
                <a:lnTo>
                  <a:pt x="136794" y="443039"/>
                </a:lnTo>
                <a:lnTo>
                  <a:pt x="232614" y="443039"/>
                </a:lnTo>
                <a:lnTo>
                  <a:pt x="253619" y="433260"/>
                </a:lnTo>
                <a:lnTo>
                  <a:pt x="268557" y="419191"/>
                </a:lnTo>
                <a:lnTo>
                  <a:pt x="273684" y="402717"/>
                </a:lnTo>
                <a:lnTo>
                  <a:pt x="273684" y="354964"/>
                </a:lnTo>
                <a:close/>
              </a:path>
              <a:path w="471170" h="457200">
                <a:moveTo>
                  <a:pt x="48788" y="354964"/>
                </a:moveTo>
                <a:lnTo>
                  <a:pt x="14097" y="354964"/>
                </a:lnTo>
                <a:lnTo>
                  <a:pt x="25907" y="361950"/>
                </a:lnTo>
                <a:lnTo>
                  <a:pt x="48644" y="370038"/>
                </a:lnTo>
                <a:lnTo>
                  <a:pt x="75882" y="375697"/>
                </a:lnTo>
                <a:lnTo>
                  <a:pt x="105882" y="379023"/>
                </a:lnTo>
                <a:lnTo>
                  <a:pt x="136905" y="380111"/>
                </a:lnTo>
                <a:lnTo>
                  <a:pt x="167856" y="379023"/>
                </a:lnTo>
                <a:lnTo>
                  <a:pt x="197818" y="375697"/>
                </a:lnTo>
                <a:lnTo>
                  <a:pt x="225042" y="370038"/>
                </a:lnTo>
                <a:lnTo>
                  <a:pt x="236710" y="365887"/>
                </a:lnTo>
                <a:lnTo>
                  <a:pt x="136905" y="365887"/>
                </a:lnTo>
                <a:lnTo>
                  <a:pt x="84337" y="362596"/>
                </a:lnTo>
                <a:lnTo>
                  <a:pt x="48788" y="354964"/>
                </a:lnTo>
                <a:close/>
              </a:path>
              <a:path w="471170" h="457200">
                <a:moveTo>
                  <a:pt x="273684" y="275209"/>
                </a:moveTo>
                <a:lnTo>
                  <a:pt x="259588" y="275209"/>
                </a:lnTo>
                <a:lnTo>
                  <a:pt x="259588" y="332739"/>
                </a:lnTo>
                <a:lnTo>
                  <a:pt x="257682" y="337819"/>
                </a:lnTo>
                <a:lnTo>
                  <a:pt x="244508" y="347670"/>
                </a:lnTo>
                <a:lnTo>
                  <a:pt x="219630" y="356711"/>
                </a:lnTo>
                <a:lnTo>
                  <a:pt x="183584" y="363323"/>
                </a:lnTo>
                <a:lnTo>
                  <a:pt x="136905" y="365887"/>
                </a:lnTo>
                <a:lnTo>
                  <a:pt x="236710" y="365887"/>
                </a:lnTo>
                <a:lnTo>
                  <a:pt x="247776" y="361950"/>
                </a:lnTo>
                <a:lnTo>
                  <a:pt x="259588" y="354964"/>
                </a:lnTo>
                <a:lnTo>
                  <a:pt x="273684" y="354964"/>
                </a:lnTo>
                <a:lnTo>
                  <a:pt x="273684" y="275209"/>
                </a:lnTo>
                <a:close/>
              </a:path>
              <a:path w="471170" h="457200">
                <a:moveTo>
                  <a:pt x="425952" y="56134"/>
                </a:moveTo>
                <a:lnTo>
                  <a:pt x="411733" y="56134"/>
                </a:lnTo>
                <a:lnTo>
                  <a:pt x="414020" y="58547"/>
                </a:lnTo>
                <a:lnTo>
                  <a:pt x="413899" y="269494"/>
                </a:lnTo>
                <a:lnTo>
                  <a:pt x="411733" y="271780"/>
                </a:lnTo>
                <a:lnTo>
                  <a:pt x="300227" y="271780"/>
                </a:lnTo>
                <a:lnTo>
                  <a:pt x="300227" y="278892"/>
                </a:lnTo>
                <a:lnTo>
                  <a:pt x="300100" y="328041"/>
                </a:lnTo>
                <a:lnTo>
                  <a:pt x="314198" y="328041"/>
                </a:lnTo>
                <a:lnTo>
                  <a:pt x="314198" y="285750"/>
                </a:lnTo>
                <a:lnTo>
                  <a:pt x="412496" y="285750"/>
                </a:lnTo>
                <a:lnTo>
                  <a:pt x="412496" y="284225"/>
                </a:lnTo>
                <a:lnTo>
                  <a:pt x="422401" y="280162"/>
                </a:lnTo>
                <a:lnTo>
                  <a:pt x="426847" y="269494"/>
                </a:lnTo>
                <a:lnTo>
                  <a:pt x="470916" y="269494"/>
                </a:lnTo>
                <a:lnTo>
                  <a:pt x="470916" y="255397"/>
                </a:lnTo>
                <a:lnTo>
                  <a:pt x="428117" y="255397"/>
                </a:lnTo>
                <a:lnTo>
                  <a:pt x="428117" y="220344"/>
                </a:lnTo>
                <a:lnTo>
                  <a:pt x="470916" y="220344"/>
                </a:lnTo>
                <a:lnTo>
                  <a:pt x="470916" y="206248"/>
                </a:lnTo>
                <a:lnTo>
                  <a:pt x="428117" y="206248"/>
                </a:lnTo>
                <a:lnTo>
                  <a:pt x="428117" y="171069"/>
                </a:lnTo>
                <a:lnTo>
                  <a:pt x="470916" y="171069"/>
                </a:lnTo>
                <a:lnTo>
                  <a:pt x="470916" y="156972"/>
                </a:lnTo>
                <a:lnTo>
                  <a:pt x="428117" y="156972"/>
                </a:lnTo>
                <a:lnTo>
                  <a:pt x="428117" y="121919"/>
                </a:lnTo>
                <a:lnTo>
                  <a:pt x="470916" y="121919"/>
                </a:lnTo>
                <a:lnTo>
                  <a:pt x="470916" y="107823"/>
                </a:lnTo>
                <a:lnTo>
                  <a:pt x="428117" y="107823"/>
                </a:lnTo>
                <a:lnTo>
                  <a:pt x="428117" y="72643"/>
                </a:lnTo>
                <a:lnTo>
                  <a:pt x="470916" y="72643"/>
                </a:lnTo>
                <a:lnTo>
                  <a:pt x="470916" y="58547"/>
                </a:lnTo>
                <a:lnTo>
                  <a:pt x="426974" y="58547"/>
                </a:lnTo>
                <a:lnTo>
                  <a:pt x="425952" y="56134"/>
                </a:lnTo>
                <a:close/>
              </a:path>
              <a:path w="471170" h="457200">
                <a:moveTo>
                  <a:pt x="363347" y="285750"/>
                </a:moveTo>
                <a:lnTo>
                  <a:pt x="349250" y="285750"/>
                </a:lnTo>
                <a:lnTo>
                  <a:pt x="349250" y="328041"/>
                </a:lnTo>
                <a:lnTo>
                  <a:pt x="363347" y="328041"/>
                </a:lnTo>
                <a:lnTo>
                  <a:pt x="363347" y="285750"/>
                </a:lnTo>
                <a:close/>
              </a:path>
              <a:path w="471170" h="457200">
                <a:moveTo>
                  <a:pt x="412496" y="285750"/>
                </a:moveTo>
                <a:lnTo>
                  <a:pt x="398399" y="285750"/>
                </a:lnTo>
                <a:lnTo>
                  <a:pt x="398399" y="328041"/>
                </a:lnTo>
                <a:lnTo>
                  <a:pt x="412496" y="328041"/>
                </a:lnTo>
                <a:lnTo>
                  <a:pt x="412496" y="285750"/>
                </a:lnTo>
                <a:close/>
              </a:path>
              <a:path w="471170" h="457200">
                <a:moveTo>
                  <a:pt x="47890" y="275081"/>
                </a:moveTo>
                <a:lnTo>
                  <a:pt x="14097" y="275081"/>
                </a:lnTo>
                <a:lnTo>
                  <a:pt x="25907" y="282194"/>
                </a:lnTo>
                <a:lnTo>
                  <a:pt x="48644" y="290228"/>
                </a:lnTo>
                <a:lnTo>
                  <a:pt x="75882" y="295894"/>
                </a:lnTo>
                <a:lnTo>
                  <a:pt x="105882" y="299249"/>
                </a:lnTo>
                <a:lnTo>
                  <a:pt x="136905" y="300355"/>
                </a:lnTo>
                <a:lnTo>
                  <a:pt x="167856" y="299249"/>
                </a:lnTo>
                <a:lnTo>
                  <a:pt x="197818" y="295894"/>
                </a:lnTo>
                <a:lnTo>
                  <a:pt x="225042" y="290228"/>
                </a:lnTo>
                <a:lnTo>
                  <a:pt x="236277" y="286257"/>
                </a:lnTo>
                <a:lnTo>
                  <a:pt x="136905" y="286257"/>
                </a:lnTo>
                <a:lnTo>
                  <a:pt x="84337" y="282948"/>
                </a:lnTo>
                <a:lnTo>
                  <a:pt x="47890" y="275081"/>
                </a:lnTo>
                <a:close/>
              </a:path>
              <a:path w="471170" h="457200">
                <a:moveTo>
                  <a:pt x="273684" y="194563"/>
                </a:moveTo>
                <a:lnTo>
                  <a:pt x="259588" y="194563"/>
                </a:lnTo>
                <a:lnTo>
                  <a:pt x="259588" y="252856"/>
                </a:lnTo>
                <a:lnTo>
                  <a:pt x="257682" y="258063"/>
                </a:lnTo>
                <a:lnTo>
                  <a:pt x="244508" y="267934"/>
                </a:lnTo>
                <a:lnTo>
                  <a:pt x="219630" y="277018"/>
                </a:lnTo>
                <a:lnTo>
                  <a:pt x="183584" y="283674"/>
                </a:lnTo>
                <a:lnTo>
                  <a:pt x="136905" y="286257"/>
                </a:lnTo>
                <a:lnTo>
                  <a:pt x="236277" y="286257"/>
                </a:lnTo>
                <a:lnTo>
                  <a:pt x="247776" y="282194"/>
                </a:lnTo>
                <a:lnTo>
                  <a:pt x="259588" y="275209"/>
                </a:lnTo>
                <a:lnTo>
                  <a:pt x="273684" y="275209"/>
                </a:lnTo>
                <a:lnTo>
                  <a:pt x="273684" y="194563"/>
                </a:lnTo>
                <a:close/>
              </a:path>
              <a:path w="471170" h="457200">
                <a:moveTo>
                  <a:pt x="48936" y="194563"/>
                </a:moveTo>
                <a:lnTo>
                  <a:pt x="14097" y="194563"/>
                </a:lnTo>
                <a:lnTo>
                  <a:pt x="25907" y="201549"/>
                </a:lnTo>
                <a:lnTo>
                  <a:pt x="48644" y="209637"/>
                </a:lnTo>
                <a:lnTo>
                  <a:pt x="75882" y="215296"/>
                </a:lnTo>
                <a:lnTo>
                  <a:pt x="105882" y="218622"/>
                </a:lnTo>
                <a:lnTo>
                  <a:pt x="136905" y="219710"/>
                </a:lnTo>
                <a:lnTo>
                  <a:pt x="167856" y="218622"/>
                </a:lnTo>
                <a:lnTo>
                  <a:pt x="197818" y="215296"/>
                </a:lnTo>
                <a:lnTo>
                  <a:pt x="225042" y="209637"/>
                </a:lnTo>
                <a:lnTo>
                  <a:pt x="236353" y="205612"/>
                </a:lnTo>
                <a:lnTo>
                  <a:pt x="136905" y="205612"/>
                </a:lnTo>
                <a:lnTo>
                  <a:pt x="90156" y="203049"/>
                </a:lnTo>
                <a:lnTo>
                  <a:pt x="54086" y="196437"/>
                </a:lnTo>
                <a:lnTo>
                  <a:pt x="48936" y="194563"/>
                </a:lnTo>
                <a:close/>
              </a:path>
              <a:path w="471170" h="457200">
                <a:moveTo>
                  <a:pt x="230963" y="133731"/>
                </a:moveTo>
                <a:lnTo>
                  <a:pt x="136905" y="133731"/>
                </a:lnTo>
                <a:lnTo>
                  <a:pt x="180594" y="136906"/>
                </a:lnTo>
                <a:lnTo>
                  <a:pt x="192150" y="138556"/>
                </a:lnTo>
                <a:lnTo>
                  <a:pt x="240538" y="153162"/>
                </a:lnTo>
                <a:lnTo>
                  <a:pt x="259333" y="173228"/>
                </a:lnTo>
                <a:lnTo>
                  <a:pt x="257682" y="177545"/>
                </a:lnTo>
                <a:lnTo>
                  <a:pt x="244508" y="187396"/>
                </a:lnTo>
                <a:lnTo>
                  <a:pt x="219630" y="196437"/>
                </a:lnTo>
                <a:lnTo>
                  <a:pt x="183584" y="203049"/>
                </a:lnTo>
                <a:lnTo>
                  <a:pt x="136905" y="205612"/>
                </a:lnTo>
                <a:lnTo>
                  <a:pt x="236353" y="205612"/>
                </a:lnTo>
                <a:lnTo>
                  <a:pt x="247776" y="201549"/>
                </a:lnTo>
                <a:lnTo>
                  <a:pt x="259588" y="194563"/>
                </a:lnTo>
                <a:lnTo>
                  <a:pt x="273684" y="194563"/>
                </a:lnTo>
                <a:lnTo>
                  <a:pt x="273656" y="173989"/>
                </a:lnTo>
                <a:lnTo>
                  <a:pt x="273430" y="172974"/>
                </a:lnTo>
                <a:lnTo>
                  <a:pt x="273684" y="172085"/>
                </a:lnTo>
                <a:lnTo>
                  <a:pt x="273684" y="164845"/>
                </a:lnTo>
                <a:lnTo>
                  <a:pt x="269875" y="157861"/>
                </a:lnTo>
                <a:lnTo>
                  <a:pt x="263017" y="151637"/>
                </a:lnTo>
                <a:lnTo>
                  <a:pt x="258318" y="148336"/>
                </a:lnTo>
                <a:lnTo>
                  <a:pt x="251332" y="143001"/>
                </a:lnTo>
                <a:lnTo>
                  <a:pt x="246506" y="140207"/>
                </a:lnTo>
                <a:lnTo>
                  <a:pt x="241046" y="137541"/>
                </a:lnTo>
                <a:lnTo>
                  <a:pt x="235076" y="135128"/>
                </a:lnTo>
                <a:lnTo>
                  <a:pt x="230963" y="133731"/>
                </a:lnTo>
                <a:close/>
              </a:path>
              <a:path w="471170" h="457200">
                <a:moveTo>
                  <a:pt x="215900" y="0"/>
                </a:moveTo>
                <a:lnTo>
                  <a:pt x="201929" y="0"/>
                </a:lnTo>
                <a:lnTo>
                  <a:pt x="201929" y="42925"/>
                </a:lnTo>
                <a:lnTo>
                  <a:pt x="190500" y="47751"/>
                </a:lnTo>
                <a:lnTo>
                  <a:pt x="185927" y="58547"/>
                </a:lnTo>
                <a:lnTo>
                  <a:pt x="143382" y="58547"/>
                </a:lnTo>
                <a:lnTo>
                  <a:pt x="143382" y="72643"/>
                </a:lnTo>
                <a:lnTo>
                  <a:pt x="184784" y="72643"/>
                </a:lnTo>
                <a:lnTo>
                  <a:pt x="184784" y="99441"/>
                </a:lnTo>
                <a:lnTo>
                  <a:pt x="198881" y="99441"/>
                </a:lnTo>
                <a:lnTo>
                  <a:pt x="198881" y="58547"/>
                </a:lnTo>
                <a:lnTo>
                  <a:pt x="201295" y="56134"/>
                </a:lnTo>
                <a:lnTo>
                  <a:pt x="425952" y="56134"/>
                </a:lnTo>
                <a:lnTo>
                  <a:pt x="422401" y="47751"/>
                </a:lnTo>
                <a:lnTo>
                  <a:pt x="412496" y="43561"/>
                </a:lnTo>
                <a:lnTo>
                  <a:pt x="412496" y="42037"/>
                </a:lnTo>
                <a:lnTo>
                  <a:pt x="215900" y="42037"/>
                </a:lnTo>
                <a:lnTo>
                  <a:pt x="215900" y="0"/>
                </a:lnTo>
                <a:close/>
              </a:path>
              <a:path w="471170" h="457200">
                <a:moveTo>
                  <a:pt x="265049" y="0"/>
                </a:moveTo>
                <a:lnTo>
                  <a:pt x="250951" y="0"/>
                </a:lnTo>
                <a:lnTo>
                  <a:pt x="250951" y="42037"/>
                </a:lnTo>
                <a:lnTo>
                  <a:pt x="265049" y="42037"/>
                </a:lnTo>
                <a:lnTo>
                  <a:pt x="265049" y="0"/>
                </a:lnTo>
                <a:close/>
              </a:path>
              <a:path w="471170" h="457200">
                <a:moveTo>
                  <a:pt x="314198" y="0"/>
                </a:moveTo>
                <a:lnTo>
                  <a:pt x="300100" y="0"/>
                </a:lnTo>
                <a:lnTo>
                  <a:pt x="300100" y="42037"/>
                </a:lnTo>
                <a:lnTo>
                  <a:pt x="314198" y="42037"/>
                </a:lnTo>
                <a:lnTo>
                  <a:pt x="314198" y="0"/>
                </a:lnTo>
                <a:close/>
              </a:path>
              <a:path w="471170" h="457200">
                <a:moveTo>
                  <a:pt x="363347" y="0"/>
                </a:moveTo>
                <a:lnTo>
                  <a:pt x="349250" y="0"/>
                </a:lnTo>
                <a:lnTo>
                  <a:pt x="349250" y="42037"/>
                </a:lnTo>
                <a:lnTo>
                  <a:pt x="363347" y="42037"/>
                </a:lnTo>
                <a:lnTo>
                  <a:pt x="363347" y="0"/>
                </a:lnTo>
                <a:close/>
              </a:path>
              <a:path w="471170" h="457200">
                <a:moveTo>
                  <a:pt x="412496" y="0"/>
                </a:moveTo>
                <a:lnTo>
                  <a:pt x="398399" y="0"/>
                </a:lnTo>
                <a:lnTo>
                  <a:pt x="398399" y="42037"/>
                </a:lnTo>
                <a:lnTo>
                  <a:pt x="412496" y="42037"/>
                </a:lnTo>
                <a:lnTo>
                  <a:pt x="41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207756" y="2837180"/>
            <a:ext cx="2326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5">
                <a:solidFill>
                  <a:srgbClr val="FFFFFF"/>
                </a:solidFill>
                <a:latin typeface="Tahoma"/>
                <a:cs typeface="Tahoma"/>
              </a:rPr>
              <a:t>Interactive</a:t>
            </a:r>
            <a:r>
              <a:rPr dirty="0" sz="20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ahoma"/>
                <a:cs typeface="Tahoma"/>
              </a:rPr>
              <a:t>analytics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84364" y="2793492"/>
            <a:ext cx="454659" cy="457200"/>
          </a:xfrm>
          <a:custGeom>
            <a:avLst/>
            <a:gdLst/>
            <a:ahLst/>
            <a:cxnLst/>
            <a:rect l="l" t="t" r="r" b="b"/>
            <a:pathLst>
              <a:path w="454659" h="457200">
                <a:moveTo>
                  <a:pt x="383031" y="402589"/>
                </a:moveTo>
                <a:lnTo>
                  <a:pt x="359790" y="402589"/>
                </a:lnTo>
                <a:lnTo>
                  <a:pt x="411352" y="450850"/>
                </a:lnTo>
                <a:lnTo>
                  <a:pt x="416178" y="455929"/>
                </a:lnTo>
                <a:lnTo>
                  <a:pt x="422655" y="457200"/>
                </a:lnTo>
                <a:lnTo>
                  <a:pt x="435736" y="457200"/>
                </a:lnTo>
                <a:lnTo>
                  <a:pt x="443102" y="454660"/>
                </a:lnTo>
                <a:lnTo>
                  <a:pt x="447928" y="448310"/>
                </a:lnTo>
                <a:lnTo>
                  <a:pt x="450735" y="443229"/>
                </a:lnTo>
                <a:lnTo>
                  <a:pt x="425703" y="443229"/>
                </a:lnTo>
                <a:lnTo>
                  <a:pt x="383031" y="402589"/>
                </a:lnTo>
                <a:close/>
              </a:path>
              <a:path w="454659" h="457200">
                <a:moveTo>
                  <a:pt x="49529" y="1270"/>
                </a:moveTo>
                <a:lnTo>
                  <a:pt x="33019" y="1270"/>
                </a:lnTo>
                <a:lnTo>
                  <a:pt x="33019" y="156210"/>
                </a:lnTo>
                <a:lnTo>
                  <a:pt x="20145" y="161289"/>
                </a:lnTo>
                <a:lnTo>
                  <a:pt x="9651" y="171450"/>
                </a:lnTo>
                <a:lnTo>
                  <a:pt x="2587" y="184150"/>
                </a:lnTo>
                <a:lnTo>
                  <a:pt x="0" y="198120"/>
                </a:lnTo>
                <a:lnTo>
                  <a:pt x="2587" y="212089"/>
                </a:lnTo>
                <a:lnTo>
                  <a:pt x="9651" y="224789"/>
                </a:lnTo>
                <a:lnTo>
                  <a:pt x="20145" y="234950"/>
                </a:lnTo>
                <a:lnTo>
                  <a:pt x="33019" y="240029"/>
                </a:lnTo>
                <a:lnTo>
                  <a:pt x="33019" y="454660"/>
                </a:lnTo>
                <a:lnTo>
                  <a:pt x="321563" y="454660"/>
                </a:lnTo>
                <a:lnTo>
                  <a:pt x="321563" y="438150"/>
                </a:lnTo>
                <a:lnTo>
                  <a:pt x="164972" y="438150"/>
                </a:lnTo>
                <a:lnTo>
                  <a:pt x="164972" y="436879"/>
                </a:lnTo>
                <a:lnTo>
                  <a:pt x="49910" y="436879"/>
                </a:lnTo>
                <a:lnTo>
                  <a:pt x="49910" y="240029"/>
                </a:lnTo>
                <a:lnTo>
                  <a:pt x="56580" y="237489"/>
                </a:lnTo>
                <a:lnTo>
                  <a:pt x="62785" y="233679"/>
                </a:lnTo>
                <a:lnTo>
                  <a:pt x="68395" y="229870"/>
                </a:lnTo>
                <a:lnTo>
                  <a:pt x="73278" y="224789"/>
                </a:lnTo>
                <a:lnTo>
                  <a:pt x="101182" y="224789"/>
                </a:lnTo>
                <a:lnTo>
                  <a:pt x="99481" y="223520"/>
                </a:lnTo>
                <a:lnTo>
                  <a:pt x="41655" y="223520"/>
                </a:lnTo>
                <a:lnTo>
                  <a:pt x="32482" y="220979"/>
                </a:lnTo>
                <a:lnTo>
                  <a:pt x="24558" y="215900"/>
                </a:lnTo>
                <a:lnTo>
                  <a:pt x="18992" y="207010"/>
                </a:lnTo>
                <a:lnTo>
                  <a:pt x="16890" y="198120"/>
                </a:lnTo>
                <a:lnTo>
                  <a:pt x="18992" y="187960"/>
                </a:lnTo>
                <a:lnTo>
                  <a:pt x="24558" y="180339"/>
                </a:lnTo>
                <a:lnTo>
                  <a:pt x="32482" y="173989"/>
                </a:lnTo>
                <a:lnTo>
                  <a:pt x="41655" y="171450"/>
                </a:lnTo>
                <a:lnTo>
                  <a:pt x="72786" y="171450"/>
                </a:lnTo>
                <a:lnTo>
                  <a:pt x="62331" y="161289"/>
                </a:lnTo>
                <a:lnTo>
                  <a:pt x="49529" y="156210"/>
                </a:lnTo>
                <a:lnTo>
                  <a:pt x="49529" y="1270"/>
                </a:lnTo>
                <a:close/>
              </a:path>
              <a:path w="454659" h="457200">
                <a:moveTo>
                  <a:pt x="410363" y="378460"/>
                </a:moveTo>
                <a:lnTo>
                  <a:pt x="384936" y="378460"/>
                </a:lnTo>
                <a:lnTo>
                  <a:pt x="438276" y="427989"/>
                </a:lnTo>
                <a:lnTo>
                  <a:pt x="438784" y="434339"/>
                </a:lnTo>
                <a:lnTo>
                  <a:pt x="435228" y="438150"/>
                </a:lnTo>
                <a:lnTo>
                  <a:pt x="431800" y="441960"/>
                </a:lnTo>
                <a:lnTo>
                  <a:pt x="425703" y="443229"/>
                </a:lnTo>
                <a:lnTo>
                  <a:pt x="450735" y="443229"/>
                </a:lnTo>
                <a:lnTo>
                  <a:pt x="452840" y="439420"/>
                </a:lnTo>
                <a:lnTo>
                  <a:pt x="454072" y="430529"/>
                </a:lnTo>
                <a:lnTo>
                  <a:pt x="451661" y="420370"/>
                </a:lnTo>
                <a:lnTo>
                  <a:pt x="445642" y="411479"/>
                </a:lnTo>
                <a:lnTo>
                  <a:pt x="410363" y="378460"/>
                </a:lnTo>
                <a:close/>
              </a:path>
              <a:path w="454659" h="457200">
                <a:moveTo>
                  <a:pt x="101182" y="224789"/>
                </a:moveTo>
                <a:lnTo>
                  <a:pt x="73278" y="224789"/>
                </a:lnTo>
                <a:lnTo>
                  <a:pt x="119379" y="259079"/>
                </a:lnTo>
                <a:lnTo>
                  <a:pt x="117220" y="262889"/>
                </a:lnTo>
                <a:lnTo>
                  <a:pt x="115824" y="269239"/>
                </a:lnTo>
                <a:lnTo>
                  <a:pt x="115824" y="274320"/>
                </a:lnTo>
                <a:lnTo>
                  <a:pt x="118429" y="289560"/>
                </a:lnTo>
                <a:lnTo>
                  <a:pt x="125523" y="300989"/>
                </a:lnTo>
                <a:lnTo>
                  <a:pt x="136022" y="311150"/>
                </a:lnTo>
                <a:lnTo>
                  <a:pt x="148843" y="316229"/>
                </a:lnTo>
                <a:lnTo>
                  <a:pt x="148843" y="436879"/>
                </a:lnTo>
                <a:lnTo>
                  <a:pt x="164972" y="436879"/>
                </a:lnTo>
                <a:lnTo>
                  <a:pt x="164972" y="316229"/>
                </a:lnTo>
                <a:lnTo>
                  <a:pt x="165353" y="316229"/>
                </a:lnTo>
                <a:lnTo>
                  <a:pt x="178175" y="311150"/>
                </a:lnTo>
                <a:lnTo>
                  <a:pt x="188674" y="300989"/>
                </a:lnTo>
                <a:lnTo>
                  <a:pt x="157099" y="300989"/>
                </a:lnTo>
                <a:lnTo>
                  <a:pt x="147925" y="298450"/>
                </a:lnTo>
                <a:lnTo>
                  <a:pt x="140001" y="292100"/>
                </a:lnTo>
                <a:lnTo>
                  <a:pt x="134435" y="284479"/>
                </a:lnTo>
                <a:lnTo>
                  <a:pt x="132333" y="274320"/>
                </a:lnTo>
                <a:lnTo>
                  <a:pt x="134435" y="265429"/>
                </a:lnTo>
                <a:lnTo>
                  <a:pt x="140001" y="256539"/>
                </a:lnTo>
                <a:lnTo>
                  <a:pt x="147925" y="251460"/>
                </a:lnTo>
                <a:lnTo>
                  <a:pt x="157099" y="248920"/>
                </a:lnTo>
                <a:lnTo>
                  <a:pt x="192832" y="248920"/>
                </a:lnTo>
                <a:lnTo>
                  <a:pt x="195568" y="245110"/>
                </a:lnTo>
                <a:lnTo>
                  <a:pt x="128396" y="245110"/>
                </a:lnTo>
                <a:lnTo>
                  <a:pt x="101182" y="224789"/>
                </a:lnTo>
                <a:close/>
              </a:path>
              <a:path w="454659" h="457200">
                <a:moveTo>
                  <a:pt x="309371" y="222250"/>
                </a:moveTo>
                <a:lnTo>
                  <a:pt x="272700" y="231139"/>
                </a:lnTo>
                <a:lnTo>
                  <a:pt x="242792" y="251460"/>
                </a:lnTo>
                <a:lnTo>
                  <a:pt x="222646" y="281939"/>
                </a:lnTo>
                <a:lnTo>
                  <a:pt x="215264" y="320039"/>
                </a:lnTo>
                <a:lnTo>
                  <a:pt x="222646" y="358139"/>
                </a:lnTo>
                <a:lnTo>
                  <a:pt x="242792" y="389889"/>
                </a:lnTo>
                <a:lnTo>
                  <a:pt x="272700" y="410210"/>
                </a:lnTo>
                <a:lnTo>
                  <a:pt x="309371" y="417829"/>
                </a:lnTo>
                <a:lnTo>
                  <a:pt x="323054" y="417829"/>
                </a:lnTo>
                <a:lnTo>
                  <a:pt x="336057" y="414020"/>
                </a:lnTo>
                <a:lnTo>
                  <a:pt x="348323" y="408939"/>
                </a:lnTo>
                <a:lnTo>
                  <a:pt x="359790" y="402589"/>
                </a:lnTo>
                <a:lnTo>
                  <a:pt x="383031" y="402589"/>
                </a:lnTo>
                <a:lnTo>
                  <a:pt x="381698" y="401320"/>
                </a:lnTo>
                <a:lnTo>
                  <a:pt x="308990" y="401320"/>
                </a:lnTo>
                <a:lnTo>
                  <a:pt x="278737" y="394970"/>
                </a:lnTo>
                <a:lnTo>
                  <a:pt x="254031" y="378460"/>
                </a:lnTo>
                <a:lnTo>
                  <a:pt x="237374" y="351789"/>
                </a:lnTo>
                <a:lnTo>
                  <a:pt x="231266" y="321310"/>
                </a:lnTo>
                <a:lnTo>
                  <a:pt x="237374" y="289560"/>
                </a:lnTo>
                <a:lnTo>
                  <a:pt x="254031" y="264160"/>
                </a:lnTo>
                <a:lnTo>
                  <a:pt x="278737" y="246379"/>
                </a:lnTo>
                <a:lnTo>
                  <a:pt x="308990" y="240029"/>
                </a:lnTo>
                <a:lnTo>
                  <a:pt x="359218" y="240029"/>
                </a:lnTo>
                <a:lnTo>
                  <a:pt x="346116" y="231139"/>
                </a:lnTo>
                <a:lnTo>
                  <a:pt x="309371" y="222250"/>
                </a:lnTo>
                <a:close/>
              </a:path>
              <a:path w="454659" h="457200">
                <a:moveTo>
                  <a:pt x="359218" y="240029"/>
                </a:moveTo>
                <a:lnTo>
                  <a:pt x="308990" y="240029"/>
                </a:lnTo>
                <a:lnTo>
                  <a:pt x="339244" y="246379"/>
                </a:lnTo>
                <a:lnTo>
                  <a:pt x="363950" y="264160"/>
                </a:lnTo>
                <a:lnTo>
                  <a:pt x="380607" y="289560"/>
                </a:lnTo>
                <a:lnTo>
                  <a:pt x="386714" y="321310"/>
                </a:lnTo>
                <a:lnTo>
                  <a:pt x="380607" y="353060"/>
                </a:lnTo>
                <a:lnTo>
                  <a:pt x="363950" y="378460"/>
                </a:lnTo>
                <a:lnTo>
                  <a:pt x="339244" y="394970"/>
                </a:lnTo>
                <a:lnTo>
                  <a:pt x="308990" y="401320"/>
                </a:lnTo>
                <a:lnTo>
                  <a:pt x="381698" y="401320"/>
                </a:lnTo>
                <a:lnTo>
                  <a:pt x="372363" y="392429"/>
                </a:lnTo>
                <a:lnTo>
                  <a:pt x="377189" y="388620"/>
                </a:lnTo>
                <a:lnTo>
                  <a:pt x="381000" y="383539"/>
                </a:lnTo>
                <a:lnTo>
                  <a:pt x="384936" y="378460"/>
                </a:lnTo>
                <a:lnTo>
                  <a:pt x="410363" y="378460"/>
                </a:lnTo>
                <a:lnTo>
                  <a:pt x="394080" y="363220"/>
                </a:lnTo>
                <a:lnTo>
                  <a:pt x="398141" y="353060"/>
                </a:lnTo>
                <a:lnTo>
                  <a:pt x="401129" y="342900"/>
                </a:lnTo>
                <a:lnTo>
                  <a:pt x="402974" y="331470"/>
                </a:lnTo>
                <a:lnTo>
                  <a:pt x="403605" y="320039"/>
                </a:lnTo>
                <a:lnTo>
                  <a:pt x="396222" y="283210"/>
                </a:lnTo>
                <a:lnTo>
                  <a:pt x="376062" y="251460"/>
                </a:lnTo>
                <a:lnTo>
                  <a:pt x="359218" y="240029"/>
                </a:lnTo>
                <a:close/>
              </a:path>
              <a:path w="454659" h="457200">
                <a:moveTo>
                  <a:pt x="308990" y="257810"/>
                </a:moveTo>
                <a:lnTo>
                  <a:pt x="285120" y="262889"/>
                </a:lnTo>
                <a:lnTo>
                  <a:pt x="265668" y="275589"/>
                </a:lnTo>
                <a:lnTo>
                  <a:pt x="252573" y="295910"/>
                </a:lnTo>
                <a:lnTo>
                  <a:pt x="247776" y="321310"/>
                </a:lnTo>
                <a:lnTo>
                  <a:pt x="252573" y="345439"/>
                </a:lnTo>
                <a:lnTo>
                  <a:pt x="265668" y="365760"/>
                </a:lnTo>
                <a:lnTo>
                  <a:pt x="285120" y="379729"/>
                </a:lnTo>
                <a:lnTo>
                  <a:pt x="308990" y="384810"/>
                </a:lnTo>
                <a:lnTo>
                  <a:pt x="332861" y="379729"/>
                </a:lnTo>
                <a:lnTo>
                  <a:pt x="350545" y="367029"/>
                </a:lnTo>
                <a:lnTo>
                  <a:pt x="308990" y="367029"/>
                </a:lnTo>
                <a:lnTo>
                  <a:pt x="291558" y="363220"/>
                </a:lnTo>
                <a:lnTo>
                  <a:pt x="277352" y="354329"/>
                </a:lnTo>
                <a:lnTo>
                  <a:pt x="267789" y="339089"/>
                </a:lnTo>
                <a:lnTo>
                  <a:pt x="264286" y="321310"/>
                </a:lnTo>
                <a:lnTo>
                  <a:pt x="267789" y="303529"/>
                </a:lnTo>
                <a:lnTo>
                  <a:pt x="277352" y="288289"/>
                </a:lnTo>
                <a:lnTo>
                  <a:pt x="291558" y="278129"/>
                </a:lnTo>
                <a:lnTo>
                  <a:pt x="308990" y="274320"/>
                </a:lnTo>
                <a:lnTo>
                  <a:pt x="350368" y="274320"/>
                </a:lnTo>
                <a:lnTo>
                  <a:pt x="332861" y="262889"/>
                </a:lnTo>
                <a:lnTo>
                  <a:pt x="308990" y="257810"/>
                </a:lnTo>
                <a:close/>
              </a:path>
              <a:path w="454659" h="457200">
                <a:moveTo>
                  <a:pt x="350368" y="274320"/>
                </a:moveTo>
                <a:lnTo>
                  <a:pt x="308990" y="274320"/>
                </a:lnTo>
                <a:lnTo>
                  <a:pt x="326423" y="278129"/>
                </a:lnTo>
                <a:lnTo>
                  <a:pt x="340629" y="288289"/>
                </a:lnTo>
                <a:lnTo>
                  <a:pt x="350192" y="303529"/>
                </a:lnTo>
                <a:lnTo>
                  <a:pt x="353694" y="321310"/>
                </a:lnTo>
                <a:lnTo>
                  <a:pt x="350192" y="339089"/>
                </a:lnTo>
                <a:lnTo>
                  <a:pt x="340629" y="353060"/>
                </a:lnTo>
                <a:lnTo>
                  <a:pt x="326423" y="363220"/>
                </a:lnTo>
                <a:lnTo>
                  <a:pt x="308990" y="367029"/>
                </a:lnTo>
                <a:lnTo>
                  <a:pt x="350545" y="367029"/>
                </a:lnTo>
                <a:lnTo>
                  <a:pt x="352313" y="365760"/>
                </a:lnTo>
                <a:lnTo>
                  <a:pt x="365408" y="345439"/>
                </a:lnTo>
                <a:lnTo>
                  <a:pt x="370204" y="321310"/>
                </a:lnTo>
                <a:lnTo>
                  <a:pt x="365408" y="295910"/>
                </a:lnTo>
                <a:lnTo>
                  <a:pt x="352313" y="275589"/>
                </a:lnTo>
                <a:lnTo>
                  <a:pt x="350368" y="274320"/>
                </a:lnTo>
                <a:close/>
              </a:path>
              <a:path w="454659" h="457200">
                <a:moveTo>
                  <a:pt x="192832" y="248920"/>
                </a:moveTo>
                <a:lnTo>
                  <a:pt x="157099" y="248920"/>
                </a:lnTo>
                <a:lnTo>
                  <a:pt x="166272" y="251460"/>
                </a:lnTo>
                <a:lnTo>
                  <a:pt x="174196" y="256539"/>
                </a:lnTo>
                <a:lnTo>
                  <a:pt x="179762" y="265429"/>
                </a:lnTo>
                <a:lnTo>
                  <a:pt x="181863" y="274320"/>
                </a:lnTo>
                <a:lnTo>
                  <a:pt x="179762" y="284479"/>
                </a:lnTo>
                <a:lnTo>
                  <a:pt x="174196" y="292100"/>
                </a:lnTo>
                <a:lnTo>
                  <a:pt x="166272" y="298450"/>
                </a:lnTo>
                <a:lnTo>
                  <a:pt x="157099" y="300989"/>
                </a:lnTo>
                <a:lnTo>
                  <a:pt x="188674" y="300989"/>
                </a:lnTo>
                <a:lnTo>
                  <a:pt x="195768" y="289560"/>
                </a:lnTo>
                <a:lnTo>
                  <a:pt x="198374" y="274320"/>
                </a:lnTo>
                <a:lnTo>
                  <a:pt x="198374" y="266700"/>
                </a:lnTo>
                <a:lnTo>
                  <a:pt x="195706" y="257810"/>
                </a:lnTo>
                <a:lnTo>
                  <a:pt x="191007" y="251460"/>
                </a:lnTo>
                <a:lnTo>
                  <a:pt x="192832" y="248920"/>
                </a:lnTo>
                <a:close/>
              </a:path>
              <a:path w="454659" h="457200">
                <a:moveTo>
                  <a:pt x="164972" y="1270"/>
                </a:moveTo>
                <a:lnTo>
                  <a:pt x="148462" y="1270"/>
                </a:lnTo>
                <a:lnTo>
                  <a:pt x="148462" y="232410"/>
                </a:lnTo>
                <a:lnTo>
                  <a:pt x="140588" y="234950"/>
                </a:lnTo>
                <a:lnTo>
                  <a:pt x="133603" y="238760"/>
                </a:lnTo>
                <a:lnTo>
                  <a:pt x="128396" y="245110"/>
                </a:lnTo>
                <a:lnTo>
                  <a:pt x="195568" y="245110"/>
                </a:lnTo>
                <a:lnTo>
                  <a:pt x="200128" y="238760"/>
                </a:lnTo>
                <a:lnTo>
                  <a:pt x="178815" y="238760"/>
                </a:lnTo>
                <a:lnTo>
                  <a:pt x="170179" y="233679"/>
                </a:lnTo>
                <a:lnTo>
                  <a:pt x="164972" y="232410"/>
                </a:lnTo>
                <a:lnTo>
                  <a:pt x="164972" y="1270"/>
                </a:lnTo>
                <a:close/>
              </a:path>
              <a:path w="454659" h="457200">
                <a:moveTo>
                  <a:pt x="280796" y="1270"/>
                </a:moveTo>
                <a:lnTo>
                  <a:pt x="264286" y="1270"/>
                </a:lnTo>
                <a:lnTo>
                  <a:pt x="264286" y="69850"/>
                </a:lnTo>
                <a:lnTo>
                  <a:pt x="251465" y="76200"/>
                </a:lnTo>
                <a:lnTo>
                  <a:pt x="240966" y="85089"/>
                </a:lnTo>
                <a:lnTo>
                  <a:pt x="233872" y="97789"/>
                </a:lnTo>
                <a:lnTo>
                  <a:pt x="231266" y="111760"/>
                </a:lnTo>
                <a:lnTo>
                  <a:pt x="232362" y="121920"/>
                </a:lnTo>
                <a:lnTo>
                  <a:pt x="235457" y="129539"/>
                </a:lnTo>
                <a:lnTo>
                  <a:pt x="240268" y="138429"/>
                </a:lnTo>
                <a:lnTo>
                  <a:pt x="246506" y="144779"/>
                </a:lnTo>
                <a:lnTo>
                  <a:pt x="178815" y="238760"/>
                </a:lnTo>
                <a:lnTo>
                  <a:pt x="200128" y="238760"/>
                </a:lnTo>
                <a:lnTo>
                  <a:pt x="261238" y="153670"/>
                </a:lnTo>
                <a:lnTo>
                  <a:pt x="280796" y="153670"/>
                </a:lnTo>
                <a:lnTo>
                  <a:pt x="293618" y="148589"/>
                </a:lnTo>
                <a:lnTo>
                  <a:pt x="304117" y="139700"/>
                </a:lnTo>
                <a:lnTo>
                  <a:pt x="304826" y="138429"/>
                </a:lnTo>
                <a:lnTo>
                  <a:pt x="272541" y="138429"/>
                </a:lnTo>
                <a:lnTo>
                  <a:pt x="263368" y="135889"/>
                </a:lnTo>
                <a:lnTo>
                  <a:pt x="255444" y="129539"/>
                </a:lnTo>
                <a:lnTo>
                  <a:pt x="249878" y="121920"/>
                </a:lnTo>
                <a:lnTo>
                  <a:pt x="247776" y="111760"/>
                </a:lnTo>
                <a:lnTo>
                  <a:pt x="249878" y="102870"/>
                </a:lnTo>
                <a:lnTo>
                  <a:pt x="255444" y="93979"/>
                </a:lnTo>
                <a:lnTo>
                  <a:pt x="263368" y="88900"/>
                </a:lnTo>
                <a:lnTo>
                  <a:pt x="272541" y="86360"/>
                </a:lnTo>
                <a:lnTo>
                  <a:pt x="305200" y="86360"/>
                </a:lnTo>
                <a:lnTo>
                  <a:pt x="303496" y="83820"/>
                </a:lnTo>
                <a:lnTo>
                  <a:pt x="296941" y="78739"/>
                </a:lnTo>
                <a:lnTo>
                  <a:pt x="289268" y="73660"/>
                </a:lnTo>
                <a:lnTo>
                  <a:pt x="280796" y="69850"/>
                </a:lnTo>
                <a:lnTo>
                  <a:pt x="280796" y="1270"/>
                </a:lnTo>
                <a:close/>
              </a:path>
              <a:path w="454659" h="457200">
                <a:moveTo>
                  <a:pt x="383104" y="81279"/>
                </a:moveTo>
                <a:lnTo>
                  <a:pt x="360171" y="81279"/>
                </a:lnTo>
                <a:lnTo>
                  <a:pt x="365285" y="88900"/>
                </a:lnTo>
                <a:lnTo>
                  <a:pt x="371840" y="95250"/>
                </a:lnTo>
                <a:lnTo>
                  <a:pt x="379513" y="99060"/>
                </a:lnTo>
                <a:lnTo>
                  <a:pt x="387984" y="102870"/>
                </a:lnTo>
                <a:lnTo>
                  <a:pt x="387984" y="231139"/>
                </a:lnTo>
                <a:lnTo>
                  <a:pt x="404494" y="231139"/>
                </a:lnTo>
                <a:lnTo>
                  <a:pt x="404494" y="102870"/>
                </a:lnTo>
                <a:lnTo>
                  <a:pt x="417316" y="96520"/>
                </a:lnTo>
                <a:lnTo>
                  <a:pt x="427815" y="87629"/>
                </a:lnTo>
                <a:lnTo>
                  <a:pt x="428524" y="86360"/>
                </a:lnTo>
                <a:lnTo>
                  <a:pt x="396239" y="86360"/>
                </a:lnTo>
                <a:lnTo>
                  <a:pt x="387066" y="83820"/>
                </a:lnTo>
                <a:lnTo>
                  <a:pt x="383104" y="81279"/>
                </a:lnTo>
                <a:close/>
              </a:path>
              <a:path w="454659" h="457200">
                <a:moveTo>
                  <a:pt x="72786" y="171450"/>
                </a:moveTo>
                <a:lnTo>
                  <a:pt x="41655" y="171450"/>
                </a:lnTo>
                <a:lnTo>
                  <a:pt x="50829" y="173989"/>
                </a:lnTo>
                <a:lnTo>
                  <a:pt x="58753" y="180339"/>
                </a:lnTo>
                <a:lnTo>
                  <a:pt x="64319" y="187960"/>
                </a:lnTo>
                <a:lnTo>
                  <a:pt x="66420" y="198120"/>
                </a:lnTo>
                <a:lnTo>
                  <a:pt x="64319" y="207010"/>
                </a:lnTo>
                <a:lnTo>
                  <a:pt x="58753" y="215900"/>
                </a:lnTo>
                <a:lnTo>
                  <a:pt x="50829" y="220979"/>
                </a:lnTo>
                <a:lnTo>
                  <a:pt x="41655" y="223520"/>
                </a:lnTo>
                <a:lnTo>
                  <a:pt x="99481" y="223520"/>
                </a:lnTo>
                <a:lnTo>
                  <a:pt x="80771" y="209550"/>
                </a:lnTo>
                <a:lnTo>
                  <a:pt x="82422" y="201929"/>
                </a:lnTo>
                <a:lnTo>
                  <a:pt x="82422" y="198120"/>
                </a:lnTo>
                <a:lnTo>
                  <a:pt x="79837" y="184150"/>
                </a:lnTo>
                <a:lnTo>
                  <a:pt x="72786" y="171450"/>
                </a:lnTo>
                <a:close/>
              </a:path>
              <a:path w="454659" h="457200">
                <a:moveTo>
                  <a:pt x="280796" y="153670"/>
                </a:moveTo>
                <a:lnTo>
                  <a:pt x="264286" y="153670"/>
                </a:lnTo>
                <a:lnTo>
                  <a:pt x="264286" y="205739"/>
                </a:lnTo>
                <a:lnTo>
                  <a:pt x="280796" y="205739"/>
                </a:lnTo>
                <a:lnTo>
                  <a:pt x="280796" y="153670"/>
                </a:lnTo>
                <a:close/>
              </a:path>
              <a:path w="454659" h="457200">
                <a:moveTo>
                  <a:pt x="305200" y="86360"/>
                </a:moveTo>
                <a:lnTo>
                  <a:pt x="272541" y="86360"/>
                </a:lnTo>
                <a:lnTo>
                  <a:pt x="281715" y="88900"/>
                </a:lnTo>
                <a:lnTo>
                  <a:pt x="289639" y="93979"/>
                </a:lnTo>
                <a:lnTo>
                  <a:pt x="295205" y="102870"/>
                </a:lnTo>
                <a:lnTo>
                  <a:pt x="297306" y="111760"/>
                </a:lnTo>
                <a:lnTo>
                  <a:pt x="295205" y="121920"/>
                </a:lnTo>
                <a:lnTo>
                  <a:pt x="289639" y="129539"/>
                </a:lnTo>
                <a:lnTo>
                  <a:pt x="281715" y="135889"/>
                </a:lnTo>
                <a:lnTo>
                  <a:pt x="272541" y="138429"/>
                </a:lnTo>
                <a:lnTo>
                  <a:pt x="304826" y="138429"/>
                </a:lnTo>
                <a:lnTo>
                  <a:pt x="311211" y="127000"/>
                </a:lnTo>
                <a:lnTo>
                  <a:pt x="313816" y="111760"/>
                </a:lnTo>
                <a:lnTo>
                  <a:pt x="313816" y="110489"/>
                </a:lnTo>
                <a:lnTo>
                  <a:pt x="313308" y="110489"/>
                </a:lnTo>
                <a:lnTo>
                  <a:pt x="313308" y="107950"/>
                </a:lnTo>
                <a:lnTo>
                  <a:pt x="342319" y="91439"/>
                </a:lnTo>
                <a:lnTo>
                  <a:pt x="308609" y="91439"/>
                </a:lnTo>
                <a:lnTo>
                  <a:pt x="305200" y="86360"/>
                </a:lnTo>
                <a:close/>
              </a:path>
              <a:path w="454659" h="457200">
                <a:moveTo>
                  <a:pt x="404494" y="0"/>
                </a:moveTo>
                <a:lnTo>
                  <a:pt x="387984" y="0"/>
                </a:lnTo>
                <a:lnTo>
                  <a:pt x="387984" y="19050"/>
                </a:lnTo>
                <a:lnTo>
                  <a:pt x="375110" y="24129"/>
                </a:lnTo>
                <a:lnTo>
                  <a:pt x="364616" y="34289"/>
                </a:lnTo>
                <a:lnTo>
                  <a:pt x="357552" y="45720"/>
                </a:lnTo>
                <a:lnTo>
                  <a:pt x="354964" y="60960"/>
                </a:lnTo>
                <a:lnTo>
                  <a:pt x="354964" y="62229"/>
                </a:lnTo>
                <a:lnTo>
                  <a:pt x="355472" y="62229"/>
                </a:lnTo>
                <a:lnTo>
                  <a:pt x="355472" y="63500"/>
                </a:lnTo>
                <a:lnTo>
                  <a:pt x="308609" y="91439"/>
                </a:lnTo>
                <a:lnTo>
                  <a:pt x="342319" y="91439"/>
                </a:lnTo>
                <a:lnTo>
                  <a:pt x="360171" y="81279"/>
                </a:lnTo>
                <a:lnTo>
                  <a:pt x="383104" y="81279"/>
                </a:lnTo>
                <a:lnTo>
                  <a:pt x="379142" y="78739"/>
                </a:lnTo>
                <a:lnTo>
                  <a:pt x="373576" y="71120"/>
                </a:lnTo>
                <a:lnTo>
                  <a:pt x="371475" y="60960"/>
                </a:lnTo>
                <a:lnTo>
                  <a:pt x="373576" y="50800"/>
                </a:lnTo>
                <a:lnTo>
                  <a:pt x="379142" y="43179"/>
                </a:lnTo>
                <a:lnTo>
                  <a:pt x="387066" y="38100"/>
                </a:lnTo>
                <a:lnTo>
                  <a:pt x="396239" y="35560"/>
                </a:lnTo>
                <a:lnTo>
                  <a:pt x="428603" y="35560"/>
                </a:lnTo>
                <a:lnTo>
                  <a:pt x="427815" y="34289"/>
                </a:lnTo>
                <a:lnTo>
                  <a:pt x="417316" y="24129"/>
                </a:lnTo>
                <a:lnTo>
                  <a:pt x="404494" y="19050"/>
                </a:lnTo>
                <a:lnTo>
                  <a:pt x="404494" y="0"/>
                </a:lnTo>
                <a:close/>
              </a:path>
              <a:path w="454659" h="457200">
                <a:moveTo>
                  <a:pt x="428603" y="35560"/>
                </a:moveTo>
                <a:lnTo>
                  <a:pt x="396239" y="35560"/>
                </a:lnTo>
                <a:lnTo>
                  <a:pt x="405413" y="38100"/>
                </a:lnTo>
                <a:lnTo>
                  <a:pt x="413337" y="43179"/>
                </a:lnTo>
                <a:lnTo>
                  <a:pt x="418903" y="50800"/>
                </a:lnTo>
                <a:lnTo>
                  <a:pt x="421004" y="60960"/>
                </a:lnTo>
                <a:lnTo>
                  <a:pt x="418903" y="71120"/>
                </a:lnTo>
                <a:lnTo>
                  <a:pt x="413337" y="78739"/>
                </a:lnTo>
                <a:lnTo>
                  <a:pt x="405413" y="83820"/>
                </a:lnTo>
                <a:lnTo>
                  <a:pt x="396239" y="86360"/>
                </a:lnTo>
                <a:lnTo>
                  <a:pt x="428524" y="86360"/>
                </a:lnTo>
                <a:lnTo>
                  <a:pt x="434909" y="74929"/>
                </a:lnTo>
                <a:lnTo>
                  <a:pt x="437514" y="60960"/>
                </a:lnTo>
                <a:lnTo>
                  <a:pt x="434909" y="45720"/>
                </a:lnTo>
                <a:lnTo>
                  <a:pt x="428603" y="35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9231" y="5298947"/>
            <a:ext cx="1405127" cy="140512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97707" y="1031747"/>
            <a:ext cx="7772400" cy="5212080"/>
            <a:chOff x="2997707" y="1031747"/>
            <a:chExt cx="7772400" cy="5212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7707" y="1031747"/>
              <a:ext cx="7772400" cy="52120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93185" y="2001773"/>
              <a:ext cx="3595370" cy="1312545"/>
            </a:xfrm>
            <a:custGeom>
              <a:avLst/>
              <a:gdLst/>
              <a:ahLst/>
              <a:cxnLst/>
              <a:rect l="l" t="t" r="r" b="b"/>
              <a:pathLst>
                <a:path w="3595370" h="1312545">
                  <a:moveTo>
                    <a:pt x="0" y="656081"/>
                  </a:moveTo>
                  <a:lnTo>
                    <a:pt x="4930" y="607119"/>
                  </a:lnTo>
                  <a:lnTo>
                    <a:pt x="19490" y="559133"/>
                  </a:lnTo>
                  <a:lnTo>
                    <a:pt x="43331" y="512252"/>
                  </a:lnTo>
                  <a:lnTo>
                    <a:pt x="76107" y="466601"/>
                  </a:lnTo>
                  <a:lnTo>
                    <a:pt x="117469" y="422308"/>
                  </a:lnTo>
                  <a:lnTo>
                    <a:pt x="167070" y="379500"/>
                  </a:lnTo>
                  <a:lnTo>
                    <a:pt x="224562" y="338302"/>
                  </a:lnTo>
                  <a:lnTo>
                    <a:pt x="289598" y="298844"/>
                  </a:lnTo>
                  <a:lnTo>
                    <a:pt x="324837" y="279806"/>
                  </a:lnTo>
                  <a:lnTo>
                    <a:pt x="361831" y="261250"/>
                  </a:lnTo>
                  <a:lnTo>
                    <a:pt x="400537" y="243193"/>
                  </a:lnTo>
                  <a:lnTo>
                    <a:pt x="440912" y="225649"/>
                  </a:lnTo>
                  <a:lnTo>
                    <a:pt x="482912" y="208635"/>
                  </a:lnTo>
                  <a:lnTo>
                    <a:pt x="526494" y="192166"/>
                  </a:lnTo>
                  <a:lnTo>
                    <a:pt x="571614" y="176259"/>
                  </a:lnTo>
                  <a:lnTo>
                    <a:pt x="618229" y="160930"/>
                  </a:lnTo>
                  <a:lnTo>
                    <a:pt x="666296" y="146193"/>
                  </a:lnTo>
                  <a:lnTo>
                    <a:pt x="715771" y="132066"/>
                  </a:lnTo>
                  <a:lnTo>
                    <a:pt x="766610" y="118563"/>
                  </a:lnTo>
                  <a:lnTo>
                    <a:pt x="818771" y="105702"/>
                  </a:lnTo>
                  <a:lnTo>
                    <a:pt x="872209" y="93497"/>
                  </a:lnTo>
                  <a:lnTo>
                    <a:pt x="926881" y="81964"/>
                  </a:lnTo>
                  <a:lnTo>
                    <a:pt x="982744" y="71120"/>
                  </a:lnTo>
                  <a:lnTo>
                    <a:pt x="1039755" y="60980"/>
                  </a:lnTo>
                  <a:lnTo>
                    <a:pt x="1097869" y="51560"/>
                  </a:lnTo>
                  <a:lnTo>
                    <a:pt x="1157044" y="42875"/>
                  </a:lnTo>
                  <a:lnTo>
                    <a:pt x="1217235" y="34943"/>
                  </a:lnTo>
                  <a:lnTo>
                    <a:pt x="1278401" y="27778"/>
                  </a:lnTo>
                  <a:lnTo>
                    <a:pt x="1340496" y="21397"/>
                  </a:lnTo>
                  <a:lnTo>
                    <a:pt x="1403478" y="15815"/>
                  </a:lnTo>
                  <a:lnTo>
                    <a:pt x="1467304" y="11049"/>
                  </a:lnTo>
                  <a:lnTo>
                    <a:pt x="1531929" y="7113"/>
                  </a:lnTo>
                  <a:lnTo>
                    <a:pt x="1597310" y="4025"/>
                  </a:lnTo>
                  <a:lnTo>
                    <a:pt x="1663404" y="1799"/>
                  </a:lnTo>
                  <a:lnTo>
                    <a:pt x="1730168" y="452"/>
                  </a:lnTo>
                  <a:lnTo>
                    <a:pt x="1797558" y="0"/>
                  </a:lnTo>
                  <a:lnTo>
                    <a:pt x="1864947" y="452"/>
                  </a:lnTo>
                  <a:lnTo>
                    <a:pt x="1931711" y="1799"/>
                  </a:lnTo>
                  <a:lnTo>
                    <a:pt x="1997805" y="4025"/>
                  </a:lnTo>
                  <a:lnTo>
                    <a:pt x="2063186" y="7113"/>
                  </a:lnTo>
                  <a:lnTo>
                    <a:pt x="2127811" y="11049"/>
                  </a:lnTo>
                  <a:lnTo>
                    <a:pt x="2191637" y="15815"/>
                  </a:lnTo>
                  <a:lnTo>
                    <a:pt x="2254619" y="21397"/>
                  </a:lnTo>
                  <a:lnTo>
                    <a:pt x="2316714" y="27778"/>
                  </a:lnTo>
                  <a:lnTo>
                    <a:pt x="2377880" y="34943"/>
                  </a:lnTo>
                  <a:lnTo>
                    <a:pt x="2438071" y="42875"/>
                  </a:lnTo>
                  <a:lnTo>
                    <a:pt x="2497246" y="51560"/>
                  </a:lnTo>
                  <a:lnTo>
                    <a:pt x="2555360" y="60980"/>
                  </a:lnTo>
                  <a:lnTo>
                    <a:pt x="2612371" y="71120"/>
                  </a:lnTo>
                  <a:lnTo>
                    <a:pt x="2668234" y="81964"/>
                  </a:lnTo>
                  <a:lnTo>
                    <a:pt x="2722906" y="93497"/>
                  </a:lnTo>
                  <a:lnTo>
                    <a:pt x="2776344" y="105702"/>
                  </a:lnTo>
                  <a:lnTo>
                    <a:pt x="2828505" y="118563"/>
                  </a:lnTo>
                  <a:lnTo>
                    <a:pt x="2879344" y="132066"/>
                  </a:lnTo>
                  <a:lnTo>
                    <a:pt x="2928819" y="146193"/>
                  </a:lnTo>
                  <a:lnTo>
                    <a:pt x="2976886" y="160930"/>
                  </a:lnTo>
                  <a:lnTo>
                    <a:pt x="3023501" y="176259"/>
                  </a:lnTo>
                  <a:lnTo>
                    <a:pt x="3068621" y="192166"/>
                  </a:lnTo>
                  <a:lnTo>
                    <a:pt x="3112203" y="208635"/>
                  </a:lnTo>
                  <a:lnTo>
                    <a:pt x="3154203" y="225649"/>
                  </a:lnTo>
                  <a:lnTo>
                    <a:pt x="3194578" y="243193"/>
                  </a:lnTo>
                  <a:lnTo>
                    <a:pt x="3233284" y="261250"/>
                  </a:lnTo>
                  <a:lnTo>
                    <a:pt x="3270278" y="279806"/>
                  </a:lnTo>
                  <a:lnTo>
                    <a:pt x="3305517" y="298844"/>
                  </a:lnTo>
                  <a:lnTo>
                    <a:pt x="3338956" y="318348"/>
                  </a:lnTo>
                  <a:lnTo>
                    <a:pt x="3400264" y="358692"/>
                  </a:lnTo>
                  <a:lnTo>
                    <a:pt x="3453854" y="400710"/>
                  </a:lnTo>
                  <a:lnTo>
                    <a:pt x="3499379" y="444277"/>
                  </a:lnTo>
                  <a:lnTo>
                    <a:pt x="3536491" y="489265"/>
                  </a:lnTo>
                  <a:lnTo>
                    <a:pt x="3564843" y="535547"/>
                  </a:lnTo>
                  <a:lnTo>
                    <a:pt x="3584087" y="582996"/>
                  </a:lnTo>
                  <a:lnTo>
                    <a:pt x="3593876" y="631486"/>
                  </a:lnTo>
                  <a:lnTo>
                    <a:pt x="3595116" y="656081"/>
                  </a:lnTo>
                  <a:lnTo>
                    <a:pt x="3593876" y="680677"/>
                  </a:lnTo>
                  <a:lnTo>
                    <a:pt x="3584087" y="729167"/>
                  </a:lnTo>
                  <a:lnTo>
                    <a:pt x="3564843" y="776616"/>
                  </a:lnTo>
                  <a:lnTo>
                    <a:pt x="3536491" y="822898"/>
                  </a:lnTo>
                  <a:lnTo>
                    <a:pt x="3499379" y="867886"/>
                  </a:lnTo>
                  <a:lnTo>
                    <a:pt x="3453854" y="911453"/>
                  </a:lnTo>
                  <a:lnTo>
                    <a:pt x="3400264" y="953471"/>
                  </a:lnTo>
                  <a:lnTo>
                    <a:pt x="3338956" y="993815"/>
                  </a:lnTo>
                  <a:lnTo>
                    <a:pt x="3305517" y="1013319"/>
                  </a:lnTo>
                  <a:lnTo>
                    <a:pt x="3270278" y="1032357"/>
                  </a:lnTo>
                  <a:lnTo>
                    <a:pt x="3233284" y="1050913"/>
                  </a:lnTo>
                  <a:lnTo>
                    <a:pt x="3194578" y="1068970"/>
                  </a:lnTo>
                  <a:lnTo>
                    <a:pt x="3154203" y="1086514"/>
                  </a:lnTo>
                  <a:lnTo>
                    <a:pt x="3112203" y="1103528"/>
                  </a:lnTo>
                  <a:lnTo>
                    <a:pt x="3068621" y="1119997"/>
                  </a:lnTo>
                  <a:lnTo>
                    <a:pt x="3023501" y="1135904"/>
                  </a:lnTo>
                  <a:lnTo>
                    <a:pt x="2976886" y="1151233"/>
                  </a:lnTo>
                  <a:lnTo>
                    <a:pt x="2928819" y="1165970"/>
                  </a:lnTo>
                  <a:lnTo>
                    <a:pt x="2879344" y="1180097"/>
                  </a:lnTo>
                  <a:lnTo>
                    <a:pt x="2828505" y="1193600"/>
                  </a:lnTo>
                  <a:lnTo>
                    <a:pt x="2776344" y="1206461"/>
                  </a:lnTo>
                  <a:lnTo>
                    <a:pt x="2722906" y="1218666"/>
                  </a:lnTo>
                  <a:lnTo>
                    <a:pt x="2668234" y="1230199"/>
                  </a:lnTo>
                  <a:lnTo>
                    <a:pt x="2612371" y="1241043"/>
                  </a:lnTo>
                  <a:lnTo>
                    <a:pt x="2555360" y="1251183"/>
                  </a:lnTo>
                  <a:lnTo>
                    <a:pt x="2497246" y="1260603"/>
                  </a:lnTo>
                  <a:lnTo>
                    <a:pt x="2438071" y="1269288"/>
                  </a:lnTo>
                  <a:lnTo>
                    <a:pt x="2377880" y="1277220"/>
                  </a:lnTo>
                  <a:lnTo>
                    <a:pt x="2316714" y="1284385"/>
                  </a:lnTo>
                  <a:lnTo>
                    <a:pt x="2254619" y="1290766"/>
                  </a:lnTo>
                  <a:lnTo>
                    <a:pt x="2191637" y="1296348"/>
                  </a:lnTo>
                  <a:lnTo>
                    <a:pt x="2127811" y="1301114"/>
                  </a:lnTo>
                  <a:lnTo>
                    <a:pt x="2063186" y="1305050"/>
                  </a:lnTo>
                  <a:lnTo>
                    <a:pt x="1997805" y="1308138"/>
                  </a:lnTo>
                  <a:lnTo>
                    <a:pt x="1931711" y="1310364"/>
                  </a:lnTo>
                  <a:lnTo>
                    <a:pt x="1864947" y="1311711"/>
                  </a:lnTo>
                  <a:lnTo>
                    <a:pt x="1797558" y="1312164"/>
                  </a:lnTo>
                  <a:lnTo>
                    <a:pt x="1730168" y="1311711"/>
                  </a:lnTo>
                  <a:lnTo>
                    <a:pt x="1663404" y="1310364"/>
                  </a:lnTo>
                  <a:lnTo>
                    <a:pt x="1597310" y="1308138"/>
                  </a:lnTo>
                  <a:lnTo>
                    <a:pt x="1531929" y="1305050"/>
                  </a:lnTo>
                  <a:lnTo>
                    <a:pt x="1467304" y="1301114"/>
                  </a:lnTo>
                  <a:lnTo>
                    <a:pt x="1403478" y="1296348"/>
                  </a:lnTo>
                  <a:lnTo>
                    <a:pt x="1340496" y="1290766"/>
                  </a:lnTo>
                  <a:lnTo>
                    <a:pt x="1278401" y="1284385"/>
                  </a:lnTo>
                  <a:lnTo>
                    <a:pt x="1217235" y="1277220"/>
                  </a:lnTo>
                  <a:lnTo>
                    <a:pt x="1157044" y="1269288"/>
                  </a:lnTo>
                  <a:lnTo>
                    <a:pt x="1097869" y="1260603"/>
                  </a:lnTo>
                  <a:lnTo>
                    <a:pt x="1039755" y="1251183"/>
                  </a:lnTo>
                  <a:lnTo>
                    <a:pt x="982744" y="1241043"/>
                  </a:lnTo>
                  <a:lnTo>
                    <a:pt x="926881" y="1230199"/>
                  </a:lnTo>
                  <a:lnTo>
                    <a:pt x="872209" y="1218666"/>
                  </a:lnTo>
                  <a:lnTo>
                    <a:pt x="818771" y="1206461"/>
                  </a:lnTo>
                  <a:lnTo>
                    <a:pt x="766610" y="1193600"/>
                  </a:lnTo>
                  <a:lnTo>
                    <a:pt x="715771" y="1180097"/>
                  </a:lnTo>
                  <a:lnTo>
                    <a:pt x="666296" y="1165970"/>
                  </a:lnTo>
                  <a:lnTo>
                    <a:pt x="618229" y="1151233"/>
                  </a:lnTo>
                  <a:lnTo>
                    <a:pt x="571614" y="1135904"/>
                  </a:lnTo>
                  <a:lnTo>
                    <a:pt x="526494" y="1119997"/>
                  </a:lnTo>
                  <a:lnTo>
                    <a:pt x="482912" y="1103528"/>
                  </a:lnTo>
                  <a:lnTo>
                    <a:pt x="440912" y="1086514"/>
                  </a:lnTo>
                  <a:lnTo>
                    <a:pt x="400537" y="1068970"/>
                  </a:lnTo>
                  <a:lnTo>
                    <a:pt x="361831" y="1050913"/>
                  </a:lnTo>
                  <a:lnTo>
                    <a:pt x="324837" y="1032357"/>
                  </a:lnTo>
                  <a:lnTo>
                    <a:pt x="289598" y="1013319"/>
                  </a:lnTo>
                  <a:lnTo>
                    <a:pt x="256159" y="993815"/>
                  </a:lnTo>
                  <a:lnTo>
                    <a:pt x="194851" y="953471"/>
                  </a:lnTo>
                  <a:lnTo>
                    <a:pt x="141261" y="911453"/>
                  </a:lnTo>
                  <a:lnTo>
                    <a:pt x="95736" y="867886"/>
                  </a:lnTo>
                  <a:lnTo>
                    <a:pt x="58624" y="822898"/>
                  </a:lnTo>
                  <a:lnTo>
                    <a:pt x="30272" y="776616"/>
                  </a:lnTo>
                  <a:lnTo>
                    <a:pt x="11028" y="729167"/>
                  </a:lnTo>
                  <a:lnTo>
                    <a:pt x="1239" y="680677"/>
                  </a:lnTo>
                  <a:lnTo>
                    <a:pt x="0" y="656081"/>
                  </a:lnTo>
                  <a:close/>
                </a:path>
              </a:pathLst>
            </a:custGeom>
            <a:ln w="38100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45821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80" b="1">
                <a:latin typeface="Trebuchet MS"/>
                <a:cs typeface="Trebuchet MS"/>
              </a:rPr>
              <a:t>I</a:t>
            </a:r>
            <a:r>
              <a:rPr dirty="0" sz="4000" spc="60" b="1">
                <a:latin typeface="Trebuchet MS"/>
                <a:cs typeface="Trebuchet MS"/>
              </a:rPr>
              <a:t>n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35" b="1">
                <a:latin typeface="Trebuchet MS"/>
                <a:cs typeface="Trebuchet MS"/>
              </a:rPr>
              <a:t>v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20" b="1">
                <a:latin typeface="Trebuchet MS"/>
                <a:cs typeface="Trebuchet MS"/>
              </a:rPr>
              <a:t> 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60" b="1">
                <a:latin typeface="Trebuchet MS"/>
                <a:cs typeface="Trebuchet MS"/>
              </a:rPr>
              <a:t>n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120" b="1">
                <a:latin typeface="Trebuchet MS"/>
                <a:cs typeface="Trebuchet MS"/>
              </a:rPr>
              <a:t>l</a:t>
            </a:r>
            <a:r>
              <a:rPr dirty="0" sz="4000" spc="10" b="1">
                <a:latin typeface="Trebuchet MS"/>
                <a:cs typeface="Trebuchet MS"/>
              </a:rPr>
              <a:t>y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114" b="1">
                <a:latin typeface="Trebuchet MS"/>
                <a:cs typeface="Trebuchet MS"/>
              </a:rPr>
              <a:t>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2100" y="1022730"/>
            <a:ext cx="2209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 b="1">
                <a:solidFill>
                  <a:srgbClr val="289EFF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289E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289E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289E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289EFF"/>
                </a:solidFill>
                <a:latin typeface="Trebuchet MS"/>
                <a:cs typeface="Trebuchet MS"/>
              </a:rPr>
              <a:t>G</a:t>
            </a:r>
            <a:r>
              <a:rPr dirty="0" sz="1200" b="1">
                <a:solidFill>
                  <a:srgbClr val="289EFF"/>
                </a:solidFill>
                <a:latin typeface="Trebuchet MS"/>
                <a:cs typeface="Trebuchet MS"/>
              </a:rPr>
              <a:t>  </a:t>
            </a:r>
            <a:r>
              <a:rPr dirty="0" sz="1200" spc="-17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289EFF"/>
                </a:solidFill>
                <a:latin typeface="Trebuchet MS"/>
                <a:cs typeface="Trebuchet MS"/>
              </a:rPr>
              <a:t>F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289E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289E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289E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289E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289EFF"/>
                </a:solidFill>
                <a:latin typeface="Trebuchet MS"/>
                <a:cs typeface="Trebuchet MS"/>
              </a:rPr>
              <a:t>R</a:t>
            </a:r>
            <a:r>
              <a:rPr dirty="0" sz="1200" b="1">
                <a:solidFill>
                  <a:srgbClr val="289EFF"/>
                </a:solidFill>
                <a:latin typeface="Trebuchet MS"/>
                <a:cs typeface="Trebuchet MS"/>
              </a:rPr>
              <a:t>  </a:t>
            </a:r>
            <a:r>
              <a:rPr dirty="0" sz="1200" spc="-1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289E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289EFF"/>
                </a:solidFill>
                <a:latin typeface="Trebuchet MS"/>
                <a:cs typeface="Trebuchet MS"/>
              </a:rPr>
              <a:t>Q</a:t>
            </a:r>
            <a:r>
              <a:rPr dirty="0" sz="1200" spc="-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289EFF"/>
                </a:solidFill>
                <a:latin typeface="Trebuchet MS"/>
                <a:cs typeface="Trebuchet MS"/>
              </a:rPr>
              <a:t>L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2352" y="5295900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19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19"/>
                </a:lnTo>
                <a:lnTo>
                  <a:pt x="228600" y="274319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19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1981" y="5319521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9F9F9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12352" y="280263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19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19"/>
                </a:lnTo>
                <a:lnTo>
                  <a:pt x="228600" y="274319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19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91981" y="2825877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9F9F9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12352" y="216865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20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20"/>
                </a:lnTo>
                <a:lnTo>
                  <a:pt x="228600" y="274320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20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991981" y="2191258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9F9F9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1098" y="2077339"/>
            <a:ext cx="23863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uploaded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1098" y="2723769"/>
            <a:ext cx="254000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0005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Glue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DataBrew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visual data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preparation,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cleansing,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enrichment in preparation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visualization.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transformed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written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bucket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again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cataloged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Catalog.</a:t>
            </a:r>
            <a:endParaRPr sz="12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Glue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crawlers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take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inventory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stores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add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metadata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Catalog.</a:t>
            </a:r>
            <a:endParaRPr sz="1200">
              <a:latin typeface="Trebuchet MS"/>
              <a:cs typeface="Trebuchet MS"/>
            </a:endParaRPr>
          </a:p>
          <a:p>
            <a:pPr marL="12700" marR="132080">
              <a:lnSpc>
                <a:spcPct val="100000"/>
              </a:lnSpc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 Catalog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collects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representations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databases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crawled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metadata.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1098" y="5197602"/>
            <a:ext cx="24841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enables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interactive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querying,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analyzing,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processing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capabilities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12352" y="1623060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19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19"/>
                </a:lnTo>
                <a:lnTo>
                  <a:pt x="228600" y="274319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19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991981" y="1645411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9F9F9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8828" y="1533525"/>
            <a:ext cx="7453630" cy="4779010"/>
            <a:chOff x="1298828" y="1533525"/>
            <a:chExt cx="7453630" cy="4779010"/>
          </a:xfrm>
        </p:grpSpPr>
        <p:sp>
          <p:nvSpPr>
            <p:cNvPr id="14" name="object 14"/>
            <p:cNvSpPr/>
            <p:nvPr/>
          </p:nvSpPr>
          <p:spPr>
            <a:xfrm>
              <a:off x="1308353" y="1543050"/>
              <a:ext cx="7434580" cy="4759960"/>
            </a:xfrm>
            <a:custGeom>
              <a:avLst/>
              <a:gdLst/>
              <a:ahLst/>
              <a:cxnLst/>
              <a:rect l="l" t="t" r="r" b="b"/>
              <a:pathLst>
                <a:path w="7434580" h="4759960">
                  <a:moveTo>
                    <a:pt x="0" y="4759452"/>
                  </a:moveTo>
                  <a:lnTo>
                    <a:pt x="7434072" y="4759452"/>
                  </a:lnTo>
                  <a:lnTo>
                    <a:pt x="7434072" y="0"/>
                  </a:lnTo>
                  <a:lnTo>
                    <a:pt x="0" y="0"/>
                  </a:lnTo>
                  <a:lnTo>
                    <a:pt x="0" y="475945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591" y="1559051"/>
              <a:ext cx="216408" cy="21640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551177" y="1615566"/>
            <a:ext cx="9699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62240" algn="l"/>
              </a:tabLst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col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31442" y="1977389"/>
            <a:ext cx="2018030" cy="4165600"/>
          </a:xfrm>
          <a:custGeom>
            <a:avLst/>
            <a:gdLst/>
            <a:ahLst/>
            <a:cxnLst/>
            <a:rect l="l" t="t" r="r" b="b"/>
            <a:pathLst>
              <a:path w="2018029" h="4165600">
                <a:moveTo>
                  <a:pt x="0" y="4165091"/>
                </a:moveTo>
                <a:lnTo>
                  <a:pt x="2017776" y="4165091"/>
                </a:lnTo>
                <a:lnTo>
                  <a:pt x="2017776" y="0"/>
                </a:lnTo>
                <a:lnTo>
                  <a:pt x="0" y="0"/>
                </a:lnTo>
                <a:lnTo>
                  <a:pt x="0" y="4165091"/>
                </a:lnTo>
                <a:close/>
              </a:path>
            </a:pathLst>
          </a:custGeom>
          <a:ln w="1905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251329" y="2044064"/>
            <a:ext cx="77470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84150">
              <a:lnSpc>
                <a:spcPct val="100000"/>
              </a:lnSpc>
              <a:spcBef>
                <a:spcPts val="105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1262" y="1985010"/>
            <a:ext cx="980440" cy="4150360"/>
          </a:xfrm>
          <a:custGeom>
            <a:avLst/>
            <a:gdLst/>
            <a:ahLst/>
            <a:cxnLst/>
            <a:rect l="l" t="t" r="r" b="b"/>
            <a:pathLst>
              <a:path w="980440" h="4150360">
                <a:moveTo>
                  <a:pt x="0" y="4149852"/>
                </a:moveTo>
                <a:lnTo>
                  <a:pt x="979932" y="4149852"/>
                </a:lnTo>
                <a:lnTo>
                  <a:pt x="979932" y="0"/>
                </a:lnTo>
                <a:lnTo>
                  <a:pt x="0" y="0"/>
                </a:lnTo>
                <a:lnTo>
                  <a:pt x="0" y="4149852"/>
                </a:lnTo>
                <a:close/>
              </a:path>
            </a:pathLst>
          </a:custGeom>
          <a:ln w="1905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4642" y="2051431"/>
            <a:ext cx="62992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105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ource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3571" y="1967864"/>
            <a:ext cx="5629275" cy="4177029"/>
            <a:chOff x="443571" y="1967864"/>
            <a:chExt cx="5629275" cy="4177029"/>
          </a:xfrm>
        </p:grpSpPr>
        <p:sp>
          <p:nvSpPr>
            <p:cNvPr id="22" name="object 22"/>
            <p:cNvSpPr/>
            <p:nvPr/>
          </p:nvSpPr>
          <p:spPr>
            <a:xfrm>
              <a:off x="4046982" y="1977389"/>
              <a:ext cx="2016760" cy="4157979"/>
            </a:xfrm>
            <a:custGeom>
              <a:avLst/>
              <a:gdLst/>
              <a:ahLst/>
              <a:cxnLst/>
              <a:rect l="l" t="t" r="r" b="b"/>
              <a:pathLst>
                <a:path w="2016760" h="4157979">
                  <a:moveTo>
                    <a:pt x="0" y="4157472"/>
                  </a:moveTo>
                  <a:lnTo>
                    <a:pt x="2016252" y="4157472"/>
                  </a:lnTo>
                  <a:lnTo>
                    <a:pt x="2016252" y="0"/>
                  </a:lnTo>
                  <a:lnTo>
                    <a:pt x="0" y="0"/>
                  </a:lnTo>
                  <a:lnTo>
                    <a:pt x="0" y="415747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3571" y="3418846"/>
              <a:ext cx="396875" cy="452120"/>
            </a:xfrm>
            <a:custGeom>
              <a:avLst/>
              <a:gdLst/>
              <a:ahLst/>
              <a:cxnLst/>
              <a:rect l="l" t="t" r="r" b="b"/>
              <a:pathLst>
                <a:path w="396875" h="452120">
                  <a:moveTo>
                    <a:pt x="72127" y="306407"/>
                  </a:moveTo>
                  <a:lnTo>
                    <a:pt x="19472" y="344608"/>
                  </a:lnTo>
                  <a:lnTo>
                    <a:pt x="18076" y="350994"/>
                  </a:lnTo>
                  <a:lnTo>
                    <a:pt x="34620" y="380454"/>
                  </a:lnTo>
                  <a:lnTo>
                    <a:pt x="33380" y="384257"/>
                  </a:lnTo>
                  <a:lnTo>
                    <a:pt x="2631" y="398373"/>
                  </a:lnTo>
                  <a:lnTo>
                    <a:pt x="0" y="404349"/>
                  </a:lnTo>
                  <a:lnTo>
                    <a:pt x="15345" y="451707"/>
                  </a:lnTo>
                  <a:lnTo>
                    <a:pt x="33500" y="433503"/>
                  </a:lnTo>
                  <a:lnTo>
                    <a:pt x="26691" y="412498"/>
                  </a:lnTo>
                  <a:lnTo>
                    <a:pt x="50370" y="401642"/>
                  </a:lnTo>
                  <a:lnTo>
                    <a:pt x="52591" y="399155"/>
                  </a:lnTo>
                  <a:lnTo>
                    <a:pt x="58922" y="379730"/>
                  </a:lnTo>
                  <a:lnTo>
                    <a:pt x="58598" y="376413"/>
                  </a:lnTo>
                  <a:lnTo>
                    <a:pt x="45851" y="353720"/>
                  </a:lnTo>
                  <a:lnTo>
                    <a:pt x="72661" y="334295"/>
                  </a:lnTo>
                  <a:lnTo>
                    <a:pt x="132442" y="334295"/>
                  </a:lnTo>
                  <a:lnTo>
                    <a:pt x="134989" y="331741"/>
                  </a:lnTo>
                  <a:lnTo>
                    <a:pt x="101396" y="331741"/>
                  </a:lnTo>
                  <a:lnTo>
                    <a:pt x="78658" y="307027"/>
                  </a:lnTo>
                  <a:lnTo>
                    <a:pt x="72127" y="306407"/>
                  </a:lnTo>
                  <a:close/>
                </a:path>
                <a:path w="396875" h="452120">
                  <a:moveTo>
                    <a:pt x="100132" y="366692"/>
                  </a:moveTo>
                  <a:lnTo>
                    <a:pt x="88938" y="369091"/>
                  </a:lnTo>
                  <a:lnTo>
                    <a:pt x="76932" y="377395"/>
                  </a:lnTo>
                  <a:lnTo>
                    <a:pt x="69096" y="389719"/>
                  </a:lnTo>
                  <a:lnTo>
                    <a:pt x="67389" y="399522"/>
                  </a:lnTo>
                  <a:lnTo>
                    <a:pt x="100132" y="366692"/>
                  </a:lnTo>
                  <a:close/>
                </a:path>
                <a:path w="396875" h="452120">
                  <a:moveTo>
                    <a:pt x="132442" y="334295"/>
                  </a:moveTo>
                  <a:lnTo>
                    <a:pt x="72661" y="334295"/>
                  </a:lnTo>
                  <a:lnTo>
                    <a:pt x="90175" y="353310"/>
                  </a:lnTo>
                  <a:lnTo>
                    <a:pt x="92892" y="354377"/>
                  </a:lnTo>
                  <a:lnTo>
                    <a:pt x="96477" y="354654"/>
                  </a:lnTo>
                  <a:lnTo>
                    <a:pt x="112241" y="354550"/>
                  </a:lnTo>
                  <a:lnTo>
                    <a:pt x="132442" y="334295"/>
                  </a:lnTo>
                  <a:close/>
                </a:path>
                <a:path w="396875" h="452120">
                  <a:moveTo>
                    <a:pt x="135033" y="306426"/>
                  </a:moveTo>
                  <a:lnTo>
                    <a:pt x="128511" y="307074"/>
                  </a:lnTo>
                  <a:lnTo>
                    <a:pt x="105801" y="331722"/>
                  </a:lnTo>
                  <a:lnTo>
                    <a:pt x="101396" y="331741"/>
                  </a:lnTo>
                  <a:lnTo>
                    <a:pt x="134989" y="331741"/>
                  </a:lnTo>
                  <a:lnTo>
                    <a:pt x="149633" y="317058"/>
                  </a:lnTo>
                  <a:lnTo>
                    <a:pt x="135033" y="306426"/>
                  </a:lnTo>
                  <a:close/>
                </a:path>
                <a:path w="396875" h="452120">
                  <a:moveTo>
                    <a:pt x="102007" y="45749"/>
                  </a:moveTo>
                  <a:lnTo>
                    <a:pt x="67684" y="68338"/>
                  </a:lnTo>
                  <a:lnTo>
                    <a:pt x="67684" y="297371"/>
                  </a:lnTo>
                  <a:lnTo>
                    <a:pt x="90566" y="297371"/>
                  </a:lnTo>
                  <a:lnTo>
                    <a:pt x="90289" y="68624"/>
                  </a:lnTo>
                  <a:lnTo>
                    <a:pt x="102007" y="68624"/>
                  </a:lnTo>
                  <a:lnTo>
                    <a:pt x="102007" y="45749"/>
                  </a:lnTo>
                  <a:close/>
                </a:path>
                <a:path w="396875" h="452120">
                  <a:moveTo>
                    <a:pt x="326258" y="0"/>
                  </a:moveTo>
                  <a:lnTo>
                    <a:pt x="136053" y="0"/>
                  </a:lnTo>
                  <a:lnTo>
                    <a:pt x="113448" y="22588"/>
                  </a:lnTo>
                  <a:lnTo>
                    <a:pt x="113448" y="285934"/>
                  </a:lnTo>
                  <a:lnTo>
                    <a:pt x="136329" y="285934"/>
                  </a:lnTo>
                  <a:lnTo>
                    <a:pt x="136053" y="22874"/>
                  </a:lnTo>
                  <a:lnTo>
                    <a:pt x="350592" y="22874"/>
                  </a:lnTo>
                  <a:lnTo>
                    <a:pt x="329185" y="1220"/>
                  </a:lnTo>
                  <a:lnTo>
                    <a:pt x="326258" y="0"/>
                  </a:lnTo>
                  <a:close/>
                </a:path>
                <a:path w="396875" h="452120">
                  <a:moveTo>
                    <a:pt x="214894" y="251622"/>
                  </a:moveTo>
                  <a:lnTo>
                    <a:pt x="170652" y="251622"/>
                  </a:lnTo>
                  <a:lnTo>
                    <a:pt x="170652" y="274497"/>
                  </a:lnTo>
                  <a:lnTo>
                    <a:pt x="192080" y="274497"/>
                  </a:lnTo>
                  <a:lnTo>
                    <a:pt x="214894" y="251622"/>
                  </a:lnTo>
                  <a:close/>
                </a:path>
                <a:path w="396875" h="452120">
                  <a:moveTo>
                    <a:pt x="271928" y="194435"/>
                  </a:moveTo>
                  <a:lnTo>
                    <a:pt x="170652" y="194435"/>
                  </a:lnTo>
                  <a:lnTo>
                    <a:pt x="170652" y="217310"/>
                  </a:lnTo>
                  <a:lnTo>
                    <a:pt x="249114" y="217310"/>
                  </a:lnTo>
                  <a:lnTo>
                    <a:pt x="271928" y="194435"/>
                  </a:lnTo>
                  <a:close/>
                </a:path>
                <a:path w="396875" h="452120">
                  <a:moveTo>
                    <a:pt x="262179" y="137248"/>
                  </a:moveTo>
                  <a:lnTo>
                    <a:pt x="170652" y="137248"/>
                  </a:lnTo>
                  <a:lnTo>
                    <a:pt x="170652" y="160123"/>
                  </a:lnTo>
                  <a:lnTo>
                    <a:pt x="262179" y="160123"/>
                  </a:lnTo>
                  <a:lnTo>
                    <a:pt x="262179" y="137248"/>
                  </a:lnTo>
                  <a:close/>
                </a:path>
                <a:path w="396875" h="452120">
                  <a:moveTo>
                    <a:pt x="350592" y="22874"/>
                  </a:moveTo>
                  <a:lnTo>
                    <a:pt x="307943" y="22874"/>
                  </a:lnTo>
                  <a:lnTo>
                    <a:pt x="307943" y="120683"/>
                  </a:lnTo>
                  <a:lnTo>
                    <a:pt x="313053" y="125811"/>
                  </a:lnTo>
                  <a:lnTo>
                    <a:pt x="340368" y="125811"/>
                  </a:lnTo>
                  <a:lnTo>
                    <a:pt x="363182" y="102936"/>
                  </a:lnTo>
                  <a:lnTo>
                    <a:pt x="330825" y="102936"/>
                  </a:lnTo>
                  <a:lnTo>
                    <a:pt x="330825" y="35417"/>
                  </a:lnTo>
                  <a:lnTo>
                    <a:pt x="362992" y="35417"/>
                  </a:lnTo>
                  <a:lnTo>
                    <a:pt x="350592" y="22874"/>
                  </a:lnTo>
                  <a:close/>
                </a:path>
                <a:path w="396875" h="452120">
                  <a:moveTo>
                    <a:pt x="362992" y="35417"/>
                  </a:moveTo>
                  <a:lnTo>
                    <a:pt x="330825" y="35417"/>
                  </a:lnTo>
                  <a:lnTo>
                    <a:pt x="380449" y="85622"/>
                  </a:lnTo>
                  <a:lnTo>
                    <a:pt x="396607" y="69421"/>
                  </a:lnTo>
                  <a:lnTo>
                    <a:pt x="362992" y="35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82320" y="4126483"/>
            <a:ext cx="554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taset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66284" y="2044064"/>
            <a:ext cx="97536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84480">
              <a:lnSpc>
                <a:spcPct val="100000"/>
              </a:lnSpc>
              <a:spcBef>
                <a:spcPts val="105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prepa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83785" y="5864149"/>
            <a:ext cx="14198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rew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840223" y="1967864"/>
            <a:ext cx="3613150" cy="4184650"/>
            <a:chOff x="4840223" y="1967864"/>
            <a:chExt cx="3613150" cy="418465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23" y="5225795"/>
              <a:ext cx="457200" cy="4571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430517" y="1977389"/>
              <a:ext cx="2013585" cy="4165600"/>
            </a:xfrm>
            <a:custGeom>
              <a:avLst/>
              <a:gdLst/>
              <a:ahLst/>
              <a:cxnLst/>
              <a:rect l="l" t="t" r="r" b="b"/>
              <a:pathLst>
                <a:path w="2013584" h="4165600">
                  <a:moveTo>
                    <a:pt x="0" y="4165091"/>
                  </a:moveTo>
                  <a:lnTo>
                    <a:pt x="2013204" y="4165091"/>
                  </a:lnTo>
                  <a:lnTo>
                    <a:pt x="2013204" y="0"/>
                  </a:lnTo>
                  <a:lnTo>
                    <a:pt x="0" y="0"/>
                  </a:lnTo>
                  <a:lnTo>
                    <a:pt x="0" y="416509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645909" y="2044064"/>
            <a:ext cx="158115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29870">
              <a:lnSpc>
                <a:spcPct val="100000"/>
              </a:lnSpc>
              <a:spcBef>
                <a:spcPts val="105"/>
              </a:spcBef>
            </a:pP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Purpose-built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aly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cs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igh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8519" y="3108960"/>
            <a:ext cx="457200" cy="45720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873367" y="3679697"/>
            <a:ext cx="1127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5060" y="3662171"/>
            <a:ext cx="457200" cy="457200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224277" y="4262120"/>
            <a:ext cx="808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42205" y="3995166"/>
            <a:ext cx="1253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aw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23308" y="3126485"/>
            <a:ext cx="808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52500" y="1827276"/>
            <a:ext cx="4304030" cy="2270760"/>
            <a:chOff x="952500" y="1827276"/>
            <a:chExt cx="4304030" cy="2270760"/>
          </a:xfrm>
        </p:grpSpPr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9076" y="2667000"/>
              <a:ext cx="457200" cy="4572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170431" y="4021836"/>
              <a:ext cx="461009" cy="76200"/>
            </a:xfrm>
            <a:custGeom>
              <a:avLst/>
              <a:gdLst/>
              <a:ahLst/>
              <a:cxnLst/>
              <a:rect l="l" t="t" r="r" b="b"/>
              <a:pathLst>
                <a:path w="461010" h="76200">
                  <a:moveTo>
                    <a:pt x="384429" y="0"/>
                  </a:moveTo>
                  <a:lnTo>
                    <a:pt x="384429" y="76200"/>
                  </a:lnTo>
                  <a:lnTo>
                    <a:pt x="444881" y="45974"/>
                  </a:lnTo>
                  <a:lnTo>
                    <a:pt x="397129" y="45974"/>
                  </a:lnTo>
                  <a:lnTo>
                    <a:pt x="397129" y="30099"/>
                  </a:lnTo>
                  <a:lnTo>
                    <a:pt x="444627" y="30099"/>
                  </a:lnTo>
                  <a:lnTo>
                    <a:pt x="384429" y="0"/>
                  </a:lnTo>
                  <a:close/>
                </a:path>
                <a:path w="461010" h="76200">
                  <a:moveTo>
                    <a:pt x="384429" y="30099"/>
                  </a:moveTo>
                  <a:lnTo>
                    <a:pt x="0" y="30099"/>
                  </a:lnTo>
                  <a:lnTo>
                    <a:pt x="0" y="45974"/>
                  </a:lnTo>
                  <a:lnTo>
                    <a:pt x="384429" y="45974"/>
                  </a:lnTo>
                  <a:lnTo>
                    <a:pt x="384429" y="30099"/>
                  </a:lnTo>
                  <a:close/>
                </a:path>
                <a:path w="461010" h="76200">
                  <a:moveTo>
                    <a:pt x="444627" y="30099"/>
                  </a:moveTo>
                  <a:lnTo>
                    <a:pt x="397129" y="30099"/>
                  </a:lnTo>
                  <a:lnTo>
                    <a:pt x="397129" y="45974"/>
                  </a:lnTo>
                  <a:lnTo>
                    <a:pt x="444881" y="45974"/>
                  </a:lnTo>
                  <a:lnTo>
                    <a:pt x="460629" y="38100"/>
                  </a:lnTo>
                  <a:lnTo>
                    <a:pt x="444627" y="3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52500" y="182727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19">
                  <a:moveTo>
                    <a:pt x="228600" y="0"/>
                  </a:moveTo>
                  <a:lnTo>
                    <a:pt x="45719" y="0"/>
                  </a:lnTo>
                  <a:lnTo>
                    <a:pt x="27924" y="3589"/>
                  </a:lnTo>
                  <a:lnTo>
                    <a:pt x="13392" y="13382"/>
                  </a:lnTo>
                  <a:lnTo>
                    <a:pt x="3593" y="27914"/>
                  </a:lnTo>
                  <a:lnTo>
                    <a:pt x="0" y="45720"/>
                  </a:lnTo>
                  <a:lnTo>
                    <a:pt x="0" y="228600"/>
                  </a:lnTo>
                  <a:lnTo>
                    <a:pt x="3593" y="246405"/>
                  </a:lnTo>
                  <a:lnTo>
                    <a:pt x="13392" y="260937"/>
                  </a:lnTo>
                  <a:lnTo>
                    <a:pt x="27924" y="270730"/>
                  </a:lnTo>
                  <a:lnTo>
                    <a:pt x="45719" y="274320"/>
                  </a:lnTo>
                  <a:lnTo>
                    <a:pt x="228600" y="274320"/>
                  </a:lnTo>
                  <a:lnTo>
                    <a:pt x="246395" y="270730"/>
                  </a:lnTo>
                  <a:lnTo>
                    <a:pt x="260927" y="260937"/>
                  </a:lnTo>
                  <a:lnTo>
                    <a:pt x="270726" y="246405"/>
                  </a:lnTo>
                  <a:lnTo>
                    <a:pt x="274319" y="228600"/>
                  </a:lnTo>
                  <a:lnTo>
                    <a:pt x="274319" y="45720"/>
                  </a:lnTo>
                  <a:lnTo>
                    <a:pt x="270726" y="27914"/>
                  </a:lnTo>
                  <a:lnTo>
                    <a:pt x="260927" y="13382"/>
                  </a:lnTo>
                  <a:lnTo>
                    <a:pt x="246395" y="358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4315459" y="4891785"/>
            <a:ext cx="16459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Glue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30630" y="1850263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15868" y="1827275"/>
            <a:ext cx="2659380" cy="274320"/>
          </a:xfrm>
          <a:custGeom>
            <a:avLst/>
            <a:gdLst/>
            <a:ahLst/>
            <a:cxnLst/>
            <a:rect l="l" t="t" r="r" b="b"/>
            <a:pathLst>
              <a:path w="2659379" h="274319">
                <a:moveTo>
                  <a:pt x="274320" y="45720"/>
                </a:moveTo>
                <a:lnTo>
                  <a:pt x="270725" y="27914"/>
                </a:lnTo>
                <a:lnTo>
                  <a:pt x="260934" y="13385"/>
                </a:lnTo>
                <a:lnTo>
                  <a:pt x="246405" y="3594"/>
                </a:lnTo>
                <a:lnTo>
                  <a:pt x="228600" y="0"/>
                </a:lnTo>
                <a:lnTo>
                  <a:pt x="45720" y="0"/>
                </a:lnTo>
                <a:lnTo>
                  <a:pt x="27901" y="3594"/>
                </a:lnTo>
                <a:lnTo>
                  <a:pt x="13373" y="13385"/>
                </a:lnTo>
                <a:lnTo>
                  <a:pt x="3581" y="27914"/>
                </a:lnTo>
                <a:lnTo>
                  <a:pt x="0" y="45720"/>
                </a:lnTo>
                <a:lnTo>
                  <a:pt x="0" y="228600"/>
                </a:lnTo>
                <a:lnTo>
                  <a:pt x="3581" y="246418"/>
                </a:lnTo>
                <a:lnTo>
                  <a:pt x="13373" y="260946"/>
                </a:lnTo>
                <a:lnTo>
                  <a:pt x="27901" y="270738"/>
                </a:lnTo>
                <a:lnTo>
                  <a:pt x="45720" y="274320"/>
                </a:lnTo>
                <a:lnTo>
                  <a:pt x="228600" y="274320"/>
                </a:lnTo>
                <a:lnTo>
                  <a:pt x="246405" y="270738"/>
                </a:lnTo>
                <a:lnTo>
                  <a:pt x="260934" y="260946"/>
                </a:lnTo>
                <a:lnTo>
                  <a:pt x="270725" y="246418"/>
                </a:lnTo>
                <a:lnTo>
                  <a:pt x="274320" y="228600"/>
                </a:lnTo>
                <a:lnTo>
                  <a:pt x="274320" y="45720"/>
                </a:lnTo>
                <a:close/>
              </a:path>
              <a:path w="2659379" h="274319">
                <a:moveTo>
                  <a:pt x="2659380" y="45720"/>
                </a:moveTo>
                <a:lnTo>
                  <a:pt x="2655786" y="27914"/>
                </a:lnTo>
                <a:lnTo>
                  <a:pt x="2645994" y="13385"/>
                </a:lnTo>
                <a:lnTo>
                  <a:pt x="2631465" y="3594"/>
                </a:lnTo>
                <a:lnTo>
                  <a:pt x="2613660" y="0"/>
                </a:lnTo>
                <a:lnTo>
                  <a:pt x="2430780" y="0"/>
                </a:lnTo>
                <a:lnTo>
                  <a:pt x="2412962" y="3594"/>
                </a:lnTo>
                <a:lnTo>
                  <a:pt x="2398433" y="13385"/>
                </a:lnTo>
                <a:lnTo>
                  <a:pt x="2388641" y="27914"/>
                </a:lnTo>
                <a:lnTo>
                  <a:pt x="2385060" y="45720"/>
                </a:lnTo>
                <a:lnTo>
                  <a:pt x="2385060" y="228600"/>
                </a:lnTo>
                <a:lnTo>
                  <a:pt x="2388641" y="246418"/>
                </a:lnTo>
                <a:lnTo>
                  <a:pt x="2398433" y="260946"/>
                </a:lnTo>
                <a:lnTo>
                  <a:pt x="2412962" y="270738"/>
                </a:lnTo>
                <a:lnTo>
                  <a:pt x="2430780" y="274320"/>
                </a:lnTo>
                <a:lnTo>
                  <a:pt x="2613660" y="274320"/>
                </a:lnTo>
                <a:lnTo>
                  <a:pt x="2631465" y="270738"/>
                </a:lnTo>
                <a:lnTo>
                  <a:pt x="2645994" y="260946"/>
                </a:lnTo>
                <a:lnTo>
                  <a:pt x="2655786" y="246418"/>
                </a:lnTo>
                <a:lnTo>
                  <a:pt x="2659380" y="228600"/>
                </a:lnTo>
                <a:lnTo>
                  <a:pt x="2659380" y="4572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594861" y="1850263"/>
            <a:ext cx="2501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8395" algn="l"/>
              </a:tabLst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333231" y="3186683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19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19"/>
                </a:lnTo>
                <a:lnTo>
                  <a:pt x="228600" y="274319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19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8412606" y="3209671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648328" y="2668904"/>
            <a:ext cx="4709160" cy="2047239"/>
            <a:chOff x="3648328" y="2668904"/>
            <a:chExt cx="4709160" cy="2047239"/>
          </a:xfrm>
        </p:grpSpPr>
        <p:sp>
          <p:nvSpPr>
            <p:cNvPr id="48" name="object 48"/>
            <p:cNvSpPr/>
            <p:nvPr/>
          </p:nvSpPr>
          <p:spPr>
            <a:xfrm>
              <a:off x="3648329" y="4018025"/>
              <a:ext cx="2781300" cy="78740"/>
            </a:xfrm>
            <a:custGeom>
              <a:avLst/>
              <a:gdLst/>
              <a:ahLst/>
              <a:cxnLst/>
              <a:rect l="l" t="t" r="r" b="b"/>
              <a:pathLst>
                <a:path w="2781300" h="78739">
                  <a:moveTo>
                    <a:pt x="398526" y="37338"/>
                  </a:moveTo>
                  <a:lnTo>
                    <a:pt x="383413" y="29972"/>
                  </a:lnTo>
                  <a:lnTo>
                    <a:pt x="321945" y="0"/>
                  </a:lnTo>
                  <a:lnTo>
                    <a:pt x="322237" y="30099"/>
                  </a:lnTo>
                  <a:lnTo>
                    <a:pt x="0" y="33020"/>
                  </a:lnTo>
                  <a:lnTo>
                    <a:pt x="254" y="48895"/>
                  </a:lnTo>
                  <a:lnTo>
                    <a:pt x="322402" y="45974"/>
                  </a:lnTo>
                  <a:lnTo>
                    <a:pt x="322707" y="76200"/>
                  </a:lnTo>
                  <a:lnTo>
                    <a:pt x="398526" y="37338"/>
                  </a:lnTo>
                  <a:close/>
                </a:path>
                <a:path w="2781300" h="78739">
                  <a:moveTo>
                    <a:pt x="2766314" y="48260"/>
                  </a:moveTo>
                  <a:lnTo>
                    <a:pt x="2717546" y="48260"/>
                  </a:lnTo>
                  <a:lnTo>
                    <a:pt x="2704884" y="48260"/>
                  </a:lnTo>
                  <a:lnTo>
                    <a:pt x="2704592" y="78359"/>
                  </a:lnTo>
                  <a:lnTo>
                    <a:pt x="2766314" y="48260"/>
                  </a:lnTo>
                  <a:close/>
                </a:path>
                <a:path w="2781300" h="78739">
                  <a:moveTo>
                    <a:pt x="2781173" y="41021"/>
                  </a:moveTo>
                  <a:lnTo>
                    <a:pt x="2705354" y="2159"/>
                  </a:lnTo>
                  <a:lnTo>
                    <a:pt x="2705049" y="32270"/>
                  </a:lnTo>
                  <a:lnTo>
                    <a:pt x="2414270" y="29337"/>
                  </a:lnTo>
                  <a:lnTo>
                    <a:pt x="2414016" y="45212"/>
                  </a:lnTo>
                  <a:lnTo>
                    <a:pt x="2704884" y="48133"/>
                  </a:lnTo>
                  <a:lnTo>
                    <a:pt x="2717546" y="48133"/>
                  </a:lnTo>
                  <a:lnTo>
                    <a:pt x="2766580" y="48133"/>
                  </a:lnTo>
                  <a:lnTo>
                    <a:pt x="2781173" y="410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824336" y="3579177"/>
              <a:ext cx="407034" cy="1136650"/>
            </a:xfrm>
            <a:custGeom>
              <a:avLst/>
              <a:gdLst/>
              <a:ahLst/>
              <a:cxnLst/>
              <a:rect l="l" t="t" r="r" b="b"/>
              <a:pathLst>
                <a:path w="407035" h="1136650">
                  <a:moveTo>
                    <a:pt x="65290" y="748284"/>
                  </a:moveTo>
                  <a:lnTo>
                    <a:pt x="18656" y="748284"/>
                  </a:lnTo>
                  <a:lnTo>
                    <a:pt x="18656" y="1136357"/>
                  </a:lnTo>
                  <a:lnTo>
                    <a:pt x="37312" y="1117701"/>
                  </a:lnTo>
                  <a:lnTo>
                    <a:pt x="37312" y="766876"/>
                  </a:lnTo>
                  <a:lnTo>
                    <a:pt x="65290" y="766876"/>
                  </a:lnTo>
                  <a:lnTo>
                    <a:pt x="65290" y="748284"/>
                  </a:lnTo>
                  <a:close/>
                </a:path>
                <a:path w="407035" h="1136650">
                  <a:moveTo>
                    <a:pt x="257162" y="149580"/>
                  </a:moveTo>
                  <a:lnTo>
                    <a:pt x="253911" y="150241"/>
                  </a:lnTo>
                  <a:lnTo>
                    <a:pt x="247980" y="154228"/>
                  </a:lnTo>
                  <a:lnTo>
                    <a:pt x="243979" y="160147"/>
                  </a:lnTo>
                  <a:lnTo>
                    <a:pt x="243306" y="163436"/>
                  </a:lnTo>
                  <a:lnTo>
                    <a:pt x="257162" y="149580"/>
                  </a:lnTo>
                  <a:close/>
                </a:path>
                <a:path w="407035" h="1136650">
                  <a:moveTo>
                    <a:pt x="299542" y="855484"/>
                  </a:moveTo>
                  <a:lnTo>
                    <a:pt x="297345" y="854811"/>
                  </a:lnTo>
                  <a:lnTo>
                    <a:pt x="266306" y="851281"/>
                  </a:lnTo>
                  <a:lnTo>
                    <a:pt x="242506" y="850569"/>
                  </a:lnTo>
                  <a:lnTo>
                    <a:pt x="218706" y="851281"/>
                  </a:lnTo>
                  <a:lnTo>
                    <a:pt x="187667" y="854811"/>
                  </a:lnTo>
                  <a:lnTo>
                    <a:pt x="160731" y="863180"/>
                  </a:lnTo>
                  <a:lnTo>
                    <a:pt x="149237" y="878459"/>
                  </a:lnTo>
                  <a:lnTo>
                    <a:pt x="149237" y="881799"/>
                  </a:lnTo>
                  <a:lnTo>
                    <a:pt x="150456" y="884732"/>
                  </a:lnTo>
                  <a:lnTo>
                    <a:pt x="152577" y="887310"/>
                  </a:lnTo>
                  <a:lnTo>
                    <a:pt x="191033" y="963993"/>
                  </a:lnTo>
                  <a:lnTo>
                    <a:pt x="204927" y="950099"/>
                  </a:lnTo>
                  <a:lnTo>
                    <a:pt x="180073" y="900544"/>
                  </a:lnTo>
                  <a:lnTo>
                    <a:pt x="197434" y="903643"/>
                  </a:lnTo>
                  <a:lnTo>
                    <a:pt x="214972" y="905395"/>
                  </a:lnTo>
                  <a:lnTo>
                    <a:pt x="230670" y="906183"/>
                  </a:lnTo>
                  <a:lnTo>
                    <a:pt x="242506" y="906360"/>
                  </a:lnTo>
                  <a:lnTo>
                    <a:pt x="248754" y="906259"/>
                  </a:lnTo>
                  <a:lnTo>
                    <a:pt x="254482" y="900544"/>
                  </a:lnTo>
                  <a:lnTo>
                    <a:pt x="267258" y="887755"/>
                  </a:lnTo>
                  <a:lnTo>
                    <a:pt x="268185" y="886841"/>
                  </a:lnTo>
                  <a:lnTo>
                    <a:pt x="267779" y="886879"/>
                  </a:lnTo>
                  <a:lnTo>
                    <a:pt x="242506" y="887755"/>
                  </a:lnTo>
                  <a:lnTo>
                    <a:pt x="217233" y="886879"/>
                  </a:lnTo>
                  <a:lnTo>
                    <a:pt x="196824" y="884643"/>
                  </a:lnTo>
                  <a:lnTo>
                    <a:pt x="181495" y="881646"/>
                  </a:lnTo>
                  <a:lnTo>
                    <a:pt x="171462" y="878459"/>
                  </a:lnTo>
                  <a:lnTo>
                    <a:pt x="181495" y="875284"/>
                  </a:lnTo>
                  <a:lnTo>
                    <a:pt x="196824" y="872274"/>
                  </a:lnTo>
                  <a:lnTo>
                    <a:pt x="217233" y="870038"/>
                  </a:lnTo>
                  <a:lnTo>
                    <a:pt x="242506" y="869162"/>
                  </a:lnTo>
                  <a:lnTo>
                    <a:pt x="267779" y="870038"/>
                  </a:lnTo>
                  <a:lnTo>
                    <a:pt x="283286" y="871740"/>
                  </a:lnTo>
                  <a:lnTo>
                    <a:pt x="285864" y="869162"/>
                  </a:lnTo>
                  <a:lnTo>
                    <a:pt x="299542" y="855484"/>
                  </a:lnTo>
                  <a:close/>
                </a:path>
                <a:path w="407035" h="1136650">
                  <a:moveTo>
                    <a:pt x="332359" y="822667"/>
                  </a:moveTo>
                  <a:lnTo>
                    <a:pt x="130581" y="822667"/>
                  </a:lnTo>
                  <a:lnTo>
                    <a:pt x="130581" y="841260"/>
                  </a:lnTo>
                  <a:lnTo>
                    <a:pt x="313753" y="841260"/>
                  </a:lnTo>
                  <a:lnTo>
                    <a:pt x="332359" y="822667"/>
                  </a:lnTo>
                  <a:close/>
                </a:path>
                <a:path w="407035" h="1136650">
                  <a:moveTo>
                    <a:pt x="354431" y="785469"/>
                  </a:moveTo>
                  <a:lnTo>
                    <a:pt x="130581" y="785469"/>
                  </a:lnTo>
                  <a:lnTo>
                    <a:pt x="130581" y="804075"/>
                  </a:lnTo>
                  <a:lnTo>
                    <a:pt x="350951" y="804075"/>
                  </a:lnTo>
                  <a:lnTo>
                    <a:pt x="354431" y="800595"/>
                  </a:lnTo>
                  <a:lnTo>
                    <a:pt x="354431" y="785469"/>
                  </a:lnTo>
                  <a:close/>
                </a:path>
                <a:path w="407035" h="1136650">
                  <a:moveTo>
                    <a:pt x="391731" y="748284"/>
                  </a:moveTo>
                  <a:lnTo>
                    <a:pt x="83947" y="748284"/>
                  </a:lnTo>
                  <a:lnTo>
                    <a:pt x="83947" y="1071067"/>
                  </a:lnTo>
                  <a:lnTo>
                    <a:pt x="102603" y="1052410"/>
                  </a:lnTo>
                  <a:lnTo>
                    <a:pt x="102603" y="766876"/>
                  </a:lnTo>
                  <a:lnTo>
                    <a:pt x="373087" y="766876"/>
                  </a:lnTo>
                  <a:lnTo>
                    <a:pt x="373087" y="781939"/>
                  </a:lnTo>
                  <a:lnTo>
                    <a:pt x="388150" y="766876"/>
                  </a:lnTo>
                  <a:lnTo>
                    <a:pt x="391731" y="763295"/>
                  </a:lnTo>
                  <a:lnTo>
                    <a:pt x="391731" y="748284"/>
                  </a:lnTo>
                  <a:close/>
                </a:path>
                <a:path w="407035" h="1136650">
                  <a:moveTo>
                    <a:pt x="406488" y="266"/>
                  </a:moveTo>
                  <a:lnTo>
                    <a:pt x="406222" y="0"/>
                  </a:lnTo>
                  <a:lnTo>
                    <a:pt x="46634" y="0"/>
                  </a:lnTo>
                  <a:lnTo>
                    <a:pt x="46634" y="18592"/>
                  </a:lnTo>
                  <a:lnTo>
                    <a:pt x="46634" y="55791"/>
                  </a:lnTo>
                  <a:lnTo>
                    <a:pt x="46634" y="74383"/>
                  </a:lnTo>
                  <a:lnTo>
                    <a:pt x="46634" y="260362"/>
                  </a:lnTo>
                  <a:lnTo>
                    <a:pt x="18656" y="260362"/>
                  </a:lnTo>
                  <a:lnTo>
                    <a:pt x="18656" y="74383"/>
                  </a:lnTo>
                  <a:lnTo>
                    <a:pt x="46634" y="74383"/>
                  </a:lnTo>
                  <a:lnTo>
                    <a:pt x="46634" y="55791"/>
                  </a:lnTo>
                  <a:lnTo>
                    <a:pt x="18656" y="55791"/>
                  </a:lnTo>
                  <a:lnTo>
                    <a:pt x="18656" y="18592"/>
                  </a:lnTo>
                  <a:lnTo>
                    <a:pt x="46634" y="18592"/>
                  </a:lnTo>
                  <a:lnTo>
                    <a:pt x="46634" y="0"/>
                  </a:lnTo>
                  <a:lnTo>
                    <a:pt x="4178" y="0"/>
                  </a:lnTo>
                  <a:lnTo>
                    <a:pt x="0" y="4152"/>
                  </a:lnTo>
                  <a:lnTo>
                    <a:pt x="0" y="274802"/>
                  </a:lnTo>
                  <a:lnTo>
                    <a:pt x="4178" y="278955"/>
                  </a:lnTo>
                  <a:lnTo>
                    <a:pt x="127774" y="278955"/>
                  </a:lnTo>
                  <a:lnTo>
                    <a:pt x="146380" y="260362"/>
                  </a:lnTo>
                  <a:lnTo>
                    <a:pt x="139915" y="260362"/>
                  </a:lnTo>
                  <a:lnTo>
                    <a:pt x="139915" y="213868"/>
                  </a:lnTo>
                  <a:lnTo>
                    <a:pt x="186550" y="213868"/>
                  </a:lnTo>
                  <a:lnTo>
                    <a:pt x="186550" y="195262"/>
                  </a:lnTo>
                  <a:lnTo>
                    <a:pt x="139915" y="195262"/>
                  </a:lnTo>
                  <a:lnTo>
                    <a:pt x="139915" y="139471"/>
                  </a:lnTo>
                  <a:lnTo>
                    <a:pt x="267258" y="139471"/>
                  </a:lnTo>
                  <a:lnTo>
                    <a:pt x="285864" y="120878"/>
                  </a:lnTo>
                  <a:lnTo>
                    <a:pt x="139915" y="120878"/>
                  </a:lnTo>
                  <a:lnTo>
                    <a:pt x="139915" y="74383"/>
                  </a:lnTo>
                  <a:lnTo>
                    <a:pt x="332359" y="74383"/>
                  </a:lnTo>
                  <a:lnTo>
                    <a:pt x="350951" y="55791"/>
                  </a:lnTo>
                  <a:lnTo>
                    <a:pt x="121259" y="55791"/>
                  </a:lnTo>
                  <a:lnTo>
                    <a:pt x="121259" y="74383"/>
                  </a:lnTo>
                  <a:lnTo>
                    <a:pt x="121259" y="120878"/>
                  </a:lnTo>
                  <a:lnTo>
                    <a:pt x="121259" y="139471"/>
                  </a:lnTo>
                  <a:lnTo>
                    <a:pt x="121259" y="195262"/>
                  </a:lnTo>
                  <a:lnTo>
                    <a:pt x="121259" y="213868"/>
                  </a:lnTo>
                  <a:lnTo>
                    <a:pt x="121259" y="260362"/>
                  </a:lnTo>
                  <a:lnTo>
                    <a:pt x="65303" y="260362"/>
                  </a:lnTo>
                  <a:lnTo>
                    <a:pt x="65303" y="213868"/>
                  </a:lnTo>
                  <a:lnTo>
                    <a:pt x="121259" y="213868"/>
                  </a:lnTo>
                  <a:lnTo>
                    <a:pt x="121259" y="195262"/>
                  </a:lnTo>
                  <a:lnTo>
                    <a:pt x="65303" y="195262"/>
                  </a:lnTo>
                  <a:lnTo>
                    <a:pt x="65303" y="139471"/>
                  </a:lnTo>
                  <a:lnTo>
                    <a:pt x="121259" y="139471"/>
                  </a:lnTo>
                  <a:lnTo>
                    <a:pt x="121259" y="120878"/>
                  </a:lnTo>
                  <a:lnTo>
                    <a:pt x="65303" y="120878"/>
                  </a:lnTo>
                  <a:lnTo>
                    <a:pt x="65303" y="74383"/>
                  </a:lnTo>
                  <a:lnTo>
                    <a:pt x="121259" y="74383"/>
                  </a:lnTo>
                  <a:lnTo>
                    <a:pt x="121259" y="55791"/>
                  </a:lnTo>
                  <a:lnTo>
                    <a:pt x="65303" y="55791"/>
                  </a:lnTo>
                  <a:lnTo>
                    <a:pt x="65290" y="18592"/>
                  </a:lnTo>
                  <a:lnTo>
                    <a:pt x="388150" y="18592"/>
                  </a:lnTo>
                  <a:lnTo>
                    <a:pt x="406488" y="266"/>
                  </a:lnTo>
                  <a:close/>
                </a:path>
              </a:pathLst>
            </a:custGeom>
            <a:solidFill>
              <a:srgbClr val="8B4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488429" y="2678429"/>
              <a:ext cx="1859280" cy="1499870"/>
            </a:xfrm>
            <a:custGeom>
              <a:avLst/>
              <a:gdLst/>
              <a:ahLst/>
              <a:cxnLst/>
              <a:rect l="l" t="t" r="r" b="b"/>
              <a:pathLst>
                <a:path w="1859279" h="1499870">
                  <a:moveTo>
                    <a:pt x="0" y="749808"/>
                  </a:moveTo>
                  <a:lnTo>
                    <a:pt x="1471" y="707255"/>
                  </a:lnTo>
                  <a:lnTo>
                    <a:pt x="5833" y="665326"/>
                  </a:lnTo>
                  <a:lnTo>
                    <a:pt x="13008" y="624084"/>
                  </a:lnTo>
                  <a:lnTo>
                    <a:pt x="22916" y="583591"/>
                  </a:lnTo>
                  <a:lnTo>
                    <a:pt x="35480" y="543911"/>
                  </a:lnTo>
                  <a:lnTo>
                    <a:pt x="50620" y="505107"/>
                  </a:lnTo>
                  <a:lnTo>
                    <a:pt x="68259" y="467244"/>
                  </a:lnTo>
                  <a:lnTo>
                    <a:pt x="88318" y="430382"/>
                  </a:lnTo>
                  <a:lnTo>
                    <a:pt x="110719" y="394587"/>
                  </a:lnTo>
                  <a:lnTo>
                    <a:pt x="135383" y="359922"/>
                  </a:lnTo>
                  <a:lnTo>
                    <a:pt x="162231" y="326449"/>
                  </a:lnTo>
                  <a:lnTo>
                    <a:pt x="191186" y="294231"/>
                  </a:lnTo>
                  <a:lnTo>
                    <a:pt x="222168" y="263334"/>
                  </a:lnTo>
                  <a:lnTo>
                    <a:pt x="255099" y="233818"/>
                  </a:lnTo>
                  <a:lnTo>
                    <a:pt x="289902" y="205748"/>
                  </a:lnTo>
                  <a:lnTo>
                    <a:pt x="326497" y="179187"/>
                  </a:lnTo>
                  <a:lnTo>
                    <a:pt x="364805" y="154199"/>
                  </a:lnTo>
                  <a:lnTo>
                    <a:pt x="404749" y="130846"/>
                  </a:lnTo>
                  <a:lnTo>
                    <a:pt x="446251" y="109191"/>
                  </a:lnTo>
                  <a:lnTo>
                    <a:pt x="489230" y="89299"/>
                  </a:lnTo>
                  <a:lnTo>
                    <a:pt x="533610" y="71232"/>
                  </a:lnTo>
                  <a:lnTo>
                    <a:pt x="579312" y="55053"/>
                  </a:lnTo>
                  <a:lnTo>
                    <a:pt x="626257" y="40827"/>
                  </a:lnTo>
                  <a:lnTo>
                    <a:pt x="674366" y="28616"/>
                  </a:lnTo>
                  <a:lnTo>
                    <a:pt x="723562" y="18482"/>
                  </a:lnTo>
                  <a:lnTo>
                    <a:pt x="773766" y="10491"/>
                  </a:lnTo>
                  <a:lnTo>
                    <a:pt x="824899" y="4705"/>
                  </a:lnTo>
                  <a:lnTo>
                    <a:pt x="876883" y="1186"/>
                  </a:lnTo>
                  <a:lnTo>
                    <a:pt x="929640" y="0"/>
                  </a:lnTo>
                  <a:lnTo>
                    <a:pt x="982396" y="1186"/>
                  </a:lnTo>
                  <a:lnTo>
                    <a:pt x="1034380" y="4705"/>
                  </a:lnTo>
                  <a:lnTo>
                    <a:pt x="1085513" y="10491"/>
                  </a:lnTo>
                  <a:lnTo>
                    <a:pt x="1135717" y="18482"/>
                  </a:lnTo>
                  <a:lnTo>
                    <a:pt x="1184913" y="28616"/>
                  </a:lnTo>
                  <a:lnTo>
                    <a:pt x="1233022" y="40827"/>
                  </a:lnTo>
                  <a:lnTo>
                    <a:pt x="1279967" y="55053"/>
                  </a:lnTo>
                  <a:lnTo>
                    <a:pt x="1325669" y="71232"/>
                  </a:lnTo>
                  <a:lnTo>
                    <a:pt x="1370049" y="89299"/>
                  </a:lnTo>
                  <a:lnTo>
                    <a:pt x="1413028" y="109191"/>
                  </a:lnTo>
                  <a:lnTo>
                    <a:pt x="1454530" y="130846"/>
                  </a:lnTo>
                  <a:lnTo>
                    <a:pt x="1494474" y="154199"/>
                  </a:lnTo>
                  <a:lnTo>
                    <a:pt x="1532782" y="179187"/>
                  </a:lnTo>
                  <a:lnTo>
                    <a:pt x="1569377" y="205748"/>
                  </a:lnTo>
                  <a:lnTo>
                    <a:pt x="1604180" y="233818"/>
                  </a:lnTo>
                  <a:lnTo>
                    <a:pt x="1637111" y="263334"/>
                  </a:lnTo>
                  <a:lnTo>
                    <a:pt x="1668093" y="294231"/>
                  </a:lnTo>
                  <a:lnTo>
                    <a:pt x="1697048" y="326449"/>
                  </a:lnTo>
                  <a:lnTo>
                    <a:pt x="1723896" y="359922"/>
                  </a:lnTo>
                  <a:lnTo>
                    <a:pt x="1748560" y="394587"/>
                  </a:lnTo>
                  <a:lnTo>
                    <a:pt x="1770961" y="430382"/>
                  </a:lnTo>
                  <a:lnTo>
                    <a:pt x="1791020" y="467244"/>
                  </a:lnTo>
                  <a:lnTo>
                    <a:pt x="1808659" y="505107"/>
                  </a:lnTo>
                  <a:lnTo>
                    <a:pt x="1823799" y="543911"/>
                  </a:lnTo>
                  <a:lnTo>
                    <a:pt x="1836363" y="583591"/>
                  </a:lnTo>
                  <a:lnTo>
                    <a:pt x="1846271" y="624084"/>
                  </a:lnTo>
                  <a:lnTo>
                    <a:pt x="1853446" y="665326"/>
                  </a:lnTo>
                  <a:lnTo>
                    <a:pt x="1857808" y="707255"/>
                  </a:lnTo>
                  <a:lnTo>
                    <a:pt x="1859279" y="749808"/>
                  </a:lnTo>
                  <a:lnTo>
                    <a:pt x="1857808" y="792360"/>
                  </a:lnTo>
                  <a:lnTo>
                    <a:pt x="1853446" y="834289"/>
                  </a:lnTo>
                  <a:lnTo>
                    <a:pt x="1846271" y="875531"/>
                  </a:lnTo>
                  <a:lnTo>
                    <a:pt x="1836363" y="916024"/>
                  </a:lnTo>
                  <a:lnTo>
                    <a:pt x="1823799" y="955704"/>
                  </a:lnTo>
                  <a:lnTo>
                    <a:pt x="1808659" y="994508"/>
                  </a:lnTo>
                  <a:lnTo>
                    <a:pt x="1791020" y="1032371"/>
                  </a:lnTo>
                  <a:lnTo>
                    <a:pt x="1770961" y="1069233"/>
                  </a:lnTo>
                  <a:lnTo>
                    <a:pt x="1748560" y="1105028"/>
                  </a:lnTo>
                  <a:lnTo>
                    <a:pt x="1723896" y="1139693"/>
                  </a:lnTo>
                  <a:lnTo>
                    <a:pt x="1697048" y="1173166"/>
                  </a:lnTo>
                  <a:lnTo>
                    <a:pt x="1668093" y="1205384"/>
                  </a:lnTo>
                  <a:lnTo>
                    <a:pt x="1637111" y="1236281"/>
                  </a:lnTo>
                  <a:lnTo>
                    <a:pt x="1604180" y="1265797"/>
                  </a:lnTo>
                  <a:lnTo>
                    <a:pt x="1569377" y="1293867"/>
                  </a:lnTo>
                  <a:lnTo>
                    <a:pt x="1532782" y="1320428"/>
                  </a:lnTo>
                  <a:lnTo>
                    <a:pt x="1494474" y="1345416"/>
                  </a:lnTo>
                  <a:lnTo>
                    <a:pt x="1454530" y="1368769"/>
                  </a:lnTo>
                  <a:lnTo>
                    <a:pt x="1413028" y="1390424"/>
                  </a:lnTo>
                  <a:lnTo>
                    <a:pt x="1370049" y="1410316"/>
                  </a:lnTo>
                  <a:lnTo>
                    <a:pt x="1325669" y="1428383"/>
                  </a:lnTo>
                  <a:lnTo>
                    <a:pt x="1279967" y="1444562"/>
                  </a:lnTo>
                  <a:lnTo>
                    <a:pt x="1233022" y="1458788"/>
                  </a:lnTo>
                  <a:lnTo>
                    <a:pt x="1184913" y="1470999"/>
                  </a:lnTo>
                  <a:lnTo>
                    <a:pt x="1135717" y="1481133"/>
                  </a:lnTo>
                  <a:lnTo>
                    <a:pt x="1085513" y="1489124"/>
                  </a:lnTo>
                  <a:lnTo>
                    <a:pt x="1034380" y="1494910"/>
                  </a:lnTo>
                  <a:lnTo>
                    <a:pt x="982396" y="1498429"/>
                  </a:lnTo>
                  <a:lnTo>
                    <a:pt x="929640" y="1499616"/>
                  </a:lnTo>
                  <a:lnTo>
                    <a:pt x="876883" y="1498429"/>
                  </a:lnTo>
                  <a:lnTo>
                    <a:pt x="824899" y="1494910"/>
                  </a:lnTo>
                  <a:lnTo>
                    <a:pt x="773766" y="1489124"/>
                  </a:lnTo>
                  <a:lnTo>
                    <a:pt x="723562" y="1481133"/>
                  </a:lnTo>
                  <a:lnTo>
                    <a:pt x="674366" y="1470999"/>
                  </a:lnTo>
                  <a:lnTo>
                    <a:pt x="626257" y="1458788"/>
                  </a:lnTo>
                  <a:lnTo>
                    <a:pt x="579312" y="1444562"/>
                  </a:lnTo>
                  <a:lnTo>
                    <a:pt x="533610" y="1428383"/>
                  </a:lnTo>
                  <a:lnTo>
                    <a:pt x="489230" y="1410316"/>
                  </a:lnTo>
                  <a:lnTo>
                    <a:pt x="446251" y="1390424"/>
                  </a:lnTo>
                  <a:lnTo>
                    <a:pt x="404749" y="1368769"/>
                  </a:lnTo>
                  <a:lnTo>
                    <a:pt x="364805" y="1345416"/>
                  </a:lnTo>
                  <a:lnTo>
                    <a:pt x="326497" y="1320428"/>
                  </a:lnTo>
                  <a:lnTo>
                    <a:pt x="289902" y="1293867"/>
                  </a:lnTo>
                  <a:lnTo>
                    <a:pt x="255099" y="1265797"/>
                  </a:lnTo>
                  <a:lnTo>
                    <a:pt x="222168" y="1236281"/>
                  </a:lnTo>
                  <a:lnTo>
                    <a:pt x="191186" y="1205384"/>
                  </a:lnTo>
                  <a:lnTo>
                    <a:pt x="162231" y="1173166"/>
                  </a:lnTo>
                  <a:lnTo>
                    <a:pt x="135383" y="1139693"/>
                  </a:lnTo>
                  <a:lnTo>
                    <a:pt x="110719" y="1105028"/>
                  </a:lnTo>
                  <a:lnTo>
                    <a:pt x="88318" y="1069233"/>
                  </a:lnTo>
                  <a:lnTo>
                    <a:pt x="68259" y="1032371"/>
                  </a:lnTo>
                  <a:lnTo>
                    <a:pt x="50620" y="994508"/>
                  </a:lnTo>
                  <a:lnTo>
                    <a:pt x="35480" y="955704"/>
                  </a:lnTo>
                  <a:lnTo>
                    <a:pt x="22916" y="916024"/>
                  </a:lnTo>
                  <a:lnTo>
                    <a:pt x="13008" y="875531"/>
                  </a:lnTo>
                  <a:lnTo>
                    <a:pt x="5833" y="834289"/>
                  </a:lnTo>
                  <a:lnTo>
                    <a:pt x="1471" y="792360"/>
                  </a:lnTo>
                  <a:lnTo>
                    <a:pt x="0" y="749808"/>
                  </a:lnTo>
                  <a:close/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53308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315" b="1">
                <a:latin typeface="Trebuchet MS"/>
                <a:cs typeface="Trebuchet MS"/>
              </a:rPr>
              <a:t>O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20" b="1">
                <a:latin typeface="Trebuchet MS"/>
                <a:cs typeface="Trebuchet MS"/>
              </a:rPr>
              <a:t>r</a:t>
            </a:r>
            <a:r>
              <a:rPr dirty="0" sz="4000" spc="-420" b="1">
                <a:latin typeface="Trebuchet MS"/>
                <a:cs typeface="Trebuchet MS"/>
              </a:rPr>
              <a:t> 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50" b="1">
                <a:latin typeface="Trebuchet MS"/>
                <a:cs typeface="Trebuchet MS"/>
              </a:rPr>
              <a:t>h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20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170" b="1">
                <a:latin typeface="Trebuchet MS"/>
                <a:cs typeface="Trebuchet MS"/>
              </a:rPr>
              <a:t>o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35" b="1">
                <a:latin typeface="Trebuchet MS"/>
                <a:cs typeface="Trebuchet MS"/>
              </a:rPr>
              <a:t>f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20" b="1">
                <a:latin typeface="Trebuchet MS"/>
                <a:cs typeface="Trebuchet MS"/>
              </a:rPr>
              <a:t>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317093" y="999490"/>
            <a:ext cx="9702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Architect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Tahoma"/>
                <a:cs typeface="Tahoma"/>
              </a:rPr>
              <a:t>workflow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ahoma"/>
                <a:cs typeface="Tahoma"/>
              </a:rPr>
              <a:t>ingesting,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ahoma"/>
                <a:cs typeface="Tahoma"/>
              </a:rPr>
              <a:t>preparing,</a:t>
            </a:r>
            <a:r>
              <a:rPr dirty="0" sz="2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analyzing</a:t>
            </a:r>
            <a:r>
              <a:rPr dirty="0" sz="24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7" y="6428232"/>
              <a:ext cx="388620" cy="2194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9487" y="2788412"/>
            <a:ext cx="47034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310" b="1">
                <a:latin typeface="Trebuchet MS"/>
                <a:cs typeface="Trebuchet MS"/>
              </a:rPr>
              <a:t>D</a:t>
            </a:r>
            <a:r>
              <a:rPr dirty="0" sz="4400" spc="50" b="1">
                <a:latin typeface="Trebuchet MS"/>
                <a:cs typeface="Trebuchet MS"/>
              </a:rPr>
              <a:t>a</a:t>
            </a:r>
            <a:r>
              <a:rPr dirty="0" sz="4400" spc="-25" b="1">
                <a:latin typeface="Trebuchet MS"/>
                <a:cs typeface="Trebuchet MS"/>
              </a:rPr>
              <a:t>t</a:t>
            </a:r>
            <a:r>
              <a:rPr dirty="0" sz="4400" spc="145" b="1">
                <a:latin typeface="Trebuchet MS"/>
                <a:cs typeface="Trebuchet MS"/>
              </a:rPr>
              <a:t>a</a:t>
            </a:r>
            <a:r>
              <a:rPr dirty="0" sz="4400" spc="-484" b="1">
                <a:latin typeface="Trebuchet MS"/>
                <a:cs typeface="Trebuchet MS"/>
              </a:rPr>
              <a:t> </a:t>
            </a:r>
            <a:r>
              <a:rPr dirty="0" sz="4400" spc="50" b="1">
                <a:latin typeface="Trebuchet MS"/>
                <a:cs typeface="Trebuchet MS"/>
              </a:rPr>
              <a:t>v</a:t>
            </a:r>
            <a:r>
              <a:rPr dirty="0" sz="4400" spc="-25" b="1">
                <a:latin typeface="Trebuchet MS"/>
                <a:cs typeface="Trebuchet MS"/>
              </a:rPr>
              <a:t>i</a:t>
            </a:r>
            <a:r>
              <a:rPr dirty="0" sz="4400" spc="35" b="1">
                <a:latin typeface="Trebuchet MS"/>
                <a:cs typeface="Trebuchet MS"/>
              </a:rPr>
              <a:t>s</a:t>
            </a:r>
            <a:r>
              <a:rPr dirty="0" sz="4400" spc="30" b="1">
                <a:latin typeface="Trebuchet MS"/>
                <a:cs typeface="Trebuchet MS"/>
              </a:rPr>
              <a:t>u</a:t>
            </a:r>
            <a:r>
              <a:rPr dirty="0" sz="4400" spc="50" b="1">
                <a:latin typeface="Trebuchet MS"/>
                <a:cs typeface="Trebuchet MS"/>
              </a:rPr>
              <a:t>a</a:t>
            </a:r>
            <a:r>
              <a:rPr dirty="0" sz="4400" spc="135" b="1">
                <a:latin typeface="Trebuchet MS"/>
                <a:cs typeface="Trebuchet MS"/>
              </a:rPr>
              <a:t>l</a:t>
            </a:r>
            <a:r>
              <a:rPr dirty="0" sz="4400" spc="-25" b="1">
                <a:latin typeface="Trebuchet MS"/>
                <a:cs typeface="Trebuchet MS"/>
              </a:rPr>
              <a:t>i</a:t>
            </a:r>
            <a:r>
              <a:rPr dirty="0" sz="4400" spc="-229" b="1">
                <a:latin typeface="Trebuchet MS"/>
                <a:cs typeface="Trebuchet MS"/>
              </a:rPr>
              <a:t>z</a:t>
            </a:r>
            <a:r>
              <a:rPr dirty="0" sz="4400" spc="35" b="1">
                <a:latin typeface="Trebuchet MS"/>
                <a:cs typeface="Trebuchet MS"/>
              </a:rPr>
              <a:t>a</a:t>
            </a:r>
            <a:r>
              <a:rPr dirty="0" sz="4400" spc="-35" b="1">
                <a:latin typeface="Trebuchet MS"/>
                <a:cs typeface="Trebuchet MS"/>
              </a:rPr>
              <a:t>t</a:t>
            </a:r>
            <a:r>
              <a:rPr dirty="0" sz="4400" spc="-35" b="1">
                <a:latin typeface="Trebuchet MS"/>
                <a:cs typeface="Trebuchet MS"/>
              </a:rPr>
              <a:t>i</a:t>
            </a:r>
            <a:r>
              <a:rPr dirty="0" sz="4400" spc="85" b="1">
                <a:latin typeface="Trebuchet MS"/>
                <a:cs typeface="Trebuchet MS"/>
              </a:rPr>
              <a:t>o</a:t>
            </a:r>
            <a:r>
              <a:rPr dirty="0" sz="4400" spc="175" b="1">
                <a:latin typeface="Trebuchet MS"/>
                <a:cs typeface="Trebuchet MS"/>
              </a:rPr>
              <a:t>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547" y="6474509"/>
            <a:ext cx="281686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-114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2023,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dirty="0" sz="7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Services,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Inc.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affiliates.</a:t>
            </a:r>
            <a:r>
              <a:rPr dirty="0" sz="7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3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rights</a:t>
            </a:r>
            <a:r>
              <a:rPr dirty="0" sz="7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reserved.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8847" y="6459423"/>
            <a:ext cx="28422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14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2023,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dirty="0" sz="7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Services,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Inc.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7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affiliates.</a:t>
            </a:r>
            <a:r>
              <a:rPr dirty="0" sz="7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3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rights</a:t>
            </a:r>
            <a:r>
              <a:rPr dirty="0" sz="7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reserved.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74253" y="1993264"/>
            <a:ext cx="2495550" cy="1166495"/>
            <a:chOff x="8374253" y="1993264"/>
            <a:chExt cx="2495550" cy="1166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253" y="1993264"/>
              <a:ext cx="2495042" cy="1166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4542" y="2326258"/>
              <a:ext cx="1979676" cy="55245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579357" y="3264382"/>
            <a:ext cx="2239010" cy="721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3265" marR="5080" indent="-711200">
              <a:lnSpc>
                <a:spcPct val="114100"/>
              </a:lnSpc>
              <a:spcBef>
                <a:spcPts val="100"/>
              </a:spcBef>
            </a:pPr>
            <a:r>
              <a:rPr dirty="0" sz="2000" spc="-45">
                <a:solidFill>
                  <a:srgbClr val="FFFFFF"/>
                </a:solidFill>
                <a:latin typeface="Tahoma"/>
                <a:cs typeface="Tahoma"/>
              </a:rPr>
              <a:t>DEC</a:t>
            </a:r>
            <a:r>
              <a:rPr dirty="0" sz="2000" spc="-3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10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114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2000" spc="5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000" spc="10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dirty="0" sz="2000" spc="75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ERS  </a:t>
            </a:r>
            <a:r>
              <a:rPr dirty="0" sz="2000" spc="4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dirty="0" sz="20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Tahoma"/>
                <a:cs typeface="Tahoma"/>
              </a:rPr>
              <a:t>BI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4934" y="6465823"/>
            <a:ext cx="172021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5">
                <a:solidFill>
                  <a:srgbClr val="BEBEBE"/>
                </a:solidFill>
                <a:latin typeface="Tahoma"/>
                <a:cs typeface="Tahoma"/>
              </a:rPr>
              <a:t>I</a:t>
            </a:r>
            <a:r>
              <a:rPr dirty="0" sz="1400" spc="15">
                <a:solidFill>
                  <a:srgbClr val="BEBEBE"/>
                </a:solidFill>
                <a:latin typeface="Tahoma"/>
                <a:cs typeface="Tahoma"/>
              </a:rPr>
              <a:t>DC</a:t>
            </a:r>
            <a:r>
              <a:rPr dirty="0" sz="1400" spc="-9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dirty="0" sz="1400" spc="85">
                <a:solidFill>
                  <a:srgbClr val="BEBEBE"/>
                </a:solidFill>
                <a:latin typeface="Tahoma"/>
                <a:cs typeface="Tahoma"/>
              </a:rPr>
              <a:t>&amp;</a:t>
            </a:r>
            <a:r>
              <a:rPr dirty="0" sz="1400" spc="-9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BEBEBE"/>
                </a:solidFill>
                <a:latin typeface="Tahoma"/>
                <a:cs typeface="Tahoma"/>
              </a:rPr>
              <a:t>For</a:t>
            </a:r>
            <a:r>
              <a:rPr dirty="0" sz="1400" spc="20">
                <a:solidFill>
                  <a:srgbClr val="BEBEBE"/>
                </a:solidFill>
                <a:latin typeface="Tahoma"/>
                <a:cs typeface="Tahoma"/>
              </a:rPr>
              <a:t>r</a:t>
            </a:r>
            <a:r>
              <a:rPr dirty="0" sz="1400" spc="-10">
                <a:solidFill>
                  <a:srgbClr val="BEBEBE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BEBEBE"/>
                </a:solidFill>
                <a:latin typeface="Tahoma"/>
                <a:cs typeface="Tahoma"/>
              </a:rPr>
              <a:t>s</a:t>
            </a:r>
            <a:r>
              <a:rPr dirty="0" sz="1400" spc="30">
                <a:solidFill>
                  <a:srgbClr val="BEBEBE"/>
                </a:solidFill>
                <a:latin typeface="Tahoma"/>
                <a:cs typeface="Tahoma"/>
              </a:rPr>
              <a:t>ter</a:t>
            </a:r>
            <a:r>
              <a:rPr dirty="0" sz="1400" spc="-11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dirty="0" sz="1400" spc="55">
                <a:solidFill>
                  <a:srgbClr val="BEBEBE"/>
                </a:solidFill>
                <a:latin typeface="Tahoma"/>
                <a:cs typeface="Tahoma"/>
              </a:rPr>
              <a:t>2022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05628" y="1991741"/>
            <a:ext cx="2495550" cy="1167765"/>
            <a:chOff x="4905628" y="1991741"/>
            <a:chExt cx="2495550" cy="11677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5628" y="1991741"/>
              <a:ext cx="2495042" cy="11676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5537" y="2331593"/>
              <a:ext cx="409956" cy="52806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871084" y="3260318"/>
            <a:ext cx="2624455" cy="727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55015" marR="5080" indent="-742950">
              <a:lnSpc>
                <a:spcPct val="115100"/>
              </a:lnSpc>
              <a:spcBef>
                <a:spcPts val="95"/>
              </a:spcBef>
            </a:pPr>
            <a:r>
              <a:rPr dirty="0" sz="2000" spc="40">
                <a:solidFill>
                  <a:srgbClr val="FFFFFF"/>
                </a:solidFill>
                <a:latin typeface="Tahoma"/>
                <a:cs typeface="Tahoma"/>
              </a:rPr>
              <a:t>AVERAGE</a:t>
            </a:r>
            <a:r>
              <a:rPr dirty="0" sz="20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dirty="0" sz="20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000" spc="-6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000" spc="9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40">
                <a:solidFill>
                  <a:srgbClr val="FFFFFF"/>
                </a:solidFill>
                <a:latin typeface="Tahoma"/>
                <a:cs typeface="Tahoma"/>
              </a:rPr>
              <a:t>LS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51077" y="1985645"/>
            <a:ext cx="2496820" cy="1170940"/>
            <a:chOff x="1251077" y="1985645"/>
            <a:chExt cx="2496820" cy="117094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1077" y="1985645"/>
              <a:ext cx="2496566" cy="11706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2603" y="2290953"/>
              <a:ext cx="1968246" cy="55245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438402" y="3266033"/>
            <a:ext cx="2084705" cy="715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05485">
              <a:lnSpc>
                <a:spcPct val="113199"/>
              </a:lnSpc>
              <a:spcBef>
                <a:spcPts val="100"/>
              </a:spcBef>
            </a:pPr>
            <a:r>
              <a:rPr dirty="0" sz="2000" spc="45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dirty="0" sz="20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000" spc="15">
                <a:solidFill>
                  <a:srgbClr val="FFFFFF"/>
                </a:solidFill>
                <a:latin typeface="Tahoma"/>
                <a:cs typeface="Tahoma"/>
              </a:rPr>
              <a:t>EATE</a:t>
            </a:r>
            <a:r>
              <a:rPr dirty="0" sz="2000" spc="2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0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0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Tahoma"/>
                <a:cs typeface="Tahoma"/>
              </a:rPr>
              <a:t>2022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25673" y="5432044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29" h="45720">
                <a:moveTo>
                  <a:pt x="0" y="3301"/>
                </a:moveTo>
                <a:lnTo>
                  <a:pt x="3047" y="45338"/>
                </a:lnTo>
                <a:lnTo>
                  <a:pt x="49149" y="41909"/>
                </a:lnTo>
                <a:lnTo>
                  <a:pt x="46100" y="0"/>
                </a:lnTo>
                <a:lnTo>
                  <a:pt x="0" y="3301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3785" y="5519165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29" h="45720">
                <a:moveTo>
                  <a:pt x="49148" y="42037"/>
                </a:moveTo>
                <a:lnTo>
                  <a:pt x="46075" y="0"/>
                </a:lnTo>
                <a:lnTo>
                  <a:pt x="0" y="3429"/>
                </a:lnTo>
                <a:lnTo>
                  <a:pt x="3060" y="45339"/>
                </a:lnTo>
                <a:lnTo>
                  <a:pt x="49148" y="42037"/>
                </a:lnTo>
                <a:close/>
              </a:path>
            </a:pathLst>
          </a:custGeom>
          <a:ln w="12700">
            <a:solidFill>
              <a:srgbClr val="3A3A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00958" y="5199126"/>
            <a:ext cx="62865" cy="62230"/>
          </a:xfrm>
          <a:custGeom>
            <a:avLst/>
            <a:gdLst/>
            <a:ahLst/>
            <a:cxnLst/>
            <a:rect l="l" t="t" r="r" b="b"/>
            <a:pathLst>
              <a:path w="62864" h="62229">
                <a:moveTo>
                  <a:pt x="62483" y="32131"/>
                </a:moveTo>
                <a:lnTo>
                  <a:pt x="35305" y="0"/>
                </a:lnTo>
                <a:lnTo>
                  <a:pt x="0" y="29844"/>
                </a:lnTo>
                <a:lnTo>
                  <a:pt x="27304" y="61976"/>
                </a:lnTo>
                <a:lnTo>
                  <a:pt x="62483" y="32131"/>
                </a:lnTo>
                <a:close/>
              </a:path>
            </a:pathLst>
          </a:custGeom>
          <a:ln w="12700">
            <a:solidFill>
              <a:srgbClr val="3A3A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44747" y="5240273"/>
            <a:ext cx="62865" cy="62230"/>
          </a:xfrm>
          <a:custGeom>
            <a:avLst/>
            <a:gdLst/>
            <a:ahLst/>
            <a:cxnLst/>
            <a:rect l="l" t="t" r="r" b="b"/>
            <a:pathLst>
              <a:path w="62864" h="62229">
                <a:moveTo>
                  <a:pt x="62484" y="32131"/>
                </a:moveTo>
                <a:lnTo>
                  <a:pt x="35305" y="0"/>
                </a:lnTo>
                <a:lnTo>
                  <a:pt x="0" y="29844"/>
                </a:lnTo>
                <a:lnTo>
                  <a:pt x="27177" y="61975"/>
                </a:lnTo>
                <a:lnTo>
                  <a:pt x="62484" y="32131"/>
                </a:lnTo>
                <a:close/>
              </a:path>
            </a:pathLst>
          </a:custGeom>
          <a:ln w="12700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51529" y="5365369"/>
            <a:ext cx="62865" cy="62230"/>
          </a:xfrm>
          <a:custGeom>
            <a:avLst/>
            <a:gdLst/>
            <a:ahLst/>
            <a:cxnLst/>
            <a:rect l="l" t="t" r="r" b="b"/>
            <a:pathLst>
              <a:path w="62864" h="62229">
                <a:moveTo>
                  <a:pt x="34290" y="62102"/>
                </a:moveTo>
                <a:lnTo>
                  <a:pt x="62611" y="30860"/>
                </a:lnTo>
                <a:lnTo>
                  <a:pt x="28321" y="0"/>
                </a:lnTo>
                <a:lnTo>
                  <a:pt x="0" y="31241"/>
                </a:lnTo>
                <a:lnTo>
                  <a:pt x="34290" y="62102"/>
                </a:lnTo>
                <a:close/>
              </a:path>
            </a:pathLst>
          </a:custGeom>
          <a:ln w="12700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12085" y="5478779"/>
            <a:ext cx="57785" cy="55244"/>
          </a:xfrm>
          <a:custGeom>
            <a:avLst/>
            <a:gdLst/>
            <a:ahLst/>
            <a:cxnLst/>
            <a:rect l="l" t="t" r="r" b="b"/>
            <a:pathLst>
              <a:path w="57785" h="55245">
                <a:moveTo>
                  <a:pt x="57657" y="15494"/>
                </a:moveTo>
                <a:lnTo>
                  <a:pt x="14223" y="0"/>
                </a:lnTo>
                <a:lnTo>
                  <a:pt x="0" y="39624"/>
                </a:lnTo>
                <a:lnTo>
                  <a:pt x="43433" y="55245"/>
                </a:lnTo>
                <a:lnTo>
                  <a:pt x="57657" y="15494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89452" y="5050282"/>
            <a:ext cx="52069" cy="48260"/>
          </a:xfrm>
          <a:custGeom>
            <a:avLst/>
            <a:gdLst/>
            <a:ahLst/>
            <a:cxnLst/>
            <a:rect l="l" t="t" r="r" b="b"/>
            <a:pathLst>
              <a:path w="52070" h="48260">
                <a:moveTo>
                  <a:pt x="45720" y="48260"/>
                </a:moveTo>
                <a:lnTo>
                  <a:pt x="51688" y="6477"/>
                </a:lnTo>
                <a:lnTo>
                  <a:pt x="5969" y="0"/>
                </a:lnTo>
                <a:lnTo>
                  <a:pt x="0" y="41656"/>
                </a:lnTo>
                <a:lnTo>
                  <a:pt x="45720" y="48260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96411" y="5126101"/>
            <a:ext cx="62230" cy="60960"/>
          </a:xfrm>
          <a:custGeom>
            <a:avLst/>
            <a:gdLst/>
            <a:ahLst/>
            <a:cxnLst/>
            <a:rect l="l" t="t" r="r" b="b"/>
            <a:pathLst>
              <a:path w="62229" h="60960">
                <a:moveTo>
                  <a:pt x="61849" y="34925"/>
                </a:moveTo>
                <a:lnTo>
                  <a:pt x="38353" y="0"/>
                </a:lnTo>
                <a:lnTo>
                  <a:pt x="0" y="25781"/>
                </a:lnTo>
                <a:lnTo>
                  <a:pt x="23495" y="60706"/>
                </a:lnTo>
                <a:lnTo>
                  <a:pt x="61849" y="34925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77007" y="5232146"/>
            <a:ext cx="57785" cy="55244"/>
          </a:xfrm>
          <a:custGeom>
            <a:avLst/>
            <a:gdLst/>
            <a:ahLst/>
            <a:cxnLst/>
            <a:rect l="l" t="t" r="r" b="b"/>
            <a:pathLst>
              <a:path w="57785" h="55245">
                <a:moveTo>
                  <a:pt x="57657" y="15620"/>
                </a:moveTo>
                <a:lnTo>
                  <a:pt x="14224" y="0"/>
                </a:lnTo>
                <a:lnTo>
                  <a:pt x="0" y="39623"/>
                </a:lnTo>
                <a:lnTo>
                  <a:pt x="43434" y="55244"/>
                </a:lnTo>
                <a:lnTo>
                  <a:pt x="57657" y="15620"/>
                </a:lnTo>
                <a:close/>
              </a:path>
            </a:pathLst>
          </a:custGeom>
          <a:ln w="12700">
            <a:solidFill>
              <a:srgbClr val="3A3A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66745" y="525056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4" y="30479"/>
                </a:moveTo>
                <a:lnTo>
                  <a:pt x="33400" y="0"/>
                </a:lnTo>
                <a:lnTo>
                  <a:pt x="0" y="31876"/>
                </a:lnTo>
                <a:lnTo>
                  <a:pt x="29082" y="62356"/>
                </a:lnTo>
                <a:lnTo>
                  <a:pt x="62484" y="30479"/>
                </a:lnTo>
                <a:close/>
              </a:path>
            </a:pathLst>
          </a:custGeom>
          <a:ln w="12700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53107" y="5275071"/>
            <a:ext cx="62865" cy="62230"/>
          </a:xfrm>
          <a:custGeom>
            <a:avLst/>
            <a:gdLst/>
            <a:ahLst/>
            <a:cxnLst/>
            <a:rect l="l" t="t" r="r" b="b"/>
            <a:pathLst>
              <a:path w="62864" h="62229">
                <a:moveTo>
                  <a:pt x="34290" y="62229"/>
                </a:moveTo>
                <a:lnTo>
                  <a:pt x="62611" y="30987"/>
                </a:lnTo>
                <a:lnTo>
                  <a:pt x="28193" y="0"/>
                </a:lnTo>
                <a:lnTo>
                  <a:pt x="0" y="31241"/>
                </a:lnTo>
                <a:lnTo>
                  <a:pt x="34290" y="62229"/>
                </a:lnTo>
                <a:close/>
              </a:path>
            </a:pathLst>
          </a:custGeom>
          <a:ln w="12700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14673" y="5402834"/>
            <a:ext cx="52069" cy="48260"/>
          </a:xfrm>
          <a:custGeom>
            <a:avLst/>
            <a:gdLst/>
            <a:ahLst/>
            <a:cxnLst/>
            <a:rect l="l" t="t" r="r" b="b"/>
            <a:pathLst>
              <a:path w="52070" h="48260">
                <a:moveTo>
                  <a:pt x="45720" y="48259"/>
                </a:moveTo>
                <a:lnTo>
                  <a:pt x="51688" y="6603"/>
                </a:lnTo>
                <a:lnTo>
                  <a:pt x="5968" y="0"/>
                </a:lnTo>
                <a:lnTo>
                  <a:pt x="0" y="41782"/>
                </a:lnTo>
                <a:lnTo>
                  <a:pt x="45720" y="48259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71876" y="5523865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30" h="45720">
                <a:moveTo>
                  <a:pt x="0" y="3302"/>
                </a:moveTo>
                <a:lnTo>
                  <a:pt x="3175" y="45339"/>
                </a:lnTo>
                <a:lnTo>
                  <a:pt x="49149" y="41910"/>
                </a:lnTo>
                <a:lnTo>
                  <a:pt x="46100" y="0"/>
                </a:lnTo>
                <a:lnTo>
                  <a:pt x="0" y="3302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50060" y="4371085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30" h="45720">
                <a:moveTo>
                  <a:pt x="0" y="3428"/>
                </a:moveTo>
                <a:lnTo>
                  <a:pt x="3047" y="45338"/>
                </a:lnTo>
                <a:lnTo>
                  <a:pt x="49148" y="42037"/>
                </a:lnTo>
                <a:lnTo>
                  <a:pt x="46100" y="0"/>
                </a:lnTo>
                <a:lnTo>
                  <a:pt x="0" y="3428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02939" y="4861052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29" h="45720">
                <a:moveTo>
                  <a:pt x="0" y="3429"/>
                </a:moveTo>
                <a:lnTo>
                  <a:pt x="3048" y="45466"/>
                </a:lnTo>
                <a:lnTo>
                  <a:pt x="49149" y="42037"/>
                </a:lnTo>
                <a:lnTo>
                  <a:pt x="46101" y="0"/>
                </a:lnTo>
                <a:lnTo>
                  <a:pt x="0" y="3429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76167" y="4904359"/>
            <a:ext cx="62230" cy="60960"/>
          </a:xfrm>
          <a:custGeom>
            <a:avLst/>
            <a:gdLst/>
            <a:ahLst/>
            <a:cxnLst/>
            <a:rect l="l" t="t" r="r" b="b"/>
            <a:pathLst>
              <a:path w="62229" h="60960">
                <a:moveTo>
                  <a:pt x="0" y="25781"/>
                </a:moveTo>
                <a:lnTo>
                  <a:pt x="23495" y="60706"/>
                </a:lnTo>
                <a:lnTo>
                  <a:pt x="61849" y="35052"/>
                </a:lnTo>
                <a:lnTo>
                  <a:pt x="38354" y="0"/>
                </a:lnTo>
                <a:lnTo>
                  <a:pt x="0" y="25781"/>
                </a:lnTo>
                <a:close/>
              </a:path>
            </a:pathLst>
          </a:custGeom>
          <a:ln w="12700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71292" y="450748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3" y="30480"/>
                </a:moveTo>
                <a:lnTo>
                  <a:pt x="33400" y="0"/>
                </a:lnTo>
                <a:lnTo>
                  <a:pt x="0" y="32004"/>
                </a:lnTo>
                <a:lnTo>
                  <a:pt x="29082" y="62484"/>
                </a:lnTo>
                <a:lnTo>
                  <a:pt x="62483" y="30480"/>
                </a:lnTo>
                <a:close/>
              </a:path>
            </a:pathLst>
          </a:custGeom>
          <a:ln w="12700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10536" y="4390771"/>
            <a:ext cx="57785" cy="55244"/>
          </a:xfrm>
          <a:custGeom>
            <a:avLst/>
            <a:gdLst/>
            <a:ahLst/>
            <a:cxnLst/>
            <a:rect l="l" t="t" r="r" b="b"/>
            <a:pathLst>
              <a:path w="57785" h="55245">
                <a:moveTo>
                  <a:pt x="57657" y="15620"/>
                </a:moveTo>
                <a:lnTo>
                  <a:pt x="14224" y="0"/>
                </a:lnTo>
                <a:lnTo>
                  <a:pt x="0" y="39623"/>
                </a:lnTo>
                <a:lnTo>
                  <a:pt x="43433" y="55244"/>
                </a:lnTo>
                <a:lnTo>
                  <a:pt x="57657" y="15620"/>
                </a:lnTo>
                <a:close/>
              </a:path>
            </a:pathLst>
          </a:custGeom>
          <a:ln w="12700">
            <a:solidFill>
              <a:srgbClr val="3A3A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93848" y="5680227"/>
            <a:ext cx="52069" cy="48260"/>
          </a:xfrm>
          <a:custGeom>
            <a:avLst/>
            <a:gdLst/>
            <a:ahLst/>
            <a:cxnLst/>
            <a:rect l="l" t="t" r="r" b="b"/>
            <a:pathLst>
              <a:path w="52069" h="48260">
                <a:moveTo>
                  <a:pt x="45719" y="48209"/>
                </a:moveTo>
                <a:lnTo>
                  <a:pt x="51688" y="6527"/>
                </a:lnTo>
                <a:lnTo>
                  <a:pt x="5841" y="0"/>
                </a:lnTo>
                <a:lnTo>
                  <a:pt x="0" y="41694"/>
                </a:lnTo>
                <a:lnTo>
                  <a:pt x="45719" y="48209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36800" y="4685284"/>
            <a:ext cx="62230" cy="60960"/>
          </a:xfrm>
          <a:custGeom>
            <a:avLst/>
            <a:gdLst/>
            <a:ahLst/>
            <a:cxnLst/>
            <a:rect l="l" t="t" r="r" b="b"/>
            <a:pathLst>
              <a:path w="62230" h="60960">
                <a:moveTo>
                  <a:pt x="61722" y="35052"/>
                </a:moveTo>
                <a:lnTo>
                  <a:pt x="38226" y="0"/>
                </a:lnTo>
                <a:lnTo>
                  <a:pt x="0" y="25781"/>
                </a:lnTo>
                <a:lnTo>
                  <a:pt x="23368" y="60833"/>
                </a:lnTo>
                <a:lnTo>
                  <a:pt x="61722" y="35052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60219" y="4502277"/>
            <a:ext cx="57785" cy="55244"/>
          </a:xfrm>
          <a:custGeom>
            <a:avLst/>
            <a:gdLst/>
            <a:ahLst/>
            <a:cxnLst/>
            <a:rect l="l" t="t" r="r" b="b"/>
            <a:pathLst>
              <a:path w="57785" h="55245">
                <a:moveTo>
                  <a:pt x="0" y="39624"/>
                </a:moveTo>
                <a:lnTo>
                  <a:pt x="43561" y="55245"/>
                </a:lnTo>
                <a:lnTo>
                  <a:pt x="57657" y="15621"/>
                </a:lnTo>
                <a:lnTo>
                  <a:pt x="14224" y="0"/>
                </a:lnTo>
                <a:lnTo>
                  <a:pt x="0" y="39624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70963" y="4860925"/>
            <a:ext cx="62865" cy="62230"/>
          </a:xfrm>
          <a:custGeom>
            <a:avLst/>
            <a:gdLst/>
            <a:ahLst/>
            <a:cxnLst/>
            <a:rect l="l" t="t" r="r" b="b"/>
            <a:pathLst>
              <a:path w="62864" h="62229">
                <a:moveTo>
                  <a:pt x="62484" y="32131"/>
                </a:moveTo>
                <a:lnTo>
                  <a:pt x="35306" y="0"/>
                </a:lnTo>
                <a:lnTo>
                  <a:pt x="0" y="29844"/>
                </a:lnTo>
                <a:lnTo>
                  <a:pt x="27305" y="61975"/>
                </a:lnTo>
                <a:lnTo>
                  <a:pt x="62484" y="32131"/>
                </a:lnTo>
              </a:path>
            </a:pathLst>
          </a:custGeom>
          <a:ln w="12700">
            <a:solidFill>
              <a:srgbClr val="3A3A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42770" y="5572378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30" h="45720">
                <a:moveTo>
                  <a:pt x="0" y="3429"/>
                </a:moveTo>
                <a:lnTo>
                  <a:pt x="3048" y="45415"/>
                </a:lnTo>
                <a:lnTo>
                  <a:pt x="49149" y="42049"/>
                </a:lnTo>
                <a:lnTo>
                  <a:pt x="46100" y="0"/>
                </a:lnTo>
                <a:lnTo>
                  <a:pt x="0" y="3429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36650" y="5315839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30" h="45720">
                <a:moveTo>
                  <a:pt x="0" y="3302"/>
                </a:moveTo>
                <a:lnTo>
                  <a:pt x="3073" y="45339"/>
                </a:lnTo>
                <a:lnTo>
                  <a:pt x="49148" y="42037"/>
                </a:lnTo>
                <a:lnTo>
                  <a:pt x="46088" y="0"/>
                </a:lnTo>
                <a:lnTo>
                  <a:pt x="0" y="3302"/>
                </a:lnTo>
                <a:close/>
              </a:path>
            </a:pathLst>
          </a:custGeom>
          <a:ln w="12699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98639" y="4544821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30" h="45720">
                <a:moveTo>
                  <a:pt x="0" y="3301"/>
                </a:moveTo>
                <a:lnTo>
                  <a:pt x="3060" y="45338"/>
                </a:lnTo>
                <a:lnTo>
                  <a:pt x="49136" y="41909"/>
                </a:lnTo>
                <a:lnTo>
                  <a:pt x="46075" y="0"/>
                </a:lnTo>
                <a:lnTo>
                  <a:pt x="0" y="3301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38958" y="5705195"/>
            <a:ext cx="50165" cy="46355"/>
          </a:xfrm>
          <a:custGeom>
            <a:avLst/>
            <a:gdLst/>
            <a:ahLst/>
            <a:cxnLst/>
            <a:rect l="l" t="t" r="r" b="b"/>
            <a:pathLst>
              <a:path w="50164" h="46354">
                <a:moveTo>
                  <a:pt x="49657" y="3962"/>
                </a:moveTo>
                <a:lnTo>
                  <a:pt x="3556" y="0"/>
                </a:lnTo>
                <a:lnTo>
                  <a:pt x="0" y="41960"/>
                </a:lnTo>
                <a:lnTo>
                  <a:pt x="45974" y="45923"/>
                </a:lnTo>
                <a:lnTo>
                  <a:pt x="49657" y="3962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00672" y="4265295"/>
            <a:ext cx="57785" cy="55244"/>
          </a:xfrm>
          <a:custGeom>
            <a:avLst/>
            <a:gdLst/>
            <a:ahLst/>
            <a:cxnLst/>
            <a:rect l="l" t="t" r="r" b="b"/>
            <a:pathLst>
              <a:path w="57784" h="55245">
                <a:moveTo>
                  <a:pt x="57708" y="15620"/>
                </a:moveTo>
                <a:lnTo>
                  <a:pt x="14223" y="0"/>
                </a:lnTo>
                <a:lnTo>
                  <a:pt x="0" y="39623"/>
                </a:lnTo>
                <a:lnTo>
                  <a:pt x="43484" y="55244"/>
                </a:lnTo>
                <a:lnTo>
                  <a:pt x="57708" y="15620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35964" y="4416805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30" h="45720">
                <a:moveTo>
                  <a:pt x="0" y="3429"/>
                </a:moveTo>
                <a:lnTo>
                  <a:pt x="3060" y="45466"/>
                </a:lnTo>
                <a:lnTo>
                  <a:pt x="49149" y="42037"/>
                </a:lnTo>
                <a:lnTo>
                  <a:pt x="46075" y="0"/>
                </a:lnTo>
                <a:lnTo>
                  <a:pt x="0" y="3429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67201" y="5042280"/>
            <a:ext cx="52069" cy="48260"/>
          </a:xfrm>
          <a:custGeom>
            <a:avLst/>
            <a:gdLst/>
            <a:ahLst/>
            <a:cxnLst/>
            <a:rect l="l" t="t" r="r" b="b"/>
            <a:pathLst>
              <a:path w="52070" h="48260">
                <a:moveTo>
                  <a:pt x="5969" y="0"/>
                </a:moveTo>
                <a:lnTo>
                  <a:pt x="0" y="41656"/>
                </a:lnTo>
                <a:lnTo>
                  <a:pt x="45720" y="48260"/>
                </a:lnTo>
                <a:lnTo>
                  <a:pt x="51688" y="6477"/>
                </a:lnTo>
                <a:lnTo>
                  <a:pt x="5969" y="0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5" name="object 45"/>
          <p:cNvGrpSpPr/>
          <p:nvPr/>
        </p:nvGrpSpPr>
        <p:grpSpPr>
          <a:xfrm>
            <a:off x="3772661" y="5197855"/>
            <a:ext cx="78740" cy="186055"/>
            <a:chOff x="3772661" y="5197855"/>
            <a:chExt cx="78740" cy="186055"/>
          </a:xfrm>
        </p:grpSpPr>
        <p:sp>
          <p:nvSpPr>
            <p:cNvPr id="46" name="object 46"/>
            <p:cNvSpPr/>
            <p:nvPr/>
          </p:nvSpPr>
          <p:spPr>
            <a:xfrm>
              <a:off x="3782313" y="5204205"/>
              <a:ext cx="62865" cy="62230"/>
            </a:xfrm>
            <a:custGeom>
              <a:avLst/>
              <a:gdLst/>
              <a:ahLst/>
              <a:cxnLst/>
              <a:rect l="l" t="t" r="r" b="b"/>
              <a:pathLst>
                <a:path w="62864" h="62229">
                  <a:moveTo>
                    <a:pt x="28194" y="0"/>
                  </a:moveTo>
                  <a:lnTo>
                    <a:pt x="0" y="31242"/>
                  </a:lnTo>
                  <a:lnTo>
                    <a:pt x="34289" y="62230"/>
                  </a:lnTo>
                  <a:lnTo>
                    <a:pt x="62484" y="30988"/>
                  </a:lnTo>
                  <a:lnTo>
                    <a:pt x="28194" y="0"/>
                  </a:lnTo>
                  <a:close/>
                </a:path>
              </a:pathLst>
            </a:custGeom>
            <a:ln w="12700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779011" y="5315457"/>
              <a:ext cx="62865" cy="62230"/>
            </a:xfrm>
            <a:custGeom>
              <a:avLst/>
              <a:gdLst/>
              <a:ahLst/>
              <a:cxnLst/>
              <a:rect l="l" t="t" r="r" b="b"/>
              <a:pathLst>
                <a:path w="62864" h="62229">
                  <a:moveTo>
                    <a:pt x="0" y="29844"/>
                  </a:moveTo>
                  <a:lnTo>
                    <a:pt x="27177" y="61975"/>
                  </a:lnTo>
                  <a:lnTo>
                    <a:pt x="62484" y="32130"/>
                  </a:lnTo>
                  <a:lnTo>
                    <a:pt x="35178" y="0"/>
                  </a:lnTo>
                  <a:lnTo>
                    <a:pt x="0" y="29844"/>
                  </a:lnTo>
                  <a:close/>
                </a:path>
              </a:pathLst>
            </a:custGeom>
            <a:ln w="12700">
              <a:solidFill>
                <a:srgbClr val="3A3A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/>
          <p:nvPr/>
        </p:nvSpPr>
        <p:spPr>
          <a:xfrm>
            <a:off x="2068067" y="5458967"/>
            <a:ext cx="47625" cy="43180"/>
          </a:xfrm>
          <a:custGeom>
            <a:avLst/>
            <a:gdLst/>
            <a:ahLst/>
            <a:cxnLst/>
            <a:rect l="l" t="t" r="r" b="b"/>
            <a:pathLst>
              <a:path w="47625" h="43179">
                <a:moveTo>
                  <a:pt x="0" y="42671"/>
                </a:moveTo>
                <a:lnTo>
                  <a:pt x="47243" y="42671"/>
                </a:lnTo>
                <a:lnTo>
                  <a:pt x="47243" y="0"/>
                </a:lnTo>
                <a:lnTo>
                  <a:pt x="0" y="0"/>
                </a:lnTo>
                <a:lnTo>
                  <a:pt x="0" y="42671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054479" y="5697321"/>
            <a:ext cx="62865" cy="62230"/>
          </a:xfrm>
          <a:custGeom>
            <a:avLst/>
            <a:gdLst/>
            <a:ahLst/>
            <a:cxnLst/>
            <a:rect l="l" t="t" r="r" b="b"/>
            <a:pathLst>
              <a:path w="62864" h="62229">
                <a:moveTo>
                  <a:pt x="34289" y="62217"/>
                </a:moveTo>
                <a:lnTo>
                  <a:pt x="62483" y="30962"/>
                </a:lnTo>
                <a:lnTo>
                  <a:pt x="28193" y="0"/>
                </a:lnTo>
                <a:lnTo>
                  <a:pt x="0" y="31267"/>
                </a:lnTo>
                <a:lnTo>
                  <a:pt x="34289" y="62217"/>
                </a:lnTo>
                <a:close/>
              </a:path>
            </a:pathLst>
          </a:custGeom>
          <a:ln w="12700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3887" y="5902655"/>
            <a:ext cx="62230" cy="60960"/>
          </a:xfrm>
          <a:custGeom>
            <a:avLst/>
            <a:gdLst/>
            <a:ahLst/>
            <a:cxnLst/>
            <a:rect l="l" t="t" r="r" b="b"/>
            <a:pathLst>
              <a:path w="62229" h="60960">
                <a:moveTo>
                  <a:pt x="61836" y="34950"/>
                </a:moveTo>
                <a:lnTo>
                  <a:pt x="38341" y="0"/>
                </a:lnTo>
                <a:lnTo>
                  <a:pt x="0" y="25780"/>
                </a:lnTo>
                <a:lnTo>
                  <a:pt x="23482" y="60731"/>
                </a:lnTo>
                <a:lnTo>
                  <a:pt x="61836" y="34950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55519" y="4879594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30" h="45720">
                <a:moveTo>
                  <a:pt x="0" y="3428"/>
                </a:moveTo>
                <a:lnTo>
                  <a:pt x="3048" y="45338"/>
                </a:lnTo>
                <a:lnTo>
                  <a:pt x="49149" y="42036"/>
                </a:lnTo>
                <a:lnTo>
                  <a:pt x="46100" y="0"/>
                </a:lnTo>
                <a:lnTo>
                  <a:pt x="0" y="3428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749932" y="4536440"/>
            <a:ext cx="62865" cy="62230"/>
          </a:xfrm>
          <a:custGeom>
            <a:avLst/>
            <a:gdLst/>
            <a:ahLst/>
            <a:cxnLst/>
            <a:rect l="l" t="t" r="r" b="b"/>
            <a:pathLst>
              <a:path w="62864" h="62229">
                <a:moveTo>
                  <a:pt x="62484" y="32131"/>
                </a:moveTo>
                <a:lnTo>
                  <a:pt x="35306" y="0"/>
                </a:lnTo>
                <a:lnTo>
                  <a:pt x="0" y="29845"/>
                </a:lnTo>
                <a:lnTo>
                  <a:pt x="27305" y="61976"/>
                </a:lnTo>
                <a:lnTo>
                  <a:pt x="62484" y="32131"/>
                </a:lnTo>
                <a:close/>
              </a:path>
            </a:pathLst>
          </a:custGeom>
          <a:ln w="12700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892425" y="4674108"/>
            <a:ext cx="62865" cy="62230"/>
          </a:xfrm>
          <a:custGeom>
            <a:avLst/>
            <a:gdLst/>
            <a:ahLst/>
            <a:cxnLst/>
            <a:rect l="l" t="t" r="r" b="b"/>
            <a:pathLst>
              <a:path w="62864" h="62229">
                <a:moveTo>
                  <a:pt x="34289" y="62230"/>
                </a:moveTo>
                <a:lnTo>
                  <a:pt x="62483" y="30988"/>
                </a:lnTo>
                <a:lnTo>
                  <a:pt x="28193" y="0"/>
                </a:lnTo>
                <a:lnTo>
                  <a:pt x="0" y="31369"/>
                </a:lnTo>
                <a:lnTo>
                  <a:pt x="34289" y="62230"/>
                </a:lnTo>
                <a:close/>
              </a:path>
            </a:pathLst>
          </a:custGeom>
          <a:ln w="12700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75000" y="5026786"/>
            <a:ext cx="52069" cy="48260"/>
          </a:xfrm>
          <a:custGeom>
            <a:avLst/>
            <a:gdLst/>
            <a:ahLst/>
            <a:cxnLst/>
            <a:rect l="l" t="t" r="r" b="b"/>
            <a:pathLst>
              <a:path w="52069" h="48260">
                <a:moveTo>
                  <a:pt x="45719" y="48260"/>
                </a:moveTo>
                <a:lnTo>
                  <a:pt x="51688" y="6604"/>
                </a:lnTo>
                <a:lnTo>
                  <a:pt x="5968" y="0"/>
                </a:lnTo>
                <a:lnTo>
                  <a:pt x="0" y="41656"/>
                </a:lnTo>
                <a:lnTo>
                  <a:pt x="45719" y="48260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541651" y="4682997"/>
            <a:ext cx="57785" cy="55244"/>
          </a:xfrm>
          <a:custGeom>
            <a:avLst/>
            <a:gdLst/>
            <a:ahLst/>
            <a:cxnLst/>
            <a:rect l="l" t="t" r="r" b="b"/>
            <a:pathLst>
              <a:path w="57785" h="55245">
                <a:moveTo>
                  <a:pt x="57657" y="15493"/>
                </a:moveTo>
                <a:lnTo>
                  <a:pt x="14224" y="0"/>
                </a:lnTo>
                <a:lnTo>
                  <a:pt x="0" y="39624"/>
                </a:lnTo>
                <a:lnTo>
                  <a:pt x="43434" y="55244"/>
                </a:lnTo>
                <a:lnTo>
                  <a:pt x="57657" y="15493"/>
                </a:lnTo>
                <a:close/>
              </a:path>
            </a:pathLst>
          </a:custGeom>
          <a:ln w="12700">
            <a:solidFill>
              <a:srgbClr val="3A3A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990850" y="4912614"/>
            <a:ext cx="62230" cy="60960"/>
          </a:xfrm>
          <a:custGeom>
            <a:avLst/>
            <a:gdLst/>
            <a:ahLst/>
            <a:cxnLst/>
            <a:rect l="l" t="t" r="r" b="b"/>
            <a:pathLst>
              <a:path w="62230" h="60960">
                <a:moveTo>
                  <a:pt x="61849" y="34925"/>
                </a:moveTo>
                <a:lnTo>
                  <a:pt x="38354" y="0"/>
                </a:lnTo>
                <a:lnTo>
                  <a:pt x="0" y="25781"/>
                </a:lnTo>
                <a:lnTo>
                  <a:pt x="23494" y="60706"/>
                </a:lnTo>
                <a:lnTo>
                  <a:pt x="61849" y="34925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221610" y="5029580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30" h="45720">
                <a:moveTo>
                  <a:pt x="0" y="3302"/>
                </a:moveTo>
                <a:lnTo>
                  <a:pt x="3047" y="45339"/>
                </a:lnTo>
                <a:lnTo>
                  <a:pt x="49149" y="41910"/>
                </a:lnTo>
                <a:lnTo>
                  <a:pt x="46100" y="0"/>
                </a:lnTo>
                <a:lnTo>
                  <a:pt x="0" y="3302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37971" y="5738075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30" h="45720">
                <a:moveTo>
                  <a:pt x="0" y="3365"/>
                </a:moveTo>
                <a:lnTo>
                  <a:pt x="3060" y="45364"/>
                </a:lnTo>
                <a:lnTo>
                  <a:pt x="49136" y="41998"/>
                </a:lnTo>
                <a:lnTo>
                  <a:pt x="46075" y="0"/>
                </a:lnTo>
                <a:lnTo>
                  <a:pt x="0" y="3365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427225" y="5853391"/>
            <a:ext cx="62230" cy="60960"/>
          </a:xfrm>
          <a:custGeom>
            <a:avLst/>
            <a:gdLst/>
            <a:ahLst/>
            <a:cxnLst/>
            <a:rect l="l" t="t" r="r" b="b"/>
            <a:pathLst>
              <a:path w="62230" h="60960">
                <a:moveTo>
                  <a:pt x="61849" y="34950"/>
                </a:moveTo>
                <a:lnTo>
                  <a:pt x="38354" y="0"/>
                </a:lnTo>
                <a:lnTo>
                  <a:pt x="0" y="25768"/>
                </a:lnTo>
                <a:lnTo>
                  <a:pt x="23495" y="60718"/>
                </a:lnTo>
                <a:lnTo>
                  <a:pt x="61849" y="34950"/>
                </a:lnTo>
                <a:close/>
              </a:path>
            </a:pathLst>
          </a:custGeom>
          <a:ln w="12699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69948" y="5881115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19" h="43179">
                <a:moveTo>
                  <a:pt x="0" y="42672"/>
                </a:moveTo>
                <a:lnTo>
                  <a:pt x="45719" y="42672"/>
                </a:lnTo>
                <a:lnTo>
                  <a:pt x="45719" y="0"/>
                </a:lnTo>
                <a:lnTo>
                  <a:pt x="0" y="0"/>
                </a:lnTo>
                <a:lnTo>
                  <a:pt x="0" y="42672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76947" y="5830709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30" h="45720">
                <a:moveTo>
                  <a:pt x="0" y="3352"/>
                </a:moveTo>
                <a:lnTo>
                  <a:pt x="3060" y="45364"/>
                </a:lnTo>
                <a:lnTo>
                  <a:pt x="49136" y="41998"/>
                </a:lnTo>
                <a:lnTo>
                  <a:pt x="46075" y="0"/>
                </a:lnTo>
                <a:lnTo>
                  <a:pt x="0" y="3352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3361" y="4185539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29" h="45720">
                <a:moveTo>
                  <a:pt x="0" y="3302"/>
                </a:moveTo>
                <a:lnTo>
                  <a:pt x="3060" y="45338"/>
                </a:lnTo>
                <a:lnTo>
                  <a:pt x="49148" y="41910"/>
                </a:lnTo>
                <a:lnTo>
                  <a:pt x="46075" y="0"/>
                </a:lnTo>
                <a:lnTo>
                  <a:pt x="0" y="3302"/>
                </a:lnTo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99312" y="4925059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29" h="45720">
                <a:moveTo>
                  <a:pt x="0" y="3428"/>
                </a:moveTo>
                <a:lnTo>
                  <a:pt x="3060" y="45338"/>
                </a:lnTo>
                <a:lnTo>
                  <a:pt x="49149" y="42037"/>
                </a:lnTo>
                <a:lnTo>
                  <a:pt x="46075" y="0"/>
                </a:lnTo>
                <a:lnTo>
                  <a:pt x="0" y="3428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38554" y="5868746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30" h="45720">
                <a:moveTo>
                  <a:pt x="0" y="3365"/>
                </a:moveTo>
                <a:lnTo>
                  <a:pt x="3047" y="45364"/>
                </a:lnTo>
                <a:lnTo>
                  <a:pt x="49148" y="42011"/>
                </a:lnTo>
                <a:lnTo>
                  <a:pt x="46100" y="0"/>
                </a:lnTo>
                <a:lnTo>
                  <a:pt x="0" y="3365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5" name="object 65"/>
          <p:cNvGrpSpPr/>
          <p:nvPr/>
        </p:nvGrpSpPr>
        <p:grpSpPr>
          <a:xfrm>
            <a:off x="1748027" y="4617592"/>
            <a:ext cx="454659" cy="499109"/>
            <a:chOff x="1748027" y="4617592"/>
            <a:chExt cx="454659" cy="499109"/>
          </a:xfrm>
        </p:grpSpPr>
        <p:sp>
          <p:nvSpPr>
            <p:cNvPr id="66" name="object 66"/>
            <p:cNvSpPr/>
            <p:nvPr/>
          </p:nvSpPr>
          <p:spPr>
            <a:xfrm>
              <a:off x="2146934" y="4623942"/>
              <a:ext cx="49530" cy="45720"/>
            </a:xfrm>
            <a:custGeom>
              <a:avLst/>
              <a:gdLst/>
              <a:ahLst/>
              <a:cxnLst/>
              <a:rect l="l" t="t" r="r" b="b"/>
              <a:pathLst>
                <a:path w="49530" h="45720">
                  <a:moveTo>
                    <a:pt x="0" y="3301"/>
                  </a:moveTo>
                  <a:lnTo>
                    <a:pt x="3047" y="45338"/>
                  </a:lnTo>
                  <a:lnTo>
                    <a:pt x="49021" y="41909"/>
                  </a:lnTo>
                  <a:lnTo>
                    <a:pt x="45973" y="0"/>
                  </a:lnTo>
                  <a:lnTo>
                    <a:pt x="0" y="3301"/>
                  </a:lnTo>
                  <a:close/>
                </a:path>
              </a:pathLst>
            </a:custGeom>
            <a:ln w="12700">
              <a:solidFill>
                <a:srgbClr val="6CE6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846452" y="4689855"/>
              <a:ext cx="62865" cy="62230"/>
            </a:xfrm>
            <a:custGeom>
              <a:avLst/>
              <a:gdLst/>
              <a:ahLst/>
              <a:cxnLst/>
              <a:rect l="l" t="t" r="r" b="b"/>
              <a:pathLst>
                <a:path w="62864" h="62229">
                  <a:moveTo>
                    <a:pt x="62484" y="32131"/>
                  </a:moveTo>
                  <a:lnTo>
                    <a:pt x="35306" y="0"/>
                  </a:lnTo>
                  <a:lnTo>
                    <a:pt x="0" y="29845"/>
                  </a:lnTo>
                  <a:lnTo>
                    <a:pt x="27305" y="62103"/>
                  </a:lnTo>
                  <a:lnTo>
                    <a:pt x="62484" y="32131"/>
                  </a:lnTo>
                  <a:close/>
                </a:path>
              </a:pathLst>
            </a:custGeom>
            <a:ln w="12700">
              <a:solidFill>
                <a:srgbClr val="3A3A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980564" y="5054726"/>
              <a:ext cx="57785" cy="55244"/>
            </a:xfrm>
            <a:custGeom>
              <a:avLst/>
              <a:gdLst/>
              <a:ahLst/>
              <a:cxnLst/>
              <a:rect l="l" t="t" r="r" b="b"/>
              <a:pathLst>
                <a:path w="57785" h="55245">
                  <a:moveTo>
                    <a:pt x="57658" y="15621"/>
                  </a:moveTo>
                  <a:lnTo>
                    <a:pt x="14224" y="0"/>
                  </a:lnTo>
                  <a:lnTo>
                    <a:pt x="0" y="39624"/>
                  </a:lnTo>
                  <a:lnTo>
                    <a:pt x="43434" y="55245"/>
                  </a:lnTo>
                  <a:lnTo>
                    <a:pt x="57658" y="15621"/>
                  </a:lnTo>
                  <a:close/>
                </a:path>
              </a:pathLst>
            </a:custGeom>
            <a:ln w="12700">
              <a:solidFill>
                <a:srgbClr val="DB2B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860168" y="4893690"/>
              <a:ext cx="52069" cy="48260"/>
            </a:xfrm>
            <a:custGeom>
              <a:avLst/>
              <a:gdLst/>
              <a:ahLst/>
              <a:cxnLst/>
              <a:rect l="l" t="t" r="r" b="b"/>
              <a:pathLst>
                <a:path w="52069" h="48260">
                  <a:moveTo>
                    <a:pt x="45719" y="48132"/>
                  </a:moveTo>
                  <a:lnTo>
                    <a:pt x="51688" y="6476"/>
                  </a:lnTo>
                  <a:lnTo>
                    <a:pt x="5968" y="0"/>
                  </a:lnTo>
                  <a:lnTo>
                    <a:pt x="0" y="41655"/>
                  </a:lnTo>
                  <a:lnTo>
                    <a:pt x="45719" y="48132"/>
                  </a:lnTo>
                  <a:close/>
                </a:path>
              </a:pathLst>
            </a:custGeom>
            <a:ln w="12700">
              <a:solidFill>
                <a:srgbClr val="6CE6D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8027" y="4704587"/>
              <a:ext cx="391668" cy="391668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1318386" y="5100828"/>
            <a:ext cx="485775" cy="556260"/>
            <a:chOff x="1318386" y="5100828"/>
            <a:chExt cx="485775" cy="556260"/>
          </a:xfrm>
        </p:grpSpPr>
        <p:sp>
          <p:nvSpPr>
            <p:cNvPr id="72" name="object 72"/>
            <p:cNvSpPr/>
            <p:nvPr/>
          </p:nvSpPr>
          <p:spPr>
            <a:xfrm>
              <a:off x="1324736" y="5504815"/>
              <a:ext cx="62230" cy="60960"/>
            </a:xfrm>
            <a:custGeom>
              <a:avLst/>
              <a:gdLst/>
              <a:ahLst/>
              <a:cxnLst/>
              <a:rect l="l" t="t" r="r" b="b"/>
              <a:pathLst>
                <a:path w="62230" h="60960">
                  <a:moveTo>
                    <a:pt x="61849" y="34925"/>
                  </a:moveTo>
                  <a:lnTo>
                    <a:pt x="38353" y="0"/>
                  </a:lnTo>
                  <a:lnTo>
                    <a:pt x="0" y="25781"/>
                  </a:lnTo>
                  <a:lnTo>
                    <a:pt x="23494" y="60706"/>
                  </a:lnTo>
                  <a:lnTo>
                    <a:pt x="61849" y="34925"/>
                  </a:lnTo>
                  <a:close/>
                </a:path>
              </a:pathLst>
            </a:custGeom>
            <a:ln w="12700">
              <a:solidFill>
                <a:srgbClr val="6CE6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625853" y="5431155"/>
              <a:ext cx="62230" cy="60960"/>
            </a:xfrm>
            <a:custGeom>
              <a:avLst/>
              <a:gdLst/>
              <a:ahLst/>
              <a:cxnLst/>
              <a:rect l="l" t="t" r="r" b="b"/>
              <a:pathLst>
                <a:path w="62230" h="60960">
                  <a:moveTo>
                    <a:pt x="61848" y="34925"/>
                  </a:moveTo>
                  <a:lnTo>
                    <a:pt x="38353" y="0"/>
                  </a:lnTo>
                  <a:lnTo>
                    <a:pt x="0" y="25781"/>
                  </a:lnTo>
                  <a:lnTo>
                    <a:pt x="23494" y="60706"/>
                  </a:lnTo>
                  <a:lnTo>
                    <a:pt x="61848" y="34925"/>
                  </a:lnTo>
                  <a:close/>
                </a:path>
              </a:pathLst>
            </a:custGeom>
            <a:ln w="12700">
              <a:solidFill>
                <a:srgbClr val="DB2B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472056" y="5107178"/>
              <a:ext cx="60325" cy="57785"/>
            </a:xfrm>
            <a:custGeom>
              <a:avLst/>
              <a:gdLst/>
              <a:ahLst/>
              <a:cxnLst/>
              <a:rect l="l" t="t" r="r" b="b"/>
              <a:pathLst>
                <a:path w="60325" h="57785">
                  <a:moveTo>
                    <a:pt x="59817" y="19812"/>
                  </a:moveTo>
                  <a:lnTo>
                    <a:pt x="18034" y="0"/>
                  </a:lnTo>
                  <a:lnTo>
                    <a:pt x="0" y="38100"/>
                  </a:lnTo>
                  <a:lnTo>
                    <a:pt x="41783" y="57785"/>
                  </a:lnTo>
                  <a:lnTo>
                    <a:pt x="59817" y="19812"/>
                  </a:lnTo>
                </a:path>
              </a:pathLst>
            </a:custGeom>
            <a:ln w="12700">
              <a:solidFill>
                <a:srgbClr val="6CE6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745868" y="5324094"/>
              <a:ext cx="52069" cy="48260"/>
            </a:xfrm>
            <a:custGeom>
              <a:avLst/>
              <a:gdLst/>
              <a:ahLst/>
              <a:cxnLst/>
              <a:rect l="l" t="t" r="r" b="b"/>
              <a:pathLst>
                <a:path w="52069" h="48260">
                  <a:moveTo>
                    <a:pt x="45719" y="48259"/>
                  </a:moveTo>
                  <a:lnTo>
                    <a:pt x="51688" y="6476"/>
                  </a:lnTo>
                  <a:lnTo>
                    <a:pt x="5842" y="0"/>
                  </a:lnTo>
                  <a:lnTo>
                    <a:pt x="0" y="41655"/>
                  </a:lnTo>
                  <a:lnTo>
                    <a:pt x="45719" y="48259"/>
                  </a:lnTo>
                  <a:close/>
                </a:path>
              </a:pathLst>
            </a:custGeom>
            <a:ln w="12700">
              <a:solidFill>
                <a:srgbClr val="6CE6D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1975" y="5199888"/>
              <a:ext cx="457200" cy="457200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1039342" y="4407408"/>
            <a:ext cx="560070" cy="547370"/>
            <a:chOff x="1039342" y="4407408"/>
            <a:chExt cx="560070" cy="547370"/>
          </a:xfrm>
        </p:grpSpPr>
        <p:sp>
          <p:nvSpPr>
            <p:cNvPr id="78" name="object 78"/>
            <p:cNvSpPr/>
            <p:nvPr/>
          </p:nvSpPr>
          <p:spPr>
            <a:xfrm>
              <a:off x="1335023" y="4445889"/>
              <a:ext cx="49530" cy="45720"/>
            </a:xfrm>
            <a:custGeom>
              <a:avLst/>
              <a:gdLst/>
              <a:ahLst/>
              <a:cxnLst/>
              <a:rect l="l" t="t" r="r" b="b"/>
              <a:pathLst>
                <a:path w="49530" h="45720">
                  <a:moveTo>
                    <a:pt x="49148" y="42037"/>
                  </a:moveTo>
                  <a:lnTo>
                    <a:pt x="46100" y="0"/>
                  </a:lnTo>
                  <a:lnTo>
                    <a:pt x="0" y="3302"/>
                  </a:lnTo>
                  <a:lnTo>
                    <a:pt x="3175" y="45338"/>
                  </a:lnTo>
                  <a:lnTo>
                    <a:pt x="49148" y="42037"/>
                  </a:lnTo>
                  <a:close/>
                </a:path>
              </a:pathLst>
            </a:custGeom>
            <a:ln w="12700">
              <a:solidFill>
                <a:srgbClr val="DB2B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154506" y="4416806"/>
              <a:ext cx="49530" cy="45720"/>
            </a:xfrm>
            <a:custGeom>
              <a:avLst/>
              <a:gdLst/>
              <a:ahLst/>
              <a:cxnLst/>
              <a:rect l="l" t="t" r="r" b="b"/>
              <a:pathLst>
                <a:path w="49530" h="45720">
                  <a:moveTo>
                    <a:pt x="0" y="3429"/>
                  </a:moveTo>
                  <a:lnTo>
                    <a:pt x="3060" y="45466"/>
                  </a:lnTo>
                  <a:lnTo>
                    <a:pt x="49136" y="42037"/>
                  </a:lnTo>
                  <a:lnTo>
                    <a:pt x="46075" y="0"/>
                  </a:lnTo>
                  <a:lnTo>
                    <a:pt x="0" y="3429"/>
                  </a:lnTo>
                  <a:close/>
                </a:path>
              </a:pathLst>
            </a:custGeom>
            <a:ln w="12700">
              <a:solidFill>
                <a:srgbClr val="6CE6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045692" y="4730496"/>
              <a:ext cx="62865" cy="62230"/>
            </a:xfrm>
            <a:custGeom>
              <a:avLst/>
              <a:gdLst/>
              <a:ahLst/>
              <a:cxnLst/>
              <a:rect l="l" t="t" r="r" b="b"/>
              <a:pathLst>
                <a:path w="62865" h="62229">
                  <a:moveTo>
                    <a:pt x="34290" y="62229"/>
                  </a:moveTo>
                  <a:lnTo>
                    <a:pt x="62509" y="30987"/>
                  </a:lnTo>
                  <a:lnTo>
                    <a:pt x="28206" y="0"/>
                  </a:lnTo>
                  <a:lnTo>
                    <a:pt x="0" y="31241"/>
                  </a:lnTo>
                  <a:lnTo>
                    <a:pt x="34290" y="62229"/>
                  </a:lnTo>
                </a:path>
              </a:pathLst>
            </a:custGeom>
            <a:ln w="12700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535175" y="4490339"/>
              <a:ext cx="57785" cy="55244"/>
            </a:xfrm>
            <a:custGeom>
              <a:avLst/>
              <a:gdLst/>
              <a:ahLst/>
              <a:cxnLst/>
              <a:rect l="l" t="t" r="r" b="b"/>
              <a:pathLst>
                <a:path w="57784" h="55245">
                  <a:moveTo>
                    <a:pt x="0" y="39750"/>
                  </a:moveTo>
                  <a:lnTo>
                    <a:pt x="43561" y="55244"/>
                  </a:lnTo>
                  <a:lnTo>
                    <a:pt x="57785" y="15621"/>
                  </a:lnTo>
                  <a:lnTo>
                    <a:pt x="14224" y="0"/>
                  </a:lnTo>
                  <a:lnTo>
                    <a:pt x="0" y="39750"/>
                  </a:lnTo>
                  <a:close/>
                </a:path>
              </a:pathLst>
            </a:custGeom>
            <a:ln w="12699">
              <a:solidFill>
                <a:srgbClr val="3A3A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178521" y="4886452"/>
              <a:ext cx="62865" cy="62230"/>
            </a:xfrm>
            <a:custGeom>
              <a:avLst/>
              <a:gdLst/>
              <a:ahLst/>
              <a:cxnLst/>
              <a:rect l="l" t="t" r="r" b="b"/>
              <a:pathLst>
                <a:path w="62865" h="62229">
                  <a:moveTo>
                    <a:pt x="62471" y="32131"/>
                  </a:moveTo>
                  <a:lnTo>
                    <a:pt x="35255" y="0"/>
                  </a:lnTo>
                  <a:lnTo>
                    <a:pt x="0" y="29845"/>
                  </a:lnTo>
                  <a:lnTo>
                    <a:pt x="27216" y="61975"/>
                  </a:lnTo>
                  <a:lnTo>
                    <a:pt x="62471" y="32131"/>
                  </a:lnTo>
                </a:path>
              </a:pathLst>
            </a:custGeom>
            <a:ln w="12700">
              <a:solidFill>
                <a:srgbClr val="6CE6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500123" y="476059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4" y="30479"/>
                  </a:moveTo>
                  <a:lnTo>
                    <a:pt x="33400" y="0"/>
                  </a:lnTo>
                  <a:lnTo>
                    <a:pt x="0" y="31876"/>
                  </a:lnTo>
                  <a:lnTo>
                    <a:pt x="29082" y="62356"/>
                  </a:lnTo>
                  <a:lnTo>
                    <a:pt x="62484" y="30479"/>
                  </a:lnTo>
                </a:path>
              </a:pathLst>
            </a:custGeom>
            <a:ln w="12700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0327" y="4407408"/>
              <a:ext cx="428244" cy="428244"/>
            </a:xfrm>
            <a:prstGeom prst="rect">
              <a:avLst/>
            </a:prstGeom>
          </p:spPr>
        </p:pic>
      </p:grpSp>
      <p:grpSp>
        <p:nvGrpSpPr>
          <p:cNvPr id="85" name="object 85"/>
          <p:cNvGrpSpPr/>
          <p:nvPr/>
        </p:nvGrpSpPr>
        <p:grpSpPr>
          <a:xfrm>
            <a:off x="2395727" y="4980432"/>
            <a:ext cx="532765" cy="460375"/>
            <a:chOff x="2395727" y="4980432"/>
            <a:chExt cx="532765" cy="460375"/>
          </a:xfrm>
        </p:grpSpPr>
        <p:sp>
          <p:nvSpPr>
            <p:cNvPr id="86" name="object 86"/>
            <p:cNvSpPr/>
            <p:nvPr/>
          </p:nvSpPr>
          <p:spPr>
            <a:xfrm>
              <a:off x="2859277" y="5372100"/>
              <a:ext cx="62865" cy="62230"/>
            </a:xfrm>
            <a:custGeom>
              <a:avLst/>
              <a:gdLst/>
              <a:ahLst/>
              <a:cxnLst/>
              <a:rect l="l" t="t" r="r" b="b"/>
              <a:pathLst>
                <a:path w="62864" h="62229">
                  <a:moveTo>
                    <a:pt x="62484" y="32131"/>
                  </a:moveTo>
                  <a:lnTo>
                    <a:pt x="35306" y="0"/>
                  </a:lnTo>
                  <a:lnTo>
                    <a:pt x="0" y="29971"/>
                  </a:lnTo>
                  <a:lnTo>
                    <a:pt x="27178" y="62103"/>
                  </a:lnTo>
                  <a:lnTo>
                    <a:pt x="62484" y="32131"/>
                  </a:lnTo>
                  <a:close/>
                </a:path>
              </a:pathLst>
            </a:custGeom>
            <a:ln w="12700">
              <a:solidFill>
                <a:srgbClr val="6CE6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561462" y="5082032"/>
              <a:ext cx="62865" cy="62230"/>
            </a:xfrm>
            <a:custGeom>
              <a:avLst/>
              <a:gdLst/>
              <a:ahLst/>
              <a:cxnLst/>
              <a:rect l="l" t="t" r="r" b="b"/>
              <a:pathLst>
                <a:path w="62864" h="62229">
                  <a:moveTo>
                    <a:pt x="34289" y="62230"/>
                  </a:moveTo>
                  <a:lnTo>
                    <a:pt x="62484" y="30988"/>
                  </a:lnTo>
                  <a:lnTo>
                    <a:pt x="28193" y="0"/>
                  </a:lnTo>
                  <a:lnTo>
                    <a:pt x="0" y="31369"/>
                  </a:lnTo>
                  <a:lnTo>
                    <a:pt x="34289" y="62230"/>
                  </a:lnTo>
                  <a:close/>
                </a:path>
              </a:pathLst>
            </a:custGeom>
            <a:ln w="12700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577083" y="5325491"/>
              <a:ext cx="49530" cy="45720"/>
            </a:xfrm>
            <a:custGeom>
              <a:avLst/>
              <a:gdLst/>
              <a:ahLst/>
              <a:cxnLst/>
              <a:rect l="l" t="t" r="r" b="b"/>
              <a:pathLst>
                <a:path w="49530" h="45720">
                  <a:moveTo>
                    <a:pt x="49149" y="42037"/>
                  </a:moveTo>
                  <a:lnTo>
                    <a:pt x="46101" y="0"/>
                  </a:lnTo>
                  <a:lnTo>
                    <a:pt x="0" y="3429"/>
                  </a:lnTo>
                  <a:lnTo>
                    <a:pt x="3048" y="45339"/>
                  </a:lnTo>
                  <a:lnTo>
                    <a:pt x="49149" y="42037"/>
                  </a:lnTo>
                  <a:close/>
                </a:path>
              </a:pathLst>
            </a:custGeom>
            <a:ln w="12700">
              <a:solidFill>
                <a:srgbClr val="3A3AA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5727" y="4980432"/>
              <a:ext cx="440436" cy="440436"/>
            </a:xfrm>
            <a:prstGeom prst="rect">
              <a:avLst/>
            </a:prstGeom>
          </p:spPr>
        </p:pic>
      </p:grpSp>
      <p:sp>
        <p:nvSpPr>
          <p:cNvPr id="90" name="object 90"/>
          <p:cNvSpPr/>
          <p:nvPr/>
        </p:nvSpPr>
        <p:spPr>
          <a:xfrm>
            <a:off x="9369679" y="5513451"/>
            <a:ext cx="65405" cy="46990"/>
          </a:xfrm>
          <a:custGeom>
            <a:avLst/>
            <a:gdLst/>
            <a:ahLst/>
            <a:cxnLst/>
            <a:rect l="l" t="t" r="r" b="b"/>
            <a:pathLst>
              <a:path w="65404" h="46989">
                <a:moveTo>
                  <a:pt x="65150" y="4571"/>
                </a:moveTo>
                <a:lnTo>
                  <a:pt x="62102" y="46609"/>
                </a:lnTo>
                <a:lnTo>
                  <a:pt x="0" y="42037"/>
                </a:lnTo>
                <a:lnTo>
                  <a:pt x="3048" y="0"/>
                </a:lnTo>
                <a:lnTo>
                  <a:pt x="65150" y="4571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849614" y="5275834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0" y="32130"/>
                </a:moveTo>
                <a:lnTo>
                  <a:pt x="27177" y="0"/>
                </a:lnTo>
                <a:lnTo>
                  <a:pt x="74802" y="40258"/>
                </a:lnTo>
                <a:lnTo>
                  <a:pt x="47497" y="72516"/>
                </a:lnTo>
                <a:lnTo>
                  <a:pt x="0" y="32130"/>
                </a:lnTo>
                <a:close/>
              </a:path>
            </a:pathLst>
          </a:custGeom>
          <a:ln w="12700">
            <a:solidFill>
              <a:srgbClr val="3A3A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052939" y="5558154"/>
            <a:ext cx="73025" cy="60960"/>
          </a:xfrm>
          <a:custGeom>
            <a:avLst/>
            <a:gdLst/>
            <a:ahLst/>
            <a:cxnLst/>
            <a:rect l="l" t="t" r="r" b="b"/>
            <a:pathLst>
              <a:path w="73025" h="60960">
                <a:moveTo>
                  <a:pt x="0" y="20955"/>
                </a:moveTo>
                <a:lnTo>
                  <a:pt x="58674" y="0"/>
                </a:lnTo>
                <a:lnTo>
                  <a:pt x="72897" y="39636"/>
                </a:lnTo>
                <a:lnTo>
                  <a:pt x="14224" y="60680"/>
                </a:lnTo>
                <a:lnTo>
                  <a:pt x="0" y="20955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010777" y="5130927"/>
            <a:ext cx="67945" cy="50800"/>
          </a:xfrm>
          <a:custGeom>
            <a:avLst/>
            <a:gdLst/>
            <a:ahLst/>
            <a:cxnLst/>
            <a:rect l="l" t="t" r="r" b="b"/>
            <a:pathLst>
              <a:path w="67945" h="50800">
                <a:moveTo>
                  <a:pt x="5969" y="50546"/>
                </a:moveTo>
                <a:lnTo>
                  <a:pt x="0" y="8890"/>
                </a:lnTo>
                <a:lnTo>
                  <a:pt x="61722" y="0"/>
                </a:lnTo>
                <a:lnTo>
                  <a:pt x="67691" y="41783"/>
                </a:lnTo>
                <a:lnTo>
                  <a:pt x="5969" y="50546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4" name="object 94"/>
          <p:cNvGrpSpPr/>
          <p:nvPr/>
        </p:nvGrpSpPr>
        <p:grpSpPr>
          <a:xfrm>
            <a:off x="9053956" y="5197094"/>
            <a:ext cx="288290" cy="324485"/>
            <a:chOff x="9053956" y="5197094"/>
            <a:chExt cx="288290" cy="324485"/>
          </a:xfrm>
        </p:grpSpPr>
        <p:sp>
          <p:nvSpPr>
            <p:cNvPr id="95" name="object 95"/>
            <p:cNvSpPr/>
            <p:nvPr/>
          </p:nvSpPr>
          <p:spPr>
            <a:xfrm>
              <a:off x="9060306" y="5316982"/>
              <a:ext cx="200660" cy="198120"/>
            </a:xfrm>
            <a:custGeom>
              <a:avLst/>
              <a:gdLst/>
              <a:ahLst/>
              <a:cxnLst/>
              <a:rect l="l" t="t" r="r" b="b"/>
              <a:pathLst>
                <a:path w="200659" h="198120">
                  <a:moveTo>
                    <a:pt x="0" y="32258"/>
                  </a:moveTo>
                  <a:lnTo>
                    <a:pt x="27304" y="0"/>
                  </a:lnTo>
                  <a:lnTo>
                    <a:pt x="74802" y="40386"/>
                  </a:lnTo>
                  <a:lnTo>
                    <a:pt x="47625" y="72517"/>
                  </a:lnTo>
                  <a:lnTo>
                    <a:pt x="0" y="32258"/>
                  </a:lnTo>
                  <a:close/>
                </a:path>
                <a:path w="200659" h="198120">
                  <a:moveTo>
                    <a:pt x="154050" y="197993"/>
                  </a:moveTo>
                  <a:lnTo>
                    <a:pt x="125857" y="166751"/>
                  </a:lnTo>
                  <a:lnTo>
                    <a:pt x="172085" y="124968"/>
                  </a:lnTo>
                  <a:lnTo>
                    <a:pt x="200278" y="156210"/>
                  </a:lnTo>
                  <a:lnTo>
                    <a:pt x="154050" y="197993"/>
                  </a:lnTo>
                  <a:close/>
                </a:path>
              </a:pathLst>
            </a:custGeom>
            <a:ln w="12700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9260585" y="5203444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5" h="69850">
                  <a:moveTo>
                    <a:pt x="0" y="35051"/>
                  </a:moveTo>
                  <a:lnTo>
                    <a:pt x="23495" y="0"/>
                  </a:lnTo>
                  <a:lnTo>
                    <a:pt x="75311" y="34797"/>
                  </a:lnTo>
                  <a:lnTo>
                    <a:pt x="51689" y="69722"/>
                  </a:lnTo>
                  <a:lnTo>
                    <a:pt x="0" y="35051"/>
                  </a:lnTo>
                  <a:close/>
                </a:path>
              </a:pathLst>
            </a:custGeom>
            <a:ln w="12699">
              <a:solidFill>
                <a:srgbClr val="DB2B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/>
          <p:nvPr/>
        </p:nvSpPr>
        <p:spPr>
          <a:xfrm>
            <a:off x="9850119" y="5449061"/>
            <a:ext cx="74930" cy="72390"/>
          </a:xfrm>
          <a:custGeom>
            <a:avLst/>
            <a:gdLst/>
            <a:ahLst/>
            <a:cxnLst/>
            <a:rect l="l" t="t" r="r" b="b"/>
            <a:pathLst>
              <a:path w="74929" h="72389">
                <a:moveTo>
                  <a:pt x="0" y="32131"/>
                </a:moveTo>
                <a:lnTo>
                  <a:pt x="27177" y="0"/>
                </a:lnTo>
                <a:lnTo>
                  <a:pt x="74802" y="40259"/>
                </a:lnTo>
                <a:lnTo>
                  <a:pt x="47498" y="72390"/>
                </a:lnTo>
                <a:lnTo>
                  <a:pt x="0" y="32131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695560" y="5311394"/>
            <a:ext cx="73025" cy="60960"/>
          </a:xfrm>
          <a:custGeom>
            <a:avLst/>
            <a:gdLst/>
            <a:ahLst/>
            <a:cxnLst/>
            <a:rect l="l" t="t" r="r" b="b"/>
            <a:pathLst>
              <a:path w="73025" h="60960">
                <a:moveTo>
                  <a:pt x="0" y="21081"/>
                </a:moveTo>
                <a:lnTo>
                  <a:pt x="58547" y="0"/>
                </a:lnTo>
                <a:lnTo>
                  <a:pt x="72898" y="39750"/>
                </a:lnTo>
                <a:lnTo>
                  <a:pt x="14224" y="60705"/>
                </a:lnTo>
                <a:lnTo>
                  <a:pt x="0" y="21081"/>
                </a:lnTo>
                <a:close/>
              </a:path>
            </a:pathLst>
          </a:custGeom>
          <a:ln w="12700">
            <a:solidFill>
              <a:srgbClr val="3A3A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9435718" y="5326888"/>
            <a:ext cx="74295" cy="73660"/>
          </a:xfrm>
          <a:custGeom>
            <a:avLst/>
            <a:gdLst/>
            <a:ahLst/>
            <a:cxnLst/>
            <a:rect l="l" t="t" r="r" b="b"/>
            <a:pathLst>
              <a:path w="74295" h="73660">
                <a:moveTo>
                  <a:pt x="0" y="30606"/>
                </a:moveTo>
                <a:lnTo>
                  <a:pt x="29082" y="0"/>
                </a:lnTo>
                <a:lnTo>
                  <a:pt x="74167" y="43053"/>
                </a:lnTo>
                <a:lnTo>
                  <a:pt x="45084" y="73533"/>
                </a:lnTo>
                <a:lnTo>
                  <a:pt x="0" y="30606"/>
                </a:lnTo>
                <a:close/>
              </a:path>
            </a:pathLst>
          </a:custGeom>
          <a:ln w="12700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252075" y="5158485"/>
            <a:ext cx="74930" cy="73660"/>
          </a:xfrm>
          <a:custGeom>
            <a:avLst/>
            <a:gdLst/>
            <a:ahLst/>
            <a:cxnLst/>
            <a:rect l="l" t="t" r="r" b="b"/>
            <a:pathLst>
              <a:path w="74929" h="73660">
                <a:moveTo>
                  <a:pt x="28194" y="73151"/>
                </a:moveTo>
                <a:lnTo>
                  <a:pt x="0" y="41782"/>
                </a:lnTo>
                <a:lnTo>
                  <a:pt x="46227" y="0"/>
                </a:lnTo>
                <a:lnTo>
                  <a:pt x="74422" y="31368"/>
                </a:lnTo>
                <a:lnTo>
                  <a:pt x="28194" y="73151"/>
                </a:lnTo>
                <a:close/>
              </a:path>
            </a:pathLst>
          </a:custGeom>
          <a:ln w="12700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841867" y="5483733"/>
            <a:ext cx="67945" cy="50800"/>
          </a:xfrm>
          <a:custGeom>
            <a:avLst/>
            <a:gdLst/>
            <a:ahLst/>
            <a:cxnLst/>
            <a:rect l="l" t="t" r="r" b="b"/>
            <a:pathLst>
              <a:path w="67945" h="50800">
                <a:moveTo>
                  <a:pt x="5968" y="50545"/>
                </a:moveTo>
                <a:lnTo>
                  <a:pt x="0" y="8889"/>
                </a:lnTo>
                <a:lnTo>
                  <a:pt x="61722" y="0"/>
                </a:lnTo>
                <a:lnTo>
                  <a:pt x="67690" y="41782"/>
                </a:lnTo>
                <a:lnTo>
                  <a:pt x="5968" y="50545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9577069" y="5605373"/>
            <a:ext cx="65405" cy="46990"/>
          </a:xfrm>
          <a:custGeom>
            <a:avLst/>
            <a:gdLst/>
            <a:ahLst/>
            <a:cxnLst/>
            <a:rect l="l" t="t" r="r" b="b"/>
            <a:pathLst>
              <a:path w="65404" h="46989">
                <a:moveTo>
                  <a:pt x="65150" y="4533"/>
                </a:moveTo>
                <a:lnTo>
                  <a:pt x="62102" y="46570"/>
                </a:lnTo>
                <a:lnTo>
                  <a:pt x="0" y="42037"/>
                </a:lnTo>
                <a:lnTo>
                  <a:pt x="3048" y="0"/>
                </a:lnTo>
                <a:lnTo>
                  <a:pt x="65150" y="4533"/>
                </a:lnTo>
                <a:close/>
              </a:path>
            </a:pathLst>
          </a:custGeom>
          <a:ln w="12699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9400285" y="4942204"/>
            <a:ext cx="65405" cy="46990"/>
          </a:xfrm>
          <a:custGeom>
            <a:avLst/>
            <a:gdLst/>
            <a:ahLst/>
            <a:cxnLst/>
            <a:rect l="l" t="t" r="r" b="b"/>
            <a:pathLst>
              <a:path w="65404" h="46989">
                <a:moveTo>
                  <a:pt x="65150" y="4572"/>
                </a:moveTo>
                <a:lnTo>
                  <a:pt x="62103" y="46609"/>
                </a:lnTo>
                <a:lnTo>
                  <a:pt x="0" y="42037"/>
                </a:lnTo>
                <a:lnTo>
                  <a:pt x="3048" y="0"/>
                </a:lnTo>
                <a:lnTo>
                  <a:pt x="65150" y="4572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153017" y="4981575"/>
            <a:ext cx="75565" cy="69850"/>
          </a:xfrm>
          <a:custGeom>
            <a:avLst/>
            <a:gdLst/>
            <a:ahLst/>
            <a:cxnLst/>
            <a:rect l="l" t="t" r="r" b="b"/>
            <a:pathLst>
              <a:path w="75565" h="69850">
                <a:moveTo>
                  <a:pt x="75310" y="34798"/>
                </a:moveTo>
                <a:lnTo>
                  <a:pt x="51688" y="69850"/>
                </a:lnTo>
                <a:lnTo>
                  <a:pt x="0" y="35051"/>
                </a:lnTo>
                <a:lnTo>
                  <a:pt x="23494" y="0"/>
                </a:lnTo>
                <a:lnTo>
                  <a:pt x="75310" y="34798"/>
                </a:lnTo>
                <a:close/>
              </a:path>
            </a:pathLst>
          </a:custGeom>
          <a:ln w="12700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0373741" y="4583429"/>
            <a:ext cx="74295" cy="73660"/>
          </a:xfrm>
          <a:custGeom>
            <a:avLst/>
            <a:gdLst/>
            <a:ahLst/>
            <a:cxnLst/>
            <a:rect l="l" t="t" r="r" b="b"/>
            <a:pathLst>
              <a:path w="74295" h="73660">
                <a:moveTo>
                  <a:pt x="0" y="30480"/>
                </a:moveTo>
                <a:lnTo>
                  <a:pt x="29082" y="0"/>
                </a:lnTo>
                <a:lnTo>
                  <a:pt x="74167" y="43053"/>
                </a:lnTo>
                <a:lnTo>
                  <a:pt x="45084" y="73533"/>
                </a:lnTo>
                <a:lnTo>
                  <a:pt x="0" y="30480"/>
                </a:lnTo>
                <a:close/>
              </a:path>
            </a:pathLst>
          </a:custGeom>
          <a:ln w="12700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0219055" y="5761342"/>
            <a:ext cx="67945" cy="50800"/>
          </a:xfrm>
          <a:custGeom>
            <a:avLst/>
            <a:gdLst/>
            <a:ahLst/>
            <a:cxnLst/>
            <a:rect l="l" t="t" r="r" b="b"/>
            <a:pathLst>
              <a:path w="67945" h="50800">
                <a:moveTo>
                  <a:pt x="5969" y="50520"/>
                </a:moveTo>
                <a:lnTo>
                  <a:pt x="0" y="8801"/>
                </a:lnTo>
                <a:lnTo>
                  <a:pt x="61722" y="0"/>
                </a:lnTo>
                <a:lnTo>
                  <a:pt x="67691" y="41719"/>
                </a:lnTo>
                <a:lnTo>
                  <a:pt x="5969" y="50520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0555223" y="4762372"/>
            <a:ext cx="75565" cy="69850"/>
          </a:xfrm>
          <a:custGeom>
            <a:avLst/>
            <a:gdLst/>
            <a:ahLst/>
            <a:cxnLst/>
            <a:rect l="l" t="t" r="r" b="b"/>
            <a:pathLst>
              <a:path w="75565" h="69850">
                <a:moveTo>
                  <a:pt x="0" y="35051"/>
                </a:moveTo>
                <a:lnTo>
                  <a:pt x="23495" y="0"/>
                </a:lnTo>
                <a:lnTo>
                  <a:pt x="75310" y="34797"/>
                </a:lnTo>
                <a:lnTo>
                  <a:pt x="51689" y="69850"/>
                </a:lnTo>
                <a:lnTo>
                  <a:pt x="0" y="35051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0508868" y="4937505"/>
            <a:ext cx="74930" cy="72390"/>
          </a:xfrm>
          <a:custGeom>
            <a:avLst/>
            <a:gdLst/>
            <a:ahLst/>
            <a:cxnLst/>
            <a:rect l="l" t="t" r="r" b="b"/>
            <a:pathLst>
              <a:path w="74929" h="72389">
                <a:moveTo>
                  <a:pt x="0" y="32131"/>
                </a:moveTo>
                <a:lnTo>
                  <a:pt x="27177" y="0"/>
                </a:lnTo>
                <a:lnTo>
                  <a:pt x="74802" y="40259"/>
                </a:lnTo>
                <a:lnTo>
                  <a:pt x="47498" y="72390"/>
                </a:lnTo>
                <a:lnTo>
                  <a:pt x="0" y="32131"/>
                </a:lnTo>
                <a:close/>
              </a:path>
            </a:pathLst>
          </a:custGeom>
          <a:ln w="12700">
            <a:solidFill>
              <a:srgbClr val="3A3A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0565256" y="5786767"/>
            <a:ext cx="66040" cy="47625"/>
          </a:xfrm>
          <a:custGeom>
            <a:avLst/>
            <a:gdLst/>
            <a:ahLst/>
            <a:cxnLst/>
            <a:rect l="l" t="t" r="r" b="b"/>
            <a:pathLst>
              <a:path w="66040" h="47625">
                <a:moveTo>
                  <a:pt x="0" y="5346"/>
                </a:moveTo>
                <a:lnTo>
                  <a:pt x="62102" y="0"/>
                </a:lnTo>
                <a:lnTo>
                  <a:pt x="65659" y="41986"/>
                </a:lnTo>
                <a:lnTo>
                  <a:pt x="3683" y="47332"/>
                </a:lnTo>
                <a:lnTo>
                  <a:pt x="0" y="5346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636254" y="5122926"/>
            <a:ext cx="67945" cy="50800"/>
          </a:xfrm>
          <a:custGeom>
            <a:avLst/>
            <a:gdLst/>
            <a:ahLst/>
            <a:cxnLst/>
            <a:rect l="l" t="t" r="r" b="b"/>
            <a:pathLst>
              <a:path w="67945" h="50800">
                <a:moveTo>
                  <a:pt x="61722" y="0"/>
                </a:moveTo>
                <a:lnTo>
                  <a:pt x="67564" y="41782"/>
                </a:lnTo>
                <a:lnTo>
                  <a:pt x="5969" y="50546"/>
                </a:lnTo>
                <a:lnTo>
                  <a:pt x="0" y="8890"/>
                </a:lnTo>
                <a:lnTo>
                  <a:pt x="61722" y="0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1" name="object 111"/>
          <p:cNvGrpSpPr/>
          <p:nvPr/>
        </p:nvGrpSpPr>
        <p:grpSpPr>
          <a:xfrm>
            <a:off x="8598789" y="5274436"/>
            <a:ext cx="92075" cy="196850"/>
            <a:chOff x="8598789" y="5274436"/>
            <a:chExt cx="92075" cy="196850"/>
          </a:xfrm>
        </p:grpSpPr>
        <p:sp>
          <p:nvSpPr>
            <p:cNvPr id="112" name="object 112"/>
            <p:cNvSpPr/>
            <p:nvPr/>
          </p:nvSpPr>
          <p:spPr>
            <a:xfrm>
              <a:off x="8605139" y="5280786"/>
              <a:ext cx="74930" cy="73025"/>
            </a:xfrm>
            <a:custGeom>
              <a:avLst/>
              <a:gdLst/>
              <a:ahLst/>
              <a:cxnLst/>
              <a:rect l="l" t="t" r="r" b="b"/>
              <a:pathLst>
                <a:path w="74929" h="73025">
                  <a:moveTo>
                    <a:pt x="46227" y="0"/>
                  </a:moveTo>
                  <a:lnTo>
                    <a:pt x="74549" y="31241"/>
                  </a:lnTo>
                  <a:lnTo>
                    <a:pt x="28193" y="73025"/>
                  </a:lnTo>
                  <a:lnTo>
                    <a:pt x="0" y="41782"/>
                  </a:lnTo>
                  <a:lnTo>
                    <a:pt x="46227" y="0"/>
                  </a:lnTo>
                  <a:close/>
                </a:path>
              </a:pathLst>
            </a:custGeom>
            <a:ln w="12700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8609457" y="5392292"/>
              <a:ext cx="74930" cy="72390"/>
            </a:xfrm>
            <a:custGeom>
              <a:avLst/>
              <a:gdLst/>
              <a:ahLst/>
              <a:cxnLst/>
              <a:rect l="l" t="t" r="r" b="b"/>
              <a:pathLst>
                <a:path w="74929" h="72389">
                  <a:moveTo>
                    <a:pt x="74802" y="40258"/>
                  </a:moveTo>
                  <a:lnTo>
                    <a:pt x="47498" y="72389"/>
                  </a:lnTo>
                  <a:lnTo>
                    <a:pt x="0" y="32130"/>
                  </a:lnTo>
                  <a:lnTo>
                    <a:pt x="27177" y="0"/>
                  </a:lnTo>
                  <a:lnTo>
                    <a:pt x="74802" y="40258"/>
                  </a:lnTo>
                  <a:close/>
                </a:path>
              </a:pathLst>
            </a:custGeom>
            <a:ln w="12700">
              <a:solidFill>
                <a:srgbClr val="3A3A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" name="object 114"/>
          <p:cNvSpPr/>
          <p:nvPr/>
        </p:nvSpPr>
        <p:spPr>
          <a:xfrm>
            <a:off x="10244581" y="5406897"/>
            <a:ext cx="65405" cy="46990"/>
          </a:xfrm>
          <a:custGeom>
            <a:avLst/>
            <a:gdLst/>
            <a:ahLst/>
            <a:cxnLst/>
            <a:rect l="l" t="t" r="r" b="b"/>
            <a:pathLst>
              <a:path w="65404" h="46989">
                <a:moveTo>
                  <a:pt x="0" y="42036"/>
                </a:moveTo>
                <a:lnTo>
                  <a:pt x="3048" y="0"/>
                </a:lnTo>
                <a:lnTo>
                  <a:pt x="65277" y="4571"/>
                </a:lnTo>
                <a:lnTo>
                  <a:pt x="62229" y="46608"/>
                </a:lnTo>
                <a:lnTo>
                  <a:pt x="0" y="42036"/>
                </a:lnTo>
                <a:close/>
              </a:path>
            </a:pathLst>
          </a:custGeom>
          <a:ln w="12700">
            <a:solidFill>
              <a:srgbClr val="3A3A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0003790" y="4960746"/>
            <a:ext cx="65405" cy="46990"/>
          </a:xfrm>
          <a:custGeom>
            <a:avLst/>
            <a:gdLst/>
            <a:ahLst/>
            <a:cxnLst/>
            <a:rect l="l" t="t" r="r" b="b"/>
            <a:pathLst>
              <a:path w="65404" h="46989">
                <a:moveTo>
                  <a:pt x="65277" y="4571"/>
                </a:moveTo>
                <a:lnTo>
                  <a:pt x="62229" y="46608"/>
                </a:lnTo>
                <a:lnTo>
                  <a:pt x="0" y="42036"/>
                </a:lnTo>
                <a:lnTo>
                  <a:pt x="3175" y="0"/>
                </a:lnTo>
                <a:lnTo>
                  <a:pt x="65277" y="4571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9805543" y="4750308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28321" y="73025"/>
                </a:moveTo>
                <a:lnTo>
                  <a:pt x="0" y="41783"/>
                </a:lnTo>
                <a:lnTo>
                  <a:pt x="46354" y="0"/>
                </a:lnTo>
                <a:lnTo>
                  <a:pt x="74549" y="31369"/>
                </a:lnTo>
                <a:lnTo>
                  <a:pt x="28321" y="73025"/>
                </a:lnTo>
                <a:close/>
              </a:path>
            </a:pathLst>
          </a:custGeom>
          <a:ln w="12700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9434956" y="5107432"/>
            <a:ext cx="67945" cy="50800"/>
          </a:xfrm>
          <a:custGeom>
            <a:avLst/>
            <a:gdLst/>
            <a:ahLst/>
            <a:cxnLst/>
            <a:rect l="l" t="t" r="r" b="b"/>
            <a:pathLst>
              <a:path w="67945" h="50800">
                <a:moveTo>
                  <a:pt x="5969" y="50546"/>
                </a:moveTo>
                <a:lnTo>
                  <a:pt x="0" y="8890"/>
                </a:lnTo>
                <a:lnTo>
                  <a:pt x="61722" y="0"/>
                </a:lnTo>
                <a:lnTo>
                  <a:pt x="67691" y="41783"/>
                </a:lnTo>
                <a:lnTo>
                  <a:pt x="5969" y="50546"/>
                </a:lnTo>
                <a:close/>
              </a:path>
            </a:pathLst>
          </a:custGeom>
          <a:ln w="12700">
            <a:solidFill>
              <a:srgbClr val="6CE6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0282808" y="4761865"/>
            <a:ext cx="73025" cy="60960"/>
          </a:xfrm>
          <a:custGeom>
            <a:avLst/>
            <a:gdLst/>
            <a:ahLst/>
            <a:cxnLst/>
            <a:rect l="l" t="t" r="r" b="b"/>
            <a:pathLst>
              <a:path w="73025" h="60960">
                <a:moveTo>
                  <a:pt x="0" y="20955"/>
                </a:moveTo>
                <a:lnTo>
                  <a:pt x="58674" y="0"/>
                </a:lnTo>
                <a:lnTo>
                  <a:pt x="72898" y="39624"/>
                </a:lnTo>
                <a:lnTo>
                  <a:pt x="14224" y="60706"/>
                </a:lnTo>
                <a:lnTo>
                  <a:pt x="0" y="20955"/>
                </a:lnTo>
                <a:close/>
              </a:path>
            </a:pathLst>
          </a:custGeom>
          <a:ln w="12700">
            <a:solidFill>
              <a:srgbClr val="3A3A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672955" y="4989829"/>
            <a:ext cx="75565" cy="69850"/>
          </a:xfrm>
          <a:custGeom>
            <a:avLst/>
            <a:gdLst/>
            <a:ahLst/>
            <a:cxnLst/>
            <a:rect l="l" t="t" r="r" b="b"/>
            <a:pathLst>
              <a:path w="75565" h="69850">
                <a:moveTo>
                  <a:pt x="0" y="34925"/>
                </a:moveTo>
                <a:lnTo>
                  <a:pt x="23495" y="0"/>
                </a:lnTo>
                <a:lnTo>
                  <a:pt x="75184" y="34798"/>
                </a:lnTo>
                <a:lnTo>
                  <a:pt x="51689" y="69723"/>
                </a:lnTo>
                <a:lnTo>
                  <a:pt x="0" y="34925"/>
                </a:lnTo>
                <a:close/>
              </a:path>
            </a:pathLst>
          </a:custGeom>
          <a:ln w="12700">
            <a:solidFill>
              <a:srgbClr val="DB2BB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0" name="object 1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119954" y="5187060"/>
            <a:ext cx="302171" cy="257047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638360" y="5443092"/>
            <a:ext cx="302181" cy="257047"/>
          </a:xfrm>
          <a:prstGeom prst="rect">
            <a:avLst/>
          </a:prstGeom>
        </p:spPr>
      </p:pic>
      <p:grpSp>
        <p:nvGrpSpPr>
          <p:cNvPr id="122" name="object 122"/>
          <p:cNvGrpSpPr/>
          <p:nvPr/>
        </p:nvGrpSpPr>
        <p:grpSpPr>
          <a:xfrm>
            <a:off x="10645902" y="4447032"/>
            <a:ext cx="759460" cy="479425"/>
            <a:chOff x="10645902" y="4447032"/>
            <a:chExt cx="759460" cy="479425"/>
          </a:xfrm>
        </p:grpSpPr>
        <p:sp>
          <p:nvSpPr>
            <p:cNvPr id="123" name="object 123"/>
            <p:cNvSpPr/>
            <p:nvPr/>
          </p:nvSpPr>
          <p:spPr>
            <a:xfrm>
              <a:off x="10652252" y="4453382"/>
              <a:ext cx="73025" cy="60960"/>
            </a:xfrm>
            <a:custGeom>
              <a:avLst/>
              <a:gdLst/>
              <a:ahLst/>
              <a:cxnLst/>
              <a:rect l="l" t="t" r="r" b="b"/>
              <a:pathLst>
                <a:path w="73025" h="60960">
                  <a:moveTo>
                    <a:pt x="72898" y="39624"/>
                  </a:moveTo>
                  <a:lnTo>
                    <a:pt x="14350" y="60706"/>
                  </a:lnTo>
                  <a:lnTo>
                    <a:pt x="0" y="20955"/>
                  </a:lnTo>
                  <a:lnTo>
                    <a:pt x="58674" y="0"/>
                  </a:lnTo>
                  <a:lnTo>
                    <a:pt x="72898" y="39624"/>
                  </a:lnTo>
                  <a:close/>
                </a:path>
              </a:pathLst>
            </a:custGeom>
            <a:ln w="12700">
              <a:solidFill>
                <a:srgbClr val="DB2BB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4" name="object 1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03191" y="4668774"/>
              <a:ext cx="302171" cy="25717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61815" y="4513453"/>
              <a:ext cx="302171" cy="257048"/>
            </a:xfrm>
            <a:prstGeom prst="rect">
              <a:avLst/>
            </a:prstGeom>
          </p:spPr>
        </p:pic>
      </p:grpSp>
      <p:pic>
        <p:nvPicPr>
          <p:cNvPr id="126" name="object 1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725239" y="4972177"/>
            <a:ext cx="300647" cy="257048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20028" y="4875276"/>
            <a:ext cx="752855" cy="637032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113020" y="4878323"/>
            <a:ext cx="883920" cy="573023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09288" y="4735067"/>
            <a:ext cx="550163" cy="780288"/>
          </a:xfrm>
          <a:prstGeom prst="rect">
            <a:avLst/>
          </a:prstGeom>
        </p:spPr>
      </p:pic>
      <p:sp>
        <p:nvSpPr>
          <p:cNvPr id="130" name="object 130"/>
          <p:cNvSpPr txBox="1"/>
          <p:nvPr/>
        </p:nvSpPr>
        <p:spPr>
          <a:xfrm>
            <a:off x="4148073" y="5662371"/>
            <a:ext cx="6527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>
                <a:solidFill>
                  <a:srgbClr val="FFFFFF"/>
                </a:solidFill>
                <a:latin typeface="Tahoma"/>
                <a:cs typeface="Tahoma"/>
              </a:rPr>
              <a:t>Reporting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178678" y="5653532"/>
            <a:ext cx="768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0">
                <a:solidFill>
                  <a:srgbClr val="FFFFFF"/>
                </a:solidFill>
                <a:latin typeface="Tahoma"/>
                <a:cs typeface="Tahoma"/>
              </a:rPr>
              <a:t>Dashboards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317107" y="5652008"/>
            <a:ext cx="7499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100" spc="6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100" spc="3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1100" spc="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100" spc="35">
                <a:solidFill>
                  <a:srgbClr val="FFFFFF"/>
                </a:solidFill>
                <a:latin typeface="Tahoma"/>
                <a:cs typeface="Tahoma"/>
              </a:rPr>
              <a:t>dd</a:t>
            </a:r>
            <a:r>
              <a:rPr dirty="0" sz="1100" spc="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100" spc="30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7388479" y="5653227"/>
            <a:ext cx="7569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100" spc="1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100" spc="1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100" spc="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100" spc="-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100" spc="25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dirty="0" sz="1100" spc="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100" spc="30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34" name="object 1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348728" y="4832603"/>
            <a:ext cx="781812" cy="586740"/>
          </a:xfrm>
          <a:prstGeom prst="rect">
            <a:avLst/>
          </a:prstGeom>
        </p:spPr>
      </p:pic>
      <p:sp>
        <p:nvSpPr>
          <p:cNvPr id="135" name="object 135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57956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0" b="1">
                <a:latin typeface="Trebuchet MS"/>
                <a:cs typeface="Trebuchet MS"/>
              </a:rPr>
              <a:t>T</a:t>
            </a:r>
            <a:r>
              <a:rPr dirty="0" sz="4000" spc="50" b="1">
                <a:latin typeface="Trebuchet MS"/>
                <a:cs typeface="Trebuchet MS"/>
              </a:rPr>
              <a:t>h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20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60" b="1">
                <a:latin typeface="Trebuchet MS"/>
                <a:cs typeface="Trebuchet MS"/>
              </a:rPr>
              <a:t>n</a:t>
            </a:r>
            <a:r>
              <a:rPr dirty="0" sz="4000" spc="215" b="1">
                <a:latin typeface="Trebuchet MS"/>
                <a:cs typeface="Trebuchet MS"/>
              </a:rPr>
              <a:t>m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60" b="1">
                <a:latin typeface="Trebuchet MS"/>
                <a:cs typeface="Trebuchet MS"/>
              </a:rPr>
              <a:t>t</a:t>
            </a:r>
            <a:r>
              <a:rPr dirty="0" sz="4000" spc="-425" b="1">
                <a:latin typeface="Trebuchet MS"/>
                <a:cs typeface="Trebuchet MS"/>
              </a:rPr>
              <a:t> </a:t>
            </a:r>
            <a:r>
              <a:rPr dirty="0" sz="4000" spc="90" b="1">
                <a:latin typeface="Trebuchet MS"/>
                <a:cs typeface="Trebuchet MS"/>
              </a:rPr>
              <a:t>p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70" b="1">
                <a:latin typeface="Trebuchet MS"/>
                <a:cs typeface="Trebuchet MS"/>
              </a:rPr>
              <a:t>o</a:t>
            </a:r>
            <a:r>
              <a:rPr dirty="0" sz="4000" spc="215" b="1">
                <a:latin typeface="Trebuchet MS"/>
                <a:cs typeface="Trebuchet MS"/>
              </a:rPr>
              <a:t>m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09" b="1">
                <a:latin typeface="Trebuchet MS"/>
                <a:cs typeface="Trebuchet MS"/>
              </a:rPr>
              <a:t> </a:t>
            </a:r>
            <a:r>
              <a:rPr dirty="0" sz="4000" spc="70" b="1">
                <a:latin typeface="Trebuchet MS"/>
                <a:cs typeface="Trebuchet MS"/>
              </a:rPr>
              <a:t>o</a:t>
            </a:r>
            <a:r>
              <a:rPr dirty="0" sz="4000" spc="135" b="1">
                <a:latin typeface="Trebuchet MS"/>
                <a:cs typeface="Trebuchet MS"/>
              </a:rPr>
              <a:t>f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125" b="1">
                <a:latin typeface="Trebuchet MS"/>
                <a:cs typeface="Trebuchet MS"/>
              </a:rPr>
              <a:t>B</a:t>
            </a:r>
            <a:r>
              <a:rPr dirty="0" sz="4000" spc="280" b="1">
                <a:latin typeface="Trebuchet MS"/>
                <a:cs typeface="Trebuchet MS"/>
              </a:rPr>
              <a:t>I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854" y="2728036"/>
            <a:ext cx="6280150" cy="1184275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265" b="1">
                <a:latin typeface="Trebuchet MS"/>
                <a:cs typeface="Trebuchet MS"/>
              </a:rPr>
              <a:t>D</a:t>
            </a:r>
            <a:r>
              <a:rPr dirty="0" sz="4000" spc="-30" b="1">
                <a:latin typeface="Trebuchet MS"/>
                <a:cs typeface="Trebuchet MS"/>
              </a:rPr>
              <a:t>i</a:t>
            </a:r>
            <a:r>
              <a:rPr dirty="0" sz="4000" spc="25" b="1">
                <a:latin typeface="Trebuchet MS"/>
                <a:cs typeface="Trebuchet MS"/>
              </a:rPr>
              <a:t>s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75" b="1">
                <a:latin typeface="Trebuchet MS"/>
                <a:cs typeface="Trebuchet MS"/>
              </a:rPr>
              <a:t>o</a:t>
            </a:r>
            <a:r>
              <a:rPr dirty="0" sz="4000" spc="35" b="1">
                <a:latin typeface="Trebuchet MS"/>
                <a:cs typeface="Trebuchet MS"/>
              </a:rPr>
              <a:t>v</a:t>
            </a:r>
            <a:r>
              <a:rPr dirty="0" sz="4000" spc="-190" b="1">
                <a:latin typeface="Trebuchet MS"/>
                <a:cs typeface="Trebuchet MS"/>
              </a:rPr>
              <a:t>e</a:t>
            </a:r>
            <a:r>
              <a:rPr dirty="0" sz="4000" spc="20" b="1">
                <a:latin typeface="Trebuchet MS"/>
                <a:cs typeface="Trebuchet MS"/>
              </a:rPr>
              <a:t>r</a:t>
            </a:r>
            <a:r>
              <a:rPr dirty="0" sz="4000" spc="-420" b="1">
                <a:latin typeface="Trebuchet MS"/>
                <a:cs typeface="Trebuchet MS"/>
              </a:rPr>
              <a:t> </a:t>
            </a:r>
            <a:r>
              <a:rPr dirty="0" sz="4000" spc="85" b="1">
                <a:latin typeface="Trebuchet MS"/>
                <a:cs typeface="Trebuchet MS"/>
              </a:rPr>
              <a:t>p</a:t>
            </a:r>
            <a:r>
              <a:rPr dirty="0" sz="4000" spc="75" b="1">
                <a:latin typeface="Trebuchet MS"/>
                <a:cs typeface="Trebuchet MS"/>
              </a:rPr>
              <a:t>o</a:t>
            </a:r>
            <a:r>
              <a:rPr dirty="0" sz="4000" spc="95" b="1">
                <a:latin typeface="Trebuchet MS"/>
                <a:cs typeface="Trebuchet MS"/>
              </a:rPr>
              <a:t>w</a:t>
            </a:r>
            <a:r>
              <a:rPr dirty="0" sz="4000" spc="-190" b="1">
                <a:latin typeface="Trebuchet MS"/>
                <a:cs typeface="Trebuchet MS"/>
              </a:rPr>
              <a:t>e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40" b="1">
                <a:latin typeface="Trebuchet MS"/>
                <a:cs typeface="Trebuchet MS"/>
              </a:rPr>
              <a:t>f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215" b="1">
                <a:latin typeface="Trebuchet MS"/>
                <a:cs typeface="Trebuchet MS"/>
              </a:rPr>
              <a:t>l</a:t>
            </a:r>
            <a:r>
              <a:rPr dirty="0" sz="4000" spc="-425" b="1">
                <a:latin typeface="Trebuchet MS"/>
                <a:cs typeface="Trebuchet MS"/>
              </a:rPr>
              <a:t> </a:t>
            </a:r>
            <a:r>
              <a:rPr dirty="0" sz="4000" spc="-30" b="1">
                <a:latin typeface="Trebuchet MS"/>
                <a:cs typeface="Trebuchet MS"/>
              </a:rPr>
              <a:t>i</a:t>
            </a:r>
            <a:r>
              <a:rPr dirty="0" sz="4000" spc="55" b="1">
                <a:latin typeface="Trebuchet MS"/>
                <a:cs typeface="Trebuchet MS"/>
              </a:rPr>
              <a:t>n</a:t>
            </a:r>
            <a:r>
              <a:rPr dirty="0" sz="4000" spc="25" b="1">
                <a:latin typeface="Trebuchet MS"/>
                <a:cs typeface="Trebuchet MS"/>
              </a:rPr>
              <a:t>s</a:t>
            </a:r>
            <a:r>
              <a:rPr dirty="0" sz="4000" spc="-30" b="1">
                <a:latin typeface="Trebuchet MS"/>
                <a:cs typeface="Trebuchet MS"/>
              </a:rPr>
              <a:t>i</a:t>
            </a:r>
            <a:r>
              <a:rPr dirty="0" sz="4000" spc="335" b="1">
                <a:latin typeface="Trebuchet MS"/>
                <a:cs typeface="Trebuchet MS"/>
              </a:rPr>
              <a:t>g</a:t>
            </a:r>
            <a:r>
              <a:rPr dirty="0" sz="4000" spc="45" b="1">
                <a:latin typeface="Trebuchet MS"/>
                <a:cs typeface="Trebuchet MS"/>
              </a:rPr>
              <a:t>h</a:t>
            </a:r>
            <a:r>
              <a:rPr dirty="0" sz="4000" spc="-30" b="1">
                <a:latin typeface="Trebuchet MS"/>
                <a:cs typeface="Trebuchet MS"/>
              </a:rPr>
              <a:t>t</a:t>
            </a:r>
            <a:r>
              <a:rPr dirty="0" sz="4000" spc="95" b="1">
                <a:latin typeface="Trebuchet MS"/>
                <a:cs typeface="Trebuchet MS"/>
              </a:rPr>
              <a:t>s  </a:t>
            </a:r>
            <a:r>
              <a:rPr dirty="0" sz="4000" spc="100" b="1">
                <a:latin typeface="Trebuchet MS"/>
                <a:cs typeface="Trebuchet MS"/>
              </a:rPr>
              <a:t>w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145" b="1">
                <a:latin typeface="Trebuchet MS"/>
                <a:cs typeface="Trebuchet MS"/>
              </a:rPr>
              <a:t>h</a:t>
            </a:r>
            <a:r>
              <a:rPr dirty="0" sz="4000" spc="-425" b="1">
                <a:latin typeface="Trebuchet MS"/>
                <a:cs typeface="Trebuchet MS"/>
              </a:rPr>
              <a:t> </a:t>
            </a:r>
            <a:r>
              <a:rPr dirty="0" sz="4000" spc="190" b="1">
                <a:latin typeface="Trebuchet MS"/>
                <a:cs typeface="Trebuchet MS"/>
              </a:rPr>
              <a:t>A</a:t>
            </a:r>
            <a:r>
              <a:rPr dirty="0" sz="4000" spc="215" b="1">
                <a:latin typeface="Trebuchet MS"/>
                <a:cs typeface="Trebuchet MS"/>
              </a:rPr>
              <a:t>m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215" b="1">
                <a:latin typeface="Trebuchet MS"/>
                <a:cs typeface="Trebuchet MS"/>
              </a:rPr>
              <a:t>z</a:t>
            </a:r>
            <a:r>
              <a:rPr dirty="0" sz="4000" spc="70" b="1">
                <a:latin typeface="Trebuchet MS"/>
                <a:cs typeface="Trebuchet MS"/>
              </a:rPr>
              <a:t>o</a:t>
            </a:r>
            <a:r>
              <a:rPr dirty="0" sz="4000" spc="155" b="1">
                <a:latin typeface="Trebuchet MS"/>
                <a:cs typeface="Trebuchet MS"/>
              </a:rPr>
              <a:t>n</a:t>
            </a:r>
            <a:r>
              <a:rPr dirty="0" sz="4000" spc="-409" b="1">
                <a:latin typeface="Trebuchet MS"/>
                <a:cs typeface="Trebuchet MS"/>
              </a:rPr>
              <a:t> </a:t>
            </a:r>
            <a:r>
              <a:rPr dirty="0" sz="4000" spc="290" b="1">
                <a:latin typeface="Trebuchet MS"/>
                <a:cs typeface="Trebuchet MS"/>
              </a:rPr>
              <a:t>Q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229" b="1">
                <a:latin typeface="Trebuchet MS"/>
                <a:cs typeface="Trebuchet MS"/>
              </a:rPr>
              <a:t>k</a:t>
            </a:r>
            <a:r>
              <a:rPr dirty="0" sz="4000" spc="265" b="1">
                <a:latin typeface="Trebuchet MS"/>
                <a:cs typeface="Trebuchet MS"/>
              </a:rPr>
              <a:t>S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340" b="1">
                <a:latin typeface="Trebuchet MS"/>
                <a:cs typeface="Trebuchet MS"/>
              </a:rPr>
              <a:t>g</a:t>
            </a:r>
            <a:r>
              <a:rPr dirty="0" sz="4000" spc="50" b="1">
                <a:latin typeface="Trebuchet MS"/>
                <a:cs typeface="Trebuchet MS"/>
              </a:rPr>
              <a:t>h</a:t>
            </a:r>
            <a:r>
              <a:rPr dirty="0" sz="4000" spc="60" b="1">
                <a:latin typeface="Trebuchet MS"/>
                <a:cs typeface="Trebuchet MS"/>
              </a:rPr>
              <a:t>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884545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Unif</a:t>
            </a:r>
            <a:r>
              <a:rPr dirty="0" spc="50"/>
              <a:t>ied</a:t>
            </a:r>
            <a:r>
              <a:rPr dirty="0" spc="-125"/>
              <a:t> </a:t>
            </a:r>
            <a:r>
              <a:rPr dirty="0" spc="-90"/>
              <a:t>BI</a:t>
            </a:r>
            <a:r>
              <a:rPr dirty="0" spc="-120"/>
              <a:t> </a:t>
            </a:r>
            <a:r>
              <a:rPr dirty="0" spc="80"/>
              <a:t>for</a:t>
            </a:r>
            <a:r>
              <a:rPr dirty="0" spc="-135"/>
              <a:t> </a:t>
            </a:r>
            <a:r>
              <a:rPr dirty="0" spc="90"/>
              <a:t>all</a:t>
            </a:r>
            <a:r>
              <a:rPr dirty="0" spc="-125"/>
              <a:t> </a:t>
            </a:r>
            <a:r>
              <a:rPr dirty="0" spc="45"/>
              <a:t>your</a:t>
            </a:r>
            <a:r>
              <a:rPr dirty="0" spc="-114"/>
              <a:t> </a:t>
            </a:r>
            <a:r>
              <a:rPr dirty="0" spc="-5"/>
              <a:t>a</a:t>
            </a:r>
            <a:r>
              <a:rPr dirty="0" spc="70"/>
              <a:t>nalyt</a:t>
            </a:r>
            <a:r>
              <a:rPr dirty="0" spc="5"/>
              <a:t>ics</a:t>
            </a:r>
            <a:r>
              <a:rPr dirty="0" spc="-114"/>
              <a:t> </a:t>
            </a:r>
            <a:r>
              <a:rPr dirty="0" spc="35"/>
              <a:t>ne</a:t>
            </a:r>
            <a:r>
              <a:rPr dirty="0" spc="20"/>
              <a:t>eds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49948" y="2492121"/>
            <a:ext cx="379412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Lower </a:t>
            </a:r>
            <a:r>
              <a:rPr dirty="0" sz="2400" spc="25">
                <a:solidFill>
                  <a:srgbClr val="FFFFFF"/>
                </a:solidFill>
                <a:latin typeface="Tahoma"/>
                <a:cs typeface="Tahoma"/>
              </a:rPr>
              <a:t>costs </a:t>
            </a: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dirty="0" sz="2400" spc="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consumption-based</a:t>
            </a:r>
            <a:r>
              <a:rPr dirty="0" sz="2400" spc="-1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pricing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4234" y="4955794"/>
            <a:ext cx="362077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70">
                <a:solidFill>
                  <a:srgbClr val="FFFFFF"/>
                </a:solidFill>
                <a:latin typeface="Tahoma"/>
                <a:cs typeface="Tahoma"/>
              </a:rPr>
              <a:t>Augmented</a:t>
            </a:r>
            <a:r>
              <a:rPr dirty="0" sz="24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ahoma"/>
                <a:cs typeface="Tahoma"/>
              </a:rPr>
              <a:t>analytics</a:t>
            </a:r>
            <a:r>
              <a:rPr dirty="0" sz="24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dirty="0" sz="2400" spc="-7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ahoma"/>
                <a:cs typeface="Tahoma"/>
              </a:rPr>
              <a:t>ML-insights</a:t>
            </a:r>
            <a:r>
              <a:rPr dirty="0" sz="24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4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114">
                <a:solidFill>
                  <a:srgbClr val="FFFFFF"/>
                </a:solidFill>
                <a:latin typeface="Tahoma"/>
                <a:cs typeface="Tahoma"/>
              </a:rPr>
              <a:t>NLQ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0997" y="3761358"/>
            <a:ext cx="4030979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Consistent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ahoma"/>
                <a:cs typeface="Tahoma"/>
              </a:rPr>
              <a:t>high</a:t>
            </a:r>
            <a:r>
              <a:rPr dirty="0" sz="24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performance </a:t>
            </a:r>
            <a:r>
              <a:rPr dirty="0" sz="2400" spc="-7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ahoma"/>
                <a:cs typeface="Tahoma"/>
              </a:rPr>
              <a:t>auto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ahoma"/>
                <a:cs typeface="Tahoma"/>
              </a:rPr>
              <a:t>scaling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080" y="3731767"/>
            <a:ext cx="4716564" cy="4892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3932" y="1946148"/>
            <a:ext cx="1473708" cy="14721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56689" y="4234942"/>
            <a:ext cx="352488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61315" marR="5080" indent="-349250">
              <a:lnSpc>
                <a:spcPts val="2590"/>
              </a:lnSpc>
              <a:spcBef>
                <a:spcPts val="425"/>
              </a:spcBef>
              <a:tabLst>
                <a:tab pos="937894" algn="l"/>
                <a:tab pos="1591945" algn="l"/>
                <a:tab pos="2072639" algn="l"/>
              </a:tabLst>
            </a:pPr>
            <a:r>
              <a:rPr dirty="0" sz="2400" spc="409" b="1">
                <a:solidFill>
                  <a:srgbClr val="30C7FF"/>
                </a:solidFill>
                <a:latin typeface="Trebuchet MS"/>
                <a:cs typeface="Trebuchet MS"/>
              </a:rPr>
              <a:t>U</a:t>
            </a:r>
            <a:r>
              <a:rPr dirty="0" sz="2400" spc="45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2400" spc="39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2400" spc="190" b="1">
                <a:solidFill>
                  <a:srgbClr val="30C7FF"/>
                </a:solidFill>
                <a:latin typeface="Trebuchet MS"/>
                <a:cs typeface="Trebuchet MS"/>
              </a:rPr>
              <a:t>F</a:t>
            </a:r>
            <a:r>
              <a:rPr dirty="0" sz="2400" spc="39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2400" spc="32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2400" spc="160" b="1">
                <a:solidFill>
                  <a:srgbClr val="30C7FF"/>
                </a:solidFill>
                <a:latin typeface="Trebuchet MS"/>
                <a:cs typeface="Trebuchet MS"/>
              </a:rPr>
              <a:t>D</a:t>
            </a:r>
            <a:r>
              <a:rPr dirty="0" sz="2400" b="1">
                <a:solidFill>
                  <a:srgbClr val="30C7FF"/>
                </a:solidFill>
                <a:latin typeface="Trebuchet MS"/>
                <a:cs typeface="Trebuchet MS"/>
              </a:rPr>
              <a:t>	</a:t>
            </a:r>
            <a:r>
              <a:rPr dirty="0" sz="2400" spc="375" b="1">
                <a:solidFill>
                  <a:srgbClr val="30C7FF"/>
                </a:solidFill>
                <a:latin typeface="Trebuchet MS"/>
                <a:cs typeface="Trebuchet MS"/>
              </a:rPr>
              <a:t>B</a:t>
            </a:r>
            <a:r>
              <a:rPr dirty="0" sz="2400" spc="9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2400" b="1">
                <a:solidFill>
                  <a:srgbClr val="30C7FF"/>
                </a:solidFill>
                <a:latin typeface="Trebuchet MS"/>
                <a:cs typeface="Trebuchet MS"/>
              </a:rPr>
              <a:t>	</a:t>
            </a:r>
            <a:r>
              <a:rPr dirty="0" sz="2400" spc="470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2400" spc="32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2400" spc="35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2400" spc="395" b="1">
                <a:solidFill>
                  <a:srgbClr val="30C7FF"/>
                </a:solidFill>
                <a:latin typeface="Trebuchet MS"/>
                <a:cs typeface="Trebuchet MS"/>
              </a:rPr>
              <a:t>V</a:t>
            </a:r>
            <a:r>
              <a:rPr dirty="0" sz="2400" spc="39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2400" spc="3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2400" spc="15" b="1">
                <a:solidFill>
                  <a:srgbClr val="30C7FF"/>
                </a:solidFill>
                <a:latin typeface="Trebuchet MS"/>
                <a:cs typeface="Trebuchet MS"/>
              </a:rPr>
              <a:t>E  </a:t>
            </a:r>
            <a:r>
              <a:rPr dirty="0" sz="2400" spc="370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2400" spc="-4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2400" b="1">
                <a:solidFill>
                  <a:srgbClr val="30C7FF"/>
                </a:solidFill>
                <a:latin typeface="Trebuchet MS"/>
                <a:cs typeface="Trebuchet MS"/>
              </a:rPr>
              <a:t>	</a:t>
            </a:r>
            <a:r>
              <a:rPr dirty="0" sz="2400" spc="415" b="1">
                <a:solidFill>
                  <a:srgbClr val="30C7FF"/>
                </a:solidFill>
                <a:latin typeface="Trebuchet MS"/>
                <a:cs typeface="Trebuchet MS"/>
              </a:rPr>
              <a:t>H</a:t>
            </a:r>
            <a:r>
              <a:rPr dirty="0" sz="2400" spc="335" b="1">
                <a:solidFill>
                  <a:srgbClr val="30C7FF"/>
                </a:solidFill>
                <a:latin typeface="Trebuchet MS"/>
                <a:cs typeface="Trebuchet MS"/>
              </a:rPr>
              <a:t>Y</a:t>
            </a:r>
            <a:r>
              <a:rPr dirty="0" sz="2400" spc="370" b="1">
                <a:solidFill>
                  <a:srgbClr val="30C7FF"/>
                </a:solidFill>
                <a:latin typeface="Trebuchet MS"/>
                <a:cs typeface="Trebuchet MS"/>
              </a:rPr>
              <a:t>P</a:t>
            </a:r>
            <a:r>
              <a:rPr dirty="0" sz="2400" spc="32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2400" spc="35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2400" spc="470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2400" spc="3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2400" spc="370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2400" spc="-2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2400" spc="-42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2400" spc="2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5332" y="640841"/>
            <a:ext cx="35051" cy="51961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4116" y="5541262"/>
            <a:ext cx="1220724" cy="122072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06476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25" b="1">
                <a:latin typeface="Trebuchet MS"/>
                <a:cs typeface="Trebuchet MS"/>
              </a:rPr>
              <a:t>B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120" b="1">
                <a:latin typeface="Trebuchet MS"/>
                <a:cs typeface="Trebuchet MS"/>
              </a:rPr>
              <a:t>l</a:t>
            </a:r>
            <a:r>
              <a:rPr dirty="0" sz="4000" spc="180" b="1">
                <a:latin typeface="Trebuchet MS"/>
                <a:cs typeface="Trebuchet MS"/>
              </a:rPr>
              <a:t>d</a:t>
            </a:r>
            <a:r>
              <a:rPr dirty="0" sz="4000" spc="-434" b="1">
                <a:latin typeface="Trebuchet MS"/>
                <a:cs typeface="Trebuchet MS"/>
              </a:rPr>
              <a:t> 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60" b="1">
                <a:latin typeface="Trebuchet MS"/>
                <a:cs typeface="Trebuchet MS"/>
              </a:rPr>
              <a:t>n</a:t>
            </a:r>
            <a:r>
              <a:rPr dirty="0" sz="4000" spc="180" b="1">
                <a:latin typeface="Trebuchet MS"/>
                <a:cs typeface="Trebuchet MS"/>
              </a:rPr>
              <a:t>d</a:t>
            </a:r>
            <a:r>
              <a:rPr dirty="0" sz="4000" spc="-400" b="1">
                <a:latin typeface="Trebuchet MS"/>
                <a:cs typeface="Trebuchet MS"/>
              </a:rPr>
              <a:t> </a:t>
            </a:r>
            <a:r>
              <a:rPr dirty="0" sz="4000" spc="85" b="1">
                <a:latin typeface="Trebuchet MS"/>
                <a:cs typeface="Trebuchet MS"/>
              </a:rPr>
              <a:t>d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90" b="1">
                <a:latin typeface="Trebuchet MS"/>
                <a:cs typeface="Trebuchet MS"/>
              </a:rPr>
              <a:t>p</a:t>
            </a:r>
            <a:r>
              <a:rPr dirty="0" sz="4000" spc="120" b="1">
                <a:latin typeface="Trebuchet MS"/>
                <a:cs typeface="Trebuchet MS"/>
              </a:rPr>
              <a:t>l</a:t>
            </a:r>
            <a:r>
              <a:rPr dirty="0" sz="4000" spc="70" b="1">
                <a:latin typeface="Trebuchet MS"/>
                <a:cs typeface="Trebuchet MS"/>
              </a:rPr>
              <a:t>o</a:t>
            </a:r>
            <a:r>
              <a:rPr dirty="0" sz="4000" spc="110" b="1">
                <a:latin typeface="Trebuchet MS"/>
                <a:cs typeface="Trebuchet MS"/>
              </a:rPr>
              <a:t>y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50" b="1">
                <a:latin typeface="Trebuchet MS"/>
                <a:cs typeface="Trebuchet MS"/>
              </a:rPr>
              <a:t>h</a:t>
            </a:r>
            <a:r>
              <a:rPr dirty="0" sz="4000" spc="-225" b="1">
                <a:latin typeface="Trebuchet MS"/>
                <a:cs typeface="Trebuchet MS"/>
              </a:rPr>
              <a:t>,</a:t>
            </a:r>
            <a:r>
              <a:rPr dirty="0" sz="4000" spc="-405" b="1">
                <a:latin typeface="Trebuchet MS"/>
                <a:cs typeface="Trebuchet MS"/>
              </a:rPr>
              <a:t> 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60" b="1">
                <a:latin typeface="Trebuchet MS"/>
                <a:cs typeface="Trebuchet MS"/>
              </a:rPr>
              <a:t>n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35" b="1">
                <a:latin typeface="Trebuchet MS"/>
                <a:cs typeface="Trebuchet MS"/>
              </a:rPr>
              <a:t>v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85" b="1">
                <a:latin typeface="Trebuchet MS"/>
                <a:cs typeface="Trebuchet MS"/>
              </a:rPr>
              <a:t>d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50" b="1">
                <a:latin typeface="Trebuchet MS"/>
                <a:cs typeface="Trebuchet MS"/>
              </a:rPr>
              <a:t>h</a:t>
            </a:r>
            <a:r>
              <a:rPr dirty="0" sz="4000" spc="95" b="1">
                <a:latin typeface="Trebuchet MS"/>
                <a:cs typeface="Trebuchet MS"/>
              </a:rPr>
              <a:t>b</a:t>
            </a:r>
            <a:r>
              <a:rPr dirty="0" sz="4000" spc="70" b="1">
                <a:latin typeface="Trebuchet MS"/>
                <a:cs typeface="Trebuchet MS"/>
              </a:rPr>
              <a:t>o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85" b="1">
                <a:latin typeface="Trebuchet MS"/>
                <a:cs typeface="Trebuchet MS"/>
              </a:rPr>
              <a:t>d</a:t>
            </a:r>
            <a:r>
              <a:rPr dirty="0" sz="4000" spc="114" b="1">
                <a:latin typeface="Trebuchet MS"/>
                <a:cs typeface="Trebuchet MS"/>
              </a:rPr>
              <a:t>s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355" y="1312163"/>
            <a:ext cx="3703320" cy="26487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4355" y="4116323"/>
            <a:ext cx="3703320" cy="19583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0367" y="3433571"/>
            <a:ext cx="2318004" cy="26410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33415" y="1312163"/>
            <a:ext cx="2310383" cy="19385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49540" y="1342644"/>
            <a:ext cx="3118104" cy="47320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10553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60" b="1">
                <a:latin typeface="Trebuchet MS"/>
                <a:cs typeface="Trebuchet MS"/>
              </a:rPr>
              <a:t>QuickSight: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5" b="1">
                <a:latin typeface="Trebuchet MS"/>
                <a:cs typeface="Trebuchet MS"/>
              </a:rPr>
              <a:t>Visualize</a:t>
            </a:r>
            <a:r>
              <a:rPr dirty="0" sz="4000" spc="-420" b="1">
                <a:latin typeface="Trebuchet MS"/>
                <a:cs typeface="Trebuchet MS"/>
              </a:rPr>
              <a:t> </a:t>
            </a:r>
            <a:r>
              <a:rPr dirty="0" sz="4000" spc="30" b="1">
                <a:latin typeface="Trebuchet MS"/>
                <a:cs typeface="Trebuchet MS"/>
              </a:rPr>
              <a:t>your</a:t>
            </a:r>
            <a:r>
              <a:rPr dirty="0" sz="4000" spc="-409" b="1">
                <a:latin typeface="Trebuchet MS"/>
                <a:cs typeface="Trebuchet MS"/>
              </a:rPr>
              <a:t> </a:t>
            </a:r>
            <a:r>
              <a:rPr dirty="0" sz="4000" spc="75" b="1">
                <a:latin typeface="Trebuchet MS"/>
                <a:cs typeface="Trebuchet MS"/>
              </a:rPr>
              <a:t>meaningful</a:t>
            </a:r>
            <a:r>
              <a:rPr dirty="0" sz="4000" spc="-395" b="1">
                <a:latin typeface="Trebuchet MS"/>
                <a:cs typeface="Trebuchet MS"/>
              </a:rPr>
              <a:t> </a:t>
            </a:r>
            <a:r>
              <a:rPr dirty="0" sz="4000" spc="60" b="1">
                <a:latin typeface="Trebuchet MS"/>
                <a:cs typeface="Trebuchet MS"/>
              </a:rPr>
              <a:t>insights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655" y="1333500"/>
            <a:ext cx="9041892" cy="47472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1452117"/>
            <a:ext cx="10948035" cy="2519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40">
                <a:solidFill>
                  <a:srgbClr val="FFFFFF"/>
                </a:solidFill>
                <a:latin typeface="Tahoma"/>
                <a:cs typeface="Tahoma"/>
              </a:rPr>
              <a:t>We’re</a:t>
            </a:r>
            <a:r>
              <a:rPr dirty="0" sz="28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Tahoma"/>
                <a:cs typeface="Tahoma"/>
              </a:rPr>
              <a:t>here</a:t>
            </a:r>
            <a:r>
              <a:rPr dirty="0" sz="28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8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ahoma"/>
                <a:cs typeface="Tahoma"/>
              </a:rPr>
              <a:t>talk</a:t>
            </a:r>
            <a:r>
              <a:rPr dirty="0" sz="28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Tahoma"/>
                <a:cs typeface="Tahoma"/>
              </a:rPr>
              <a:t>about</a:t>
            </a:r>
            <a:r>
              <a:rPr dirty="0" sz="28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ahoma"/>
                <a:cs typeface="Tahoma"/>
              </a:rPr>
              <a:t>getting</a:t>
            </a:r>
            <a:r>
              <a:rPr dirty="0" sz="28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ahoma"/>
                <a:cs typeface="Tahoma"/>
              </a:rPr>
              <a:t>value</a:t>
            </a:r>
            <a:r>
              <a:rPr dirty="0" sz="28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dirty="0" sz="28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dirty="0" sz="28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ahoma"/>
              <a:cs typeface="Tahoma"/>
            </a:endParaRPr>
          </a:p>
          <a:p>
            <a:pPr marL="12700">
              <a:lnSpc>
                <a:spcPts val="3190"/>
              </a:lnSpc>
              <a:spcBef>
                <a:spcPts val="5"/>
              </a:spcBef>
            </a:pPr>
            <a:r>
              <a:rPr dirty="0" sz="2800" spc="95">
                <a:solidFill>
                  <a:srgbClr val="FFFFFF"/>
                </a:solidFill>
                <a:latin typeface="Tahoma"/>
                <a:cs typeface="Tahoma"/>
              </a:rPr>
              <a:t>We’ll</a:t>
            </a:r>
            <a:r>
              <a:rPr dirty="0" sz="28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ahoma"/>
                <a:cs typeface="Tahoma"/>
              </a:rPr>
              <a:t>focus</a:t>
            </a:r>
            <a:r>
              <a:rPr dirty="0" sz="28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28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ahoma"/>
                <a:cs typeface="Tahoma"/>
              </a:rPr>
              <a:t>overcoming</a:t>
            </a:r>
            <a:r>
              <a:rPr dirty="0" sz="28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ahoma"/>
                <a:cs typeface="Tahoma"/>
              </a:rPr>
              <a:t>challenges</a:t>
            </a:r>
            <a:r>
              <a:rPr dirty="0" sz="28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Tahoma"/>
                <a:cs typeface="Tahoma"/>
              </a:rPr>
              <a:t>you’ll</a:t>
            </a:r>
            <a:r>
              <a:rPr dirty="0" sz="28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ahoma"/>
                <a:cs typeface="Tahoma"/>
              </a:rPr>
              <a:t>encounter</a:t>
            </a:r>
            <a:r>
              <a:rPr dirty="0" sz="28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28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dirty="0" sz="28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3190"/>
              </a:lnSpc>
            </a:pPr>
            <a:r>
              <a:rPr dirty="0" sz="2800" spc="30">
                <a:solidFill>
                  <a:srgbClr val="FFFFFF"/>
                </a:solidFill>
                <a:latin typeface="Tahoma"/>
                <a:cs typeface="Tahoma"/>
              </a:rPr>
              <a:t>journey</a:t>
            </a:r>
            <a:r>
              <a:rPr dirty="0" sz="28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ahoma"/>
                <a:cs typeface="Tahoma"/>
              </a:rPr>
              <a:t>(acquisition,</a:t>
            </a:r>
            <a:r>
              <a:rPr dirty="0" sz="28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ahoma"/>
                <a:cs typeface="Tahoma"/>
              </a:rPr>
              <a:t>preparation,</a:t>
            </a:r>
            <a:r>
              <a:rPr dirty="0" sz="28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ahoma"/>
                <a:cs typeface="Tahoma"/>
              </a:rPr>
              <a:t>analysis,</a:t>
            </a:r>
            <a:r>
              <a:rPr dirty="0" sz="28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ahoma"/>
                <a:cs typeface="Tahoma"/>
              </a:rPr>
              <a:t>visualization)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800" spc="105">
                <a:solidFill>
                  <a:srgbClr val="FFFFFF"/>
                </a:solidFill>
                <a:latin typeface="Tahoma"/>
                <a:cs typeface="Tahoma"/>
              </a:rPr>
              <a:t>Along</a:t>
            </a:r>
            <a:r>
              <a:rPr dirty="0" sz="28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8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ahoma"/>
                <a:cs typeface="Tahoma"/>
              </a:rPr>
              <a:t>way,</a:t>
            </a:r>
            <a:r>
              <a:rPr dirty="0" sz="28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Tahoma"/>
                <a:cs typeface="Tahoma"/>
              </a:rPr>
              <a:t>we’ll</a:t>
            </a:r>
            <a:r>
              <a:rPr dirty="0" sz="28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ahoma"/>
                <a:cs typeface="Tahoma"/>
              </a:rPr>
              <a:t>architect</a:t>
            </a:r>
            <a:r>
              <a:rPr dirty="0" sz="28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8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Tahoma"/>
                <a:cs typeface="Tahoma"/>
              </a:rPr>
              <a:t>modern</a:t>
            </a:r>
            <a:r>
              <a:rPr dirty="0" sz="28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ahoma"/>
                <a:cs typeface="Tahoma"/>
              </a:rPr>
              <a:t>serverless</a:t>
            </a:r>
            <a:r>
              <a:rPr dirty="0" sz="28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8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ahoma"/>
                <a:cs typeface="Tahoma"/>
              </a:rPr>
              <a:t>architecture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84086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90" b="1">
                <a:latin typeface="Trebuchet MS"/>
                <a:cs typeface="Trebuchet MS"/>
              </a:rPr>
              <a:t>A</a:t>
            </a:r>
            <a:r>
              <a:rPr dirty="0" sz="4000" spc="340" b="1">
                <a:latin typeface="Trebuchet MS"/>
                <a:cs typeface="Trebuchet MS"/>
              </a:rPr>
              <a:t>g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60" b="1">
                <a:latin typeface="Trebuchet MS"/>
                <a:cs typeface="Trebuchet MS"/>
              </a:rPr>
              <a:t>n</a:t>
            </a:r>
            <a:r>
              <a:rPr dirty="0" sz="4000" spc="85" b="1">
                <a:latin typeface="Trebuchet MS"/>
                <a:cs typeface="Trebuchet MS"/>
              </a:rPr>
              <a:t>d</a:t>
            </a:r>
            <a:r>
              <a:rPr dirty="0" sz="4000" spc="130" b="1">
                <a:latin typeface="Trebuchet MS"/>
                <a:cs typeface="Trebuchet MS"/>
              </a:rPr>
              <a:t>a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1495" y="526999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20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20"/>
                </a:lnTo>
                <a:lnTo>
                  <a:pt x="228600" y="274320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20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00870" y="5293867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9F9F9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21495" y="277825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20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20"/>
                </a:lnTo>
                <a:lnTo>
                  <a:pt x="228600" y="274320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20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00870" y="2800603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9F9F9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21495" y="215493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19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19"/>
                </a:lnTo>
                <a:lnTo>
                  <a:pt x="228600" y="274319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19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00870" y="2178558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9F9F9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1098" y="2077339"/>
            <a:ext cx="23863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uploaded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1098" y="2723769"/>
            <a:ext cx="254000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0005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Glue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DataBrew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visual data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preparation,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cleansing,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enrichment in preparation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visualization.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transformed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written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bucket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again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cataloged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Catalog.</a:t>
            </a:r>
            <a:endParaRPr sz="12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Glue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crawlers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take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inventory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stores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add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metadata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Catalog.</a:t>
            </a:r>
            <a:endParaRPr sz="1200">
              <a:latin typeface="Trebuchet MS"/>
              <a:cs typeface="Trebuchet MS"/>
            </a:endParaRPr>
          </a:p>
          <a:p>
            <a:pPr marL="12700" marR="132080">
              <a:lnSpc>
                <a:spcPct val="100000"/>
              </a:lnSpc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 Catalog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collects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representations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databases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crawled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metadata.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1098" y="5197602"/>
            <a:ext cx="24841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enables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interactive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querying,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analyzing,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processing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capabilities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1098" y="6025388"/>
            <a:ext cx="2322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QuickSight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provides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ML- </a:t>
            </a:r>
            <a:r>
              <a:rPr dirty="0" sz="12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powered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bu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sin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ess</a:t>
            </a:r>
            <a:r>
              <a:rPr dirty="0" sz="12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ntel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1495" y="1623060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28600" y="0"/>
                </a:moveTo>
                <a:lnTo>
                  <a:pt x="45720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19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20" y="274319"/>
                </a:lnTo>
                <a:lnTo>
                  <a:pt x="228600" y="274319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20" y="228600"/>
                </a:lnTo>
                <a:lnTo>
                  <a:pt x="274320" y="45719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00870" y="1645411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9F9F9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98828" y="1533525"/>
            <a:ext cx="7453630" cy="4779010"/>
            <a:chOff x="1298828" y="1533525"/>
            <a:chExt cx="7453630" cy="4779010"/>
          </a:xfrm>
        </p:grpSpPr>
        <p:sp>
          <p:nvSpPr>
            <p:cNvPr id="15" name="object 15"/>
            <p:cNvSpPr/>
            <p:nvPr/>
          </p:nvSpPr>
          <p:spPr>
            <a:xfrm>
              <a:off x="1308353" y="1543050"/>
              <a:ext cx="7434580" cy="4759960"/>
            </a:xfrm>
            <a:custGeom>
              <a:avLst/>
              <a:gdLst/>
              <a:ahLst/>
              <a:cxnLst/>
              <a:rect l="l" t="t" r="r" b="b"/>
              <a:pathLst>
                <a:path w="7434580" h="4759960">
                  <a:moveTo>
                    <a:pt x="0" y="4759452"/>
                  </a:moveTo>
                  <a:lnTo>
                    <a:pt x="7434072" y="4759452"/>
                  </a:lnTo>
                  <a:lnTo>
                    <a:pt x="7434072" y="0"/>
                  </a:lnTo>
                  <a:lnTo>
                    <a:pt x="0" y="0"/>
                  </a:lnTo>
                  <a:lnTo>
                    <a:pt x="0" y="475945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591" y="1559051"/>
              <a:ext cx="216408" cy="21640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551177" y="1615566"/>
            <a:ext cx="9699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62240" algn="l"/>
              </a:tabLst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col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31442" y="1977389"/>
            <a:ext cx="2018030" cy="4165600"/>
          </a:xfrm>
          <a:custGeom>
            <a:avLst/>
            <a:gdLst/>
            <a:ahLst/>
            <a:cxnLst/>
            <a:rect l="l" t="t" r="r" b="b"/>
            <a:pathLst>
              <a:path w="2018029" h="4165600">
                <a:moveTo>
                  <a:pt x="0" y="4165091"/>
                </a:moveTo>
                <a:lnTo>
                  <a:pt x="2017776" y="4165091"/>
                </a:lnTo>
                <a:lnTo>
                  <a:pt x="2017776" y="0"/>
                </a:lnTo>
                <a:lnTo>
                  <a:pt x="0" y="0"/>
                </a:lnTo>
                <a:lnTo>
                  <a:pt x="0" y="4165091"/>
                </a:lnTo>
                <a:close/>
              </a:path>
            </a:pathLst>
          </a:custGeom>
          <a:ln w="1905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251329" y="2044064"/>
            <a:ext cx="77470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84150">
              <a:lnSpc>
                <a:spcPct val="100000"/>
              </a:lnSpc>
              <a:spcBef>
                <a:spcPts val="105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1262" y="1985010"/>
            <a:ext cx="980440" cy="4150360"/>
          </a:xfrm>
          <a:custGeom>
            <a:avLst/>
            <a:gdLst/>
            <a:ahLst/>
            <a:cxnLst/>
            <a:rect l="l" t="t" r="r" b="b"/>
            <a:pathLst>
              <a:path w="980440" h="4150360">
                <a:moveTo>
                  <a:pt x="0" y="4149852"/>
                </a:moveTo>
                <a:lnTo>
                  <a:pt x="979932" y="4149852"/>
                </a:lnTo>
                <a:lnTo>
                  <a:pt x="979932" y="0"/>
                </a:lnTo>
                <a:lnTo>
                  <a:pt x="0" y="0"/>
                </a:lnTo>
                <a:lnTo>
                  <a:pt x="0" y="4149852"/>
                </a:lnTo>
                <a:close/>
              </a:path>
            </a:pathLst>
          </a:custGeom>
          <a:ln w="1905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4642" y="2051431"/>
            <a:ext cx="62992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105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ource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3571" y="1967864"/>
            <a:ext cx="5629275" cy="4177029"/>
            <a:chOff x="443571" y="1967864"/>
            <a:chExt cx="5629275" cy="4177029"/>
          </a:xfrm>
        </p:grpSpPr>
        <p:sp>
          <p:nvSpPr>
            <p:cNvPr id="23" name="object 23"/>
            <p:cNvSpPr/>
            <p:nvPr/>
          </p:nvSpPr>
          <p:spPr>
            <a:xfrm>
              <a:off x="4046982" y="1977389"/>
              <a:ext cx="2016760" cy="4157979"/>
            </a:xfrm>
            <a:custGeom>
              <a:avLst/>
              <a:gdLst/>
              <a:ahLst/>
              <a:cxnLst/>
              <a:rect l="l" t="t" r="r" b="b"/>
              <a:pathLst>
                <a:path w="2016760" h="4157979">
                  <a:moveTo>
                    <a:pt x="0" y="4157472"/>
                  </a:moveTo>
                  <a:lnTo>
                    <a:pt x="2016252" y="4157472"/>
                  </a:lnTo>
                  <a:lnTo>
                    <a:pt x="2016252" y="0"/>
                  </a:lnTo>
                  <a:lnTo>
                    <a:pt x="0" y="0"/>
                  </a:lnTo>
                  <a:lnTo>
                    <a:pt x="0" y="415747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43571" y="3418846"/>
              <a:ext cx="396875" cy="452120"/>
            </a:xfrm>
            <a:custGeom>
              <a:avLst/>
              <a:gdLst/>
              <a:ahLst/>
              <a:cxnLst/>
              <a:rect l="l" t="t" r="r" b="b"/>
              <a:pathLst>
                <a:path w="396875" h="452120">
                  <a:moveTo>
                    <a:pt x="72127" y="306407"/>
                  </a:moveTo>
                  <a:lnTo>
                    <a:pt x="19472" y="344608"/>
                  </a:lnTo>
                  <a:lnTo>
                    <a:pt x="18076" y="350994"/>
                  </a:lnTo>
                  <a:lnTo>
                    <a:pt x="34620" y="380454"/>
                  </a:lnTo>
                  <a:lnTo>
                    <a:pt x="33380" y="384257"/>
                  </a:lnTo>
                  <a:lnTo>
                    <a:pt x="2631" y="398373"/>
                  </a:lnTo>
                  <a:lnTo>
                    <a:pt x="0" y="404349"/>
                  </a:lnTo>
                  <a:lnTo>
                    <a:pt x="15345" y="451707"/>
                  </a:lnTo>
                  <a:lnTo>
                    <a:pt x="33500" y="433503"/>
                  </a:lnTo>
                  <a:lnTo>
                    <a:pt x="26691" y="412498"/>
                  </a:lnTo>
                  <a:lnTo>
                    <a:pt x="50370" y="401642"/>
                  </a:lnTo>
                  <a:lnTo>
                    <a:pt x="52591" y="399155"/>
                  </a:lnTo>
                  <a:lnTo>
                    <a:pt x="58922" y="379730"/>
                  </a:lnTo>
                  <a:lnTo>
                    <a:pt x="58598" y="376413"/>
                  </a:lnTo>
                  <a:lnTo>
                    <a:pt x="45851" y="353720"/>
                  </a:lnTo>
                  <a:lnTo>
                    <a:pt x="72661" y="334295"/>
                  </a:lnTo>
                  <a:lnTo>
                    <a:pt x="132442" y="334295"/>
                  </a:lnTo>
                  <a:lnTo>
                    <a:pt x="134989" y="331741"/>
                  </a:lnTo>
                  <a:lnTo>
                    <a:pt x="101396" y="331741"/>
                  </a:lnTo>
                  <a:lnTo>
                    <a:pt x="78658" y="307027"/>
                  </a:lnTo>
                  <a:lnTo>
                    <a:pt x="72127" y="306407"/>
                  </a:lnTo>
                  <a:close/>
                </a:path>
                <a:path w="396875" h="452120">
                  <a:moveTo>
                    <a:pt x="100132" y="366692"/>
                  </a:moveTo>
                  <a:lnTo>
                    <a:pt x="88938" y="369091"/>
                  </a:lnTo>
                  <a:lnTo>
                    <a:pt x="76932" y="377395"/>
                  </a:lnTo>
                  <a:lnTo>
                    <a:pt x="69096" y="389719"/>
                  </a:lnTo>
                  <a:lnTo>
                    <a:pt x="67389" y="399522"/>
                  </a:lnTo>
                  <a:lnTo>
                    <a:pt x="100132" y="366692"/>
                  </a:lnTo>
                  <a:close/>
                </a:path>
                <a:path w="396875" h="452120">
                  <a:moveTo>
                    <a:pt x="132442" y="334295"/>
                  </a:moveTo>
                  <a:lnTo>
                    <a:pt x="72661" y="334295"/>
                  </a:lnTo>
                  <a:lnTo>
                    <a:pt x="90175" y="353310"/>
                  </a:lnTo>
                  <a:lnTo>
                    <a:pt x="92892" y="354377"/>
                  </a:lnTo>
                  <a:lnTo>
                    <a:pt x="96477" y="354654"/>
                  </a:lnTo>
                  <a:lnTo>
                    <a:pt x="112241" y="354550"/>
                  </a:lnTo>
                  <a:lnTo>
                    <a:pt x="132442" y="334295"/>
                  </a:lnTo>
                  <a:close/>
                </a:path>
                <a:path w="396875" h="452120">
                  <a:moveTo>
                    <a:pt x="135033" y="306426"/>
                  </a:moveTo>
                  <a:lnTo>
                    <a:pt x="128511" y="307074"/>
                  </a:lnTo>
                  <a:lnTo>
                    <a:pt x="105801" y="331722"/>
                  </a:lnTo>
                  <a:lnTo>
                    <a:pt x="101396" y="331741"/>
                  </a:lnTo>
                  <a:lnTo>
                    <a:pt x="134989" y="331741"/>
                  </a:lnTo>
                  <a:lnTo>
                    <a:pt x="149633" y="317058"/>
                  </a:lnTo>
                  <a:lnTo>
                    <a:pt x="135033" y="306426"/>
                  </a:lnTo>
                  <a:close/>
                </a:path>
                <a:path w="396875" h="452120">
                  <a:moveTo>
                    <a:pt x="102007" y="45749"/>
                  </a:moveTo>
                  <a:lnTo>
                    <a:pt x="67684" y="68338"/>
                  </a:lnTo>
                  <a:lnTo>
                    <a:pt x="67684" y="297371"/>
                  </a:lnTo>
                  <a:lnTo>
                    <a:pt x="90566" y="297371"/>
                  </a:lnTo>
                  <a:lnTo>
                    <a:pt x="90289" y="68624"/>
                  </a:lnTo>
                  <a:lnTo>
                    <a:pt x="102007" y="68624"/>
                  </a:lnTo>
                  <a:lnTo>
                    <a:pt x="102007" y="45749"/>
                  </a:lnTo>
                  <a:close/>
                </a:path>
                <a:path w="396875" h="452120">
                  <a:moveTo>
                    <a:pt x="326258" y="0"/>
                  </a:moveTo>
                  <a:lnTo>
                    <a:pt x="136053" y="0"/>
                  </a:lnTo>
                  <a:lnTo>
                    <a:pt x="113448" y="22588"/>
                  </a:lnTo>
                  <a:lnTo>
                    <a:pt x="113448" y="285934"/>
                  </a:lnTo>
                  <a:lnTo>
                    <a:pt x="136329" y="285934"/>
                  </a:lnTo>
                  <a:lnTo>
                    <a:pt x="136053" y="22874"/>
                  </a:lnTo>
                  <a:lnTo>
                    <a:pt x="350592" y="22874"/>
                  </a:lnTo>
                  <a:lnTo>
                    <a:pt x="329185" y="1220"/>
                  </a:lnTo>
                  <a:lnTo>
                    <a:pt x="326258" y="0"/>
                  </a:lnTo>
                  <a:close/>
                </a:path>
                <a:path w="396875" h="452120">
                  <a:moveTo>
                    <a:pt x="214894" y="251622"/>
                  </a:moveTo>
                  <a:lnTo>
                    <a:pt x="170652" y="251622"/>
                  </a:lnTo>
                  <a:lnTo>
                    <a:pt x="170652" y="274497"/>
                  </a:lnTo>
                  <a:lnTo>
                    <a:pt x="192080" y="274497"/>
                  </a:lnTo>
                  <a:lnTo>
                    <a:pt x="214894" y="251622"/>
                  </a:lnTo>
                  <a:close/>
                </a:path>
                <a:path w="396875" h="452120">
                  <a:moveTo>
                    <a:pt x="271928" y="194435"/>
                  </a:moveTo>
                  <a:lnTo>
                    <a:pt x="170652" y="194435"/>
                  </a:lnTo>
                  <a:lnTo>
                    <a:pt x="170652" y="217310"/>
                  </a:lnTo>
                  <a:lnTo>
                    <a:pt x="249114" y="217310"/>
                  </a:lnTo>
                  <a:lnTo>
                    <a:pt x="271928" y="194435"/>
                  </a:lnTo>
                  <a:close/>
                </a:path>
                <a:path w="396875" h="452120">
                  <a:moveTo>
                    <a:pt x="262179" y="137248"/>
                  </a:moveTo>
                  <a:lnTo>
                    <a:pt x="170652" y="137248"/>
                  </a:lnTo>
                  <a:lnTo>
                    <a:pt x="170652" y="160123"/>
                  </a:lnTo>
                  <a:lnTo>
                    <a:pt x="262179" y="160123"/>
                  </a:lnTo>
                  <a:lnTo>
                    <a:pt x="262179" y="137248"/>
                  </a:lnTo>
                  <a:close/>
                </a:path>
                <a:path w="396875" h="452120">
                  <a:moveTo>
                    <a:pt x="350592" y="22874"/>
                  </a:moveTo>
                  <a:lnTo>
                    <a:pt x="307943" y="22874"/>
                  </a:lnTo>
                  <a:lnTo>
                    <a:pt x="307943" y="120683"/>
                  </a:lnTo>
                  <a:lnTo>
                    <a:pt x="313053" y="125811"/>
                  </a:lnTo>
                  <a:lnTo>
                    <a:pt x="340368" y="125811"/>
                  </a:lnTo>
                  <a:lnTo>
                    <a:pt x="363182" y="102936"/>
                  </a:lnTo>
                  <a:lnTo>
                    <a:pt x="330825" y="102936"/>
                  </a:lnTo>
                  <a:lnTo>
                    <a:pt x="330825" y="35417"/>
                  </a:lnTo>
                  <a:lnTo>
                    <a:pt x="362992" y="35417"/>
                  </a:lnTo>
                  <a:lnTo>
                    <a:pt x="350592" y="22874"/>
                  </a:lnTo>
                  <a:close/>
                </a:path>
                <a:path w="396875" h="452120">
                  <a:moveTo>
                    <a:pt x="362992" y="35417"/>
                  </a:moveTo>
                  <a:lnTo>
                    <a:pt x="330825" y="35417"/>
                  </a:lnTo>
                  <a:lnTo>
                    <a:pt x="380449" y="85622"/>
                  </a:lnTo>
                  <a:lnTo>
                    <a:pt x="396607" y="69421"/>
                  </a:lnTo>
                  <a:lnTo>
                    <a:pt x="362992" y="35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82320" y="4126483"/>
            <a:ext cx="554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taset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66284" y="2044064"/>
            <a:ext cx="97536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84480">
              <a:lnSpc>
                <a:spcPct val="100000"/>
              </a:lnSpc>
              <a:spcBef>
                <a:spcPts val="105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prepa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71847" y="3069412"/>
            <a:ext cx="14198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ew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53940" y="1967864"/>
            <a:ext cx="3599815" cy="4184650"/>
            <a:chOff x="4853940" y="1967864"/>
            <a:chExt cx="3599815" cy="418465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3940" y="2601467"/>
              <a:ext cx="457200" cy="4572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30518" y="1977389"/>
              <a:ext cx="2013585" cy="4165600"/>
            </a:xfrm>
            <a:custGeom>
              <a:avLst/>
              <a:gdLst/>
              <a:ahLst/>
              <a:cxnLst/>
              <a:rect l="l" t="t" r="r" b="b"/>
              <a:pathLst>
                <a:path w="2013584" h="4165600">
                  <a:moveTo>
                    <a:pt x="0" y="4165091"/>
                  </a:moveTo>
                  <a:lnTo>
                    <a:pt x="2013204" y="4165091"/>
                  </a:lnTo>
                  <a:lnTo>
                    <a:pt x="2013204" y="0"/>
                  </a:lnTo>
                  <a:lnTo>
                    <a:pt x="0" y="0"/>
                  </a:lnTo>
                  <a:lnTo>
                    <a:pt x="0" y="416509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645909" y="2044064"/>
            <a:ext cx="158115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29870">
              <a:lnSpc>
                <a:spcPct val="100000"/>
              </a:lnSpc>
              <a:spcBef>
                <a:spcPts val="105"/>
              </a:spcBef>
            </a:pP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Purpose-built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aly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cs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igh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45579" y="4992116"/>
            <a:ext cx="784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ck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Si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385060" y="3108960"/>
            <a:ext cx="5280660" cy="1800225"/>
            <a:chOff x="2385060" y="3108960"/>
            <a:chExt cx="5280660" cy="1800225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8519" y="4451604"/>
              <a:ext cx="457200" cy="4572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8519" y="3108960"/>
              <a:ext cx="457200" cy="457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5060" y="3662172"/>
              <a:ext cx="457200" cy="45720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873367" y="3679697"/>
            <a:ext cx="1127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24277" y="4262120"/>
            <a:ext cx="808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55921" y="4755895"/>
            <a:ext cx="1253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aw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77536" y="3910965"/>
            <a:ext cx="808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52500" y="1827276"/>
            <a:ext cx="4358640" cy="2270760"/>
            <a:chOff x="952500" y="1827276"/>
            <a:chExt cx="4358640" cy="2270760"/>
          </a:xfrm>
        </p:grpSpPr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3940" y="3451860"/>
              <a:ext cx="457200" cy="4572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170431" y="4021836"/>
              <a:ext cx="461009" cy="76200"/>
            </a:xfrm>
            <a:custGeom>
              <a:avLst/>
              <a:gdLst/>
              <a:ahLst/>
              <a:cxnLst/>
              <a:rect l="l" t="t" r="r" b="b"/>
              <a:pathLst>
                <a:path w="461010" h="76200">
                  <a:moveTo>
                    <a:pt x="384429" y="0"/>
                  </a:moveTo>
                  <a:lnTo>
                    <a:pt x="384429" y="76200"/>
                  </a:lnTo>
                  <a:lnTo>
                    <a:pt x="444881" y="45974"/>
                  </a:lnTo>
                  <a:lnTo>
                    <a:pt x="397129" y="45974"/>
                  </a:lnTo>
                  <a:lnTo>
                    <a:pt x="397129" y="30099"/>
                  </a:lnTo>
                  <a:lnTo>
                    <a:pt x="444627" y="30099"/>
                  </a:lnTo>
                  <a:lnTo>
                    <a:pt x="384429" y="0"/>
                  </a:lnTo>
                  <a:close/>
                </a:path>
                <a:path w="461010" h="76200">
                  <a:moveTo>
                    <a:pt x="384429" y="30099"/>
                  </a:moveTo>
                  <a:lnTo>
                    <a:pt x="0" y="30099"/>
                  </a:lnTo>
                  <a:lnTo>
                    <a:pt x="0" y="45974"/>
                  </a:lnTo>
                  <a:lnTo>
                    <a:pt x="384429" y="45974"/>
                  </a:lnTo>
                  <a:lnTo>
                    <a:pt x="384429" y="30099"/>
                  </a:lnTo>
                  <a:close/>
                </a:path>
                <a:path w="461010" h="76200">
                  <a:moveTo>
                    <a:pt x="444627" y="30099"/>
                  </a:moveTo>
                  <a:lnTo>
                    <a:pt x="397129" y="30099"/>
                  </a:lnTo>
                  <a:lnTo>
                    <a:pt x="397129" y="45974"/>
                  </a:lnTo>
                  <a:lnTo>
                    <a:pt x="444881" y="45974"/>
                  </a:lnTo>
                  <a:lnTo>
                    <a:pt x="460629" y="38100"/>
                  </a:lnTo>
                  <a:lnTo>
                    <a:pt x="444627" y="3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52500" y="182727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19">
                  <a:moveTo>
                    <a:pt x="228600" y="0"/>
                  </a:moveTo>
                  <a:lnTo>
                    <a:pt x="45719" y="0"/>
                  </a:lnTo>
                  <a:lnTo>
                    <a:pt x="27924" y="3589"/>
                  </a:lnTo>
                  <a:lnTo>
                    <a:pt x="13392" y="13382"/>
                  </a:lnTo>
                  <a:lnTo>
                    <a:pt x="3593" y="27914"/>
                  </a:lnTo>
                  <a:lnTo>
                    <a:pt x="0" y="45720"/>
                  </a:lnTo>
                  <a:lnTo>
                    <a:pt x="0" y="228600"/>
                  </a:lnTo>
                  <a:lnTo>
                    <a:pt x="3593" y="246405"/>
                  </a:lnTo>
                  <a:lnTo>
                    <a:pt x="13392" y="260937"/>
                  </a:lnTo>
                  <a:lnTo>
                    <a:pt x="27924" y="270730"/>
                  </a:lnTo>
                  <a:lnTo>
                    <a:pt x="45719" y="274320"/>
                  </a:lnTo>
                  <a:lnTo>
                    <a:pt x="228600" y="274320"/>
                  </a:lnTo>
                  <a:lnTo>
                    <a:pt x="246395" y="270730"/>
                  </a:lnTo>
                  <a:lnTo>
                    <a:pt x="260927" y="260937"/>
                  </a:lnTo>
                  <a:lnTo>
                    <a:pt x="270726" y="246405"/>
                  </a:lnTo>
                  <a:lnTo>
                    <a:pt x="274319" y="228600"/>
                  </a:lnTo>
                  <a:lnTo>
                    <a:pt x="274319" y="45720"/>
                  </a:lnTo>
                  <a:lnTo>
                    <a:pt x="270726" y="27914"/>
                  </a:lnTo>
                  <a:lnTo>
                    <a:pt x="260927" y="13382"/>
                  </a:lnTo>
                  <a:lnTo>
                    <a:pt x="246395" y="358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4545838" y="5668467"/>
            <a:ext cx="1071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875" marR="5080" indent="-25781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 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30630" y="1850263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515868" y="1827275"/>
            <a:ext cx="2659380" cy="274320"/>
          </a:xfrm>
          <a:custGeom>
            <a:avLst/>
            <a:gdLst/>
            <a:ahLst/>
            <a:cxnLst/>
            <a:rect l="l" t="t" r="r" b="b"/>
            <a:pathLst>
              <a:path w="2659379" h="274319">
                <a:moveTo>
                  <a:pt x="274320" y="45720"/>
                </a:moveTo>
                <a:lnTo>
                  <a:pt x="270725" y="27914"/>
                </a:lnTo>
                <a:lnTo>
                  <a:pt x="260934" y="13385"/>
                </a:lnTo>
                <a:lnTo>
                  <a:pt x="246405" y="3594"/>
                </a:lnTo>
                <a:lnTo>
                  <a:pt x="228600" y="0"/>
                </a:lnTo>
                <a:lnTo>
                  <a:pt x="45720" y="0"/>
                </a:lnTo>
                <a:lnTo>
                  <a:pt x="27901" y="3594"/>
                </a:lnTo>
                <a:lnTo>
                  <a:pt x="13373" y="13385"/>
                </a:lnTo>
                <a:lnTo>
                  <a:pt x="3581" y="27914"/>
                </a:lnTo>
                <a:lnTo>
                  <a:pt x="0" y="45720"/>
                </a:lnTo>
                <a:lnTo>
                  <a:pt x="0" y="228600"/>
                </a:lnTo>
                <a:lnTo>
                  <a:pt x="3581" y="246418"/>
                </a:lnTo>
                <a:lnTo>
                  <a:pt x="13373" y="260946"/>
                </a:lnTo>
                <a:lnTo>
                  <a:pt x="27901" y="270738"/>
                </a:lnTo>
                <a:lnTo>
                  <a:pt x="45720" y="274320"/>
                </a:lnTo>
                <a:lnTo>
                  <a:pt x="228600" y="274320"/>
                </a:lnTo>
                <a:lnTo>
                  <a:pt x="246405" y="270738"/>
                </a:lnTo>
                <a:lnTo>
                  <a:pt x="260934" y="260946"/>
                </a:lnTo>
                <a:lnTo>
                  <a:pt x="270725" y="246418"/>
                </a:lnTo>
                <a:lnTo>
                  <a:pt x="274320" y="228600"/>
                </a:lnTo>
                <a:lnTo>
                  <a:pt x="274320" y="45720"/>
                </a:lnTo>
                <a:close/>
              </a:path>
              <a:path w="2659379" h="274319">
                <a:moveTo>
                  <a:pt x="2659380" y="45720"/>
                </a:moveTo>
                <a:lnTo>
                  <a:pt x="2655786" y="27914"/>
                </a:lnTo>
                <a:lnTo>
                  <a:pt x="2645994" y="13385"/>
                </a:lnTo>
                <a:lnTo>
                  <a:pt x="2631465" y="3594"/>
                </a:lnTo>
                <a:lnTo>
                  <a:pt x="2613660" y="0"/>
                </a:lnTo>
                <a:lnTo>
                  <a:pt x="2430780" y="0"/>
                </a:lnTo>
                <a:lnTo>
                  <a:pt x="2412962" y="3594"/>
                </a:lnTo>
                <a:lnTo>
                  <a:pt x="2398433" y="13385"/>
                </a:lnTo>
                <a:lnTo>
                  <a:pt x="2388641" y="27914"/>
                </a:lnTo>
                <a:lnTo>
                  <a:pt x="2385060" y="45720"/>
                </a:lnTo>
                <a:lnTo>
                  <a:pt x="2385060" y="228600"/>
                </a:lnTo>
                <a:lnTo>
                  <a:pt x="2388641" y="246418"/>
                </a:lnTo>
                <a:lnTo>
                  <a:pt x="2398433" y="260946"/>
                </a:lnTo>
                <a:lnTo>
                  <a:pt x="2412962" y="270738"/>
                </a:lnTo>
                <a:lnTo>
                  <a:pt x="2430780" y="274320"/>
                </a:lnTo>
                <a:lnTo>
                  <a:pt x="2613660" y="274320"/>
                </a:lnTo>
                <a:lnTo>
                  <a:pt x="2631465" y="270738"/>
                </a:lnTo>
                <a:lnTo>
                  <a:pt x="2645994" y="260946"/>
                </a:lnTo>
                <a:lnTo>
                  <a:pt x="2655786" y="246418"/>
                </a:lnTo>
                <a:lnTo>
                  <a:pt x="2659380" y="228600"/>
                </a:lnTo>
                <a:lnTo>
                  <a:pt x="2659380" y="4572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594861" y="1850263"/>
            <a:ext cx="2501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8395" algn="l"/>
              </a:tabLst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284464" y="322021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28600" y="0"/>
                </a:moveTo>
                <a:lnTo>
                  <a:pt x="45719" y="0"/>
                </a:lnTo>
                <a:lnTo>
                  <a:pt x="27914" y="3589"/>
                </a:lnTo>
                <a:lnTo>
                  <a:pt x="13382" y="13382"/>
                </a:lnTo>
                <a:lnTo>
                  <a:pt x="3589" y="27914"/>
                </a:lnTo>
                <a:lnTo>
                  <a:pt x="0" y="45720"/>
                </a:lnTo>
                <a:lnTo>
                  <a:pt x="0" y="228600"/>
                </a:lnTo>
                <a:lnTo>
                  <a:pt x="3589" y="246405"/>
                </a:lnTo>
                <a:lnTo>
                  <a:pt x="13382" y="260937"/>
                </a:lnTo>
                <a:lnTo>
                  <a:pt x="27914" y="270730"/>
                </a:lnTo>
                <a:lnTo>
                  <a:pt x="45719" y="274320"/>
                </a:lnTo>
                <a:lnTo>
                  <a:pt x="228600" y="274320"/>
                </a:lnTo>
                <a:lnTo>
                  <a:pt x="246405" y="270730"/>
                </a:lnTo>
                <a:lnTo>
                  <a:pt x="260937" y="260937"/>
                </a:lnTo>
                <a:lnTo>
                  <a:pt x="270730" y="246405"/>
                </a:lnTo>
                <a:lnTo>
                  <a:pt x="274319" y="228600"/>
                </a:lnTo>
                <a:lnTo>
                  <a:pt x="274319" y="45720"/>
                </a:lnTo>
                <a:lnTo>
                  <a:pt x="270730" y="27914"/>
                </a:lnTo>
                <a:lnTo>
                  <a:pt x="260937" y="13382"/>
                </a:lnTo>
                <a:lnTo>
                  <a:pt x="246405" y="3589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8364473" y="3242817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648328" y="4018026"/>
            <a:ext cx="4944110" cy="1575435"/>
            <a:chOff x="3648328" y="4018026"/>
            <a:chExt cx="4944110" cy="1575435"/>
          </a:xfrm>
        </p:grpSpPr>
        <p:sp>
          <p:nvSpPr>
            <p:cNvPr id="52" name="object 52"/>
            <p:cNvSpPr/>
            <p:nvPr/>
          </p:nvSpPr>
          <p:spPr>
            <a:xfrm>
              <a:off x="3648329" y="4018025"/>
              <a:ext cx="2781300" cy="78740"/>
            </a:xfrm>
            <a:custGeom>
              <a:avLst/>
              <a:gdLst/>
              <a:ahLst/>
              <a:cxnLst/>
              <a:rect l="l" t="t" r="r" b="b"/>
              <a:pathLst>
                <a:path w="2781300" h="78739">
                  <a:moveTo>
                    <a:pt x="398526" y="37338"/>
                  </a:moveTo>
                  <a:lnTo>
                    <a:pt x="383413" y="29972"/>
                  </a:lnTo>
                  <a:lnTo>
                    <a:pt x="321945" y="0"/>
                  </a:lnTo>
                  <a:lnTo>
                    <a:pt x="322237" y="30099"/>
                  </a:lnTo>
                  <a:lnTo>
                    <a:pt x="0" y="33020"/>
                  </a:lnTo>
                  <a:lnTo>
                    <a:pt x="254" y="48895"/>
                  </a:lnTo>
                  <a:lnTo>
                    <a:pt x="322402" y="45974"/>
                  </a:lnTo>
                  <a:lnTo>
                    <a:pt x="322707" y="76200"/>
                  </a:lnTo>
                  <a:lnTo>
                    <a:pt x="398526" y="37338"/>
                  </a:lnTo>
                  <a:close/>
                </a:path>
                <a:path w="2781300" h="78739">
                  <a:moveTo>
                    <a:pt x="2766314" y="48260"/>
                  </a:moveTo>
                  <a:lnTo>
                    <a:pt x="2717546" y="48260"/>
                  </a:lnTo>
                  <a:lnTo>
                    <a:pt x="2704884" y="48260"/>
                  </a:lnTo>
                  <a:lnTo>
                    <a:pt x="2704592" y="78359"/>
                  </a:lnTo>
                  <a:lnTo>
                    <a:pt x="2766314" y="48260"/>
                  </a:lnTo>
                  <a:close/>
                </a:path>
                <a:path w="2781300" h="78739">
                  <a:moveTo>
                    <a:pt x="2781173" y="41021"/>
                  </a:moveTo>
                  <a:lnTo>
                    <a:pt x="2705354" y="2159"/>
                  </a:lnTo>
                  <a:lnTo>
                    <a:pt x="2705049" y="32270"/>
                  </a:lnTo>
                  <a:lnTo>
                    <a:pt x="2414270" y="29337"/>
                  </a:lnTo>
                  <a:lnTo>
                    <a:pt x="2414016" y="45212"/>
                  </a:lnTo>
                  <a:lnTo>
                    <a:pt x="2704884" y="48133"/>
                  </a:lnTo>
                  <a:lnTo>
                    <a:pt x="2717546" y="48133"/>
                  </a:lnTo>
                  <a:lnTo>
                    <a:pt x="2766580" y="48133"/>
                  </a:lnTo>
                  <a:lnTo>
                    <a:pt x="2781173" y="410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79200" y="4362513"/>
              <a:ext cx="407034" cy="1230630"/>
            </a:xfrm>
            <a:custGeom>
              <a:avLst/>
              <a:gdLst/>
              <a:ahLst/>
              <a:cxnLst/>
              <a:rect l="l" t="t" r="r" b="b"/>
              <a:pathLst>
                <a:path w="407035" h="1230629">
                  <a:moveTo>
                    <a:pt x="65303" y="821436"/>
                  </a:moveTo>
                  <a:lnTo>
                    <a:pt x="18656" y="821436"/>
                  </a:lnTo>
                  <a:lnTo>
                    <a:pt x="18656" y="1230579"/>
                  </a:lnTo>
                  <a:lnTo>
                    <a:pt x="65303" y="1230579"/>
                  </a:lnTo>
                  <a:lnTo>
                    <a:pt x="65303" y="1211973"/>
                  </a:lnTo>
                  <a:lnTo>
                    <a:pt x="37312" y="1211973"/>
                  </a:lnTo>
                  <a:lnTo>
                    <a:pt x="37312" y="840028"/>
                  </a:lnTo>
                  <a:lnTo>
                    <a:pt x="65303" y="840028"/>
                  </a:lnTo>
                  <a:lnTo>
                    <a:pt x="65303" y="821436"/>
                  </a:lnTo>
                  <a:close/>
                </a:path>
                <a:path w="407035" h="1230629">
                  <a:moveTo>
                    <a:pt x="257149" y="149580"/>
                  </a:moveTo>
                  <a:lnTo>
                    <a:pt x="253911" y="150241"/>
                  </a:lnTo>
                  <a:lnTo>
                    <a:pt x="247980" y="154228"/>
                  </a:lnTo>
                  <a:lnTo>
                    <a:pt x="243979" y="160147"/>
                  </a:lnTo>
                  <a:lnTo>
                    <a:pt x="243306" y="163436"/>
                  </a:lnTo>
                  <a:lnTo>
                    <a:pt x="257149" y="149580"/>
                  </a:lnTo>
                  <a:close/>
                </a:path>
                <a:path w="407035" h="1230629">
                  <a:moveTo>
                    <a:pt x="335775" y="951611"/>
                  </a:moveTo>
                  <a:lnTo>
                    <a:pt x="328777" y="942314"/>
                  </a:lnTo>
                  <a:lnTo>
                    <a:pt x="324281" y="936332"/>
                  </a:lnTo>
                  <a:lnTo>
                    <a:pt x="313550" y="933005"/>
                  </a:lnTo>
                  <a:lnTo>
                    <a:pt x="313550" y="951611"/>
                  </a:lnTo>
                  <a:lnTo>
                    <a:pt x="304952" y="954354"/>
                  </a:lnTo>
                  <a:lnTo>
                    <a:pt x="304952" y="973696"/>
                  </a:lnTo>
                  <a:lnTo>
                    <a:pt x="251841" y="1079601"/>
                  </a:lnTo>
                  <a:lnTo>
                    <a:pt x="251841" y="1109687"/>
                  </a:lnTo>
                  <a:lnTo>
                    <a:pt x="233184" y="1109687"/>
                  </a:lnTo>
                  <a:lnTo>
                    <a:pt x="233184" y="1079601"/>
                  </a:lnTo>
                  <a:lnTo>
                    <a:pt x="180073" y="973696"/>
                  </a:lnTo>
                  <a:lnTo>
                    <a:pt x="197434" y="976795"/>
                  </a:lnTo>
                  <a:lnTo>
                    <a:pt x="214972" y="978547"/>
                  </a:lnTo>
                  <a:lnTo>
                    <a:pt x="230670" y="979335"/>
                  </a:lnTo>
                  <a:lnTo>
                    <a:pt x="242506" y="979512"/>
                  </a:lnTo>
                  <a:lnTo>
                    <a:pt x="254355" y="979335"/>
                  </a:lnTo>
                  <a:lnTo>
                    <a:pt x="270052" y="978547"/>
                  </a:lnTo>
                  <a:lnTo>
                    <a:pt x="287591" y="976795"/>
                  </a:lnTo>
                  <a:lnTo>
                    <a:pt x="304952" y="973696"/>
                  </a:lnTo>
                  <a:lnTo>
                    <a:pt x="304952" y="954354"/>
                  </a:lnTo>
                  <a:lnTo>
                    <a:pt x="303517" y="954798"/>
                  </a:lnTo>
                  <a:lnTo>
                    <a:pt x="288188" y="957795"/>
                  </a:lnTo>
                  <a:lnTo>
                    <a:pt x="267779" y="960031"/>
                  </a:lnTo>
                  <a:lnTo>
                    <a:pt x="242506" y="960907"/>
                  </a:lnTo>
                  <a:lnTo>
                    <a:pt x="217233" y="960031"/>
                  </a:lnTo>
                  <a:lnTo>
                    <a:pt x="196824" y="957795"/>
                  </a:lnTo>
                  <a:lnTo>
                    <a:pt x="181495" y="954798"/>
                  </a:lnTo>
                  <a:lnTo>
                    <a:pt x="171462" y="951611"/>
                  </a:lnTo>
                  <a:lnTo>
                    <a:pt x="181495" y="948436"/>
                  </a:lnTo>
                  <a:lnTo>
                    <a:pt x="196824" y="945426"/>
                  </a:lnTo>
                  <a:lnTo>
                    <a:pt x="217233" y="943190"/>
                  </a:lnTo>
                  <a:lnTo>
                    <a:pt x="242506" y="942314"/>
                  </a:lnTo>
                  <a:lnTo>
                    <a:pt x="267779" y="943190"/>
                  </a:lnTo>
                  <a:lnTo>
                    <a:pt x="288188" y="945426"/>
                  </a:lnTo>
                  <a:lnTo>
                    <a:pt x="303517" y="948436"/>
                  </a:lnTo>
                  <a:lnTo>
                    <a:pt x="313550" y="951611"/>
                  </a:lnTo>
                  <a:lnTo>
                    <a:pt x="313550" y="933005"/>
                  </a:lnTo>
                  <a:lnTo>
                    <a:pt x="297345" y="927963"/>
                  </a:lnTo>
                  <a:lnTo>
                    <a:pt x="266306" y="924433"/>
                  </a:lnTo>
                  <a:lnTo>
                    <a:pt x="242506" y="923721"/>
                  </a:lnTo>
                  <a:lnTo>
                    <a:pt x="218706" y="924433"/>
                  </a:lnTo>
                  <a:lnTo>
                    <a:pt x="187667" y="927963"/>
                  </a:lnTo>
                  <a:lnTo>
                    <a:pt x="160731" y="936332"/>
                  </a:lnTo>
                  <a:lnTo>
                    <a:pt x="149237" y="951611"/>
                  </a:lnTo>
                  <a:lnTo>
                    <a:pt x="149237" y="954951"/>
                  </a:lnTo>
                  <a:lnTo>
                    <a:pt x="150456" y="957884"/>
                  </a:lnTo>
                  <a:lnTo>
                    <a:pt x="152577" y="960462"/>
                  </a:lnTo>
                  <a:lnTo>
                    <a:pt x="214528" y="1083983"/>
                  </a:lnTo>
                  <a:lnTo>
                    <a:pt x="214528" y="1128293"/>
                  </a:lnTo>
                  <a:lnTo>
                    <a:pt x="270484" y="1128293"/>
                  </a:lnTo>
                  <a:lnTo>
                    <a:pt x="270484" y="1109687"/>
                  </a:lnTo>
                  <a:lnTo>
                    <a:pt x="270484" y="1083983"/>
                  </a:lnTo>
                  <a:lnTo>
                    <a:pt x="325793" y="973696"/>
                  </a:lnTo>
                  <a:lnTo>
                    <a:pt x="332206" y="960907"/>
                  </a:lnTo>
                  <a:lnTo>
                    <a:pt x="332435" y="960462"/>
                  </a:lnTo>
                  <a:lnTo>
                    <a:pt x="334543" y="957884"/>
                  </a:lnTo>
                  <a:lnTo>
                    <a:pt x="335775" y="954951"/>
                  </a:lnTo>
                  <a:lnTo>
                    <a:pt x="335775" y="951611"/>
                  </a:lnTo>
                  <a:close/>
                </a:path>
                <a:path w="407035" h="1230629">
                  <a:moveTo>
                    <a:pt x="354431" y="1174775"/>
                  </a:moveTo>
                  <a:lnTo>
                    <a:pt x="130581" y="1174775"/>
                  </a:lnTo>
                  <a:lnTo>
                    <a:pt x="130581" y="1193380"/>
                  </a:lnTo>
                  <a:lnTo>
                    <a:pt x="354431" y="1193380"/>
                  </a:lnTo>
                  <a:lnTo>
                    <a:pt x="354431" y="1174775"/>
                  </a:lnTo>
                  <a:close/>
                </a:path>
                <a:path w="407035" h="1230629">
                  <a:moveTo>
                    <a:pt x="354431" y="1137589"/>
                  </a:moveTo>
                  <a:lnTo>
                    <a:pt x="130581" y="1137589"/>
                  </a:lnTo>
                  <a:lnTo>
                    <a:pt x="130581" y="1156182"/>
                  </a:lnTo>
                  <a:lnTo>
                    <a:pt x="354431" y="1156182"/>
                  </a:lnTo>
                  <a:lnTo>
                    <a:pt x="354431" y="1137589"/>
                  </a:lnTo>
                  <a:close/>
                </a:path>
                <a:path w="407035" h="1230629">
                  <a:moveTo>
                    <a:pt x="354431" y="895819"/>
                  </a:moveTo>
                  <a:lnTo>
                    <a:pt x="130581" y="895819"/>
                  </a:lnTo>
                  <a:lnTo>
                    <a:pt x="130581" y="914412"/>
                  </a:lnTo>
                  <a:lnTo>
                    <a:pt x="354431" y="914412"/>
                  </a:lnTo>
                  <a:lnTo>
                    <a:pt x="354431" y="895819"/>
                  </a:lnTo>
                  <a:close/>
                </a:path>
                <a:path w="407035" h="1230629">
                  <a:moveTo>
                    <a:pt x="354431" y="858621"/>
                  </a:moveTo>
                  <a:lnTo>
                    <a:pt x="130581" y="858621"/>
                  </a:lnTo>
                  <a:lnTo>
                    <a:pt x="130581" y="877227"/>
                  </a:lnTo>
                  <a:lnTo>
                    <a:pt x="354431" y="877227"/>
                  </a:lnTo>
                  <a:lnTo>
                    <a:pt x="354431" y="858621"/>
                  </a:lnTo>
                  <a:close/>
                </a:path>
                <a:path w="407035" h="1230629">
                  <a:moveTo>
                    <a:pt x="391744" y="821436"/>
                  </a:moveTo>
                  <a:lnTo>
                    <a:pt x="373087" y="821436"/>
                  </a:lnTo>
                  <a:lnTo>
                    <a:pt x="373087" y="840028"/>
                  </a:lnTo>
                  <a:lnTo>
                    <a:pt x="373087" y="1211973"/>
                  </a:lnTo>
                  <a:lnTo>
                    <a:pt x="102603" y="1211973"/>
                  </a:lnTo>
                  <a:lnTo>
                    <a:pt x="102603" y="840028"/>
                  </a:lnTo>
                  <a:lnTo>
                    <a:pt x="373087" y="840028"/>
                  </a:lnTo>
                  <a:lnTo>
                    <a:pt x="373087" y="821436"/>
                  </a:lnTo>
                  <a:lnTo>
                    <a:pt x="83947" y="821436"/>
                  </a:lnTo>
                  <a:lnTo>
                    <a:pt x="83947" y="1230579"/>
                  </a:lnTo>
                  <a:lnTo>
                    <a:pt x="391744" y="1230579"/>
                  </a:lnTo>
                  <a:lnTo>
                    <a:pt x="391744" y="1211973"/>
                  </a:lnTo>
                  <a:lnTo>
                    <a:pt x="391744" y="840028"/>
                  </a:lnTo>
                  <a:lnTo>
                    <a:pt x="391744" y="821436"/>
                  </a:lnTo>
                  <a:close/>
                </a:path>
                <a:path w="407035" h="1230629">
                  <a:moveTo>
                    <a:pt x="406488" y="254"/>
                  </a:moveTo>
                  <a:lnTo>
                    <a:pt x="406222" y="0"/>
                  </a:lnTo>
                  <a:lnTo>
                    <a:pt x="46634" y="0"/>
                  </a:lnTo>
                  <a:lnTo>
                    <a:pt x="46634" y="18592"/>
                  </a:lnTo>
                  <a:lnTo>
                    <a:pt x="46634" y="55791"/>
                  </a:lnTo>
                  <a:lnTo>
                    <a:pt x="46634" y="74383"/>
                  </a:lnTo>
                  <a:lnTo>
                    <a:pt x="46634" y="260362"/>
                  </a:lnTo>
                  <a:lnTo>
                    <a:pt x="18656" y="260362"/>
                  </a:lnTo>
                  <a:lnTo>
                    <a:pt x="18656" y="74383"/>
                  </a:lnTo>
                  <a:lnTo>
                    <a:pt x="46634" y="74383"/>
                  </a:lnTo>
                  <a:lnTo>
                    <a:pt x="46634" y="55791"/>
                  </a:lnTo>
                  <a:lnTo>
                    <a:pt x="18656" y="55791"/>
                  </a:lnTo>
                  <a:lnTo>
                    <a:pt x="18656" y="18592"/>
                  </a:lnTo>
                  <a:lnTo>
                    <a:pt x="46634" y="18592"/>
                  </a:lnTo>
                  <a:lnTo>
                    <a:pt x="46634" y="0"/>
                  </a:lnTo>
                  <a:lnTo>
                    <a:pt x="4178" y="0"/>
                  </a:lnTo>
                  <a:lnTo>
                    <a:pt x="0" y="4152"/>
                  </a:lnTo>
                  <a:lnTo>
                    <a:pt x="0" y="274802"/>
                  </a:lnTo>
                  <a:lnTo>
                    <a:pt x="4178" y="278955"/>
                  </a:lnTo>
                  <a:lnTo>
                    <a:pt x="127774" y="278955"/>
                  </a:lnTo>
                  <a:lnTo>
                    <a:pt x="146380" y="260362"/>
                  </a:lnTo>
                  <a:lnTo>
                    <a:pt x="139915" y="260362"/>
                  </a:lnTo>
                  <a:lnTo>
                    <a:pt x="139915" y="213868"/>
                  </a:lnTo>
                  <a:lnTo>
                    <a:pt x="186550" y="213868"/>
                  </a:lnTo>
                  <a:lnTo>
                    <a:pt x="186550" y="195262"/>
                  </a:lnTo>
                  <a:lnTo>
                    <a:pt x="139915" y="195262"/>
                  </a:lnTo>
                  <a:lnTo>
                    <a:pt x="139915" y="139471"/>
                  </a:lnTo>
                  <a:lnTo>
                    <a:pt x="267258" y="139471"/>
                  </a:lnTo>
                  <a:lnTo>
                    <a:pt x="285864" y="120878"/>
                  </a:lnTo>
                  <a:lnTo>
                    <a:pt x="139915" y="120878"/>
                  </a:lnTo>
                  <a:lnTo>
                    <a:pt x="139915" y="74383"/>
                  </a:lnTo>
                  <a:lnTo>
                    <a:pt x="332359" y="74383"/>
                  </a:lnTo>
                  <a:lnTo>
                    <a:pt x="350951" y="55791"/>
                  </a:lnTo>
                  <a:lnTo>
                    <a:pt x="121259" y="55791"/>
                  </a:lnTo>
                  <a:lnTo>
                    <a:pt x="121259" y="74383"/>
                  </a:lnTo>
                  <a:lnTo>
                    <a:pt x="121259" y="120878"/>
                  </a:lnTo>
                  <a:lnTo>
                    <a:pt x="121259" y="139471"/>
                  </a:lnTo>
                  <a:lnTo>
                    <a:pt x="121259" y="195262"/>
                  </a:lnTo>
                  <a:lnTo>
                    <a:pt x="121259" y="213868"/>
                  </a:lnTo>
                  <a:lnTo>
                    <a:pt x="121259" y="260362"/>
                  </a:lnTo>
                  <a:lnTo>
                    <a:pt x="65303" y="260362"/>
                  </a:lnTo>
                  <a:lnTo>
                    <a:pt x="65303" y="213868"/>
                  </a:lnTo>
                  <a:lnTo>
                    <a:pt x="121259" y="213868"/>
                  </a:lnTo>
                  <a:lnTo>
                    <a:pt x="121259" y="195262"/>
                  </a:lnTo>
                  <a:lnTo>
                    <a:pt x="65303" y="195262"/>
                  </a:lnTo>
                  <a:lnTo>
                    <a:pt x="65303" y="139471"/>
                  </a:lnTo>
                  <a:lnTo>
                    <a:pt x="121259" y="139471"/>
                  </a:lnTo>
                  <a:lnTo>
                    <a:pt x="121259" y="120878"/>
                  </a:lnTo>
                  <a:lnTo>
                    <a:pt x="65303" y="120878"/>
                  </a:lnTo>
                  <a:lnTo>
                    <a:pt x="65303" y="74383"/>
                  </a:lnTo>
                  <a:lnTo>
                    <a:pt x="121259" y="74383"/>
                  </a:lnTo>
                  <a:lnTo>
                    <a:pt x="121259" y="55791"/>
                  </a:lnTo>
                  <a:lnTo>
                    <a:pt x="65303" y="55791"/>
                  </a:lnTo>
                  <a:lnTo>
                    <a:pt x="65303" y="18592"/>
                  </a:lnTo>
                  <a:lnTo>
                    <a:pt x="388150" y="18592"/>
                  </a:lnTo>
                  <a:lnTo>
                    <a:pt x="406488" y="254"/>
                  </a:lnTo>
                  <a:close/>
                </a:path>
              </a:pathLst>
            </a:custGeom>
            <a:solidFill>
              <a:srgbClr val="8B4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317991" y="4405884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28600" y="0"/>
                  </a:moveTo>
                  <a:lnTo>
                    <a:pt x="45719" y="0"/>
                  </a:lnTo>
                  <a:lnTo>
                    <a:pt x="27914" y="3589"/>
                  </a:lnTo>
                  <a:lnTo>
                    <a:pt x="13382" y="13382"/>
                  </a:lnTo>
                  <a:lnTo>
                    <a:pt x="3589" y="27914"/>
                  </a:lnTo>
                  <a:lnTo>
                    <a:pt x="0" y="45720"/>
                  </a:lnTo>
                  <a:lnTo>
                    <a:pt x="0" y="228600"/>
                  </a:lnTo>
                  <a:lnTo>
                    <a:pt x="3589" y="246405"/>
                  </a:lnTo>
                  <a:lnTo>
                    <a:pt x="13382" y="260937"/>
                  </a:lnTo>
                  <a:lnTo>
                    <a:pt x="27914" y="270730"/>
                  </a:lnTo>
                  <a:lnTo>
                    <a:pt x="45719" y="274320"/>
                  </a:lnTo>
                  <a:lnTo>
                    <a:pt x="228600" y="274320"/>
                  </a:lnTo>
                  <a:lnTo>
                    <a:pt x="246405" y="270730"/>
                  </a:lnTo>
                  <a:lnTo>
                    <a:pt x="260937" y="260937"/>
                  </a:lnTo>
                  <a:lnTo>
                    <a:pt x="270730" y="246405"/>
                  </a:lnTo>
                  <a:lnTo>
                    <a:pt x="274319" y="228600"/>
                  </a:lnTo>
                  <a:lnTo>
                    <a:pt x="274319" y="45720"/>
                  </a:lnTo>
                  <a:lnTo>
                    <a:pt x="270730" y="27914"/>
                  </a:lnTo>
                  <a:lnTo>
                    <a:pt x="260937" y="13382"/>
                  </a:lnTo>
                  <a:lnTo>
                    <a:pt x="246405" y="358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62306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315" b="1">
                <a:latin typeface="Trebuchet MS"/>
                <a:cs typeface="Trebuchet MS"/>
              </a:rPr>
              <a:t>O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20" b="1">
                <a:latin typeface="Trebuchet MS"/>
                <a:cs typeface="Trebuchet MS"/>
              </a:rPr>
              <a:t>r</a:t>
            </a:r>
            <a:r>
              <a:rPr dirty="0" sz="4000" spc="-420" b="1">
                <a:latin typeface="Trebuchet MS"/>
                <a:cs typeface="Trebuchet MS"/>
              </a:rPr>
              <a:t> 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70" b="1">
                <a:latin typeface="Trebuchet MS"/>
                <a:cs typeface="Trebuchet MS"/>
              </a:rPr>
              <a:t>o</a:t>
            </a:r>
            <a:r>
              <a:rPr dirty="0" sz="4000" spc="215" b="1">
                <a:latin typeface="Trebuchet MS"/>
                <a:cs typeface="Trebuchet MS"/>
              </a:rPr>
              <a:t>m</a:t>
            </a:r>
            <a:r>
              <a:rPr dirty="0" sz="4000" spc="90" b="1">
                <a:latin typeface="Trebuchet MS"/>
                <a:cs typeface="Trebuchet MS"/>
              </a:rPr>
              <a:t>p</a:t>
            </a:r>
            <a:r>
              <a:rPr dirty="0" sz="4000" spc="120" b="1">
                <a:latin typeface="Trebuchet MS"/>
                <a:cs typeface="Trebuchet MS"/>
              </a:rPr>
              <a:t>l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50" b="1">
                <a:latin typeface="Trebuchet MS"/>
                <a:cs typeface="Trebuchet MS"/>
              </a:rPr>
              <a:t>h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2100" y="972692"/>
            <a:ext cx="11304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Architect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Tahoma"/>
                <a:cs typeface="Tahoma"/>
              </a:rPr>
              <a:t>workflow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ahoma"/>
                <a:cs typeface="Tahoma"/>
              </a:rPr>
              <a:t>acquiring,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ahoma"/>
                <a:cs typeface="Tahoma"/>
              </a:rPr>
              <a:t>preparing,</a:t>
            </a:r>
            <a:r>
              <a:rPr dirty="0" sz="2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ahoma"/>
                <a:cs typeface="Tahoma"/>
              </a:rPr>
              <a:t>analyzing,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visualizing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921495" y="610057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28600" y="0"/>
                </a:moveTo>
                <a:lnTo>
                  <a:pt x="45720" y="0"/>
                </a:lnTo>
                <a:lnTo>
                  <a:pt x="27914" y="3593"/>
                </a:lnTo>
                <a:lnTo>
                  <a:pt x="13382" y="13392"/>
                </a:lnTo>
                <a:lnTo>
                  <a:pt x="3589" y="27924"/>
                </a:lnTo>
                <a:lnTo>
                  <a:pt x="0" y="45719"/>
                </a:lnTo>
                <a:lnTo>
                  <a:pt x="0" y="228599"/>
                </a:lnTo>
                <a:lnTo>
                  <a:pt x="3589" y="246395"/>
                </a:lnTo>
                <a:lnTo>
                  <a:pt x="13382" y="260927"/>
                </a:lnTo>
                <a:lnTo>
                  <a:pt x="27914" y="270726"/>
                </a:lnTo>
                <a:lnTo>
                  <a:pt x="45720" y="274319"/>
                </a:lnTo>
                <a:lnTo>
                  <a:pt x="228600" y="274319"/>
                </a:lnTo>
                <a:lnTo>
                  <a:pt x="246405" y="270726"/>
                </a:lnTo>
                <a:lnTo>
                  <a:pt x="260937" y="260927"/>
                </a:lnTo>
                <a:lnTo>
                  <a:pt x="270730" y="246395"/>
                </a:lnTo>
                <a:lnTo>
                  <a:pt x="274320" y="228599"/>
                </a:lnTo>
                <a:lnTo>
                  <a:pt x="274320" y="45719"/>
                </a:lnTo>
                <a:lnTo>
                  <a:pt x="270730" y="27924"/>
                </a:lnTo>
                <a:lnTo>
                  <a:pt x="260937" y="13392"/>
                </a:lnTo>
                <a:lnTo>
                  <a:pt x="246405" y="3593"/>
                </a:lnTo>
                <a:lnTo>
                  <a:pt x="228600" y="0"/>
                </a:lnTo>
                <a:close/>
              </a:path>
            </a:pathLst>
          </a:custGeom>
          <a:solidFill>
            <a:srgbClr val="7D4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9000870" y="6124752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9F9F9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8397620" y="4429125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9F9F9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7" y="6428232"/>
              <a:ext cx="388620" cy="2194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9487" y="2486660"/>
            <a:ext cx="6082665" cy="1300480"/>
          </a:xfrm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 sz="4400" spc="150" b="1">
                <a:latin typeface="Trebuchet MS"/>
                <a:cs typeface="Trebuchet MS"/>
              </a:rPr>
              <a:t>G</a:t>
            </a:r>
            <a:r>
              <a:rPr dirty="0" sz="4400" spc="-195" b="1">
                <a:latin typeface="Trebuchet MS"/>
                <a:cs typeface="Trebuchet MS"/>
              </a:rPr>
              <a:t>e</a:t>
            </a:r>
            <a:r>
              <a:rPr dirty="0" sz="4400" spc="-25" b="1">
                <a:latin typeface="Trebuchet MS"/>
                <a:cs typeface="Trebuchet MS"/>
              </a:rPr>
              <a:t>tt</a:t>
            </a:r>
            <a:r>
              <a:rPr dirty="0" sz="4400" spc="-35" b="1">
                <a:latin typeface="Trebuchet MS"/>
                <a:cs typeface="Trebuchet MS"/>
              </a:rPr>
              <a:t>i</a:t>
            </a:r>
            <a:r>
              <a:rPr dirty="0" sz="4400" spc="60" b="1">
                <a:latin typeface="Trebuchet MS"/>
                <a:cs typeface="Trebuchet MS"/>
              </a:rPr>
              <a:t>n</a:t>
            </a:r>
            <a:r>
              <a:rPr dirty="0" sz="4400" spc="484" b="1">
                <a:latin typeface="Trebuchet MS"/>
                <a:cs typeface="Trebuchet MS"/>
              </a:rPr>
              <a:t>g</a:t>
            </a:r>
            <a:r>
              <a:rPr dirty="0" sz="4400" spc="-470" b="1">
                <a:latin typeface="Trebuchet MS"/>
                <a:cs typeface="Trebuchet MS"/>
              </a:rPr>
              <a:t> </a:t>
            </a:r>
            <a:r>
              <a:rPr dirty="0" sz="4400" spc="35" b="1">
                <a:latin typeface="Trebuchet MS"/>
                <a:cs typeface="Trebuchet MS"/>
              </a:rPr>
              <a:t>s</a:t>
            </a:r>
            <a:r>
              <a:rPr dirty="0" sz="4400" spc="-25" b="1">
                <a:latin typeface="Trebuchet MS"/>
                <a:cs typeface="Trebuchet MS"/>
              </a:rPr>
              <a:t>t</a:t>
            </a:r>
            <a:r>
              <a:rPr dirty="0" sz="4400" spc="50" b="1">
                <a:latin typeface="Trebuchet MS"/>
                <a:cs typeface="Trebuchet MS"/>
              </a:rPr>
              <a:t>a</a:t>
            </a:r>
            <a:r>
              <a:rPr dirty="0" sz="4400" spc="-85" b="1">
                <a:latin typeface="Trebuchet MS"/>
                <a:cs typeface="Trebuchet MS"/>
              </a:rPr>
              <a:t>r</a:t>
            </a:r>
            <a:r>
              <a:rPr dirty="0" sz="4400" spc="-45" b="1">
                <a:latin typeface="Trebuchet MS"/>
                <a:cs typeface="Trebuchet MS"/>
              </a:rPr>
              <a:t>t</a:t>
            </a:r>
            <a:r>
              <a:rPr dirty="0" sz="4400" spc="-195" b="1">
                <a:latin typeface="Trebuchet MS"/>
                <a:cs typeface="Trebuchet MS"/>
              </a:rPr>
              <a:t>e</a:t>
            </a:r>
            <a:r>
              <a:rPr dirty="0" sz="4400" spc="204" b="1">
                <a:latin typeface="Trebuchet MS"/>
                <a:cs typeface="Trebuchet MS"/>
              </a:rPr>
              <a:t>d</a:t>
            </a:r>
            <a:r>
              <a:rPr dirty="0" sz="4400" spc="-480" b="1">
                <a:latin typeface="Trebuchet MS"/>
                <a:cs typeface="Trebuchet MS"/>
              </a:rPr>
              <a:t> </a:t>
            </a:r>
            <a:r>
              <a:rPr dirty="0" sz="4400" spc="100" b="1">
                <a:latin typeface="Trebuchet MS"/>
                <a:cs typeface="Trebuchet MS"/>
              </a:rPr>
              <a:t>o</a:t>
            </a:r>
            <a:r>
              <a:rPr dirty="0" sz="4400" spc="175" b="1">
                <a:latin typeface="Trebuchet MS"/>
                <a:cs typeface="Trebuchet MS"/>
              </a:rPr>
              <a:t>n</a:t>
            </a:r>
            <a:r>
              <a:rPr dirty="0" sz="4400" spc="-445" b="1">
                <a:latin typeface="Trebuchet MS"/>
                <a:cs typeface="Trebuchet MS"/>
              </a:rPr>
              <a:t> </a:t>
            </a:r>
            <a:r>
              <a:rPr dirty="0" sz="4400" spc="25" b="1">
                <a:latin typeface="Trebuchet MS"/>
                <a:cs typeface="Trebuchet MS"/>
              </a:rPr>
              <a:t>y</a:t>
            </a:r>
            <a:r>
              <a:rPr dirty="0" sz="4400" spc="100" b="1">
                <a:latin typeface="Trebuchet MS"/>
                <a:cs typeface="Trebuchet MS"/>
              </a:rPr>
              <a:t>o</a:t>
            </a:r>
            <a:r>
              <a:rPr dirty="0" sz="4400" spc="30" b="1">
                <a:latin typeface="Trebuchet MS"/>
                <a:cs typeface="Trebuchet MS"/>
              </a:rPr>
              <a:t>u</a:t>
            </a:r>
            <a:r>
              <a:rPr dirty="0" sz="4400" spc="20" b="1">
                <a:latin typeface="Trebuchet MS"/>
                <a:cs typeface="Trebuchet MS"/>
              </a:rPr>
              <a:t>r  </a:t>
            </a:r>
            <a:r>
              <a:rPr dirty="0" sz="4400" spc="105" b="1">
                <a:latin typeface="Trebuchet MS"/>
                <a:cs typeface="Trebuchet MS"/>
              </a:rPr>
              <a:t>d</a:t>
            </a:r>
            <a:r>
              <a:rPr dirty="0" sz="4400" spc="50" b="1">
                <a:latin typeface="Trebuchet MS"/>
                <a:cs typeface="Trebuchet MS"/>
              </a:rPr>
              <a:t>a</a:t>
            </a:r>
            <a:r>
              <a:rPr dirty="0" sz="4400" spc="-25" b="1">
                <a:latin typeface="Trebuchet MS"/>
                <a:cs typeface="Trebuchet MS"/>
              </a:rPr>
              <a:t>t</a:t>
            </a:r>
            <a:r>
              <a:rPr dirty="0" sz="4400" spc="145" b="1">
                <a:latin typeface="Trebuchet MS"/>
                <a:cs typeface="Trebuchet MS"/>
              </a:rPr>
              <a:t>a</a:t>
            </a:r>
            <a:r>
              <a:rPr dirty="0" sz="4400" spc="-475" b="1">
                <a:latin typeface="Trebuchet MS"/>
                <a:cs typeface="Trebuchet MS"/>
              </a:rPr>
              <a:t> </a:t>
            </a:r>
            <a:r>
              <a:rPr dirty="0" sz="4400" spc="-325" b="1">
                <a:latin typeface="Trebuchet MS"/>
                <a:cs typeface="Trebuchet MS"/>
              </a:rPr>
              <a:t>j</a:t>
            </a:r>
            <a:r>
              <a:rPr dirty="0" sz="4400" spc="100" b="1">
                <a:latin typeface="Trebuchet MS"/>
                <a:cs typeface="Trebuchet MS"/>
              </a:rPr>
              <a:t>o</a:t>
            </a:r>
            <a:r>
              <a:rPr dirty="0" sz="4400" spc="30" b="1">
                <a:latin typeface="Trebuchet MS"/>
                <a:cs typeface="Trebuchet MS"/>
              </a:rPr>
              <a:t>u</a:t>
            </a:r>
            <a:r>
              <a:rPr dirty="0" sz="4400" spc="-75" b="1">
                <a:latin typeface="Trebuchet MS"/>
                <a:cs typeface="Trebuchet MS"/>
              </a:rPr>
              <a:t>r</a:t>
            </a:r>
            <a:r>
              <a:rPr dirty="0" sz="4400" spc="75" b="1">
                <a:latin typeface="Trebuchet MS"/>
                <a:cs typeface="Trebuchet MS"/>
              </a:rPr>
              <a:t>n</a:t>
            </a:r>
            <a:r>
              <a:rPr dirty="0" sz="4400" spc="-195" b="1">
                <a:latin typeface="Trebuchet MS"/>
                <a:cs typeface="Trebuchet MS"/>
              </a:rPr>
              <a:t>e</a:t>
            </a:r>
            <a:r>
              <a:rPr dirty="0" sz="4400" spc="125" b="1">
                <a:latin typeface="Trebuchet MS"/>
                <a:cs typeface="Trebuchet MS"/>
              </a:rPr>
              <a:t>y</a:t>
            </a:r>
            <a:r>
              <a:rPr dirty="0" sz="4400" spc="-480" b="1">
                <a:latin typeface="Trebuchet MS"/>
                <a:cs typeface="Trebuchet MS"/>
              </a:rPr>
              <a:t> </a:t>
            </a:r>
            <a:r>
              <a:rPr dirty="0" sz="4400" spc="120" b="1">
                <a:latin typeface="Trebuchet MS"/>
                <a:cs typeface="Trebuchet MS"/>
              </a:rPr>
              <a:t>w</a:t>
            </a:r>
            <a:r>
              <a:rPr dirty="0" sz="4400" spc="-25" b="1">
                <a:latin typeface="Trebuchet MS"/>
                <a:cs typeface="Trebuchet MS"/>
              </a:rPr>
              <a:t>i</a:t>
            </a:r>
            <a:r>
              <a:rPr dirty="0" sz="4400" spc="-25" b="1">
                <a:latin typeface="Trebuchet MS"/>
                <a:cs typeface="Trebuchet MS"/>
              </a:rPr>
              <a:t>t</a:t>
            </a:r>
            <a:r>
              <a:rPr dirty="0" sz="4400" spc="165" b="1">
                <a:latin typeface="Trebuchet MS"/>
                <a:cs typeface="Trebuchet MS"/>
              </a:rPr>
              <a:t>h</a:t>
            </a:r>
            <a:r>
              <a:rPr dirty="0" sz="4400" spc="-450" b="1">
                <a:latin typeface="Trebuchet MS"/>
                <a:cs typeface="Trebuchet MS"/>
              </a:rPr>
              <a:t> </a:t>
            </a:r>
            <a:r>
              <a:rPr dirty="0" sz="4400" spc="220" b="1">
                <a:latin typeface="Trebuchet MS"/>
                <a:cs typeface="Trebuchet MS"/>
              </a:rPr>
              <a:t>A</a:t>
            </a:r>
            <a:r>
              <a:rPr dirty="0" sz="4400" spc="390" b="1">
                <a:latin typeface="Trebuchet MS"/>
                <a:cs typeface="Trebuchet MS"/>
              </a:rPr>
              <a:t>W</a:t>
            </a:r>
            <a:r>
              <a:rPr dirty="0" sz="4400" spc="405" b="1">
                <a:latin typeface="Trebuchet MS"/>
                <a:cs typeface="Trebuchet MS"/>
              </a:rPr>
              <a:t>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547" y="6474509"/>
            <a:ext cx="281686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-114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2023,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dirty="0" sz="7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Services,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Inc.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affiliates.</a:t>
            </a:r>
            <a:r>
              <a:rPr dirty="0" sz="7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3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rights</a:t>
            </a:r>
            <a:r>
              <a:rPr dirty="0" sz="7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reserved.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26479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14" b="1">
                <a:latin typeface="Trebuchet MS"/>
                <a:cs typeface="Trebuchet MS"/>
              </a:rPr>
              <a:t>G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60" b="1">
                <a:latin typeface="Trebuchet MS"/>
                <a:cs typeface="Trebuchet MS"/>
              </a:rPr>
              <a:t>t</a:t>
            </a:r>
            <a:r>
              <a:rPr dirty="0" sz="4000" spc="-409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180" b="1">
                <a:latin typeface="Trebuchet MS"/>
                <a:cs typeface="Trebuchet MS"/>
              </a:rPr>
              <a:t>d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168" y="1284731"/>
            <a:ext cx="11090275" cy="4262755"/>
          </a:xfrm>
          <a:custGeom>
            <a:avLst/>
            <a:gdLst/>
            <a:ahLst/>
            <a:cxnLst/>
            <a:rect l="l" t="t" r="r" b="b"/>
            <a:pathLst>
              <a:path w="11090275" h="4262755">
                <a:moveTo>
                  <a:pt x="3764280" y="12192"/>
                </a:moveTo>
                <a:lnTo>
                  <a:pt x="0" y="12192"/>
                </a:lnTo>
                <a:lnTo>
                  <a:pt x="0" y="4262628"/>
                </a:lnTo>
                <a:lnTo>
                  <a:pt x="3764280" y="4262628"/>
                </a:lnTo>
                <a:lnTo>
                  <a:pt x="3764280" y="12192"/>
                </a:lnTo>
                <a:close/>
              </a:path>
              <a:path w="11090275" h="4262755">
                <a:moveTo>
                  <a:pt x="7078980" y="12192"/>
                </a:moveTo>
                <a:lnTo>
                  <a:pt x="3948684" y="12192"/>
                </a:lnTo>
                <a:lnTo>
                  <a:pt x="3948684" y="4262628"/>
                </a:lnTo>
                <a:lnTo>
                  <a:pt x="7078980" y="4262628"/>
                </a:lnTo>
                <a:lnTo>
                  <a:pt x="7078980" y="12192"/>
                </a:lnTo>
                <a:close/>
              </a:path>
              <a:path w="11090275" h="4262755">
                <a:moveTo>
                  <a:pt x="11090135" y="0"/>
                </a:moveTo>
                <a:lnTo>
                  <a:pt x="7263384" y="0"/>
                </a:lnTo>
                <a:lnTo>
                  <a:pt x="7263384" y="4250436"/>
                </a:lnTo>
                <a:lnTo>
                  <a:pt x="11090135" y="4250436"/>
                </a:lnTo>
                <a:lnTo>
                  <a:pt x="11090135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30266" y="1507998"/>
            <a:ext cx="229489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520065" marR="5080" indent="-508000">
              <a:lnSpc>
                <a:spcPts val="1730"/>
              </a:lnSpc>
              <a:spcBef>
                <a:spcPts val="310"/>
              </a:spcBef>
              <a:tabLst>
                <a:tab pos="1612265" algn="l"/>
              </a:tabLst>
            </a:pPr>
            <a:r>
              <a:rPr dirty="0" sz="1600" spc="45" b="1">
                <a:solidFill>
                  <a:srgbClr val="38EE7C"/>
                </a:solidFill>
                <a:latin typeface="Trebuchet MS"/>
                <a:cs typeface="Trebuchet MS"/>
              </a:rPr>
              <a:t>P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35" b="1">
                <a:solidFill>
                  <a:srgbClr val="38EE7C"/>
                </a:solidFill>
                <a:latin typeface="Trebuchet MS"/>
                <a:cs typeface="Trebuchet MS"/>
              </a:rPr>
              <a:t>R</a:t>
            </a:r>
            <a:r>
              <a:rPr dirty="0" sz="1600" spc="-204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45" b="1">
                <a:solidFill>
                  <a:srgbClr val="38EE7C"/>
                </a:solidFill>
                <a:latin typeface="Trebuchet MS"/>
                <a:cs typeface="Trebuchet MS"/>
              </a:rPr>
              <a:t>O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38EE7C"/>
                </a:solidFill>
                <a:latin typeface="Trebuchet MS"/>
                <a:cs typeface="Trebuchet MS"/>
              </a:rPr>
              <a:t>T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45" b="1">
                <a:solidFill>
                  <a:srgbClr val="38EE7C"/>
                </a:solidFill>
                <a:latin typeface="Trebuchet MS"/>
                <a:cs typeface="Trebuchet MS"/>
              </a:rPr>
              <a:t>O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38EE7C"/>
                </a:solidFill>
                <a:latin typeface="Trebuchet MS"/>
                <a:cs typeface="Trebuchet MS"/>
              </a:rPr>
              <a:t>T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20" b="1">
                <a:solidFill>
                  <a:srgbClr val="38EE7C"/>
                </a:solidFill>
                <a:latin typeface="Trebuchet MS"/>
                <a:cs typeface="Trebuchet MS"/>
              </a:rPr>
              <a:t>Y</a:t>
            </a:r>
            <a:r>
              <a:rPr dirty="0" sz="1600" spc="-204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45" b="1">
                <a:solidFill>
                  <a:srgbClr val="38EE7C"/>
                </a:solidFill>
                <a:latin typeface="Trebuchet MS"/>
                <a:cs typeface="Trebuchet MS"/>
              </a:rPr>
              <a:t>P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38EE7C"/>
                </a:solidFill>
                <a:latin typeface="Trebuchet MS"/>
                <a:cs typeface="Trebuchet MS"/>
              </a:rPr>
              <a:t>E</a:t>
            </a:r>
            <a:r>
              <a:rPr dirty="0" sz="1600" b="1">
                <a:solidFill>
                  <a:srgbClr val="38EE7C"/>
                </a:solidFill>
                <a:latin typeface="Trebuchet MS"/>
                <a:cs typeface="Trebuchet MS"/>
              </a:rPr>
              <a:t>	</a:t>
            </a:r>
            <a:r>
              <a:rPr dirty="0" sz="1600" spc="20" b="1">
                <a:solidFill>
                  <a:srgbClr val="38EE7C"/>
                </a:solidFill>
                <a:latin typeface="Trebuchet MS"/>
                <a:cs typeface="Trebuchet MS"/>
              </a:rPr>
              <a:t>Y</a:t>
            </a:r>
            <a:r>
              <a:rPr dirty="0" sz="1600" spc="-204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45" b="1">
                <a:solidFill>
                  <a:srgbClr val="38EE7C"/>
                </a:solidFill>
                <a:latin typeface="Trebuchet MS"/>
                <a:cs typeface="Trebuchet MS"/>
              </a:rPr>
              <a:t>O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70" b="1">
                <a:solidFill>
                  <a:srgbClr val="38EE7C"/>
                </a:solidFill>
                <a:latin typeface="Trebuchet MS"/>
                <a:cs typeface="Trebuchet MS"/>
              </a:rPr>
              <a:t>U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25" b="1">
                <a:solidFill>
                  <a:srgbClr val="38EE7C"/>
                </a:solidFill>
                <a:latin typeface="Trebuchet MS"/>
                <a:cs typeface="Trebuchet MS"/>
              </a:rPr>
              <a:t>R  </a:t>
            </a:r>
            <a:r>
              <a:rPr dirty="0" sz="1600" spc="114" b="1">
                <a:solidFill>
                  <a:srgbClr val="38EE7C"/>
                </a:solidFill>
                <a:latin typeface="Trebuchet MS"/>
                <a:cs typeface="Trebuchet MS"/>
              </a:rPr>
              <a:t>S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38EE7C"/>
                </a:solidFill>
                <a:latin typeface="Trebuchet MS"/>
                <a:cs typeface="Trebuchet MS"/>
              </a:rPr>
              <a:t>T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35" b="1">
                <a:solidFill>
                  <a:srgbClr val="38EE7C"/>
                </a:solidFill>
                <a:latin typeface="Trebuchet MS"/>
                <a:cs typeface="Trebuchet MS"/>
              </a:rPr>
              <a:t>R</a:t>
            </a:r>
            <a:r>
              <a:rPr dirty="0" sz="1600" spc="-204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45" b="1">
                <a:solidFill>
                  <a:srgbClr val="38EE7C"/>
                </a:solidFill>
                <a:latin typeface="Trebuchet MS"/>
                <a:cs typeface="Trebuchet MS"/>
              </a:rPr>
              <a:t>A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38EE7C"/>
                </a:solidFill>
                <a:latin typeface="Trebuchet MS"/>
                <a:cs typeface="Trebuchet MS"/>
              </a:rPr>
              <a:t>T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38EE7C"/>
                </a:solidFill>
                <a:latin typeface="Trebuchet MS"/>
                <a:cs typeface="Trebuchet MS"/>
              </a:rPr>
              <a:t>E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55" b="1">
                <a:solidFill>
                  <a:srgbClr val="38EE7C"/>
                </a:solidFill>
                <a:latin typeface="Trebuchet MS"/>
                <a:cs typeface="Trebuchet MS"/>
              </a:rPr>
              <a:t>G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20" b="1">
                <a:solidFill>
                  <a:srgbClr val="38EE7C"/>
                </a:solidFill>
                <a:latin typeface="Trebuchet MS"/>
                <a:cs typeface="Trebuchet MS"/>
              </a:rPr>
              <a:t>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7992" y="3679037"/>
            <a:ext cx="1663700" cy="662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7635">
              <a:lnSpc>
                <a:spcPct val="149300"/>
              </a:lnSpc>
              <a:spcBef>
                <a:spcPts val="95"/>
              </a:spcBef>
            </a:pP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ML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400" spc="45">
                <a:solidFill>
                  <a:srgbClr val="FFFFFF"/>
                </a:solidFill>
                <a:latin typeface="Tahoma"/>
                <a:cs typeface="Tahoma"/>
              </a:rPr>
              <a:t>ol</a:t>
            </a:r>
            <a:r>
              <a:rPr dirty="0" sz="1400" spc="5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400" spc="50">
                <a:solidFill>
                  <a:srgbClr val="FFFFFF"/>
                </a:solidFill>
                <a:latin typeface="Tahoma"/>
                <a:cs typeface="Tahoma"/>
              </a:rPr>
              <a:t>ti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ons</a:t>
            </a:r>
            <a:r>
              <a:rPr dirty="0" sz="14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Lab  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AWS</a:t>
            </a:r>
            <a:r>
              <a:rPr dirty="0" sz="14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3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mm</a:t>
            </a:r>
            <a:r>
              <a:rPr dirty="0" sz="1400" spc="1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400" spc="45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r>
              <a:rPr dirty="0" sz="14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1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1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168" y="1507998"/>
            <a:ext cx="3764279" cy="488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8419">
              <a:lnSpc>
                <a:spcPts val="1825"/>
              </a:lnSpc>
              <a:spcBef>
                <a:spcPts val="95"/>
              </a:spcBef>
              <a:tabLst>
                <a:tab pos="1249045" algn="l"/>
              </a:tabLst>
            </a:pPr>
            <a:r>
              <a:rPr dirty="0" sz="1600" spc="105" b="1">
                <a:solidFill>
                  <a:srgbClr val="38EE7C"/>
                </a:solidFill>
                <a:latin typeface="Trebuchet MS"/>
                <a:cs typeface="Trebuchet MS"/>
              </a:rPr>
              <a:t>D</a:t>
            </a:r>
            <a:r>
              <a:rPr dirty="0" sz="1600" spc="-204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38EE7C"/>
                </a:solidFill>
                <a:latin typeface="Trebuchet MS"/>
                <a:cs typeface="Trebuchet MS"/>
              </a:rPr>
              <a:t>E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60" b="1">
                <a:solidFill>
                  <a:srgbClr val="38EE7C"/>
                </a:solidFill>
                <a:latin typeface="Trebuchet MS"/>
                <a:cs typeface="Trebuchet MS"/>
              </a:rPr>
              <a:t>V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38EE7C"/>
                </a:solidFill>
                <a:latin typeface="Trebuchet MS"/>
                <a:cs typeface="Trebuchet MS"/>
              </a:rPr>
              <a:t>E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38EE7C"/>
                </a:solidFill>
                <a:latin typeface="Trebuchet MS"/>
                <a:cs typeface="Trebuchet MS"/>
              </a:rPr>
              <a:t>L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45" b="1">
                <a:solidFill>
                  <a:srgbClr val="38EE7C"/>
                </a:solidFill>
                <a:latin typeface="Trebuchet MS"/>
                <a:cs typeface="Trebuchet MS"/>
              </a:rPr>
              <a:t>O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45" b="1">
                <a:solidFill>
                  <a:srgbClr val="38EE7C"/>
                </a:solidFill>
                <a:latin typeface="Trebuchet MS"/>
                <a:cs typeface="Trebuchet MS"/>
              </a:rPr>
              <a:t>P</a:t>
            </a:r>
            <a:r>
              <a:rPr dirty="0" sz="1600" b="1">
                <a:solidFill>
                  <a:srgbClr val="38EE7C"/>
                </a:solidFill>
                <a:latin typeface="Trebuchet MS"/>
                <a:cs typeface="Trebuchet MS"/>
              </a:rPr>
              <a:t>	</a:t>
            </a:r>
            <a:r>
              <a:rPr dirty="0" sz="1600" spc="20" b="1">
                <a:solidFill>
                  <a:srgbClr val="38EE7C"/>
                </a:solidFill>
                <a:latin typeface="Trebuchet MS"/>
                <a:cs typeface="Trebuchet MS"/>
              </a:rPr>
              <a:t>Y</a:t>
            </a:r>
            <a:r>
              <a:rPr dirty="0" sz="1600" spc="-204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45" b="1">
                <a:solidFill>
                  <a:srgbClr val="38EE7C"/>
                </a:solidFill>
                <a:latin typeface="Trebuchet MS"/>
                <a:cs typeface="Trebuchet MS"/>
              </a:rPr>
              <a:t>O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70" b="1">
                <a:solidFill>
                  <a:srgbClr val="38EE7C"/>
                </a:solidFill>
                <a:latin typeface="Trebuchet MS"/>
                <a:cs typeface="Trebuchet MS"/>
              </a:rPr>
              <a:t>U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35" b="1">
                <a:solidFill>
                  <a:srgbClr val="38EE7C"/>
                </a:solidFill>
                <a:latin typeface="Trebuchet MS"/>
                <a:cs typeface="Trebuchet MS"/>
              </a:rPr>
              <a:t>R</a:t>
            </a:r>
            <a:endParaRPr sz="1600">
              <a:latin typeface="Trebuchet MS"/>
              <a:cs typeface="Trebuchet MS"/>
            </a:endParaRPr>
          </a:p>
          <a:p>
            <a:pPr algn="ctr" marR="57150">
              <a:lnSpc>
                <a:spcPts val="1825"/>
              </a:lnSpc>
              <a:tabLst>
                <a:tab pos="1388110" algn="l"/>
              </a:tabLst>
            </a:pPr>
            <a:r>
              <a:rPr dirty="0" sz="1600" spc="114" b="1">
                <a:solidFill>
                  <a:srgbClr val="38EE7C"/>
                </a:solidFill>
                <a:latin typeface="Trebuchet MS"/>
                <a:cs typeface="Trebuchet MS"/>
              </a:rPr>
              <a:t>S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38EE7C"/>
                </a:solidFill>
                <a:latin typeface="Trebuchet MS"/>
                <a:cs typeface="Trebuchet MS"/>
              </a:rPr>
              <a:t>T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35" b="1">
                <a:solidFill>
                  <a:srgbClr val="38EE7C"/>
                </a:solidFill>
                <a:latin typeface="Trebuchet MS"/>
                <a:cs typeface="Trebuchet MS"/>
              </a:rPr>
              <a:t>R</a:t>
            </a:r>
            <a:r>
              <a:rPr dirty="0" sz="1600" spc="-204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45" b="1">
                <a:solidFill>
                  <a:srgbClr val="38EE7C"/>
                </a:solidFill>
                <a:latin typeface="Trebuchet MS"/>
                <a:cs typeface="Trebuchet MS"/>
              </a:rPr>
              <a:t>A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38EE7C"/>
                </a:solidFill>
                <a:latin typeface="Trebuchet MS"/>
                <a:cs typeface="Trebuchet MS"/>
              </a:rPr>
              <a:t>T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38EE7C"/>
                </a:solidFill>
                <a:latin typeface="Trebuchet MS"/>
                <a:cs typeface="Trebuchet MS"/>
              </a:rPr>
              <a:t>E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55" b="1">
                <a:solidFill>
                  <a:srgbClr val="38EE7C"/>
                </a:solidFill>
                <a:latin typeface="Trebuchet MS"/>
                <a:cs typeface="Trebuchet MS"/>
              </a:rPr>
              <a:t>G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20" b="1">
                <a:solidFill>
                  <a:srgbClr val="38EE7C"/>
                </a:solidFill>
                <a:latin typeface="Trebuchet MS"/>
                <a:cs typeface="Trebuchet MS"/>
              </a:rPr>
              <a:t>Y</a:t>
            </a:r>
            <a:r>
              <a:rPr dirty="0" sz="1600" b="1">
                <a:solidFill>
                  <a:srgbClr val="38EE7C"/>
                </a:solidFill>
                <a:latin typeface="Trebuchet MS"/>
                <a:cs typeface="Trebuchet MS"/>
              </a:rPr>
              <a:t>	</a:t>
            </a:r>
            <a:r>
              <a:rPr dirty="0" sz="1600" spc="45" b="1">
                <a:solidFill>
                  <a:srgbClr val="38EE7C"/>
                </a:solidFill>
                <a:latin typeface="Trebuchet MS"/>
                <a:cs typeface="Trebuchet MS"/>
              </a:rPr>
              <a:t>A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00" b="1">
                <a:solidFill>
                  <a:srgbClr val="38EE7C"/>
                </a:solidFill>
                <a:latin typeface="Trebuchet MS"/>
                <a:cs typeface="Trebuchet MS"/>
              </a:rPr>
              <a:t>N</a:t>
            </a:r>
            <a:r>
              <a:rPr dirty="0" sz="1600" spc="-204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38EE7C"/>
                </a:solidFill>
                <a:latin typeface="Trebuchet MS"/>
                <a:cs typeface="Trebuchet MS"/>
              </a:rPr>
              <a:t>D</a:t>
            </a:r>
            <a:r>
              <a:rPr dirty="0" sz="160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3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38EE7C"/>
                </a:solidFill>
                <a:latin typeface="Trebuchet MS"/>
                <a:cs typeface="Trebuchet MS"/>
              </a:rPr>
              <a:t>T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38EE7C"/>
                </a:solidFill>
                <a:latin typeface="Trebuchet MS"/>
                <a:cs typeface="Trebuchet MS"/>
              </a:rPr>
              <a:t>E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45" b="1">
                <a:solidFill>
                  <a:srgbClr val="38EE7C"/>
                </a:solidFill>
                <a:latin typeface="Trebuchet MS"/>
                <a:cs typeface="Trebuchet MS"/>
              </a:rPr>
              <a:t>A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85" b="1">
                <a:solidFill>
                  <a:srgbClr val="38EE7C"/>
                </a:solidFill>
                <a:latin typeface="Trebuchet MS"/>
                <a:cs typeface="Trebuchet MS"/>
              </a:rPr>
              <a:t>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168" y="3679037"/>
            <a:ext cx="3764279" cy="662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28015" marR="644525" indent="297180">
              <a:lnSpc>
                <a:spcPct val="149300"/>
              </a:lnSpc>
              <a:spcBef>
                <a:spcPts val="95"/>
              </a:spcBef>
            </a:pP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1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400" spc="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1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15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dirty="0" sz="1400" spc="1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400" spc="1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400" spc="55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g  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AWS</a:t>
            </a:r>
            <a:r>
              <a:rPr dirty="0" sz="1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dirty="0" sz="1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Certification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57309" y="1507998"/>
            <a:ext cx="1569085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66370" marR="5080" indent="-154305">
              <a:lnSpc>
                <a:spcPts val="1730"/>
              </a:lnSpc>
              <a:spcBef>
                <a:spcPts val="310"/>
              </a:spcBef>
              <a:tabLst>
                <a:tab pos="885825" algn="l"/>
              </a:tabLst>
            </a:pPr>
            <a:r>
              <a:rPr dirty="0" sz="1600" spc="114" b="1">
                <a:solidFill>
                  <a:srgbClr val="38EE7C"/>
                </a:solidFill>
                <a:latin typeface="Trebuchet MS"/>
                <a:cs typeface="Trebuchet MS"/>
              </a:rPr>
              <a:t>S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38EE7C"/>
                </a:solidFill>
                <a:latin typeface="Trebuchet MS"/>
                <a:cs typeface="Trebuchet MS"/>
              </a:rPr>
              <a:t>C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45" b="1">
                <a:solidFill>
                  <a:srgbClr val="38EE7C"/>
                </a:solidFill>
                <a:latin typeface="Trebuchet MS"/>
                <a:cs typeface="Trebuchet MS"/>
              </a:rPr>
              <a:t>A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38EE7C"/>
                </a:solidFill>
                <a:latin typeface="Trebuchet MS"/>
                <a:cs typeface="Trebuchet MS"/>
              </a:rPr>
              <a:t>L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38EE7C"/>
                </a:solidFill>
                <a:latin typeface="Trebuchet MS"/>
                <a:cs typeface="Trebuchet MS"/>
              </a:rPr>
              <a:t>E</a:t>
            </a:r>
            <a:r>
              <a:rPr dirty="0" sz="1600" b="1">
                <a:solidFill>
                  <a:srgbClr val="38EE7C"/>
                </a:solidFill>
                <a:latin typeface="Trebuchet MS"/>
                <a:cs typeface="Trebuchet MS"/>
              </a:rPr>
              <a:t>	</a:t>
            </a:r>
            <a:r>
              <a:rPr dirty="0" sz="1600" spc="20" b="1">
                <a:solidFill>
                  <a:srgbClr val="38EE7C"/>
                </a:solidFill>
                <a:latin typeface="Trebuchet MS"/>
                <a:cs typeface="Trebuchet MS"/>
              </a:rPr>
              <a:t>Y</a:t>
            </a:r>
            <a:r>
              <a:rPr dirty="0" sz="1600" spc="-204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45" b="1">
                <a:solidFill>
                  <a:srgbClr val="38EE7C"/>
                </a:solidFill>
                <a:latin typeface="Trebuchet MS"/>
                <a:cs typeface="Trebuchet MS"/>
              </a:rPr>
              <a:t>O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70" b="1">
                <a:solidFill>
                  <a:srgbClr val="38EE7C"/>
                </a:solidFill>
                <a:latin typeface="Trebuchet MS"/>
                <a:cs typeface="Trebuchet MS"/>
              </a:rPr>
              <a:t>U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25" b="1">
                <a:solidFill>
                  <a:srgbClr val="38EE7C"/>
                </a:solidFill>
                <a:latin typeface="Trebuchet MS"/>
                <a:cs typeface="Trebuchet MS"/>
              </a:rPr>
              <a:t>R  </a:t>
            </a:r>
            <a:r>
              <a:rPr dirty="0" sz="1600" spc="45" b="1">
                <a:solidFill>
                  <a:srgbClr val="38EE7C"/>
                </a:solidFill>
                <a:latin typeface="Trebuchet MS"/>
                <a:cs typeface="Trebuchet MS"/>
              </a:rPr>
              <a:t>P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35" b="1">
                <a:solidFill>
                  <a:srgbClr val="38EE7C"/>
                </a:solidFill>
                <a:latin typeface="Trebuchet MS"/>
                <a:cs typeface="Trebuchet MS"/>
              </a:rPr>
              <a:t>R</a:t>
            </a:r>
            <a:r>
              <a:rPr dirty="0" sz="1600" spc="-204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45" b="1">
                <a:solidFill>
                  <a:srgbClr val="38EE7C"/>
                </a:solidFill>
                <a:latin typeface="Trebuchet MS"/>
                <a:cs typeface="Trebuchet MS"/>
              </a:rPr>
              <a:t>O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-130" b="1">
                <a:solidFill>
                  <a:srgbClr val="38EE7C"/>
                </a:solidFill>
                <a:latin typeface="Trebuchet MS"/>
                <a:cs typeface="Trebuchet MS"/>
              </a:rPr>
              <a:t>J</a:t>
            </a:r>
            <a:r>
              <a:rPr dirty="0" sz="1600" spc="-204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38EE7C"/>
                </a:solidFill>
                <a:latin typeface="Trebuchet MS"/>
                <a:cs typeface="Trebuchet MS"/>
              </a:rPr>
              <a:t>E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38EE7C"/>
                </a:solidFill>
                <a:latin typeface="Trebuchet MS"/>
                <a:cs typeface="Trebuchet MS"/>
              </a:rPr>
              <a:t>C</a:t>
            </a:r>
            <a:r>
              <a:rPr dirty="0" sz="1600" spc="-210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38EE7C"/>
                </a:solidFill>
                <a:latin typeface="Trebuchet MS"/>
                <a:cs typeface="Trebuchet MS"/>
              </a:rPr>
              <a:t>T</a:t>
            </a:r>
            <a:r>
              <a:rPr dirty="0" sz="1600" spc="-215" b="1">
                <a:solidFill>
                  <a:srgbClr val="38EE7C"/>
                </a:solidFill>
                <a:latin typeface="Trebuchet MS"/>
                <a:cs typeface="Trebuchet MS"/>
              </a:rPr>
              <a:t> </a:t>
            </a:r>
            <a:r>
              <a:rPr dirty="0" sz="1600" spc="114" b="1">
                <a:solidFill>
                  <a:srgbClr val="38EE7C"/>
                </a:solidFill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6109" y="3679037"/>
            <a:ext cx="3027045" cy="981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5930" marR="448945" indent="-635">
              <a:lnSpc>
                <a:spcPct val="149300"/>
              </a:lnSpc>
              <a:spcBef>
                <a:spcPts val="95"/>
              </a:spcBef>
            </a:pP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AWS</a:t>
            </a:r>
            <a:r>
              <a:rPr dirty="0" sz="14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Mar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etplace</a:t>
            </a:r>
            <a:r>
              <a:rPr dirty="0" sz="1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1400" spc="-13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SV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400" spc="-90">
                <a:solidFill>
                  <a:srgbClr val="FFFFFF"/>
                </a:solidFill>
                <a:latin typeface="Tahoma"/>
                <a:cs typeface="Tahoma"/>
              </a:rPr>
              <a:t>)  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AWS</a:t>
            </a:r>
            <a:r>
              <a:rPr dirty="0" sz="14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Pro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io</a:t>
            </a:r>
            <a:r>
              <a:rPr dirty="0" sz="1400" spc="4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dirty="0" sz="1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dirty="0" sz="1400" spc="1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400" spc="15">
                <a:solidFill>
                  <a:srgbClr val="FFFFFF"/>
                </a:solidFill>
                <a:latin typeface="Tahoma"/>
                <a:cs typeface="Tahoma"/>
              </a:rPr>
              <a:t>vice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AWS</a:t>
            </a:r>
            <a:r>
              <a:rPr dirty="0" sz="14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ahoma"/>
                <a:cs typeface="Tahoma"/>
              </a:rPr>
              <a:t>Migration</a:t>
            </a:r>
            <a:r>
              <a:rPr dirty="0" sz="14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Acceleration</a:t>
            </a:r>
            <a:r>
              <a:rPr dirty="0" sz="1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86" y="2130805"/>
            <a:ext cx="12190730" cy="4575175"/>
            <a:chOff x="2286" y="2130805"/>
            <a:chExt cx="12190730" cy="4575175"/>
          </a:xfrm>
        </p:grpSpPr>
        <p:sp>
          <p:nvSpPr>
            <p:cNvPr id="11" name="object 11"/>
            <p:cNvSpPr/>
            <p:nvPr/>
          </p:nvSpPr>
          <p:spPr>
            <a:xfrm>
              <a:off x="2286" y="2882645"/>
              <a:ext cx="1712595" cy="0"/>
            </a:xfrm>
            <a:custGeom>
              <a:avLst/>
              <a:gdLst/>
              <a:ahLst/>
              <a:cxnLst/>
              <a:rect l="l" t="t" r="r" b="b"/>
              <a:pathLst>
                <a:path w="1712595" h="0">
                  <a:moveTo>
                    <a:pt x="0" y="0"/>
                  </a:moveTo>
                  <a:lnTo>
                    <a:pt x="1712340" y="0"/>
                  </a:lnTo>
                </a:path>
              </a:pathLst>
            </a:custGeom>
            <a:ln w="25400">
              <a:solidFill>
                <a:srgbClr val="38EE7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04169" y="2882645"/>
              <a:ext cx="1689100" cy="0"/>
            </a:xfrm>
            <a:custGeom>
              <a:avLst/>
              <a:gdLst/>
              <a:ahLst/>
              <a:cxnLst/>
              <a:rect l="l" t="t" r="r" b="b"/>
              <a:pathLst>
                <a:path w="1689100" h="0">
                  <a:moveTo>
                    <a:pt x="0" y="0"/>
                  </a:moveTo>
                  <a:lnTo>
                    <a:pt x="1688719" y="0"/>
                  </a:lnTo>
                </a:path>
              </a:pathLst>
            </a:custGeom>
            <a:ln w="25400">
              <a:solidFill>
                <a:srgbClr val="F46CB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1678" y="2869945"/>
              <a:ext cx="2220849" cy="25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6269" y="2869945"/>
              <a:ext cx="2196465" cy="254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028938" y="2143505"/>
              <a:ext cx="1475740" cy="1477010"/>
            </a:xfrm>
            <a:custGeom>
              <a:avLst/>
              <a:gdLst/>
              <a:ahLst/>
              <a:cxnLst/>
              <a:rect l="l" t="t" r="r" b="b"/>
              <a:pathLst>
                <a:path w="1475740" h="1477010">
                  <a:moveTo>
                    <a:pt x="737615" y="0"/>
                  </a:moveTo>
                  <a:lnTo>
                    <a:pt x="689112" y="1570"/>
                  </a:lnTo>
                  <a:lnTo>
                    <a:pt x="641448" y="6217"/>
                  </a:lnTo>
                  <a:lnTo>
                    <a:pt x="594719" y="13843"/>
                  </a:lnTo>
                  <a:lnTo>
                    <a:pt x="549022" y="24350"/>
                  </a:lnTo>
                  <a:lnTo>
                    <a:pt x="504456" y="37642"/>
                  </a:lnTo>
                  <a:lnTo>
                    <a:pt x="461116" y="53621"/>
                  </a:lnTo>
                  <a:lnTo>
                    <a:pt x="419101" y="72190"/>
                  </a:lnTo>
                  <a:lnTo>
                    <a:pt x="378507" y="93252"/>
                  </a:lnTo>
                  <a:lnTo>
                    <a:pt x="339431" y="116708"/>
                  </a:lnTo>
                  <a:lnTo>
                    <a:pt x="301971" y="142463"/>
                  </a:lnTo>
                  <a:lnTo>
                    <a:pt x="266224" y="170418"/>
                  </a:lnTo>
                  <a:lnTo>
                    <a:pt x="232286" y="200477"/>
                  </a:lnTo>
                  <a:lnTo>
                    <a:pt x="200256" y="232542"/>
                  </a:lnTo>
                  <a:lnTo>
                    <a:pt x="170229" y="266515"/>
                  </a:lnTo>
                  <a:lnTo>
                    <a:pt x="142305" y="302300"/>
                  </a:lnTo>
                  <a:lnTo>
                    <a:pt x="116578" y="339799"/>
                  </a:lnTo>
                  <a:lnTo>
                    <a:pt x="93147" y="378915"/>
                  </a:lnTo>
                  <a:lnTo>
                    <a:pt x="72109" y="419551"/>
                  </a:lnTo>
                  <a:lnTo>
                    <a:pt x="53561" y="461609"/>
                  </a:lnTo>
                  <a:lnTo>
                    <a:pt x="37600" y="504992"/>
                  </a:lnTo>
                  <a:lnTo>
                    <a:pt x="24323" y="549603"/>
                  </a:lnTo>
                  <a:lnTo>
                    <a:pt x="13827" y="595344"/>
                  </a:lnTo>
                  <a:lnTo>
                    <a:pt x="6210" y="642118"/>
                  </a:lnTo>
                  <a:lnTo>
                    <a:pt x="1568" y="689829"/>
                  </a:lnTo>
                  <a:lnTo>
                    <a:pt x="0" y="738378"/>
                  </a:lnTo>
                  <a:lnTo>
                    <a:pt x="1568" y="786926"/>
                  </a:lnTo>
                  <a:lnTo>
                    <a:pt x="6210" y="834637"/>
                  </a:lnTo>
                  <a:lnTo>
                    <a:pt x="13827" y="881411"/>
                  </a:lnTo>
                  <a:lnTo>
                    <a:pt x="24323" y="927152"/>
                  </a:lnTo>
                  <a:lnTo>
                    <a:pt x="37600" y="971763"/>
                  </a:lnTo>
                  <a:lnTo>
                    <a:pt x="53561" y="1015146"/>
                  </a:lnTo>
                  <a:lnTo>
                    <a:pt x="72109" y="1057204"/>
                  </a:lnTo>
                  <a:lnTo>
                    <a:pt x="93147" y="1097840"/>
                  </a:lnTo>
                  <a:lnTo>
                    <a:pt x="116578" y="1136956"/>
                  </a:lnTo>
                  <a:lnTo>
                    <a:pt x="142305" y="1174455"/>
                  </a:lnTo>
                  <a:lnTo>
                    <a:pt x="170229" y="1210240"/>
                  </a:lnTo>
                  <a:lnTo>
                    <a:pt x="200256" y="1244213"/>
                  </a:lnTo>
                  <a:lnTo>
                    <a:pt x="232286" y="1276278"/>
                  </a:lnTo>
                  <a:lnTo>
                    <a:pt x="266224" y="1306337"/>
                  </a:lnTo>
                  <a:lnTo>
                    <a:pt x="301971" y="1334292"/>
                  </a:lnTo>
                  <a:lnTo>
                    <a:pt x="339431" y="1360047"/>
                  </a:lnTo>
                  <a:lnTo>
                    <a:pt x="378507" y="1383503"/>
                  </a:lnTo>
                  <a:lnTo>
                    <a:pt x="419101" y="1404565"/>
                  </a:lnTo>
                  <a:lnTo>
                    <a:pt x="461116" y="1423134"/>
                  </a:lnTo>
                  <a:lnTo>
                    <a:pt x="504456" y="1439113"/>
                  </a:lnTo>
                  <a:lnTo>
                    <a:pt x="549022" y="1452405"/>
                  </a:lnTo>
                  <a:lnTo>
                    <a:pt x="594719" y="1462912"/>
                  </a:lnTo>
                  <a:lnTo>
                    <a:pt x="641448" y="1470538"/>
                  </a:lnTo>
                  <a:lnTo>
                    <a:pt x="689112" y="1475185"/>
                  </a:lnTo>
                  <a:lnTo>
                    <a:pt x="737615" y="1476756"/>
                  </a:lnTo>
                  <a:lnTo>
                    <a:pt x="786119" y="1475185"/>
                  </a:lnTo>
                  <a:lnTo>
                    <a:pt x="833783" y="1470538"/>
                  </a:lnTo>
                  <a:lnTo>
                    <a:pt x="880512" y="1462912"/>
                  </a:lnTo>
                  <a:lnTo>
                    <a:pt x="926209" y="1452405"/>
                  </a:lnTo>
                  <a:lnTo>
                    <a:pt x="970775" y="1439113"/>
                  </a:lnTo>
                  <a:lnTo>
                    <a:pt x="1014115" y="1423134"/>
                  </a:lnTo>
                  <a:lnTo>
                    <a:pt x="1056130" y="1404565"/>
                  </a:lnTo>
                  <a:lnTo>
                    <a:pt x="1096724" y="1383503"/>
                  </a:lnTo>
                  <a:lnTo>
                    <a:pt x="1135800" y="1360047"/>
                  </a:lnTo>
                  <a:lnTo>
                    <a:pt x="1173260" y="1334292"/>
                  </a:lnTo>
                  <a:lnTo>
                    <a:pt x="1209007" y="1306337"/>
                  </a:lnTo>
                  <a:lnTo>
                    <a:pt x="1242945" y="1276278"/>
                  </a:lnTo>
                  <a:lnTo>
                    <a:pt x="1274975" y="1244213"/>
                  </a:lnTo>
                  <a:lnTo>
                    <a:pt x="1305002" y="1210240"/>
                  </a:lnTo>
                  <a:lnTo>
                    <a:pt x="1332926" y="1174455"/>
                  </a:lnTo>
                  <a:lnTo>
                    <a:pt x="1358653" y="1136956"/>
                  </a:lnTo>
                  <a:lnTo>
                    <a:pt x="1382084" y="1097840"/>
                  </a:lnTo>
                  <a:lnTo>
                    <a:pt x="1403122" y="1057204"/>
                  </a:lnTo>
                  <a:lnTo>
                    <a:pt x="1421670" y="1015146"/>
                  </a:lnTo>
                  <a:lnTo>
                    <a:pt x="1437631" y="971763"/>
                  </a:lnTo>
                  <a:lnTo>
                    <a:pt x="1450908" y="927152"/>
                  </a:lnTo>
                  <a:lnTo>
                    <a:pt x="1461404" y="881411"/>
                  </a:lnTo>
                  <a:lnTo>
                    <a:pt x="1469021" y="834637"/>
                  </a:lnTo>
                  <a:lnTo>
                    <a:pt x="1473663" y="786926"/>
                  </a:lnTo>
                  <a:lnTo>
                    <a:pt x="1475231" y="738378"/>
                  </a:lnTo>
                  <a:lnTo>
                    <a:pt x="1473663" y="689829"/>
                  </a:lnTo>
                  <a:lnTo>
                    <a:pt x="1469021" y="642118"/>
                  </a:lnTo>
                  <a:lnTo>
                    <a:pt x="1461404" y="595344"/>
                  </a:lnTo>
                  <a:lnTo>
                    <a:pt x="1450908" y="549603"/>
                  </a:lnTo>
                  <a:lnTo>
                    <a:pt x="1437631" y="504992"/>
                  </a:lnTo>
                  <a:lnTo>
                    <a:pt x="1421670" y="461609"/>
                  </a:lnTo>
                  <a:lnTo>
                    <a:pt x="1403122" y="419551"/>
                  </a:lnTo>
                  <a:lnTo>
                    <a:pt x="1382084" y="378915"/>
                  </a:lnTo>
                  <a:lnTo>
                    <a:pt x="1358653" y="339799"/>
                  </a:lnTo>
                  <a:lnTo>
                    <a:pt x="1332926" y="302300"/>
                  </a:lnTo>
                  <a:lnTo>
                    <a:pt x="1305002" y="266515"/>
                  </a:lnTo>
                  <a:lnTo>
                    <a:pt x="1274975" y="232542"/>
                  </a:lnTo>
                  <a:lnTo>
                    <a:pt x="1242945" y="200477"/>
                  </a:lnTo>
                  <a:lnTo>
                    <a:pt x="1209007" y="170418"/>
                  </a:lnTo>
                  <a:lnTo>
                    <a:pt x="1173260" y="142463"/>
                  </a:lnTo>
                  <a:lnTo>
                    <a:pt x="1135800" y="116708"/>
                  </a:lnTo>
                  <a:lnTo>
                    <a:pt x="1096724" y="93252"/>
                  </a:lnTo>
                  <a:lnTo>
                    <a:pt x="1056130" y="72190"/>
                  </a:lnTo>
                  <a:lnTo>
                    <a:pt x="1014115" y="53621"/>
                  </a:lnTo>
                  <a:lnTo>
                    <a:pt x="970775" y="37642"/>
                  </a:lnTo>
                  <a:lnTo>
                    <a:pt x="926209" y="24350"/>
                  </a:lnTo>
                  <a:lnTo>
                    <a:pt x="880512" y="13843"/>
                  </a:lnTo>
                  <a:lnTo>
                    <a:pt x="833783" y="6217"/>
                  </a:lnTo>
                  <a:lnTo>
                    <a:pt x="786119" y="1570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028938" y="2143505"/>
              <a:ext cx="1475740" cy="1477010"/>
            </a:xfrm>
            <a:custGeom>
              <a:avLst/>
              <a:gdLst/>
              <a:ahLst/>
              <a:cxnLst/>
              <a:rect l="l" t="t" r="r" b="b"/>
              <a:pathLst>
                <a:path w="1475740" h="1477010">
                  <a:moveTo>
                    <a:pt x="0" y="738378"/>
                  </a:moveTo>
                  <a:lnTo>
                    <a:pt x="1568" y="689829"/>
                  </a:lnTo>
                  <a:lnTo>
                    <a:pt x="6210" y="642118"/>
                  </a:lnTo>
                  <a:lnTo>
                    <a:pt x="13827" y="595344"/>
                  </a:lnTo>
                  <a:lnTo>
                    <a:pt x="24323" y="549603"/>
                  </a:lnTo>
                  <a:lnTo>
                    <a:pt x="37600" y="504992"/>
                  </a:lnTo>
                  <a:lnTo>
                    <a:pt x="53561" y="461609"/>
                  </a:lnTo>
                  <a:lnTo>
                    <a:pt x="72109" y="419551"/>
                  </a:lnTo>
                  <a:lnTo>
                    <a:pt x="93147" y="378915"/>
                  </a:lnTo>
                  <a:lnTo>
                    <a:pt x="116578" y="339799"/>
                  </a:lnTo>
                  <a:lnTo>
                    <a:pt x="142305" y="302300"/>
                  </a:lnTo>
                  <a:lnTo>
                    <a:pt x="170229" y="266515"/>
                  </a:lnTo>
                  <a:lnTo>
                    <a:pt x="200256" y="232542"/>
                  </a:lnTo>
                  <a:lnTo>
                    <a:pt x="232286" y="200477"/>
                  </a:lnTo>
                  <a:lnTo>
                    <a:pt x="266224" y="170418"/>
                  </a:lnTo>
                  <a:lnTo>
                    <a:pt x="301971" y="142463"/>
                  </a:lnTo>
                  <a:lnTo>
                    <a:pt x="339431" y="116708"/>
                  </a:lnTo>
                  <a:lnTo>
                    <a:pt x="378507" y="93252"/>
                  </a:lnTo>
                  <a:lnTo>
                    <a:pt x="419101" y="72190"/>
                  </a:lnTo>
                  <a:lnTo>
                    <a:pt x="461116" y="53621"/>
                  </a:lnTo>
                  <a:lnTo>
                    <a:pt x="504456" y="37642"/>
                  </a:lnTo>
                  <a:lnTo>
                    <a:pt x="549022" y="24350"/>
                  </a:lnTo>
                  <a:lnTo>
                    <a:pt x="594719" y="13843"/>
                  </a:lnTo>
                  <a:lnTo>
                    <a:pt x="641448" y="6217"/>
                  </a:lnTo>
                  <a:lnTo>
                    <a:pt x="689112" y="1570"/>
                  </a:lnTo>
                  <a:lnTo>
                    <a:pt x="737615" y="0"/>
                  </a:lnTo>
                  <a:lnTo>
                    <a:pt x="786119" y="1570"/>
                  </a:lnTo>
                  <a:lnTo>
                    <a:pt x="833783" y="6217"/>
                  </a:lnTo>
                  <a:lnTo>
                    <a:pt x="880512" y="13843"/>
                  </a:lnTo>
                  <a:lnTo>
                    <a:pt x="926209" y="24350"/>
                  </a:lnTo>
                  <a:lnTo>
                    <a:pt x="970775" y="37642"/>
                  </a:lnTo>
                  <a:lnTo>
                    <a:pt x="1014115" y="53621"/>
                  </a:lnTo>
                  <a:lnTo>
                    <a:pt x="1056130" y="72190"/>
                  </a:lnTo>
                  <a:lnTo>
                    <a:pt x="1096724" y="93252"/>
                  </a:lnTo>
                  <a:lnTo>
                    <a:pt x="1135800" y="116708"/>
                  </a:lnTo>
                  <a:lnTo>
                    <a:pt x="1173260" y="142463"/>
                  </a:lnTo>
                  <a:lnTo>
                    <a:pt x="1209007" y="170418"/>
                  </a:lnTo>
                  <a:lnTo>
                    <a:pt x="1242945" y="200477"/>
                  </a:lnTo>
                  <a:lnTo>
                    <a:pt x="1274975" y="232542"/>
                  </a:lnTo>
                  <a:lnTo>
                    <a:pt x="1305002" y="266515"/>
                  </a:lnTo>
                  <a:lnTo>
                    <a:pt x="1332926" y="302300"/>
                  </a:lnTo>
                  <a:lnTo>
                    <a:pt x="1358653" y="339799"/>
                  </a:lnTo>
                  <a:lnTo>
                    <a:pt x="1382084" y="378915"/>
                  </a:lnTo>
                  <a:lnTo>
                    <a:pt x="1403122" y="419551"/>
                  </a:lnTo>
                  <a:lnTo>
                    <a:pt x="1421670" y="461609"/>
                  </a:lnTo>
                  <a:lnTo>
                    <a:pt x="1437631" y="504992"/>
                  </a:lnTo>
                  <a:lnTo>
                    <a:pt x="1450908" y="549603"/>
                  </a:lnTo>
                  <a:lnTo>
                    <a:pt x="1461404" y="595344"/>
                  </a:lnTo>
                  <a:lnTo>
                    <a:pt x="1469021" y="642118"/>
                  </a:lnTo>
                  <a:lnTo>
                    <a:pt x="1473663" y="689829"/>
                  </a:lnTo>
                  <a:lnTo>
                    <a:pt x="1475231" y="738378"/>
                  </a:lnTo>
                  <a:lnTo>
                    <a:pt x="1473663" y="786926"/>
                  </a:lnTo>
                  <a:lnTo>
                    <a:pt x="1469021" y="834637"/>
                  </a:lnTo>
                  <a:lnTo>
                    <a:pt x="1461404" y="881411"/>
                  </a:lnTo>
                  <a:lnTo>
                    <a:pt x="1450908" y="927152"/>
                  </a:lnTo>
                  <a:lnTo>
                    <a:pt x="1437631" y="971763"/>
                  </a:lnTo>
                  <a:lnTo>
                    <a:pt x="1421670" y="1015146"/>
                  </a:lnTo>
                  <a:lnTo>
                    <a:pt x="1403122" y="1057204"/>
                  </a:lnTo>
                  <a:lnTo>
                    <a:pt x="1382084" y="1097840"/>
                  </a:lnTo>
                  <a:lnTo>
                    <a:pt x="1358653" y="1136956"/>
                  </a:lnTo>
                  <a:lnTo>
                    <a:pt x="1332926" y="1174455"/>
                  </a:lnTo>
                  <a:lnTo>
                    <a:pt x="1305002" y="1210240"/>
                  </a:lnTo>
                  <a:lnTo>
                    <a:pt x="1274975" y="1244213"/>
                  </a:lnTo>
                  <a:lnTo>
                    <a:pt x="1242945" y="1276278"/>
                  </a:lnTo>
                  <a:lnTo>
                    <a:pt x="1209007" y="1306337"/>
                  </a:lnTo>
                  <a:lnTo>
                    <a:pt x="1173260" y="1334292"/>
                  </a:lnTo>
                  <a:lnTo>
                    <a:pt x="1135800" y="1360047"/>
                  </a:lnTo>
                  <a:lnTo>
                    <a:pt x="1096724" y="1383503"/>
                  </a:lnTo>
                  <a:lnTo>
                    <a:pt x="1056130" y="1404565"/>
                  </a:lnTo>
                  <a:lnTo>
                    <a:pt x="1014115" y="1423134"/>
                  </a:lnTo>
                  <a:lnTo>
                    <a:pt x="970775" y="1439113"/>
                  </a:lnTo>
                  <a:lnTo>
                    <a:pt x="926209" y="1452405"/>
                  </a:lnTo>
                  <a:lnTo>
                    <a:pt x="880512" y="1462912"/>
                  </a:lnTo>
                  <a:lnTo>
                    <a:pt x="833783" y="1470538"/>
                  </a:lnTo>
                  <a:lnTo>
                    <a:pt x="786119" y="1475185"/>
                  </a:lnTo>
                  <a:lnTo>
                    <a:pt x="737615" y="1476756"/>
                  </a:lnTo>
                  <a:lnTo>
                    <a:pt x="689112" y="1475185"/>
                  </a:lnTo>
                  <a:lnTo>
                    <a:pt x="641448" y="1470538"/>
                  </a:lnTo>
                  <a:lnTo>
                    <a:pt x="594719" y="1462912"/>
                  </a:lnTo>
                  <a:lnTo>
                    <a:pt x="549022" y="1452405"/>
                  </a:lnTo>
                  <a:lnTo>
                    <a:pt x="504456" y="1439113"/>
                  </a:lnTo>
                  <a:lnTo>
                    <a:pt x="461116" y="1423134"/>
                  </a:lnTo>
                  <a:lnTo>
                    <a:pt x="419101" y="1404565"/>
                  </a:lnTo>
                  <a:lnTo>
                    <a:pt x="378507" y="1383503"/>
                  </a:lnTo>
                  <a:lnTo>
                    <a:pt x="339431" y="1360047"/>
                  </a:lnTo>
                  <a:lnTo>
                    <a:pt x="301971" y="1334292"/>
                  </a:lnTo>
                  <a:lnTo>
                    <a:pt x="266224" y="1306337"/>
                  </a:lnTo>
                  <a:lnTo>
                    <a:pt x="232286" y="1276278"/>
                  </a:lnTo>
                  <a:lnTo>
                    <a:pt x="200256" y="1244213"/>
                  </a:lnTo>
                  <a:lnTo>
                    <a:pt x="170229" y="1210240"/>
                  </a:lnTo>
                  <a:lnTo>
                    <a:pt x="142305" y="1174455"/>
                  </a:lnTo>
                  <a:lnTo>
                    <a:pt x="116578" y="1136956"/>
                  </a:lnTo>
                  <a:lnTo>
                    <a:pt x="93147" y="1097840"/>
                  </a:lnTo>
                  <a:lnTo>
                    <a:pt x="72109" y="1057204"/>
                  </a:lnTo>
                  <a:lnTo>
                    <a:pt x="53561" y="1015146"/>
                  </a:lnTo>
                  <a:lnTo>
                    <a:pt x="37600" y="971763"/>
                  </a:lnTo>
                  <a:lnTo>
                    <a:pt x="24323" y="927152"/>
                  </a:lnTo>
                  <a:lnTo>
                    <a:pt x="13827" y="881411"/>
                  </a:lnTo>
                  <a:lnTo>
                    <a:pt x="6210" y="834637"/>
                  </a:lnTo>
                  <a:lnTo>
                    <a:pt x="1568" y="786926"/>
                  </a:lnTo>
                  <a:lnTo>
                    <a:pt x="0" y="738378"/>
                  </a:lnTo>
                  <a:close/>
                </a:path>
              </a:pathLst>
            </a:custGeom>
            <a:ln w="25400">
              <a:solidFill>
                <a:srgbClr val="F46CB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378822" y="2512313"/>
              <a:ext cx="756285" cy="758825"/>
            </a:xfrm>
            <a:custGeom>
              <a:avLst/>
              <a:gdLst/>
              <a:ahLst/>
              <a:cxnLst/>
              <a:rect l="l" t="t" r="r" b="b"/>
              <a:pathLst>
                <a:path w="756284" h="758825">
                  <a:moveTo>
                    <a:pt x="735188" y="21100"/>
                  </a:moveTo>
                  <a:lnTo>
                    <a:pt x="720292" y="22461"/>
                  </a:lnTo>
                  <a:lnTo>
                    <a:pt x="0" y="744982"/>
                  </a:lnTo>
                  <a:lnTo>
                    <a:pt x="13461" y="758444"/>
                  </a:lnTo>
                  <a:lnTo>
                    <a:pt x="733865" y="35811"/>
                  </a:lnTo>
                  <a:lnTo>
                    <a:pt x="735188" y="21100"/>
                  </a:lnTo>
                  <a:close/>
                </a:path>
                <a:path w="756284" h="758825">
                  <a:moveTo>
                    <a:pt x="755819" y="3810"/>
                  </a:moveTo>
                  <a:lnTo>
                    <a:pt x="738885" y="3810"/>
                  </a:lnTo>
                  <a:lnTo>
                    <a:pt x="752348" y="17272"/>
                  </a:lnTo>
                  <a:lnTo>
                    <a:pt x="733865" y="35811"/>
                  </a:lnTo>
                  <a:lnTo>
                    <a:pt x="727328" y="108458"/>
                  </a:lnTo>
                  <a:lnTo>
                    <a:pt x="726821" y="113664"/>
                  </a:lnTo>
                  <a:lnTo>
                    <a:pt x="730757" y="118363"/>
                  </a:lnTo>
                  <a:lnTo>
                    <a:pt x="735965" y="118745"/>
                  </a:lnTo>
                  <a:lnTo>
                    <a:pt x="741172" y="119252"/>
                  </a:lnTo>
                  <a:lnTo>
                    <a:pt x="745871" y="115443"/>
                  </a:lnTo>
                  <a:lnTo>
                    <a:pt x="746378" y="110109"/>
                  </a:lnTo>
                  <a:lnTo>
                    <a:pt x="755819" y="3810"/>
                  </a:lnTo>
                  <a:close/>
                </a:path>
                <a:path w="756284" h="758825">
                  <a:moveTo>
                    <a:pt x="744727" y="9651"/>
                  </a:moveTo>
                  <a:lnTo>
                    <a:pt x="736219" y="9651"/>
                  </a:lnTo>
                  <a:lnTo>
                    <a:pt x="746505" y="20065"/>
                  </a:lnTo>
                  <a:lnTo>
                    <a:pt x="735188" y="21100"/>
                  </a:lnTo>
                  <a:lnTo>
                    <a:pt x="733865" y="35811"/>
                  </a:lnTo>
                  <a:lnTo>
                    <a:pt x="752348" y="17272"/>
                  </a:lnTo>
                  <a:lnTo>
                    <a:pt x="744727" y="9651"/>
                  </a:lnTo>
                  <a:close/>
                </a:path>
                <a:path w="756284" h="758825">
                  <a:moveTo>
                    <a:pt x="756157" y="0"/>
                  </a:moveTo>
                  <a:lnTo>
                    <a:pt x="640842" y="10668"/>
                  </a:lnTo>
                  <a:lnTo>
                    <a:pt x="636904" y="15239"/>
                  </a:lnTo>
                  <a:lnTo>
                    <a:pt x="637921" y="25781"/>
                  </a:lnTo>
                  <a:lnTo>
                    <a:pt x="642493" y="29590"/>
                  </a:lnTo>
                  <a:lnTo>
                    <a:pt x="720292" y="22461"/>
                  </a:lnTo>
                  <a:lnTo>
                    <a:pt x="738885" y="3810"/>
                  </a:lnTo>
                  <a:lnTo>
                    <a:pt x="755819" y="3810"/>
                  </a:lnTo>
                  <a:lnTo>
                    <a:pt x="756157" y="0"/>
                  </a:lnTo>
                  <a:close/>
                </a:path>
                <a:path w="756284" h="758825">
                  <a:moveTo>
                    <a:pt x="738885" y="3810"/>
                  </a:moveTo>
                  <a:lnTo>
                    <a:pt x="720292" y="22461"/>
                  </a:lnTo>
                  <a:lnTo>
                    <a:pt x="735188" y="21100"/>
                  </a:lnTo>
                  <a:lnTo>
                    <a:pt x="736219" y="9651"/>
                  </a:lnTo>
                  <a:lnTo>
                    <a:pt x="744727" y="9651"/>
                  </a:lnTo>
                  <a:lnTo>
                    <a:pt x="738885" y="3810"/>
                  </a:lnTo>
                  <a:close/>
                </a:path>
                <a:path w="756284" h="758825">
                  <a:moveTo>
                    <a:pt x="736219" y="9651"/>
                  </a:moveTo>
                  <a:lnTo>
                    <a:pt x="735188" y="21100"/>
                  </a:lnTo>
                  <a:lnTo>
                    <a:pt x="746505" y="20065"/>
                  </a:lnTo>
                  <a:lnTo>
                    <a:pt x="736219" y="9651"/>
                  </a:lnTo>
                  <a:close/>
                </a:path>
              </a:pathLst>
            </a:custGeom>
            <a:solidFill>
              <a:srgbClr val="F46C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378823" y="2504693"/>
              <a:ext cx="756285" cy="754380"/>
            </a:xfrm>
            <a:custGeom>
              <a:avLst/>
              <a:gdLst/>
              <a:ahLst/>
              <a:cxnLst/>
              <a:rect l="l" t="t" r="r" b="b"/>
              <a:pathLst>
                <a:path w="756284" h="754379">
                  <a:moveTo>
                    <a:pt x="370713" y="0"/>
                  </a:moveTo>
                  <a:lnTo>
                    <a:pt x="255270" y="10668"/>
                  </a:lnTo>
                  <a:lnTo>
                    <a:pt x="251460" y="15240"/>
                  </a:lnTo>
                  <a:lnTo>
                    <a:pt x="251891" y="21120"/>
                  </a:lnTo>
                  <a:lnTo>
                    <a:pt x="252349" y="25781"/>
                  </a:lnTo>
                  <a:lnTo>
                    <a:pt x="257048" y="29591"/>
                  </a:lnTo>
                  <a:lnTo>
                    <a:pt x="334835" y="22466"/>
                  </a:lnTo>
                  <a:lnTo>
                    <a:pt x="0" y="358267"/>
                  </a:lnTo>
                  <a:lnTo>
                    <a:pt x="13462" y="371729"/>
                  </a:lnTo>
                  <a:lnTo>
                    <a:pt x="348310" y="35915"/>
                  </a:lnTo>
                  <a:lnTo>
                    <a:pt x="341884" y="108458"/>
                  </a:lnTo>
                  <a:lnTo>
                    <a:pt x="341376" y="113665"/>
                  </a:lnTo>
                  <a:lnTo>
                    <a:pt x="345186" y="118364"/>
                  </a:lnTo>
                  <a:lnTo>
                    <a:pt x="350520" y="118745"/>
                  </a:lnTo>
                  <a:lnTo>
                    <a:pt x="355727" y="119253"/>
                  </a:lnTo>
                  <a:lnTo>
                    <a:pt x="360299" y="115443"/>
                  </a:lnTo>
                  <a:lnTo>
                    <a:pt x="360807" y="110109"/>
                  </a:lnTo>
                  <a:lnTo>
                    <a:pt x="370370" y="3810"/>
                  </a:lnTo>
                  <a:lnTo>
                    <a:pt x="370713" y="0"/>
                  </a:lnTo>
                  <a:close/>
                </a:path>
                <a:path w="756284" h="754379">
                  <a:moveTo>
                    <a:pt x="756285" y="382524"/>
                  </a:moveTo>
                  <a:lnTo>
                    <a:pt x="640842" y="393192"/>
                  </a:lnTo>
                  <a:lnTo>
                    <a:pt x="637032" y="397764"/>
                  </a:lnTo>
                  <a:lnTo>
                    <a:pt x="637463" y="403644"/>
                  </a:lnTo>
                  <a:lnTo>
                    <a:pt x="637921" y="408305"/>
                  </a:lnTo>
                  <a:lnTo>
                    <a:pt x="642620" y="412115"/>
                  </a:lnTo>
                  <a:lnTo>
                    <a:pt x="720407" y="404990"/>
                  </a:lnTo>
                  <a:lnTo>
                    <a:pt x="385572" y="740791"/>
                  </a:lnTo>
                  <a:lnTo>
                    <a:pt x="399034" y="754253"/>
                  </a:lnTo>
                  <a:lnTo>
                    <a:pt x="733882" y="418439"/>
                  </a:lnTo>
                  <a:lnTo>
                    <a:pt x="727456" y="490982"/>
                  </a:lnTo>
                  <a:lnTo>
                    <a:pt x="726948" y="496189"/>
                  </a:lnTo>
                  <a:lnTo>
                    <a:pt x="730758" y="500888"/>
                  </a:lnTo>
                  <a:lnTo>
                    <a:pt x="736092" y="501269"/>
                  </a:lnTo>
                  <a:lnTo>
                    <a:pt x="741299" y="501777"/>
                  </a:lnTo>
                  <a:lnTo>
                    <a:pt x="745871" y="497967"/>
                  </a:lnTo>
                  <a:lnTo>
                    <a:pt x="746379" y="492633"/>
                  </a:lnTo>
                  <a:lnTo>
                    <a:pt x="755942" y="386334"/>
                  </a:lnTo>
                  <a:lnTo>
                    <a:pt x="756285" y="3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59145" y="2143505"/>
              <a:ext cx="1475740" cy="1477010"/>
            </a:xfrm>
            <a:custGeom>
              <a:avLst/>
              <a:gdLst/>
              <a:ahLst/>
              <a:cxnLst/>
              <a:rect l="l" t="t" r="r" b="b"/>
              <a:pathLst>
                <a:path w="1475740" h="1477010">
                  <a:moveTo>
                    <a:pt x="737615" y="0"/>
                  </a:moveTo>
                  <a:lnTo>
                    <a:pt x="689112" y="1570"/>
                  </a:lnTo>
                  <a:lnTo>
                    <a:pt x="641448" y="6217"/>
                  </a:lnTo>
                  <a:lnTo>
                    <a:pt x="594719" y="13843"/>
                  </a:lnTo>
                  <a:lnTo>
                    <a:pt x="549022" y="24350"/>
                  </a:lnTo>
                  <a:lnTo>
                    <a:pt x="504456" y="37642"/>
                  </a:lnTo>
                  <a:lnTo>
                    <a:pt x="461116" y="53621"/>
                  </a:lnTo>
                  <a:lnTo>
                    <a:pt x="419101" y="72190"/>
                  </a:lnTo>
                  <a:lnTo>
                    <a:pt x="378507" y="93252"/>
                  </a:lnTo>
                  <a:lnTo>
                    <a:pt x="339431" y="116708"/>
                  </a:lnTo>
                  <a:lnTo>
                    <a:pt x="301971" y="142463"/>
                  </a:lnTo>
                  <a:lnTo>
                    <a:pt x="266224" y="170418"/>
                  </a:lnTo>
                  <a:lnTo>
                    <a:pt x="232286" y="200477"/>
                  </a:lnTo>
                  <a:lnTo>
                    <a:pt x="200256" y="232542"/>
                  </a:lnTo>
                  <a:lnTo>
                    <a:pt x="170229" y="266515"/>
                  </a:lnTo>
                  <a:lnTo>
                    <a:pt x="142305" y="302300"/>
                  </a:lnTo>
                  <a:lnTo>
                    <a:pt x="116578" y="339799"/>
                  </a:lnTo>
                  <a:lnTo>
                    <a:pt x="93147" y="378915"/>
                  </a:lnTo>
                  <a:lnTo>
                    <a:pt x="72109" y="419551"/>
                  </a:lnTo>
                  <a:lnTo>
                    <a:pt x="53561" y="461609"/>
                  </a:lnTo>
                  <a:lnTo>
                    <a:pt x="37600" y="504992"/>
                  </a:lnTo>
                  <a:lnTo>
                    <a:pt x="24323" y="549603"/>
                  </a:lnTo>
                  <a:lnTo>
                    <a:pt x="13827" y="595344"/>
                  </a:lnTo>
                  <a:lnTo>
                    <a:pt x="6210" y="642118"/>
                  </a:lnTo>
                  <a:lnTo>
                    <a:pt x="1568" y="689829"/>
                  </a:lnTo>
                  <a:lnTo>
                    <a:pt x="0" y="738378"/>
                  </a:lnTo>
                  <a:lnTo>
                    <a:pt x="1568" y="786926"/>
                  </a:lnTo>
                  <a:lnTo>
                    <a:pt x="6210" y="834637"/>
                  </a:lnTo>
                  <a:lnTo>
                    <a:pt x="13827" y="881411"/>
                  </a:lnTo>
                  <a:lnTo>
                    <a:pt x="24323" y="927152"/>
                  </a:lnTo>
                  <a:lnTo>
                    <a:pt x="37600" y="971763"/>
                  </a:lnTo>
                  <a:lnTo>
                    <a:pt x="53561" y="1015146"/>
                  </a:lnTo>
                  <a:lnTo>
                    <a:pt x="72109" y="1057204"/>
                  </a:lnTo>
                  <a:lnTo>
                    <a:pt x="93147" y="1097840"/>
                  </a:lnTo>
                  <a:lnTo>
                    <a:pt x="116578" y="1136956"/>
                  </a:lnTo>
                  <a:lnTo>
                    <a:pt x="142305" y="1174455"/>
                  </a:lnTo>
                  <a:lnTo>
                    <a:pt x="170229" y="1210240"/>
                  </a:lnTo>
                  <a:lnTo>
                    <a:pt x="200256" y="1244213"/>
                  </a:lnTo>
                  <a:lnTo>
                    <a:pt x="232286" y="1276278"/>
                  </a:lnTo>
                  <a:lnTo>
                    <a:pt x="266224" y="1306337"/>
                  </a:lnTo>
                  <a:lnTo>
                    <a:pt x="301971" y="1334292"/>
                  </a:lnTo>
                  <a:lnTo>
                    <a:pt x="339431" y="1360047"/>
                  </a:lnTo>
                  <a:lnTo>
                    <a:pt x="378507" y="1383503"/>
                  </a:lnTo>
                  <a:lnTo>
                    <a:pt x="419101" y="1404565"/>
                  </a:lnTo>
                  <a:lnTo>
                    <a:pt x="461116" y="1423134"/>
                  </a:lnTo>
                  <a:lnTo>
                    <a:pt x="504456" y="1439113"/>
                  </a:lnTo>
                  <a:lnTo>
                    <a:pt x="549022" y="1452405"/>
                  </a:lnTo>
                  <a:lnTo>
                    <a:pt x="594719" y="1462912"/>
                  </a:lnTo>
                  <a:lnTo>
                    <a:pt x="641448" y="1470538"/>
                  </a:lnTo>
                  <a:lnTo>
                    <a:pt x="689112" y="1475185"/>
                  </a:lnTo>
                  <a:lnTo>
                    <a:pt x="737615" y="1476756"/>
                  </a:lnTo>
                  <a:lnTo>
                    <a:pt x="786119" y="1475185"/>
                  </a:lnTo>
                  <a:lnTo>
                    <a:pt x="833783" y="1470538"/>
                  </a:lnTo>
                  <a:lnTo>
                    <a:pt x="880512" y="1462912"/>
                  </a:lnTo>
                  <a:lnTo>
                    <a:pt x="926209" y="1452405"/>
                  </a:lnTo>
                  <a:lnTo>
                    <a:pt x="970775" y="1439113"/>
                  </a:lnTo>
                  <a:lnTo>
                    <a:pt x="1014115" y="1423134"/>
                  </a:lnTo>
                  <a:lnTo>
                    <a:pt x="1056130" y="1404565"/>
                  </a:lnTo>
                  <a:lnTo>
                    <a:pt x="1096724" y="1383503"/>
                  </a:lnTo>
                  <a:lnTo>
                    <a:pt x="1135800" y="1360047"/>
                  </a:lnTo>
                  <a:lnTo>
                    <a:pt x="1173260" y="1334292"/>
                  </a:lnTo>
                  <a:lnTo>
                    <a:pt x="1209007" y="1306337"/>
                  </a:lnTo>
                  <a:lnTo>
                    <a:pt x="1242945" y="1276278"/>
                  </a:lnTo>
                  <a:lnTo>
                    <a:pt x="1274975" y="1244213"/>
                  </a:lnTo>
                  <a:lnTo>
                    <a:pt x="1305002" y="1210240"/>
                  </a:lnTo>
                  <a:lnTo>
                    <a:pt x="1332926" y="1174455"/>
                  </a:lnTo>
                  <a:lnTo>
                    <a:pt x="1358653" y="1136956"/>
                  </a:lnTo>
                  <a:lnTo>
                    <a:pt x="1382084" y="1097840"/>
                  </a:lnTo>
                  <a:lnTo>
                    <a:pt x="1403122" y="1057204"/>
                  </a:lnTo>
                  <a:lnTo>
                    <a:pt x="1421670" y="1015146"/>
                  </a:lnTo>
                  <a:lnTo>
                    <a:pt x="1437631" y="971763"/>
                  </a:lnTo>
                  <a:lnTo>
                    <a:pt x="1450908" y="927152"/>
                  </a:lnTo>
                  <a:lnTo>
                    <a:pt x="1461404" y="881411"/>
                  </a:lnTo>
                  <a:lnTo>
                    <a:pt x="1469021" y="834637"/>
                  </a:lnTo>
                  <a:lnTo>
                    <a:pt x="1473663" y="786926"/>
                  </a:lnTo>
                  <a:lnTo>
                    <a:pt x="1475231" y="738378"/>
                  </a:lnTo>
                  <a:lnTo>
                    <a:pt x="1473663" y="689829"/>
                  </a:lnTo>
                  <a:lnTo>
                    <a:pt x="1469021" y="642118"/>
                  </a:lnTo>
                  <a:lnTo>
                    <a:pt x="1461404" y="595344"/>
                  </a:lnTo>
                  <a:lnTo>
                    <a:pt x="1450908" y="549603"/>
                  </a:lnTo>
                  <a:lnTo>
                    <a:pt x="1437631" y="504992"/>
                  </a:lnTo>
                  <a:lnTo>
                    <a:pt x="1421670" y="461609"/>
                  </a:lnTo>
                  <a:lnTo>
                    <a:pt x="1403122" y="419551"/>
                  </a:lnTo>
                  <a:lnTo>
                    <a:pt x="1382084" y="378915"/>
                  </a:lnTo>
                  <a:lnTo>
                    <a:pt x="1358653" y="339799"/>
                  </a:lnTo>
                  <a:lnTo>
                    <a:pt x="1332926" y="302300"/>
                  </a:lnTo>
                  <a:lnTo>
                    <a:pt x="1305002" y="266515"/>
                  </a:lnTo>
                  <a:lnTo>
                    <a:pt x="1274975" y="232542"/>
                  </a:lnTo>
                  <a:lnTo>
                    <a:pt x="1242945" y="200477"/>
                  </a:lnTo>
                  <a:lnTo>
                    <a:pt x="1209007" y="170418"/>
                  </a:lnTo>
                  <a:lnTo>
                    <a:pt x="1173260" y="142463"/>
                  </a:lnTo>
                  <a:lnTo>
                    <a:pt x="1135800" y="116708"/>
                  </a:lnTo>
                  <a:lnTo>
                    <a:pt x="1096724" y="93252"/>
                  </a:lnTo>
                  <a:lnTo>
                    <a:pt x="1056130" y="72190"/>
                  </a:lnTo>
                  <a:lnTo>
                    <a:pt x="1014115" y="53621"/>
                  </a:lnTo>
                  <a:lnTo>
                    <a:pt x="970775" y="37642"/>
                  </a:lnTo>
                  <a:lnTo>
                    <a:pt x="926209" y="24350"/>
                  </a:lnTo>
                  <a:lnTo>
                    <a:pt x="880512" y="13843"/>
                  </a:lnTo>
                  <a:lnTo>
                    <a:pt x="833783" y="6217"/>
                  </a:lnTo>
                  <a:lnTo>
                    <a:pt x="786119" y="1570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59145" y="2143505"/>
              <a:ext cx="1475740" cy="1477010"/>
            </a:xfrm>
            <a:custGeom>
              <a:avLst/>
              <a:gdLst/>
              <a:ahLst/>
              <a:cxnLst/>
              <a:rect l="l" t="t" r="r" b="b"/>
              <a:pathLst>
                <a:path w="1475740" h="1477010">
                  <a:moveTo>
                    <a:pt x="0" y="738378"/>
                  </a:moveTo>
                  <a:lnTo>
                    <a:pt x="1568" y="689829"/>
                  </a:lnTo>
                  <a:lnTo>
                    <a:pt x="6210" y="642118"/>
                  </a:lnTo>
                  <a:lnTo>
                    <a:pt x="13827" y="595344"/>
                  </a:lnTo>
                  <a:lnTo>
                    <a:pt x="24323" y="549603"/>
                  </a:lnTo>
                  <a:lnTo>
                    <a:pt x="37600" y="504992"/>
                  </a:lnTo>
                  <a:lnTo>
                    <a:pt x="53561" y="461609"/>
                  </a:lnTo>
                  <a:lnTo>
                    <a:pt x="72109" y="419551"/>
                  </a:lnTo>
                  <a:lnTo>
                    <a:pt x="93147" y="378915"/>
                  </a:lnTo>
                  <a:lnTo>
                    <a:pt x="116578" y="339799"/>
                  </a:lnTo>
                  <a:lnTo>
                    <a:pt x="142305" y="302300"/>
                  </a:lnTo>
                  <a:lnTo>
                    <a:pt x="170229" y="266515"/>
                  </a:lnTo>
                  <a:lnTo>
                    <a:pt x="200256" y="232542"/>
                  </a:lnTo>
                  <a:lnTo>
                    <a:pt x="232286" y="200477"/>
                  </a:lnTo>
                  <a:lnTo>
                    <a:pt x="266224" y="170418"/>
                  </a:lnTo>
                  <a:lnTo>
                    <a:pt x="301971" y="142463"/>
                  </a:lnTo>
                  <a:lnTo>
                    <a:pt x="339431" y="116708"/>
                  </a:lnTo>
                  <a:lnTo>
                    <a:pt x="378507" y="93252"/>
                  </a:lnTo>
                  <a:lnTo>
                    <a:pt x="419101" y="72190"/>
                  </a:lnTo>
                  <a:lnTo>
                    <a:pt x="461116" y="53621"/>
                  </a:lnTo>
                  <a:lnTo>
                    <a:pt x="504456" y="37642"/>
                  </a:lnTo>
                  <a:lnTo>
                    <a:pt x="549022" y="24350"/>
                  </a:lnTo>
                  <a:lnTo>
                    <a:pt x="594719" y="13843"/>
                  </a:lnTo>
                  <a:lnTo>
                    <a:pt x="641448" y="6217"/>
                  </a:lnTo>
                  <a:lnTo>
                    <a:pt x="689112" y="1570"/>
                  </a:lnTo>
                  <a:lnTo>
                    <a:pt x="737615" y="0"/>
                  </a:lnTo>
                  <a:lnTo>
                    <a:pt x="786119" y="1570"/>
                  </a:lnTo>
                  <a:lnTo>
                    <a:pt x="833783" y="6217"/>
                  </a:lnTo>
                  <a:lnTo>
                    <a:pt x="880512" y="13843"/>
                  </a:lnTo>
                  <a:lnTo>
                    <a:pt x="926209" y="24350"/>
                  </a:lnTo>
                  <a:lnTo>
                    <a:pt x="970775" y="37642"/>
                  </a:lnTo>
                  <a:lnTo>
                    <a:pt x="1014115" y="53621"/>
                  </a:lnTo>
                  <a:lnTo>
                    <a:pt x="1056130" y="72190"/>
                  </a:lnTo>
                  <a:lnTo>
                    <a:pt x="1096724" y="93252"/>
                  </a:lnTo>
                  <a:lnTo>
                    <a:pt x="1135800" y="116708"/>
                  </a:lnTo>
                  <a:lnTo>
                    <a:pt x="1173260" y="142463"/>
                  </a:lnTo>
                  <a:lnTo>
                    <a:pt x="1209007" y="170418"/>
                  </a:lnTo>
                  <a:lnTo>
                    <a:pt x="1242945" y="200477"/>
                  </a:lnTo>
                  <a:lnTo>
                    <a:pt x="1274975" y="232542"/>
                  </a:lnTo>
                  <a:lnTo>
                    <a:pt x="1305002" y="266515"/>
                  </a:lnTo>
                  <a:lnTo>
                    <a:pt x="1332926" y="302300"/>
                  </a:lnTo>
                  <a:lnTo>
                    <a:pt x="1358653" y="339799"/>
                  </a:lnTo>
                  <a:lnTo>
                    <a:pt x="1382084" y="378915"/>
                  </a:lnTo>
                  <a:lnTo>
                    <a:pt x="1403122" y="419551"/>
                  </a:lnTo>
                  <a:lnTo>
                    <a:pt x="1421670" y="461609"/>
                  </a:lnTo>
                  <a:lnTo>
                    <a:pt x="1437631" y="504992"/>
                  </a:lnTo>
                  <a:lnTo>
                    <a:pt x="1450908" y="549603"/>
                  </a:lnTo>
                  <a:lnTo>
                    <a:pt x="1461404" y="595344"/>
                  </a:lnTo>
                  <a:lnTo>
                    <a:pt x="1469021" y="642118"/>
                  </a:lnTo>
                  <a:lnTo>
                    <a:pt x="1473663" y="689829"/>
                  </a:lnTo>
                  <a:lnTo>
                    <a:pt x="1475231" y="738378"/>
                  </a:lnTo>
                  <a:lnTo>
                    <a:pt x="1473663" y="786926"/>
                  </a:lnTo>
                  <a:lnTo>
                    <a:pt x="1469021" y="834637"/>
                  </a:lnTo>
                  <a:lnTo>
                    <a:pt x="1461404" y="881411"/>
                  </a:lnTo>
                  <a:lnTo>
                    <a:pt x="1450908" y="927152"/>
                  </a:lnTo>
                  <a:lnTo>
                    <a:pt x="1437631" y="971763"/>
                  </a:lnTo>
                  <a:lnTo>
                    <a:pt x="1421670" y="1015146"/>
                  </a:lnTo>
                  <a:lnTo>
                    <a:pt x="1403122" y="1057204"/>
                  </a:lnTo>
                  <a:lnTo>
                    <a:pt x="1382084" y="1097840"/>
                  </a:lnTo>
                  <a:lnTo>
                    <a:pt x="1358653" y="1136956"/>
                  </a:lnTo>
                  <a:lnTo>
                    <a:pt x="1332926" y="1174455"/>
                  </a:lnTo>
                  <a:lnTo>
                    <a:pt x="1305002" y="1210240"/>
                  </a:lnTo>
                  <a:lnTo>
                    <a:pt x="1274975" y="1244213"/>
                  </a:lnTo>
                  <a:lnTo>
                    <a:pt x="1242945" y="1276278"/>
                  </a:lnTo>
                  <a:lnTo>
                    <a:pt x="1209007" y="1306337"/>
                  </a:lnTo>
                  <a:lnTo>
                    <a:pt x="1173260" y="1334292"/>
                  </a:lnTo>
                  <a:lnTo>
                    <a:pt x="1135800" y="1360047"/>
                  </a:lnTo>
                  <a:lnTo>
                    <a:pt x="1096724" y="1383503"/>
                  </a:lnTo>
                  <a:lnTo>
                    <a:pt x="1056130" y="1404565"/>
                  </a:lnTo>
                  <a:lnTo>
                    <a:pt x="1014115" y="1423134"/>
                  </a:lnTo>
                  <a:lnTo>
                    <a:pt x="970775" y="1439113"/>
                  </a:lnTo>
                  <a:lnTo>
                    <a:pt x="926209" y="1452405"/>
                  </a:lnTo>
                  <a:lnTo>
                    <a:pt x="880512" y="1462912"/>
                  </a:lnTo>
                  <a:lnTo>
                    <a:pt x="833783" y="1470538"/>
                  </a:lnTo>
                  <a:lnTo>
                    <a:pt x="786119" y="1475185"/>
                  </a:lnTo>
                  <a:lnTo>
                    <a:pt x="737615" y="1476756"/>
                  </a:lnTo>
                  <a:lnTo>
                    <a:pt x="689112" y="1475185"/>
                  </a:lnTo>
                  <a:lnTo>
                    <a:pt x="641448" y="1470538"/>
                  </a:lnTo>
                  <a:lnTo>
                    <a:pt x="594719" y="1462912"/>
                  </a:lnTo>
                  <a:lnTo>
                    <a:pt x="549022" y="1452405"/>
                  </a:lnTo>
                  <a:lnTo>
                    <a:pt x="504456" y="1439113"/>
                  </a:lnTo>
                  <a:lnTo>
                    <a:pt x="461116" y="1423134"/>
                  </a:lnTo>
                  <a:lnTo>
                    <a:pt x="419101" y="1404565"/>
                  </a:lnTo>
                  <a:lnTo>
                    <a:pt x="378507" y="1383503"/>
                  </a:lnTo>
                  <a:lnTo>
                    <a:pt x="339431" y="1360047"/>
                  </a:lnTo>
                  <a:lnTo>
                    <a:pt x="301971" y="1334292"/>
                  </a:lnTo>
                  <a:lnTo>
                    <a:pt x="266224" y="1306337"/>
                  </a:lnTo>
                  <a:lnTo>
                    <a:pt x="232286" y="1276278"/>
                  </a:lnTo>
                  <a:lnTo>
                    <a:pt x="200256" y="1244213"/>
                  </a:lnTo>
                  <a:lnTo>
                    <a:pt x="170229" y="1210240"/>
                  </a:lnTo>
                  <a:lnTo>
                    <a:pt x="142305" y="1174455"/>
                  </a:lnTo>
                  <a:lnTo>
                    <a:pt x="116578" y="1136956"/>
                  </a:lnTo>
                  <a:lnTo>
                    <a:pt x="93147" y="1097840"/>
                  </a:lnTo>
                  <a:lnTo>
                    <a:pt x="72109" y="1057204"/>
                  </a:lnTo>
                  <a:lnTo>
                    <a:pt x="53561" y="1015146"/>
                  </a:lnTo>
                  <a:lnTo>
                    <a:pt x="37600" y="971763"/>
                  </a:lnTo>
                  <a:lnTo>
                    <a:pt x="24323" y="927152"/>
                  </a:lnTo>
                  <a:lnTo>
                    <a:pt x="13827" y="881411"/>
                  </a:lnTo>
                  <a:lnTo>
                    <a:pt x="6210" y="834637"/>
                  </a:lnTo>
                  <a:lnTo>
                    <a:pt x="1568" y="786926"/>
                  </a:lnTo>
                  <a:lnTo>
                    <a:pt x="0" y="738378"/>
                  </a:lnTo>
                  <a:close/>
                </a:path>
              </a:pathLst>
            </a:custGeom>
            <a:ln w="25400">
              <a:solidFill>
                <a:srgbClr val="049E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224270" y="2510281"/>
              <a:ext cx="286385" cy="364490"/>
            </a:xfrm>
            <a:custGeom>
              <a:avLst/>
              <a:gdLst/>
              <a:ahLst/>
              <a:cxnLst/>
              <a:rect l="l" t="t" r="r" b="b"/>
              <a:pathLst>
                <a:path w="286384" h="364489">
                  <a:moveTo>
                    <a:pt x="83692" y="257555"/>
                  </a:moveTo>
                  <a:lnTo>
                    <a:pt x="0" y="364108"/>
                  </a:lnTo>
                </a:path>
                <a:path w="286384" h="364489">
                  <a:moveTo>
                    <a:pt x="285876" y="0"/>
                  </a:moveTo>
                  <a:lnTo>
                    <a:pt x="202691" y="106552"/>
                  </a:lnTo>
                </a:path>
              </a:pathLst>
            </a:custGeom>
            <a:ln w="19050">
              <a:solidFill>
                <a:srgbClr val="049E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463538" y="2674873"/>
              <a:ext cx="74930" cy="9525"/>
            </a:xfrm>
            <a:custGeom>
              <a:avLst/>
              <a:gdLst/>
              <a:ahLst/>
              <a:cxnLst/>
              <a:rect l="l" t="t" r="r" b="b"/>
              <a:pathLst>
                <a:path w="74929" h="9525">
                  <a:moveTo>
                    <a:pt x="-9525" y="4572"/>
                  </a:moveTo>
                  <a:lnTo>
                    <a:pt x="84328" y="4572"/>
                  </a:lnTo>
                </a:path>
              </a:pathLst>
            </a:custGeom>
            <a:ln w="28193">
              <a:solidFill>
                <a:srgbClr val="049E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376670" y="2796793"/>
              <a:ext cx="8890" cy="74295"/>
            </a:xfrm>
            <a:custGeom>
              <a:avLst/>
              <a:gdLst/>
              <a:ahLst/>
              <a:cxnLst/>
              <a:rect l="l" t="t" r="r" b="b"/>
              <a:pathLst>
                <a:path w="8889" h="74294">
                  <a:moveTo>
                    <a:pt x="4254" y="-9525"/>
                  </a:moveTo>
                  <a:lnTo>
                    <a:pt x="4254" y="83692"/>
                  </a:lnTo>
                </a:path>
              </a:pathLst>
            </a:custGeom>
            <a:ln w="27558">
              <a:solidFill>
                <a:srgbClr val="049E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42201" y="2752597"/>
              <a:ext cx="106680" cy="83820"/>
            </a:xfrm>
            <a:custGeom>
              <a:avLst/>
              <a:gdLst/>
              <a:ahLst/>
              <a:cxnLst/>
              <a:rect l="l" t="t" r="r" b="b"/>
              <a:pathLst>
                <a:path w="106679" h="83819">
                  <a:moveTo>
                    <a:pt x="106552" y="8369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49E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23112" y="2639822"/>
              <a:ext cx="477520" cy="582295"/>
            </a:xfrm>
            <a:custGeom>
              <a:avLst/>
              <a:gdLst/>
              <a:ahLst/>
              <a:cxnLst/>
              <a:rect l="l" t="t" r="r" b="b"/>
              <a:pathLst>
                <a:path w="477520" h="582294">
                  <a:moveTo>
                    <a:pt x="297957" y="151256"/>
                  </a:moveTo>
                  <a:lnTo>
                    <a:pt x="8016" y="519175"/>
                  </a:lnTo>
                  <a:lnTo>
                    <a:pt x="1097" y="532850"/>
                  </a:lnTo>
                  <a:lnTo>
                    <a:pt x="0" y="547703"/>
                  </a:lnTo>
                  <a:lnTo>
                    <a:pt x="4498" y="561913"/>
                  </a:lnTo>
                  <a:lnTo>
                    <a:pt x="14366" y="573658"/>
                  </a:lnTo>
                  <a:lnTo>
                    <a:pt x="28041" y="580580"/>
                  </a:lnTo>
                  <a:lnTo>
                    <a:pt x="42894" y="581691"/>
                  </a:lnTo>
                  <a:lnTo>
                    <a:pt x="57104" y="577230"/>
                  </a:lnTo>
                  <a:lnTo>
                    <a:pt x="68849" y="567436"/>
                  </a:lnTo>
                  <a:lnTo>
                    <a:pt x="477154" y="48767"/>
                  </a:lnTo>
                </a:path>
                <a:path w="477520" h="582294">
                  <a:moveTo>
                    <a:pt x="316118" y="128142"/>
                  </a:moveTo>
                  <a:lnTo>
                    <a:pt x="298211" y="151764"/>
                  </a:lnTo>
                </a:path>
                <a:path w="477520" h="582294">
                  <a:moveTo>
                    <a:pt x="416829" y="0"/>
                  </a:moveTo>
                  <a:lnTo>
                    <a:pt x="338089" y="10198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3701" y="2587497"/>
              <a:ext cx="160654" cy="15227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809741" y="2505759"/>
              <a:ext cx="495300" cy="615315"/>
            </a:xfrm>
            <a:custGeom>
              <a:avLst/>
              <a:gdLst/>
              <a:ahLst/>
              <a:cxnLst/>
              <a:rect l="l" t="t" r="r" b="b"/>
              <a:pathLst>
                <a:path w="495300" h="615314">
                  <a:moveTo>
                    <a:pt x="444754" y="149302"/>
                  </a:moveTo>
                  <a:lnTo>
                    <a:pt x="391413" y="182576"/>
                  </a:lnTo>
                  <a:lnTo>
                    <a:pt x="330581" y="134316"/>
                  </a:lnTo>
                  <a:lnTo>
                    <a:pt x="335922" y="125847"/>
                  </a:lnTo>
                  <a:lnTo>
                    <a:pt x="346646" y="105709"/>
                  </a:lnTo>
                  <a:lnTo>
                    <a:pt x="354798" y="81809"/>
                  </a:lnTo>
                  <a:lnTo>
                    <a:pt x="352425" y="62053"/>
                  </a:lnTo>
                  <a:lnTo>
                    <a:pt x="330422" y="48730"/>
                  </a:lnTo>
                  <a:lnTo>
                    <a:pt x="294322" y="46527"/>
                  </a:lnTo>
                  <a:lnTo>
                    <a:pt x="248983" y="54088"/>
                  </a:lnTo>
                  <a:lnTo>
                    <a:pt x="199262" y="70054"/>
                  </a:lnTo>
                  <a:lnTo>
                    <a:pt x="193548" y="53417"/>
                  </a:lnTo>
                  <a:lnTo>
                    <a:pt x="217509" y="39977"/>
                  </a:lnTo>
                  <a:lnTo>
                    <a:pt x="275605" y="14666"/>
                  </a:lnTo>
                  <a:lnTo>
                    <a:pt x="347156" y="0"/>
                  </a:lnTo>
                  <a:lnTo>
                    <a:pt x="411480" y="18492"/>
                  </a:lnTo>
                  <a:lnTo>
                    <a:pt x="495173" y="84405"/>
                  </a:lnTo>
                  <a:lnTo>
                    <a:pt x="444754" y="149302"/>
                  </a:lnTo>
                </a:path>
                <a:path w="495300" h="615314">
                  <a:moveTo>
                    <a:pt x="283463" y="193625"/>
                  </a:moveTo>
                  <a:lnTo>
                    <a:pt x="344297" y="242520"/>
                  </a:lnTo>
                </a:path>
                <a:path w="495300" h="615314">
                  <a:moveTo>
                    <a:pt x="107696" y="478359"/>
                  </a:moveTo>
                  <a:lnTo>
                    <a:pt x="0" y="615265"/>
                  </a:lnTo>
                </a:path>
                <a:path w="495300" h="615314">
                  <a:moveTo>
                    <a:pt x="154050" y="419050"/>
                  </a:moveTo>
                  <a:lnTo>
                    <a:pt x="120396" y="462484"/>
                  </a:lnTo>
                </a:path>
                <a:path w="495300" h="615314">
                  <a:moveTo>
                    <a:pt x="209296" y="347549"/>
                  </a:moveTo>
                  <a:lnTo>
                    <a:pt x="170687" y="397587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713737" y="2143505"/>
              <a:ext cx="1475740" cy="1477010"/>
            </a:xfrm>
            <a:custGeom>
              <a:avLst/>
              <a:gdLst/>
              <a:ahLst/>
              <a:cxnLst/>
              <a:rect l="l" t="t" r="r" b="b"/>
              <a:pathLst>
                <a:path w="1475739" h="1477010">
                  <a:moveTo>
                    <a:pt x="737616" y="0"/>
                  </a:moveTo>
                  <a:lnTo>
                    <a:pt x="689112" y="1570"/>
                  </a:lnTo>
                  <a:lnTo>
                    <a:pt x="641448" y="6217"/>
                  </a:lnTo>
                  <a:lnTo>
                    <a:pt x="594719" y="13843"/>
                  </a:lnTo>
                  <a:lnTo>
                    <a:pt x="549022" y="24350"/>
                  </a:lnTo>
                  <a:lnTo>
                    <a:pt x="504456" y="37642"/>
                  </a:lnTo>
                  <a:lnTo>
                    <a:pt x="461116" y="53621"/>
                  </a:lnTo>
                  <a:lnTo>
                    <a:pt x="419101" y="72190"/>
                  </a:lnTo>
                  <a:lnTo>
                    <a:pt x="378507" y="93252"/>
                  </a:lnTo>
                  <a:lnTo>
                    <a:pt x="339431" y="116708"/>
                  </a:lnTo>
                  <a:lnTo>
                    <a:pt x="301971" y="142463"/>
                  </a:lnTo>
                  <a:lnTo>
                    <a:pt x="266224" y="170418"/>
                  </a:lnTo>
                  <a:lnTo>
                    <a:pt x="232286" y="200477"/>
                  </a:lnTo>
                  <a:lnTo>
                    <a:pt x="200256" y="232542"/>
                  </a:lnTo>
                  <a:lnTo>
                    <a:pt x="170229" y="266515"/>
                  </a:lnTo>
                  <a:lnTo>
                    <a:pt x="142305" y="302300"/>
                  </a:lnTo>
                  <a:lnTo>
                    <a:pt x="116578" y="339799"/>
                  </a:lnTo>
                  <a:lnTo>
                    <a:pt x="93147" y="378915"/>
                  </a:lnTo>
                  <a:lnTo>
                    <a:pt x="72109" y="419551"/>
                  </a:lnTo>
                  <a:lnTo>
                    <a:pt x="53561" y="461609"/>
                  </a:lnTo>
                  <a:lnTo>
                    <a:pt x="37600" y="504992"/>
                  </a:lnTo>
                  <a:lnTo>
                    <a:pt x="24323" y="549603"/>
                  </a:lnTo>
                  <a:lnTo>
                    <a:pt x="13827" y="595344"/>
                  </a:lnTo>
                  <a:lnTo>
                    <a:pt x="6210" y="642118"/>
                  </a:lnTo>
                  <a:lnTo>
                    <a:pt x="1568" y="689829"/>
                  </a:lnTo>
                  <a:lnTo>
                    <a:pt x="0" y="738378"/>
                  </a:lnTo>
                  <a:lnTo>
                    <a:pt x="1568" y="786926"/>
                  </a:lnTo>
                  <a:lnTo>
                    <a:pt x="6210" y="834637"/>
                  </a:lnTo>
                  <a:lnTo>
                    <a:pt x="13827" y="881411"/>
                  </a:lnTo>
                  <a:lnTo>
                    <a:pt x="24323" y="927152"/>
                  </a:lnTo>
                  <a:lnTo>
                    <a:pt x="37600" y="971763"/>
                  </a:lnTo>
                  <a:lnTo>
                    <a:pt x="53561" y="1015146"/>
                  </a:lnTo>
                  <a:lnTo>
                    <a:pt x="72109" y="1057204"/>
                  </a:lnTo>
                  <a:lnTo>
                    <a:pt x="93147" y="1097840"/>
                  </a:lnTo>
                  <a:lnTo>
                    <a:pt x="116578" y="1136956"/>
                  </a:lnTo>
                  <a:lnTo>
                    <a:pt x="142305" y="1174455"/>
                  </a:lnTo>
                  <a:lnTo>
                    <a:pt x="170229" y="1210240"/>
                  </a:lnTo>
                  <a:lnTo>
                    <a:pt x="200256" y="1244213"/>
                  </a:lnTo>
                  <a:lnTo>
                    <a:pt x="232286" y="1276278"/>
                  </a:lnTo>
                  <a:lnTo>
                    <a:pt x="266224" y="1306337"/>
                  </a:lnTo>
                  <a:lnTo>
                    <a:pt x="301971" y="1334292"/>
                  </a:lnTo>
                  <a:lnTo>
                    <a:pt x="339431" y="1360047"/>
                  </a:lnTo>
                  <a:lnTo>
                    <a:pt x="378507" y="1383503"/>
                  </a:lnTo>
                  <a:lnTo>
                    <a:pt x="419101" y="1404565"/>
                  </a:lnTo>
                  <a:lnTo>
                    <a:pt x="461116" y="1423134"/>
                  </a:lnTo>
                  <a:lnTo>
                    <a:pt x="504456" y="1439113"/>
                  </a:lnTo>
                  <a:lnTo>
                    <a:pt x="549022" y="1452405"/>
                  </a:lnTo>
                  <a:lnTo>
                    <a:pt x="594719" y="1462912"/>
                  </a:lnTo>
                  <a:lnTo>
                    <a:pt x="641448" y="1470538"/>
                  </a:lnTo>
                  <a:lnTo>
                    <a:pt x="689112" y="1475185"/>
                  </a:lnTo>
                  <a:lnTo>
                    <a:pt x="737616" y="1476756"/>
                  </a:lnTo>
                  <a:lnTo>
                    <a:pt x="786119" y="1475185"/>
                  </a:lnTo>
                  <a:lnTo>
                    <a:pt x="833783" y="1470538"/>
                  </a:lnTo>
                  <a:lnTo>
                    <a:pt x="880512" y="1462912"/>
                  </a:lnTo>
                  <a:lnTo>
                    <a:pt x="926209" y="1452405"/>
                  </a:lnTo>
                  <a:lnTo>
                    <a:pt x="970775" y="1439113"/>
                  </a:lnTo>
                  <a:lnTo>
                    <a:pt x="1014115" y="1423134"/>
                  </a:lnTo>
                  <a:lnTo>
                    <a:pt x="1056130" y="1404565"/>
                  </a:lnTo>
                  <a:lnTo>
                    <a:pt x="1096724" y="1383503"/>
                  </a:lnTo>
                  <a:lnTo>
                    <a:pt x="1135800" y="1360047"/>
                  </a:lnTo>
                  <a:lnTo>
                    <a:pt x="1173260" y="1334292"/>
                  </a:lnTo>
                  <a:lnTo>
                    <a:pt x="1209007" y="1306337"/>
                  </a:lnTo>
                  <a:lnTo>
                    <a:pt x="1242945" y="1276278"/>
                  </a:lnTo>
                  <a:lnTo>
                    <a:pt x="1274975" y="1244213"/>
                  </a:lnTo>
                  <a:lnTo>
                    <a:pt x="1305002" y="1210240"/>
                  </a:lnTo>
                  <a:lnTo>
                    <a:pt x="1332926" y="1174455"/>
                  </a:lnTo>
                  <a:lnTo>
                    <a:pt x="1358653" y="1136956"/>
                  </a:lnTo>
                  <a:lnTo>
                    <a:pt x="1382084" y="1097840"/>
                  </a:lnTo>
                  <a:lnTo>
                    <a:pt x="1403122" y="1057204"/>
                  </a:lnTo>
                  <a:lnTo>
                    <a:pt x="1421670" y="1015146"/>
                  </a:lnTo>
                  <a:lnTo>
                    <a:pt x="1437631" y="971763"/>
                  </a:lnTo>
                  <a:lnTo>
                    <a:pt x="1450908" y="927152"/>
                  </a:lnTo>
                  <a:lnTo>
                    <a:pt x="1461404" y="881411"/>
                  </a:lnTo>
                  <a:lnTo>
                    <a:pt x="1469021" y="834637"/>
                  </a:lnTo>
                  <a:lnTo>
                    <a:pt x="1473663" y="786926"/>
                  </a:lnTo>
                  <a:lnTo>
                    <a:pt x="1475232" y="738378"/>
                  </a:lnTo>
                  <a:lnTo>
                    <a:pt x="1473663" y="689829"/>
                  </a:lnTo>
                  <a:lnTo>
                    <a:pt x="1469021" y="642118"/>
                  </a:lnTo>
                  <a:lnTo>
                    <a:pt x="1461404" y="595344"/>
                  </a:lnTo>
                  <a:lnTo>
                    <a:pt x="1450908" y="549603"/>
                  </a:lnTo>
                  <a:lnTo>
                    <a:pt x="1437631" y="504992"/>
                  </a:lnTo>
                  <a:lnTo>
                    <a:pt x="1421670" y="461609"/>
                  </a:lnTo>
                  <a:lnTo>
                    <a:pt x="1403122" y="419551"/>
                  </a:lnTo>
                  <a:lnTo>
                    <a:pt x="1382084" y="378915"/>
                  </a:lnTo>
                  <a:lnTo>
                    <a:pt x="1358653" y="339799"/>
                  </a:lnTo>
                  <a:lnTo>
                    <a:pt x="1332926" y="302300"/>
                  </a:lnTo>
                  <a:lnTo>
                    <a:pt x="1305002" y="266515"/>
                  </a:lnTo>
                  <a:lnTo>
                    <a:pt x="1274975" y="232542"/>
                  </a:lnTo>
                  <a:lnTo>
                    <a:pt x="1242945" y="200477"/>
                  </a:lnTo>
                  <a:lnTo>
                    <a:pt x="1209007" y="170418"/>
                  </a:lnTo>
                  <a:lnTo>
                    <a:pt x="1173260" y="142463"/>
                  </a:lnTo>
                  <a:lnTo>
                    <a:pt x="1135800" y="116708"/>
                  </a:lnTo>
                  <a:lnTo>
                    <a:pt x="1096724" y="93252"/>
                  </a:lnTo>
                  <a:lnTo>
                    <a:pt x="1056130" y="72190"/>
                  </a:lnTo>
                  <a:lnTo>
                    <a:pt x="1014115" y="53621"/>
                  </a:lnTo>
                  <a:lnTo>
                    <a:pt x="970775" y="37642"/>
                  </a:lnTo>
                  <a:lnTo>
                    <a:pt x="926209" y="24350"/>
                  </a:lnTo>
                  <a:lnTo>
                    <a:pt x="880512" y="13843"/>
                  </a:lnTo>
                  <a:lnTo>
                    <a:pt x="833783" y="6217"/>
                  </a:lnTo>
                  <a:lnTo>
                    <a:pt x="786119" y="1570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713737" y="2143505"/>
              <a:ext cx="1475740" cy="1477010"/>
            </a:xfrm>
            <a:custGeom>
              <a:avLst/>
              <a:gdLst/>
              <a:ahLst/>
              <a:cxnLst/>
              <a:rect l="l" t="t" r="r" b="b"/>
              <a:pathLst>
                <a:path w="1475739" h="1477010">
                  <a:moveTo>
                    <a:pt x="0" y="738378"/>
                  </a:moveTo>
                  <a:lnTo>
                    <a:pt x="1568" y="689829"/>
                  </a:lnTo>
                  <a:lnTo>
                    <a:pt x="6210" y="642118"/>
                  </a:lnTo>
                  <a:lnTo>
                    <a:pt x="13827" y="595344"/>
                  </a:lnTo>
                  <a:lnTo>
                    <a:pt x="24323" y="549603"/>
                  </a:lnTo>
                  <a:lnTo>
                    <a:pt x="37600" y="504992"/>
                  </a:lnTo>
                  <a:lnTo>
                    <a:pt x="53561" y="461609"/>
                  </a:lnTo>
                  <a:lnTo>
                    <a:pt x="72109" y="419551"/>
                  </a:lnTo>
                  <a:lnTo>
                    <a:pt x="93147" y="378915"/>
                  </a:lnTo>
                  <a:lnTo>
                    <a:pt x="116578" y="339799"/>
                  </a:lnTo>
                  <a:lnTo>
                    <a:pt x="142305" y="302300"/>
                  </a:lnTo>
                  <a:lnTo>
                    <a:pt x="170229" y="266515"/>
                  </a:lnTo>
                  <a:lnTo>
                    <a:pt x="200256" y="232542"/>
                  </a:lnTo>
                  <a:lnTo>
                    <a:pt x="232286" y="200477"/>
                  </a:lnTo>
                  <a:lnTo>
                    <a:pt x="266224" y="170418"/>
                  </a:lnTo>
                  <a:lnTo>
                    <a:pt x="301971" y="142463"/>
                  </a:lnTo>
                  <a:lnTo>
                    <a:pt x="339431" y="116708"/>
                  </a:lnTo>
                  <a:lnTo>
                    <a:pt x="378507" y="93252"/>
                  </a:lnTo>
                  <a:lnTo>
                    <a:pt x="419101" y="72190"/>
                  </a:lnTo>
                  <a:lnTo>
                    <a:pt x="461116" y="53621"/>
                  </a:lnTo>
                  <a:lnTo>
                    <a:pt x="504456" y="37642"/>
                  </a:lnTo>
                  <a:lnTo>
                    <a:pt x="549022" y="24350"/>
                  </a:lnTo>
                  <a:lnTo>
                    <a:pt x="594719" y="13843"/>
                  </a:lnTo>
                  <a:lnTo>
                    <a:pt x="641448" y="6217"/>
                  </a:lnTo>
                  <a:lnTo>
                    <a:pt x="689112" y="1570"/>
                  </a:lnTo>
                  <a:lnTo>
                    <a:pt x="737616" y="0"/>
                  </a:lnTo>
                  <a:lnTo>
                    <a:pt x="786119" y="1570"/>
                  </a:lnTo>
                  <a:lnTo>
                    <a:pt x="833783" y="6217"/>
                  </a:lnTo>
                  <a:lnTo>
                    <a:pt x="880512" y="13843"/>
                  </a:lnTo>
                  <a:lnTo>
                    <a:pt x="926209" y="24350"/>
                  </a:lnTo>
                  <a:lnTo>
                    <a:pt x="970775" y="37642"/>
                  </a:lnTo>
                  <a:lnTo>
                    <a:pt x="1014115" y="53621"/>
                  </a:lnTo>
                  <a:lnTo>
                    <a:pt x="1056130" y="72190"/>
                  </a:lnTo>
                  <a:lnTo>
                    <a:pt x="1096724" y="93252"/>
                  </a:lnTo>
                  <a:lnTo>
                    <a:pt x="1135800" y="116708"/>
                  </a:lnTo>
                  <a:lnTo>
                    <a:pt x="1173260" y="142463"/>
                  </a:lnTo>
                  <a:lnTo>
                    <a:pt x="1209007" y="170418"/>
                  </a:lnTo>
                  <a:lnTo>
                    <a:pt x="1242945" y="200477"/>
                  </a:lnTo>
                  <a:lnTo>
                    <a:pt x="1274975" y="232542"/>
                  </a:lnTo>
                  <a:lnTo>
                    <a:pt x="1305002" y="266515"/>
                  </a:lnTo>
                  <a:lnTo>
                    <a:pt x="1332926" y="302300"/>
                  </a:lnTo>
                  <a:lnTo>
                    <a:pt x="1358653" y="339799"/>
                  </a:lnTo>
                  <a:lnTo>
                    <a:pt x="1382084" y="378915"/>
                  </a:lnTo>
                  <a:lnTo>
                    <a:pt x="1403122" y="419551"/>
                  </a:lnTo>
                  <a:lnTo>
                    <a:pt x="1421670" y="461609"/>
                  </a:lnTo>
                  <a:lnTo>
                    <a:pt x="1437631" y="504992"/>
                  </a:lnTo>
                  <a:lnTo>
                    <a:pt x="1450908" y="549603"/>
                  </a:lnTo>
                  <a:lnTo>
                    <a:pt x="1461404" y="595344"/>
                  </a:lnTo>
                  <a:lnTo>
                    <a:pt x="1469021" y="642118"/>
                  </a:lnTo>
                  <a:lnTo>
                    <a:pt x="1473663" y="689829"/>
                  </a:lnTo>
                  <a:lnTo>
                    <a:pt x="1475232" y="738378"/>
                  </a:lnTo>
                  <a:lnTo>
                    <a:pt x="1473663" y="786926"/>
                  </a:lnTo>
                  <a:lnTo>
                    <a:pt x="1469021" y="834637"/>
                  </a:lnTo>
                  <a:lnTo>
                    <a:pt x="1461404" y="881411"/>
                  </a:lnTo>
                  <a:lnTo>
                    <a:pt x="1450908" y="927152"/>
                  </a:lnTo>
                  <a:lnTo>
                    <a:pt x="1437631" y="971763"/>
                  </a:lnTo>
                  <a:lnTo>
                    <a:pt x="1421670" y="1015146"/>
                  </a:lnTo>
                  <a:lnTo>
                    <a:pt x="1403122" y="1057204"/>
                  </a:lnTo>
                  <a:lnTo>
                    <a:pt x="1382084" y="1097840"/>
                  </a:lnTo>
                  <a:lnTo>
                    <a:pt x="1358653" y="1136956"/>
                  </a:lnTo>
                  <a:lnTo>
                    <a:pt x="1332926" y="1174455"/>
                  </a:lnTo>
                  <a:lnTo>
                    <a:pt x="1305002" y="1210240"/>
                  </a:lnTo>
                  <a:lnTo>
                    <a:pt x="1274975" y="1244213"/>
                  </a:lnTo>
                  <a:lnTo>
                    <a:pt x="1242945" y="1276278"/>
                  </a:lnTo>
                  <a:lnTo>
                    <a:pt x="1209007" y="1306337"/>
                  </a:lnTo>
                  <a:lnTo>
                    <a:pt x="1173260" y="1334292"/>
                  </a:lnTo>
                  <a:lnTo>
                    <a:pt x="1135800" y="1360047"/>
                  </a:lnTo>
                  <a:lnTo>
                    <a:pt x="1096724" y="1383503"/>
                  </a:lnTo>
                  <a:lnTo>
                    <a:pt x="1056130" y="1404565"/>
                  </a:lnTo>
                  <a:lnTo>
                    <a:pt x="1014115" y="1423134"/>
                  </a:lnTo>
                  <a:lnTo>
                    <a:pt x="970775" y="1439113"/>
                  </a:lnTo>
                  <a:lnTo>
                    <a:pt x="926209" y="1452405"/>
                  </a:lnTo>
                  <a:lnTo>
                    <a:pt x="880512" y="1462912"/>
                  </a:lnTo>
                  <a:lnTo>
                    <a:pt x="833783" y="1470538"/>
                  </a:lnTo>
                  <a:lnTo>
                    <a:pt x="786119" y="1475185"/>
                  </a:lnTo>
                  <a:lnTo>
                    <a:pt x="737616" y="1476756"/>
                  </a:lnTo>
                  <a:lnTo>
                    <a:pt x="689112" y="1475185"/>
                  </a:lnTo>
                  <a:lnTo>
                    <a:pt x="641448" y="1470538"/>
                  </a:lnTo>
                  <a:lnTo>
                    <a:pt x="594719" y="1462912"/>
                  </a:lnTo>
                  <a:lnTo>
                    <a:pt x="549022" y="1452405"/>
                  </a:lnTo>
                  <a:lnTo>
                    <a:pt x="504456" y="1439113"/>
                  </a:lnTo>
                  <a:lnTo>
                    <a:pt x="461116" y="1423134"/>
                  </a:lnTo>
                  <a:lnTo>
                    <a:pt x="419101" y="1404565"/>
                  </a:lnTo>
                  <a:lnTo>
                    <a:pt x="378507" y="1383503"/>
                  </a:lnTo>
                  <a:lnTo>
                    <a:pt x="339431" y="1360047"/>
                  </a:lnTo>
                  <a:lnTo>
                    <a:pt x="301971" y="1334292"/>
                  </a:lnTo>
                  <a:lnTo>
                    <a:pt x="266224" y="1306337"/>
                  </a:lnTo>
                  <a:lnTo>
                    <a:pt x="232286" y="1276278"/>
                  </a:lnTo>
                  <a:lnTo>
                    <a:pt x="200256" y="1244213"/>
                  </a:lnTo>
                  <a:lnTo>
                    <a:pt x="170229" y="1210240"/>
                  </a:lnTo>
                  <a:lnTo>
                    <a:pt x="142305" y="1174455"/>
                  </a:lnTo>
                  <a:lnTo>
                    <a:pt x="116578" y="1136956"/>
                  </a:lnTo>
                  <a:lnTo>
                    <a:pt x="93147" y="1097840"/>
                  </a:lnTo>
                  <a:lnTo>
                    <a:pt x="72109" y="1057204"/>
                  </a:lnTo>
                  <a:lnTo>
                    <a:pt x="53561" y="1015146"/>
                  </a:lnTo>
                  <a:lnTo>
                    <a:pt x="37600" y="971763"/>
                  </a:lnTo>
                  <a:lnTo>
                    <a:pt x="24323" y="927152"/>
                  </a:lnTo>
                  <a:lnTo>
                    <a:pt x="13827" y="881411"/>
                  </a:lnTo>
                  <a:lnTo>
                    <a:pt x="6210" y="834637"/>
                  </a:lnTo>
                  <a:lnTo>
                    <a:pt x="1568" y="786926"/>
                  </a:lnTo>
                  <a:lnTo>
                    <a:pt x="0" y="738378"/>
                  </a:lnTo>
                  <a:close/>
                </a:path>
              </a:pathLst>
            </a:custGeom>
            <a:ln w="25399">
              <a:solidFill>
                <a:srgbClr val="38EE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069919" y="3147939"/>
              <a:ext cx="442595" cy="130810"/>
            </a:xfrm>
            <a:custGeom>
              <a:avLst/>
              <a:gdLst/>
              <a:ahLst/>
              <a:cxnLst/>
              <a:rect l="l" t="t" r="r" b="b"/>
              <a:pathLst>
                <a:path w="442594" h="130810">
                  <a:moveTo>
                    <a:pt x="442411" y="44945"/>
                  </a:moveTo>
                  <a:lnTo>
                    <a:pt x="442411" y="130346"/>
                  </a:lnTo>
                  <a:lnTo>
                    <a:pt x="0" y="130346"/>
                  </a:lnTo>
                  <a:lnTo>
                    <a:pt x="0" y="44945"/>
                  </a:lnTo>
                  <a:lnTo>
                    <a:pt x="3513" y="27455"/>
                  </a:lnTo>
                  <a:lnTo>
                    <a:pt x="13092" y="13168"/>
                  </a:lnTo>
                  <a:lnTo>
                    <a:pt x="27296" y="3533"/>
                  </a:lnTo>
                  <a:lnTo>
                    <a:pt x="44682" y="0"/>
                  </a:lnTo>
                  <a:lnTo>
                    <a:pt x="397745" y="0"/>
                  </a:lnTo>
                  <a:lnTo>
                    <a:pt x="415126" y="3534"/>
                  </a:lnTo>
                  <a:lnTo>
                    <a:pt x="429324" y="13169"/>
                  </a:lnTo>
                  <a:lnTo>
                    <a:pt x="438899" y="27456"/>
                  </a:lnTo>
                  <a:lnTo>
                    <a:pt x="442411" y="44945"/>
                  </a:lnTo>
                  <a:close/>
                </a:path>
              </a:pathLst>
            </a:custGeom>
            <a:ln w="190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17958" y="3112007"/>
              <a:ext cx="346710" cy="36195"/>
            </a:xfrm>
            <a:custGeom>
              <a:avLst/>
              <a:gdLst/>
              <a:ahLst/>
              <a:cxnLst/>
              <a:rect l="l" t="t" r="r" b="b"/>
              <a:pathLst>
                <a:path w="346710" h="36194">
                  <a:moveTo>
                    <a:pt x="346351" y="12385"/>
                  </a:moveTo>
                  <a:lnTo>
                    <a:pt x="346351" y="35932"/>
                  </a:lnTo>
                  <a:lnTo>
                    <a:pt x="0" y="35932"/>
                  </a:lnTo>
                  <a:lnTo>
                    <a:pt x="0" y="12385"/>
                  </a:lnTo>
                  <a:lnTo>
                    <a:pt x="2750" y="7555"/>
                  </a:lnTo>
                  <a:lnTo>
                    <a:pt x="10249" y="3619"/>
                  </a:lnTo>
                  <a:lnTo>
                    <a:pt x="21370" y="970"/>
                  </a:lnTo>
                  <a:lnTo>
                    <a:pt x="34988" y="0"/>
                  </a:lnTo>
                  <a:lnTo>
                    <a:pt x="311351" y="0"/>
                  </a:lnTo>
                  <a:lnTo>
                    <a:pt x="324975" y="975"/>
                  </a:lnTo>
                  <a:lnTo>
                    <a:pt x="336100" y="3633"/>
                  </a:lnTo>
                  <a:lnTo>
                    <a:pt x="343601" y="7571"/>
                  </a:lnTo>
                  <a:lnTo>
                    <a:pt x="346351" y="12385"/>
                  </a:lnTo>
                  <a:close/>
                </a:path>
              </a:pathLst>
            </a:custGeom>
            <a:ln w="190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42550" y="2538904"/>
              <a:ext cx="297815" cy="220345"/>
            </a:xfrm>
            <a:custGeom>
              <a:avLst/>
              <a:gdLst/>
              <a:ahLst/>
              <a:cxnLst/>
              <a:rect l="l" t="t" r="r" b="b"/>
              <a:pathLst>
                <a:path w="297814" h="220344">
                  <a:moveTo>
                    <a:pt x="297163" y="0"/>
                  </a:moveTo>
                  <a:lnTo>
                    <a:pt x="297163" y="164350"/>
                  </a:lnTo>
                  <a:lnTo>
                    <a:pt x="294802" y="186087"/>
                  </a:lnTo>
                  <a:lnTo>
                    <a:pt x="288366" y="203842"/>
                  </a:lnTo>
                  <a:lnTo>
                    <a:pt x="278825" y="215815"/>
                  </a:lnTo>
                  <a:lnTo>
                    <a:pt x="267149" y="220206"/>
                  </a:lnTo>
                  <a:lnTo>
                    <a:pt x="30010" y="220206"/>
                  </a:lnTo>
                  <a:lnTo>
                    <a:pt x="18321" y="215815"/>
                  </a:lnTo>
                  <a:lnTo>
                    <a:pt x="8783" y="203842"/>
                  </a:lnTo>
                  <a:lnTo>
                    <a:pt x="2355" y="186087"/>
                  </a:lnTo>
                  <a:lnTo>
                    <a:pt x="0" y="164349"/>
                  </a:lnTo>
                  <a:lnTo>
                    <a:pt x="0" y="0"/>
                  </a:lnTo>
                  <a:lnTo>
                    <a:pt x="42213" y="0"/>
                  </a:lnTo>
                  <a:lnTo>
                    <a:pt x="42213" y="80100"/>
                  </a:lnTo>
                  <a:lnTo>
                    <a:pt x="111192" y="80100"/>
                  </a:lnTo>
                  <a:lnTo>
                    <a:pt x="111192" y="0"/>
                  </a:lnTo>
                  <a:lnTo>
                    <a:pt x="191748" y="0"/>
                  </a:lnTo>
                  <a:lnTo>
                    <a:pt x="191748" y="80100"/>
                  </a:lnTo>
                  <a:lnTo>
                    <a:pt x="260777" y="80100"/>
                  </a:lnTo>
                  <a:lnTo>
                    <a:pt x="260777" y="0"/>
                  </a:lnTo>
                  <a:lnTo>
                    <a:pt x="297193" y="0"/>
                  </a:lnTo>
                  <a:close/>
                </a:path>
              </a:pathLst>
            </a:custGeom>
            <a:ln w="19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148929" y="2735052"/>
              <a:ext cx="284480" cy="377190"/>
            </a:xfrm>
            <a:custGeom>
              <a:avLst/>
              <a:gdLst/>
              <a:ahLst/>
              <a:cxnLst/>
              <a:rect l="l" t="t" r="r" b="b"/>
              <a:pathLst>
                <a:path w="284480" h="377189">
                  <a:moveTo>
                    <a:pt x="0" y="0"/>
                  </a:moveTo>
                  <a:lnTo>
                    <a:pt x="284412" y="0"/>
                  </a:lnTo>
                </a:path>
                <a:path w="284480" h="377189">
                  <a:moveTo>
                    <a:pt x="280380" y="376955"/>
                  </a:moveTo>
                  <a:lnTo>
                    <a:pt x="271528" y="351215"/>
                  </a:lnTo>
                  <a:lnTo>
                    <a:pt x="252894" y="278911"/>
                  </a:lnTo>
                  <a:lnTo>
                    <a:pt x="236359" y="167421"/>
                  </a:lnTo>
                  <a:lnTo>
                    <a:pt x="233804" y="24120"/>
                  </a:lnTo>
                </a:path>
                <a:path w="284480" h="377189">
                  <a:moveTo>
                    <a:pt x="0" y="376954"/>
                  </a:moveTo>
                  <a:lnTo>
                    <a:pt x="9021" y="351214"/>
                  </a:lnTo>
                  <a:lnTo>
                    <a:pt x="28369" y="278911"/>
                  </a:lnTo>
                  <a:lnTo>
                    <a:pt x="46474" y="167421"/>
                  </a:lnTo>
                  <a:lnTo>
                    <a:pt x="51762" y="24119"/>
                  </a:lnTo>
                </a:path>
              </a:pathLst>
            </a:custGeom>
            <a:ln w="190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516886" y="2829813"/>
              <a:ext cx="386080" cy="148590"/>
            </a:xfrm>
            <a:custGeom>
              <a:avLst/>
              <a:gdLst/>
              <a:ahLst/>
              <a:cxnLst/>
              <a:rect l="l" t="t" r="r" b="b"/>
              <a:pathLst>
                <a:path w="386080" h="148589">
                  <a:moveTo>
                    <a:pt x="355777" y="74168"/>
                  </a:moveTo>
                  <a:lnTo>
                    <a:pt x="288416" y="130301"/>
                  </a:lnTo>
                  <a:lnTo>
                    <a:pt x="284352" y="133731"/>
                  </a:lnTo>
                  <a:lnTo>
                    <a:pt x="283718" y="139700"/>
                  </a:lnTo>
                  <a:lnTo>
                    <a:pt x="287146" y="143763"/>
                  </a:lnTo>
                  <a:lnTo>
                    <a:pt x="290449" y="147827"/>
                  </a:lnTo>
                  <a:lnTo>
                    <a:pt x="296544" y="148336"/>
                  </a:lnTo>
                  <a:lnTo>
                    <a:pt x="300608" y="145034"/>
                  </a:lnTo>
                  <a:lnTo>
                    <a:pt x="374152" y="83693"/>
                  </a:lnTo>
                  <a:lnTo>
                    <a:pt x="370713" y="83693"/>
                  </a:lnTo>
                  <a:lnTo>
                    <a:pt x="370713" y="81534"/>
                  </a:lnTo>
                  <a:lnTo>
                    <a:pt x="364616" y="81534"/>
                  </a:lnTo>
                  <a:lnTo>
                    <a:pt x="355777" y="74168"/>
                  </a:lnTo>
                  <a:close/>
                </a:path>
                <a:path w="386080" h="148589">
                  <a:moveTo>
                    <a:pt x="344347" y="64643"/>
                  </a:moveTo>
                  <a:lnTo>
                    <a:pt x="0" y="64643"/>
                  </a:lnTo>
                  <a:lnTo>
                    <a:pt x="0" y="83693"/>
                  </a:lnTo>
                  <a:lnTo>
                    <a:pt x="344347" y="83693"/>
                  </a:lnTo>
                  <a:lnTo>
                    <a:pt x="355777" y="74168"/>
                  </a:lnTo>
                  <a:lnTo>
                    <a:pt x="344347" y="64643"/>
                  </a:lnTo>
                  <a:close/>
                </a:path>
                <a:path w="386080" h="148589">
                  <a:moveTo>
                    <a:pt x="374152" y="64643"/>
                  </a:moveTo>
                  <a:lnTo>
                    <a:pt x="370713" y="64643"/>
                  </a:lnTo>
                  <a:lnTo>
                    <a:pt x="370713" y="83693"/>
                  </a:lnTo>
                  <a:lnTo>
                    <a:pt x="374152" y="83693"/>
                  </a:lnTo>
                  <a:lnTo>
                    <a:pt x="385571" y="74168"/>
                  </a:lnTo>
                  <a:lnTo>
                    <a:pt x="374152" y="64643"/>
                  </a:lnTo>
                  <a:close/>
                </a:path>
                <a:path w="386080" h="148589">
                  <a:moveTo>
                    <a:pt x="364616" y="66801"/>
                  </a:moveTo>
                  <a:lnTo>
                    <a:pt x="355777" y="74168"/>
                  </a:lnTo>
                  <a:lnTo>
                    <a:pt x="364616" y="81534"/>
                  </a:lnTo>
                  <a:lnTo>
                    <a:pt x="364616" y="66801"/>
                  </a:lnTo>
                  <a:close/>
                </a:path>
                <a:path w="386080" h="148589">
                  <a:moveTo>
                    <a:pt x="370713" y="66801"/>
                  </a:moveTo>
                  <a:lnTo>
                    <a:pt x="364616" y="66801"/>
                  </a:lnTo>
                  <a:lnTo>
                    <a:pt x="364616" y="81534"/>
                  </a:lnTo>
                  <a:lnTo>
                    <a:pt x="370713" y="81534"/>
                  </a:lnTo>
                  <a:lnTo>
                    <a:pt x="370713" y="66801"/>
                  </a:lnTo>
                  <a:close/>
                </a:path>
                <a:path w="386080" h="148589">
                  <a:moveTo>
                    <a:pt x="296544" y="0"/>
                  </a:moveTo>
                  <a:lnTo>
                    <a:pt x="290449" y="508"/>
                  </a:lnTo>
                  <a:lnTo>
                    <a:pt x="287146" y="4572"/>
                  </a:lnTo>
                  <a:lnTo>
                    <a:pt x="283718" y="8636"/>
                  </a:lnTo>
                  <a:lnTo>
                    <a:pt x="284352" y="14605"/>
                  </a:lnTo>
                  <a:lnTo>
                    <a:pt x="288416" y="18034"/>
                  </a:lnTo>
                  <a:lnTo>
                    <a:pt x="355777" y="74168"/>
                  </a:lnTo>
                  <a:lnTo>
                    <a:pt x="364616" y="66801"/>
                  </a:lnTo>
                  <a:lnTo>
                    <a:pt x="370713" y="66801"/>
                  </a:lnTo>
                  <a:lnTo>
                    <a:pt x="370713" y="64643"/>
                  </a:lnTo>
                  <a:lnTo>
                    <a:pt x="374152" y="64643"/>
                  </a:lnTo>
                  <a:lnTo>
                    <a:pt x="300608" y="3301"/>
                  </a:lnTo>
                  <a:lnTo>
                    <a:pt x="296544" y="0"/>
                  </a:lnTo>
                  <a:close/>
                </a:path>
              </a:pathLst>
            </a:custGeom>
            <a:solidFill>
              <a:srgbClr val="38EE7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5025" y="5831204"/>
              <a:ext cx="1943353" cy="190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68583" y="5501640"/>
              <a:ext cx="1203959" cy="120396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729229" y="5645302"/>
            <a:ext cx="67710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14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0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Trebuchet MS"/>
                <a:cs typeface="Trebuchet MS"/>
              </a:rPr>
              <a:t>Partner</a:t>
            </a:r>
            <a:r>
              <a:rPr dirty="0" sz="20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dirty="0" sz="20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65" b="1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Trebuchet MS"/>
                <a:cs typeface="Trebuchet MS"/>
              </a:rPr>
              <a:t>100,000+</a:t>
            </a:r>
            <a:r>
              <a:rPr dirty="0" sz="20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14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0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Partners</a:t>
            </a:r>
            <a:r>
              <a:rPr dirty="0" sz="20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5" b="1">
                <a:solidFill>
                  <a:srgbClr val="FFFFFF"/>
                </a:solidFill>
                <a:latin typeface="Trebuchet MS"/>
                <a:cs typeface="Trebuchet MS"/>
              </a:rPr>
              <a:t>globally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7120" y="5831204"/>
            <a:ext cx="1943354" cy="19050"/>
          </a:xfrm>
          <a:prstGeom prst="rect">
            <a:avLst/>
          </a:prstGeom>
        </p:spPr>
      </p:pic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682" y="1658823"/>
            <a:ext cx="4242435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300" b="1">
                <a:latin typeface="Trebuchet MS"/>
                <a:cs typeface="Trebuchet MS"/>
              </a:rPr>
              <a:t>T</a:t>
            </a:r>
            <a:r>
              <a:rPr dirty="0" sz="6600" spc="-55" b="1">
                <a:latin typeface="Trebuchet MS"/>
                <a:cs typeface="Trebuchet MS"/>
              </a:rPr>
              <a:t>h</a:t>
            </a:r>
            <a:r>
              <a:rPr dirty="0" sz="6600" spc="-85" b="1">
                <a:latin typeface="Trebuchet MS"/>
                <a:cs typeface="Trebuchet MS"/>
              </a:rPr>
              <a:t>a</a:t>
            </a:r>
            <a:r>
              <a:rPr dirty="0" sz="6600" spc="-40" b="1">
                <a:latin typeface="Trebuchet MS"/>
                <a:cs typeface="Trebuchet MS"/>
              </a:rPr>
              <a:t>n</a:t>
            </a:r>
            <a:r>
              <a:rPr dirty="0" sz="6600" spc="550" b="1">
                <a:latin typeface="Trebuchet MS"/>
                <a:cs typeface="Trebuchet MS"/>
              </a:rPr>
              <a:t>k</a:t>
            </a:r>
            <a:r>
              <a:rPr dirty="0" sz="6600" spc="-950" b="1">
                <a:latin typeface="Trebuchet MS"/>
                <a:cs typeface="Trebuchet MS"/>
              </a:rPr>
              <a:t> </a:t>
            </a:r>
            <a:r>
              <a:rPr dirty="0" sz="6600" spc="-120" b="1">
                <a:latin typeface="Trebuchet MS"/>
                <a:cs typeface="Trebuchet MS"/>
              </a:rPr>
              <a:t>y</a:t>
            </a:r>
            <a:r>
              <a:rPr dirty="0" sz="6600" spc="-10" b="1">
                <a:latin typeface="Trebuchet MS"/>
                <a:cs typeface="Trebuchet MS"/>
              </a:rPr>
              <a:t>o</a:t>
            </a:r>
            <a:r>
              <a:rPr dirty="0" sz="6600" spc="-100" b="1">
                <a:latin typeface="Trebuchet MS"/>
                <a:cs typeface="Trebuchet MS"/>
              </a:rPr>
              <a:t>u</a:t>
            </a:r>
            <a:r>
              <a:rPr dirty="0" sz="6600" spc="-275" b="1">
                <a:latin typeface="Trebuchet MS"/>
                <a:cs typeface="Trebuchet MS"/>
              </a:rPr>
              <a:t>!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2608" y="1872995"/>
            <a:ext cx="11901170" cy="4775200"/>
            <a:chOff x="292608" y="1872995"/>
            <a:chExt cx="11901170" cy="47752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8" y="6428231"/>
              <a:ext cx="388620" cy="2194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32903" y="1872995"/>
              <a:ext cx="832485" cy="832485"/>
            </a:xfrm>
            <a:custGeom>
              <a:avLst/>
              <a:gdLst/>
              <a:ahLst/>
              <a:cxnLst/>
              <a:rect l="l" t="t" r="r" b="b"/>
              <a:pathLst>
                <a:path w="832484" h="832485">
                  <a:moveTo>
                    <a:pt x="416051" y="0"/>
                  </a:moveTo>
                  <a:lnTo>
                    <a:pt x="367538" y="2799"/>
                  </a:lnTo>
                  <a:lnTo>
                    <a:pt x="320666" y="10990"/>
                  </a:lnTo>
                  <a:lnTo>
                    <a:pt x="275749" y="24259"/>
                  </a:lnTo>
                  <a:lnTo>
                    <a:pt x="233098" y="42294"/>
                  </a:lnTo>
                  <a:lnTo>
                    <a:pt x="193027" y="64783"/>
                  </a:lnTo>
                  <a:lnTo>
                    <a:pt x="155847" y="91413"/>
                  </a:lnTo>
                  <a:lnTo>
                    <a:pt x="121872" y="121872"/>
                  </a:lnTo>
                  <a:lnTo>
                    <a:pt x="91413" y="155847"/>
                  </a:lnTo>
                  <a:lnTo>
                    <a:pt x="64783" y="193027"/>
                  </a:lnTo>
                  <a:lnTo>
                    <a:pt x="42294" y="233098"/>
                  </a:lnTo>
                  <a:lnTo>
                    <a:pt x="24259" y="275749"/>
                  </a:lnTo>
                  <a:lnTo>
                    <a:pt x="10990" y="320666"/>
                  </a:lnTo>
                  <a:lnTo>
                    <a:pt x="2799" y="367538"/>
                  </a:lnTo>
                  <a:lnTo>
                    <a:pt x="0" y="416051"/>
                  </a:lnTo>
                  <a:lnTo>
                    <a:pt x="2799" y="464565"/>
                  </a:lnTo>
                  <a:lnTo>
                    <a:pt x="10990" y="511437"/>
                  </a:lnTo>
                  <a:lnTo>
                    <a:pt x="24259" y="556354"/>
                  </a:lnTo>
                  <a:lnTo>
                    <a:pt x="42294" y="599005"/>
                  </a:lnTo>
                  <a:lnTo>
                    <a:pt x="64783" y="639076"/>
                  </a:lnTo>
                  <a:lnTo>
                    <a:pt x="91413" y="676256"/>
                  </a:lnTo>
                  <a:lnTo>
                    <a:pt x="121872" y="710231"/>
                  </a:lnTo>
                  <a:lnTo>
                    <a:pt x="155847" y="740690"/>
                  </a:lnTo>
                  <a:lnTo>
                    <a:pt x="193027" y="767320"/>
                  </a:lnTo>
                  <a:lnTo>
                    <a:pt x="233098" y="789809"/>
                  </a:lnTo>
                  <a:lnTo>
                    <a:pt x="275749" y="807844"/>
                  </a:lnTo>
                  <a:lnTo>
                    <a:pt x="320666" y="821113"/>
                  </a:lnTo>
                  <a:lnTo>
                    <a:pt x="367538" y="829304"/>
                  </a:lnTo>
                  <a:lnTo>
                    <a:pt x="416051" y="832103"/>
                  </a:lnTo>
                  <a:lnTo>
                    <a:pt x="464565" y="829304"/>
                  </a:lnTo>
                  <a:lnTo>
                    <a:pt x="511437" y="821113"/>
                  </a:lnTo>
                  <a:lnTo>
                    <a:pt x="556354" y="807844"/>
                  </a:lnTo>
                  <a:lnTo>
                    <a:pt x="599005" y="789809"/>
                  </a:lnTo>
                  <a:lnTo>
                    <a:pt x="639076" y="767320"/>
                  </a:lnTo>
                  <a:lnTo>
                    <a:pt x="676256" y="740690"/>
                  </a:lnTo>
                  <a:lnTo>
                    <a:pt x="710231" y="710231"/>
                  </a:lnTo>
                  <a:lnTo>
                    <a:pt x="740690" y="676256"/>
                  </a:lnTo>
                  <a:lnTo>
                    <a:pt x="767320" y="639076"/>
                  </a:lnTo>
                  <a:lnTo>
                    <a:pt x="789809" y="599005"/>
                  </a:lnTo>
                  <a:lnTo>
                    <a:pt x="807844" y="556354"/>
                  </a:lnTo>
                  <a:lnTo>
                    <a:pt x="821113" y="511437"/>
                  </a:lnTo>
                  <a:lnTo>
                    <a:pt x="829304" y="464565"/>
                  </a:lnTo>
                  <a:lnTo>
                    <a:pt x="832103" y="416051"/>
                  </a:lnTo>
                  <a:lnTo>
                    <a:pt x="829304" y="367538"/>
                  </a:lnTo>
                  <a:lnTo>
                    <a:pt x="821113" y="320666"/>
                  </a:lnTo>
                  <a:lnTo>
                    <a:pt x="807844" y="275749"/>
                  </a:lnTo>
                  <a:lnTo>
                    <a:pt x="789809" y="233098"/>
                  </a:lnTo>
                  <a:lnTo>
                    <a:pt x="767320" y="193027"/>
                  </a:lnTo>
                  <a:lnTo>
                    <a:pt x="740690" y="155847"/>
                  </a:lnTo>
                  <a:lnTo>
                    <a:pt x="710231" y="121872"/>
                  </a:lnTo>
                  <a:lnTo>
                    <a:pt x="676256" y="91413"/>
                  </a:lnTo>
                  <a:lnTo>
                    <a:pt x="639076" y="64783"/>
                  </a:lnTo>
                  <a:lnTo>
                    <a:pt x="599005" y="42294"/>
                  </a:lnTo>
                  <a:lnTo>
                    <a:pt x="556354" y="24259"/>
                  </a:lnTo>
                  <a:lnTo>
                    <a:pt x="511437" y="10990"/>
                  </a:lnTo>
                  <a:lnTo>
                    <a:pt x="464565" y="2799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0969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8288" y="1872995"/>
              <a:ext cx="4555236" cy="83210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766175" y="1973071"/>
            <a:ext cx="2926080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 spc="25">
                <a:solidFill>
                  <a:srgbClr val="FFFFFF"/>
                </a:solidFill>
                <a:latin typeface="Tahoma"/>
                <a:cs typeface="Tahoma"/>
              </a:rPr>
              <a:t>Please</a:t>
            </a:r>
            <a:r>
              <a:rPr dirty="0" sz="18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ahoma"/>
                <a:cs typeface="Tahoma"/>
              </a:rPr>
              <a:t>complete</a:t>
            </a:r>
            <a:r>
              <a:rPr dirty="0" sz="18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8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ahoma"/>
                <a:cs typeface="Tahoma"/>
              </a:rPr>
              <a:t>session </a:t>
            </a:r>
            <a:r>
              <a:rPr dirty="0" sz="1800" spc="-5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ahoma"/>
                <a:cs typeface="Tahoma"/>
              </a:rPr>
              <a:t>survey</a:t>
            </a:r>
            <a:r>
              <a:rPr dirty="0" sz="18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8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Tahoma"/>
                <a:cs typeface="Tahoma"/>
              </a:rPr>
              <a:t>mobile</a:t>
            </a:r>
            <a:r>
              <a:rPr dirty="0" sz="18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13428" y="2064730"/>
            <a:ext cx="837565" cy="450850"/>
            <a:chOff x="7613428" y="2064730"/>
            <a:chExt cx="837565" cy="450850"/>
          </a:xfrm>
        </p:grpSpPr>
        <p:sp>
          <p:nvSpPr>
            <p:cNvPr id="10" name="object 10"/>
            <p:cNvSpPr/>
            <p:nvPr/>
          </p:nvSpPr>
          <p:spPr>
            <a:xfrm>
              <a:off x="7619752" y="2071056"/>
              <a:ext cx="824865" cy="438150"/>
            </a:xfrm>
            <a:custGeom>
              <a:avLst/>
              <a:gdLst/>
              <a:ahLst/>
              <a:cxnLst/>
              <a:rect l="l" t="t" r="r" b="b"/>
              <a:pathLst>
                <a:path w="824865" h="438150">
                  <a:moveTo>
                    <a:pt x="96484" y="73694"/>
                  </a:moveTo>
                  <a:lnTo>
                    <a:pt x="109559" y="100198"/>
                  </a:lnTo>
                  <a:lnTo>
                    <a:pt x="138706" y="104421"/>
                  </a:lnTo>
                  <a:lnTo>
                    <a:pt x="117621" y="125021"/>
                  </a:lnTo>
                  <a:lnTo>
                    <a:pt x="122582" y="154068"/>
                  </a:lnTo>
                  <a:lnTo>
                    <a:pt x="96484" y="140363"/>
                  </a:lnTo>
                  <a:lnTo>
                    <a:pt x="70386" y="154068"/>
                  </a:lnTo>
                  <a:lnTo>
                    <a:pt x="75399" y="125021"/>
                  </a:lnTo>
                  <a:lnTo>
                    <a:pt x="54262" y="104421"/>
                  </a:lnTo>
                  <a:lnTo>
                    <a:pt x="83461" y="100198"/>
                  </a:lnTo>
                  <a:lnTo>
                    <a:pt x="96484" y="73694"/>
                  </a:lnTo>
                  <a:close/>
                </a:path>
                <a:path w="824865" h="438150">
                  <a:moveTo>
                    <a:pt x="206560" y="73694"/>
                  </a:moveTo>
                  <a:lnTo>
                    <a:pt x="219583" y="100198"/>
                  </a:lnTo>
                  <a:lnTo>
                    <a:pt x="248782" y="104421"/>
                  </a:lnTo>
                  <a:lnTo>
                    <a:pt x="227645" y="125021"/>
                  </a:lnTo>
                  <a:lnTo>
                    <a:pt x="232658" y="154068"/>
                  </a:lnTo>
                  <a:lnTo>
                    <a:pt x="206560" y="140363"/>
                  </a:lnTo>
                  <a:lnTo>
                    <a:pt x="180462" y="154068"/>
                  </a:lnTo>
                  <a:lnTo>
                    <a:pt x="185423" y="125021"/>
                  </a:lnTo>
                  <a:lnTo>
                    <a:pt x="164338" y="104421"/>
                  </a:lnTo>
                  <a:lnTo>
                    <a:pt x="193485" y="100198"/>
                  </a:lnTo>
                  <a:lnTo>
                    <a:pt x="206560" y="73694"/>
                  </a:lnTo>
                  <a:close/>
                </a:path>
                <a:path w="824865" h="438150">
                  <a:moveTo>
                    <a:pt x="315292" y="73694"/>
                  </a:moveTo>
                  <a:lnTo>
                    <a:pt x="328384" y="100198"/>
                  </a:lnTo>
                  <a:lnTo>
                    <a:pt x="357497" y="104421"/>
                  </a:lnTo>
                  <a:lnTo>
                    <a:pt x="336438" y="125021"/>
                  </a:lnTo>
                  <a:lnTo>
                    <a:pt x="341390" y="154068"/>
                  </a:lnTo>
                  <a:lnTo>
                    <a:pt x="315293" y="140363"/>
                  </a:lnTo>
                  <a:lnTo>
                    <a:pt x="289246" y="154068"/>
                  </a:lnTo>
                  <a:lnTo>
                    <a:pt x="294208" y="125021"/>
                  </a:lnTo>
                  <a:lnTo>
                    <a:pt x="273123" y="104421"/>
                  </a:lnTo>
                  <a:lnTo>
                    <a:pt x="302269" y="100198"/>
                  </a:lnTo>
                  <a:lnTo>
                    <a:pt x="315292" y="73694"/>
                  </a:lnTo>
                  <a:close/>
                </a:path>
                <a:path w="824865" h="438150">
                  <a:moveTo>
                    <a:pt x="426058" y="73694"/>
                  </a:moveTo>
                  <a:lnTo>
                    <a:pt x="439063" y="100198"/>
                  </a:lnTo>
                  <a:lnTo>
                    <a:pt x="468262" y="104421"/>
                  </a:lnTo>
                  <a:lnTo>
                    <a:pt x="447117" y="125021"/>
                  </a:lnTo>
                  <a:lnTo>
                    <a:pt x="452155" y="154068"/>
                  </a:lnTo>
                  <a:lnTo>
                    <a:pt x="426058" y="140364"/>
                  </a:lnTo>
                  <a:lnTo>
                    <a:pt x="399960" y="154068"/>
                  </a:lnTo>
                  <a:lnTo>
                    <a:pt x="404912" y="125021"/>
                  </a:lnTo>
                  <a:lnTo>
                    <a:pt x="383810" y="104421"/>
                  </a:lnTo>
                  <a:lnTo>
                    <a:pt x="413009" y="100198"/>
                  </a:lnTo>
                  <a:lnTo>
                    <a:pt x="426058" y="73694"/>
                  </a:lnTo>
                  <a:close/>
                </a:path>
                <a:path w="824865" h="438150">
                  <a:moveTo>
                    <a:pt x="536521" y="73694"/>
                  </a:moveTo>
                  <a:lnTo>
                    <a:pt x="549613" y="100198"/>
                  </a:lnTo>
                  <a:lnTo>
                    <a:pt x="578769" y="104421"/>
                  </a:lnTo>
                  <a:lnTo>
                    <a:pt x="557667" y="125021"/>
                  </a:lnTo>
                  <a:lnTo>
                    <a:pt x="562619" y="154068"/>
                  </a:lnTo>
                  <a:lnTo>
                    <a:pt x="536521" y="140364"/>
                  </a:lnTo>
                  <a:lnTo>
                    <a:pt x="510423" y="154068"/>
                  </a:lnTo>
                  <a:lnTo>
                    <a:pt x="515462" y="125021"/>
                  </a:lnTo>
                  <a:lnTo>
                    <a:pt x="494317" y="104421"/>
                  </a:lnTo>
                  <a:lnTo>
                    <a:pt x="523515" y="100198"/>
                  </a:lnTo>
                  <a:lnTo>
                    <a:pt x="536521" y="73694"/>
                  </a:lnTo>
                  <a:close/>
                </a:path>
                <a:path w="824865" h="438150">
                  <a:moveTo>
                    <a:pt x="149765" y="0"/>
                  </a:moveTo>
                  <a:lnTo>
                    <a:pt x="610939" y="0"/>
                  </a:lnTo>
                  <a:lnTo>
                    <a:pt x="631007" y="20126"/>
                  </a:lnTo>
                  <a:lnTo>
                    <a:pt x="631007" y="128728"/>
                  </a:lnTo>
                </a:path>
                <a:path w="824865" h="438150">
                  <a:moveTo>
                    <a:pt x="74469" y="0"/>
                  </a:moveTo>
                  <a:lnTo>
                    <a:pt x="129972" y="0"/>
                  </a:lnTo>
                </a:path>
                <a:path w="824865" h="438150">
                  <a:moveTo>
                    <a:pt x="323647" y="235132"/>
                  </a:moveTo>
                  <a:lnTo>
                    <a:pt x="20103" y="235132"/>
                  </a:lnTo>
                  <a:lnTo>
                    <a:pt x="0" y="20125"/>
                  </a:lnTo>
                  <a:lnTo>
                    <a:pt x="1591" y="12314"/>
                  </a:lnTo>
                  <a:lnTo>
                    <a:pt x="5901" y="5925"/>
                  </a:lnTo>
                  <a:lnTo>
                    <a:pt x="12285" y="1605"/>
                  </a:lnTo>
                  <a:lnTo>
                    <a:pt x="20103" y="0"/>
                  </a:lnTo>
                  <a:lnTo>
                    <a:pt x="54262" y="0"/>
                  </a:lnTo>
                </a:path>
                <a:path w="824865" h="438150">
                  <a:moveTo>
                    <a:pt x="397720" y="235132"/>
                  </a:moveTo>
                  <a:lnTo>
                    <a:pt x="346085" y="235132"/>
                  </a:lnTo>
                </a:path>
                <a:path w="824865" h="438150">
                  <a:moveTo>
                    <a:pt x="414559" y="236166"/>
                  </a:moveTo>
                  <a:lnTo>
                    <a:pt x="534411" y="236166"/>
                  </a:lnTo>
                  <a:lnTo>
                    <a:pt x="534411" y="438153"/>
                  </a:lnTo>
                  <a:lnTo>
                    <a:pt x="276017" y="438153"/>
                  </a:lnTo>
                </a:path>
                <a:path w="824865" h="438150">
                  <a:moveTo>
                    <a:pt x="560810" y="236166"/>
                  </a:moveTo>
                  <a:lnTo>
                    <a:pt x="569404" y="235310"/>
                  </a:lnTo>
                  <a:lnTo>
                    <a:pt x="577590" y="232810"/>
                  </a:lnTo>
                  <a:lnTo>
                    <a:pt x="648406" y="166695"/>
                  </a:lnTo>
                  <a:lnTo>
                    <a:pt x="675064" y="108602"/>
                  </a:lnTo>
                  <a:lnTo>
                    <a:pt x="678035" y="101620"/>
                  </a:lnTo>
                  <a:lnTo>
                    <a:pt x="684883" y="97052"/>
                  </a:lnTo>
                  <a:lnTo>
                    <a:pt x="692505" y="97052"/>
                  </a:lnTo>
                  <a:lnTo>
                    <a:pt x="702342" y="99034"/>
                  </a:lnTo>
                  <a:lnTo>
                    <a:pt x="710378" y="104443"/>
                  </a:lnTo>
                  <a:lnTo>
                    <a:pt x="715797" y="112470"/>
                  </a:lnTo>
                  <a:lnTo>
                    <a:pt x="717785" y="122306"/>
                  </a:lnTo>
                  <a:lnTo>
                    <a:pt x="716874" y="131886"/>
                  </a:lnTo>
                  <a:lnTo>
                    <a:pt x="715502" y="141409"/>
                  </a:lnTo>
                  <a:lnTo>
                    <a:pt x="713679" y="150851"/>
                  </a:lnTo>
                  <a:lnTo>
                    <a:pt x="711411" y="160188"/>
                  </a:lnTo>
                  <a:lnTo>
                    <a:pt x="682213" y="224530"/>
                  </a:lnTo>
                  <a:lnTo>
                    <a:pt x="680835" y="227590"/>
                  </a:lnTo>
                  <a:lnTo>
                    <a:pt x="681481" y="231210"/>
                  </a:lnTo>
                  <a:lnTo>
                    <a:pt x="683849" y="233580"/>
                  </a:lnTo>
                  <a:lnTo>
                    <a:pt x="685357" y="235089"/>
                  </a:lnTo>
                  <a:lnTo>
                    <a:pt x="687424" y="235951"/>
                  </a:lnTo>
                  <a:lnTo>
                    <a:pt x="689534" y="235951"/>
                  </a:lnTo>
                  <a:lnTo>
                    <a:pt x="786432" y="235951"/>
                  </a:lnTo>
                  <a:lnTo>
                    <a:pt x="811929" y="265948"/>
                  </a:lnTo>
                  <a:lnTo>
                    <a:pt x="808288" y="274936"/>
                  </a:lnTo>
                  <a:lnTo>
                    <a:pt x="801545" y="281897"/>
                  </a:lnTo>
                  <a:lnTo>
                    <a:pt x="792332" y="285856"/>
                  </a:lnTo>
                  <a:lnTo>
                    <a:pt x="790609" y="286244"/>
                  </a:lnTo>
                  <a:lnTo>
                    <a:pt x="788887" y="286416"/>
                  </a:lnTo>
                  <a:lnTo>
                    <a:pt x="787121" y="286416"/>
                  </a:lnTo>
                  <a:lnTo>
                    <a:pt x="799093" y="286416"/>
                  </a:lnTo>
                  <a:lnTo>
                    <a:pt x="824511" y="316465"/>
                  </a:lnTo>
                  <a:lnTo>
                    <a:pt x="820879" y="325456"/>
                  </a:lnTo>
                  <a:lnTo>
                    <a:pt x="814139" y="332423"/>
                  </a:lnTo>
                  <a:lnTo>
                    <a:pt x="804907" y="336403"/>
                  </a:lnTo>
                  <a:lnTo>
                    <a:pt x="803228" y="336761"/>
                  </a:lnTo>
                  <a:lnTo>
                    <a:pt x="801462" y="336946"/>
                  </a:lnTo>
                  <a:lnTo>
                    <a:pt x="799739" y="336946"/>
                  </a:lnTo>
                  <a:lnTo>
                    <a:pt x="787121" y="336946"/>
                  </a:lnTo>
                  <a:lnTo>
                    <a:pt x="812358" y="364002"/>
                  </a:lnTo>
                  <a:lnTo>
                    <a:pt x="812185" y="365747"/>
                  </a:lnTo>
                  <a:lnTo>
                    <a:pt x="786432" y="387420"/>
                  </a:lnTo>
                  <a:lnTo>
                    <a:pt x="774503" y="387420"/>
                  </a:lnTo>
                  <a:lnTo>
                    <a:pt x="784339" y="389417"/>
                  </a:lnTo>
                  <a:lnTo>
                    <a:pt x="792370" y="394843"/>
                  </a:lnTo>
                  <a:lnTo>
                    <a:pt x="797776" y="402887"/>
                  </a:lnTo>
                  <a:lnTo>
                    <a:pt x="799739" y="412735"/>
                  </a:lnTo>
                  <a:lnTo>
                    <a:pt x="799739" y="414476"/>
                  </a:lnTo>
                  <a:lnTo>
                    <a:pt x="799567" y="416222"/>
                  </a:lnTo>
                  <a:lnTo>
                    <a:pt x="773857" y="437946"/>
                  </a:lnTo>
                  <a:lnTo>
                    <a:pt x="624376" y="437946"/>
                  </a:lnTo>
                  <a:lnTo>
                    <a:pt x="617460" y="437537"/>
                  </a:lnTo>
                  <a:lnTo>
                    <a:pt x="610654" y="436338"/>
                  </a:lnTo>
                  <a:lnTo>
                    <a:pt x="604033" y="434366"/>
                  </a:lnTo>
                  <a:lnTo>
                    <a:pt x="597675" y="431637"/>
                  </a:lnTo>
                  <a:lnTo>
                    <a:pt x="591298" y="428886"/>
                  </a:lnTo>
                  <a:lnTo>
                    <a:pt x="584674" y="426907"/>
                  </a:lnTo>
                  <a:lnTo>
                    <a:pt x="577865" y="425715"/>
                  </a:lnTo>
                  <a:lnTo>
                    <a:pt x="570931" y="425328"/>
                  </a:lnTo>
                  <a:lnTo>
                    <a:pt x="566151" y="425328"/>
                  </a:lnTo>
                </a:path>
                <a:path w="824865" h="438150">
                  <a:moveTo>
                    <a:pt x="515505" y="412916"/>
                  </a:moveTo>
                  <a:lnTo>
                    <a:pt x="502887" y="412916"/>
                  </a:lnTo>
                </a:path>
                <a:path w="824865" h="438150">
                  <a:moveTo>
                    <a:pt x="490269" y="412916"/>
                  </a:moveTo>
                  <a:lnTo>
                    <a:pt x="477651" y="412916"/>
                  </a:lnTo>
                </a:path>
                <a:path w="824865" h="438150">
                  <a:moveTo>
                    <a:pt x="446083" y="236166"/>
                  </a:moveTo>
                  <a:lnTo>
                    <a:pt x="446083" y="438153"/>
                  </a:lnTo>
                </a:path>
              </a:pathLst>
            </a:custGeom>
            <a:ln w="126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4816" y="2300900"/>
              <a:ext cx="102057" cy="21463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19201" y="3049037"/>
            <a:ext cx="2416175" cy="77279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000" spc="60">
                <a:solidFill>
                  <a:srgbClr val="FFFFFF"/>
                </a:solidFill>
                <a:latin typeface="Tahoma"/>
                <a:cs typeface="Tahoma"/>
              </a:rPr>
              <a:t>John</a:t>
            </a:r>
            <a:r>
              <a:rPr dirty="0" sz="20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Tahoma"/>
                <a:cs typeface="Tahoma"/>
              </a:rPr>
              <a:t>Hill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800" spc="45">
                <a:solidFill>
                  <a:srgbClr val="FFFFFF"/>
                </a:solidFill>
                <a:latin typeface="Tahoma"/>
                <a:cs typeface="Tahoma"/>
                <a:hlinkClick r:id="rId6"/>
              </a:rPr>
              <a:t>hillmjoh@amazon.com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1547" y="6474509"/>
            <a:ext cx="281686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-114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2023,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dirty="0" sz="7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Services,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Inc.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affiliates.</a:t>
            </a:r>
            <a:r>
              <a:rPr dirty="0" sz="7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3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rights</a:t>
            </a:r>
            <a:r>
              <a:rPr dirty="0" sz="7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reserved.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91147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10" b="1">
                <a:latin typeface="Trebuchet MS"/>
                <a:cs typeface="Trebuchet MS"/>
              </a:rPr>
              <a:t>Y</a:t>
            </a:r>
            <a:r>
              <a:rPr dirty="0" sz="4000" spc="70" b="1">
                <a:latin typeface="Trebuchet MS"/>
                <a:cs typeface="Trebuchet MS"/>
              </a:rPr>
              <a:t>o</a:t>
            </a:r>
            <a:r>
              <a:rPr dirty="0" sz="4000" spc="120" b="1">
                <a:latin typeface="Trebuchet MS"/>
                <a:cs typeface="Trebuchet MS"/>
              </a:rPr>
              <a:t>u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100" b="1">
                <a:latin typeface="Trebuchet MS"/>
                <a:cs typeface="Trebuchet MS"/>
              </a:rPr>
              <a:t>w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60" b="1">
                <a:latin typeface="Trebuchet MS"/>
                <a:cs typeface="Trebuchet MS"/>
              </a:rPr>
              <a:t>n</a:t>
            </a:r>
            <a:r>
              <a:rPr dirty="0" sz="4000" spc="60" b="1">
                <a:latin typeface="Trebuchet MS"/>
                <a:cs typeface="Trebuchet MS"/>
              </a:rPr>
              <a:t>t</a:t>
            </a:r>
            <a:r>
              <a:rPr dirty="0" sz="4000" spc="-425" b="1">
                <a:latin typeface="Trebuchet MS"/>
                <a:cs typeface="Trebuchet MS"/>
              </a:rPr>
              <a:t> </a:t>
            </a:r>
            <a:r>
              <a:rPr dirty="0" sz="4000" spc="95" b="1">
                <a:latin typeface="Trebuchet MS"/>
                <a:cs typeface="Trebuchet MS"/>
              </a:rPr>
              <a:t>b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-35" b="1">
                <a:latin typeface="Trebuchet MS"/>
                <a:cs typeface="Trebuchet MS"/>
              </a:rPr>
              <a:t>tt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20" b="1">
                <a:latin typeface="Trebuchet MS"/>
                <a:cs typeface="Trebuchet MS"/>
              </a:rPr>
              <a:t>r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95" b="1">
                <a:latin typeface="Trebuchet MS"/>
                <a:cs typeface="Trebuchet MS"/>
              </a:rPr>
              <a:t>b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60" b="1">
                <a:latin typeface="Trebuchet MS"/>
                <a:cs typeface="Trebuchet MS"/>
              </a:rPr>
              <a:t>n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114" b="1">
                <a:latin typeface="Trebuchet MS"/>
                <a:cs typeface="Trebuchet MS"/>
              </a:rPr>
              <a:t>s</a:t>
            </a:r>
            <a:r>
              <a:rPr dirty="0" sz="4000" spc="-409" b="1">
                <a:latin typeface="Trebuchet MS"/>
                <a:cs typeface="Trebuchet MS"/>
              </a:rPr>
              <a:t> </a:t>
            </a:r>
            <a:r>
              <a:rPr dirty="0" sz="4000" spc="70" b="1">
                <a:latin typeface="Trebuchet MS"/>
                <a:cs typeface="Trebuchet MS"/>
              </a:rPr>
              <a:t>o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70" b="1">
                <a:latin typeface="Trebuchet MS"/>
                <a:cs typeface="Trebuchet MS"/>
              </a:rPr>
              <a:t>o</a:t>
            </a:r>
            <a:r>
              <a:rPr dirty="0" sz="4000" spc="215" b="1">
                <a:latin typeface="Trebuchet MS"/>
                <a:cs typeface="Trebuchet MS"/>
              </a:rPr>
              <a:t>m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114" b="1">
                <a:latin typeface="Trebuchet MS"/>
                <a:cs typeface="Trebuchet MS"/>
              </a:rPr>
              <a:t>s</a:t>
            </a:r>
            <a:r>
              <a:rPr dirty="0" sz="4000" spc="-425" b="1">
                <a:latin typeface="Trebuchet MS"/>
                <a:cs typeface="Trebuchet MS"/>
              </a:rPr>
              <a:t> </a:t>
            </a:r>
            <a:r>
              <a:rPr dirty="0" sz="4000" spc="-225" b="1">
                <a:latin typeface="Trebuchet MS"/>
                <a:cs typeface="Trebuchet MS"/>
              </a:rPr>
              <a:t>.</a:t>
            </a:r>
            <a:r>
              <a:rPr dirty="0" sz="4000" spc="-415" b="1">
                <a:latin typeface="Trebuchet MS"/>
                <a:cs typeface="Trebuchet MS"/>
              </a:rPr>
              <a:t> </a:t>
            </a:r>
            <a:r>
              <a:rPr dirty="0" sz="4000" spc="-225" b="1">
                <a:latin typeface="Trebuchet MS"/>
                <a:cs typeface="Trebuchet MS"/>
              </a:rPr>
              <a:t>.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-225" b="1">
                <a:latin typeface="Trebuchet MS"/>
                <a:cs typeface="Trebuchet MS"/>
              </a:rPr>
              <a:t>.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215" y="1786255"/>
            <a:ext cx="5090160" cy="219011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00" spc="25" b="1">
                <a:solidFill>
                  <a:srgbClr val="279EFF"/>
                </a:solidFill>
                <a:latin typeface="Trebuchet MS"/>
                <a:cs typeface="Trebuchet MS"/>
              </a:rPr>
              <a:t>Value</a:t>
            </a:r>
            <a:r>
              <a:rPr dirty="0" sz="2400" spc="-130" b="1">
                <a:solidFill>
                  <a:srgbClr val="279EFF"/>
                </a:solidFill>
                <a:latin typeface="Trebuchet MS"/>
                <a:cs typeface="Trebuchet MS"/>
              </a:rPr>
              <a:t> </a:t>
            </a:r>
            <a:r>
              <a:rPr dirty="0" sz="2400" spc="-40" b="1">
                <a:solidFill>
                  <a:srgbClr val="279EFF"/>
                </a:solidFill>
                <a:latin typeface="Trebuchet MS"/>
                <a:cs typeface="Trebuchet MS"/>
              </a:rPr>
              <a:t>expected</a:t>
            </a:r>
            <a:r>
              <a:rPr dirty="0" sz="2400" spc="-90" b="1">
                <a:solidFill>
                  <a:srgbClr val="279EFF"/>
                </a:solidFill>
                <a:latin typeface="Trebuchet MS"/>
                <a:cs typeface="Trebuchet MS"/>
              </a:rPr>
              <a:t> </a:t>
            </a:r>
            <a:r>
              <a:rPr dirty="0" sz="2400" spc="45" b="1">
                <a:solidFill>
                  <a:srgbClr val="279EFF"/>
                </a:solidFill>
                <a:latin typeface="Trebuchet MS"/>
                <a:cs typeface="Trebuchet MS"/>
              </a:rPr>
              <a:t>from</a:t>
            </a:r>
            <a:r>
              <a:rPr dirty="0" sz="2400" spc="-114" b="1">
                <a:solidFill>
                  <a:srgbClr val="279EFF"/>
                </a:solidFill>
                <a:latin typeface="Trebuchet MS"/>
                <a:cs typeface="Trebuchet MS"/>
              </a:rPr>
              <a:t> </a:t>
            </a:r>
            <a:r>
              <a:rPr dirty="0" sz="2400" spc="30" b="1">
                <a:solidFill>
                  <a:srgbClr val="279EFF"/>
                </a:solidFill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10000"/>
              </a:lnSpc>
              <a:spcBef>
                <a:spcPts val="600"/>
              </a:spcBef>
            </a:pPr>
            <a:r>
              <a:rPr dirty="0" sz="2400" spc="80">
                <a:solidFill>
                  <a:srgbClr val="FFFFFF"/>
                </a:solidFill>
                <a:latin typeface="Tahoma"/>
                <a:cs typeface="Tahoma"/>
              </a:rPr>
              <a:t>Most </a:t>
            </a: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respondents </a:t>
            </a:r>
            <a:r>
              <a:rPr dirty="0" sz="2400" spc="60">
                <a:solidFill>
                  <a:srgbClr val="FFFFFF"/>
                </a:solidFill>
                <a:latin typeface="Tahoma"/>
                <a:cs typeface="Tahoma"/>
              </a:rPr>
              <a:t>want </a:t>
            </a:r>
            <a:r>
              <a:rPr dirty="0" sz="2400" spc="10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use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dirty="0" sz="2400" spc="-7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10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make </a:t>
            </a:r>
            <a:r>
              <a:rPr dirty="0" sz="2400" spc="60">
                <a:solidFill>
                  <a:srgbClr val="FFFFFF"/>
                </a:solidFill>
                <a:latin typeface="Tahoma"/>
                <a:cs typeface="Tahoma"/>
              </a:rPr>
              <a:t>better </a:t>
            </a:r>
            <a:r>
              <a:rPr dirty="0" sz="2400" spc="5">
                <a:solidFill>
                  <a:srgbClr val="FFFFFF"/>
                </a:solidFill>
                <a:latin typeface="Tahoma"/>
                <a:cs typeface="Tahoma"/>
              </a:rPr>
              <a:t>decisions;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they </a:t>
            </a: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also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ahoma"/>
                <a:cs typeface="Tahoma"/>
              </a:rPr>
              <a:t>hope</a:t>
            </a:r>
            <a:r>
              <a:rPr dirty="0" sz="24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10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4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ahoma"/>
                <a:cs typeface="Tahoma"/>
              </a:rPr>
              <a:t>better</a:t>
            </a:r>
            <a:r>
              <a:rPr dirty="0" sz="2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ahoma"/>
                <a:cs typeface="Tahoma"/>
              </a:rPr>
              <a:t>know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ahoma"/>
                <a:cs typeface="Tahoma"/>
              </a:rPr>
              <a:t>customers </a:t>
            </a:r>
            <a:r>
              <a:rPr dirty="0" sz="2400" spc="-7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deliver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ahoma"/>
                <a:cs typeface="Tahoma"/>
              </a:rPr>
              <a:t>improved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products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246" y="1859533"/>
            <a:ext cx="73913" cy="32881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4954" y="5788558"/>
            <a:ext cx="3660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FFFFFF"/>
                </a:solidFill>
                <a:latin typeface="Tahoma"/>
                <a:cs typeface="Tahoma"/>
              </a:rPr>
              <a:t>Sou</a:t>
            </a:r>
            <a:r>
              <a:rPr dirty="0" sz="1200" spc="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e: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ahoma"/>
                <a:cs typeface="Tahoma"/>
              </a:rPr>
              <a:t>MIT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echn</a:t>
            </a:r>
            <a:r>
              <a:rPr dirty="0" sz="1200" spc="55">
                <a:solidFill>
                  <a:srgbClr val="FFFFFF"/>
                </a:solidFill>
                <a:latin typeface="Tahoma"/>
                <a:cs typeface="Tahoma"/>
              </a:rPr>
              <a:t>ol</a:t>
            </a:r>
            <a:r>
              <a:rPr dirty="0" sz="1200" spc="30">
                <a:solidFill>
                  <a:srgbClr val="FFFFFF"/>
                </a:solidFill>
                <a:latin typeface="Tahoma"/>
                <a:cs typeface="Tahoma"/>
              </a:rPr>
              <a:t>ogy</a:t>
            </a:r>
            <a:r>
              <a:rPr dirty="0" sz="1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200" spc="3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ew</a:t>
            </a: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sig</a:t>
            </a:r>
            <a:r>
              <a:rPr dirty="0" sz="1200" spc="25">
                <a:solidFill>
                  <a:srgbClr val="FFFFFF"/>
                </a:solidFill>
                <a:latin typeface="Tahoma"/>
                <a:cs typeface="Tahoma"/>
              </a:rPr>
              <a:t>hts</a:t>
            </a:r>
            <a:r>
              <a:rPr dirty="0" sz="1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su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5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200" spc="5">
                <a:solidFill>
                  <a:srgbClr val="FFFFFF"/>
                </a:solidFill>
                <a:latin typeface="Tahoma"/>
                <a:cs typeface="Tahoma"/>
              </a:rPr>
              <a:t>ey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ahoma"/>
                <a:cs typeface="Tahoma"/>
              </a:rPr>
              <a:t>of  </a:t>
            </a:r>
            <a:r>
              <a:rPr dirty="0" sz="1200" spc="45">
                <a:solidFill>
                  <a:srgbClr val="FFFFFF"/>
                </a:solidFill>
                <a:latin typeface="Tahoma"/>
                <a:cs typeface="Tahoma"/>
              </a:rPr>
              <a:t>357</a:t>
            </a:r>
            <a:r>
              <a:rPr dirty="0" sz="1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ahoma"/>
                <a:cs typeface="Tahoma"/>
              </a:rPr>
              <a:t>bu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sin</a:t>
            </a:r>
            <a:r>
              <a:rPr dirty="0" sz="1200" spc="-15">
                <a:solidFill>
                  <a:srgbClr val="FFFFFF"/>
                </a:solidFill>
                <a:latin typeface="Tahoma"/>
                <a:cs typeface="Tahoma"/>
              </a:rPr>
              <a:t>ess</a:t>
            </a:r>
            <a:r>
              <a:rPr dirty="0" sz="1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ea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ders</a:t>
            </a:r>
            <a:r>
              <a:rPr dirty="0" sz="1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decis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200" spc="5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200" spc="3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1200" spc="5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2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200" spc="-7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1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1200" spc="3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200" spc="6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ahoma"/>
                <a:cs typeface="Tahoma"/>
              </a:rPr>
              <a:t>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35978" y="1706117"/>
            <a:ext cx="5113655" cy="331787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 spc="50">
                <a:solidFill>
                  <a:srgbClr val="F1F4F4"/>
                </a:solidFill>
                <a:latin typeface="Tahoma"/>
                <a:cs typeface="Tahoma"/>
              </a:rPr>
              <a:t>Smarter</a:t>
            </a:r>
            <a:r>
              <a:rPr dirty="0" sz="2400" spc="-150">
                <a:solidFill>
                  <a:srgbClr val="F1F4F4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1F4F4"/>
                </a:solidFill>
                <a:latin typeface="Tahoma"/>
                <a:cs typeface="Tahoma"/>
              </a:rPr>
              <a:t>decision-making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50000"/>
              </a:lnSpc>
            </a:pPr>
            <a:r>
              <a:rPr dirty="0" sz="2400" spc="100">
                <a:solidFill>
                  <a:srgbClr val="F1F4F4"/>
                </a:solidFill>
                <a:latin typeface="Tahoma"/>
                <a:cs typeface="Tahoma"/>
              </a:rPr>
              <a:t>A</a:t>
            </a:r>
            <a:r>
              <a:rPr dirty="0" sz="2400" spc="-140">
                <a:solidFill>
                  <a:srgbClr val="F1F4F4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F1F4F4"/>
                </a:solidFill>
                <a:latin typeface="Tahoma"/>
                <a:cs typeface="Tahoma"/>
              </a:rPr>
              <a:t>better</a:t>
            </a:r>
            <a:r>
              <a:rPr dirty="0" sz="2400" spc="-105">
                <a:solidFill>
                  <a:srgbClr val="F1F4F4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1F4F4"/>
                </a:solidFill>
                <a:latin typeface="Tahoma"/>
                <a:cs typeface="Tahoma"/>
              </a:rPr>
              <a:t>understanding</a:t>
            </a:r>
            <a:r>
              <a:rPr dirty="0" sz="2400" spc="-140">
                <a:solidFill>
                  <a:srgbClr val="F1F4F4"/>
                </a:solidFill>
                <a:latin typeface="Tahoma"/>
                <a:cs typeface="Tahoma"/>
              </a:rPr>
              <a:t> </a:t>
            </a:r>
            <a:r>
              <a:rPr dirty="0" sz="2400" spc="110">
                <a:solidFill>
                  <a:srgbClr val="F1F4F4"/>
                </a:solidFill>
                <a:latin typeface="Tahoma"/>
                <a:cs typeface="Tahoma"/>
              </a:rPr>
              <a:t>of</a:t>
            </a:r>
            <a:r>
              <a:rPr dirty="0" sz="2400" spc="-135">
                <a:solidFill>
                  <a:srgbClr val="F1F4F4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F1F4F4"/>
                </a:solidFill>
                <a:latin typeface="Tahoma"/>
                <a:cs typeface="Tahoma"/>
              </a:rPr>
              <a:t>customers </a:t>
            </a:r>
            <a:r>
              <a:rPr dirty="0" sz="2400" spc="-735">
                <a:solidFill>
                  <a:srgbClr val="F1F4F4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1F4F4"/>
                </a:solidFill>
                <a:latin typeface="Tahoma"/>
                <a:cs typeface="Tahoma"/>
              </a:rPr>
              <a:t>Better</a:t>
            </a:r>
            <a:r>
              <a:rPr dirty="0" sz="2400" spc="-120">
                <a:solidFill>
                  <a:srgbClr val="F1F4F4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1F4F4"/>
                </a:solidFill>
                <a:latin typeface="Tahoma"/>
                <a:cs typeface="Tahoma"/>
              </a:rPr>
              <a:t>products</a:t>
            </a:r>
            <a:r>
              <a:rPr dirty="0" sz="2400" spc="-125">
                <a:solidFill>
                  <a:srgbClr val="F1F4F4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1F4F4"/>
                </a:solidFill>
                <a:latin typeface="Tahoma"/>
                <a:cs typeface="Tahoma"/>
              </a:rPr>
              <a:t>and</a:t>
            </a:r>
            <a:r>
              <a:rPr dirty="0" sz="2400" spc="-140">
                <a:solidFill>
                  <a:srgbClr val="F1F4F4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F1F4F4"/>
                </a:solidFill>
                <a:latin typeface="Tahoma"/>
                <a:cs typeface="Tahoma"/>
              </a:rPr>
              <a:t>services</a:t>
            </a:r>
            <a:endParaRPr sz="2400">
              <a:latin typeface="Tahoma"/>
              <a:cs typeface="Tahoma"/>
            </a:endParaRPr>
          </a:p>
          <a:p>
            <a:pPr marL="12700" marR="1604645">
              <a:lnSpc>
                <a:spcPct val="150000"/>
              </a:lnSpc>
            </a:pPr>
            <a:r>
              <a:rPr dirty="0" sz="2400" spc="70">
                <a:solidFill>
                  <a:srgbClr val="F1F4F4"/>
                </a:solidFill>
                <a:latin typeface="Tahoma"/>
                <a:cs typeface="Tahoma"/>
              </a:rPr>
              <a:t>More</a:t>
            </a:r>
            <a:r>
              <a:rPr dirty="0" sz="2400" spc="-145">
                <a:solidFill>
                  <a:srgbClr val="F1F4F4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F1F4F4"/>
                </a:solidFill>
                <a:latin typeface="Tahoma"/>
                <a:cs typeface="Tahoma"/>
              </a:rPr>
              <a:t>efficient</a:t>
            </a:r>
            <a:r>
              <a:rPr dirty="0" sz="2400" spc="-135">
                <a:solidFill>
                  <a:srgbClr val="F1F4F4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1F4F4"/>
                </a:solidFill>
                <a:latin typeface="Tahoma"/>
                <a:cs typeface="Tahoma"/>
              </a:rPr>
              <a:t>operations </a:t>
            </a:r>
            <a:r>
              <a:rPr dirty="0" sz="2400" spc="-735">
                <a:solidFill>
                  <a:srgbClr val="F1F4F4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F1F4F4"/>
                </a:solidFill>
                <a:latin typeface="Tahoma"/>
                <a:cs typeface="Tahoma"/>
              </a:rPr>
              <a:t>Reduced</a:t>
            </a:r>
            <a:r>
              <a:rPr dirty="0" sz="2400" spc="-130">
                <a:solidFill>
                  <a:srgbClr val="F1F4F4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F1F4F4"/>
                </a:solidFill>
                <a:latin typeface="Tahoma"/>
                <a:cs typeface="Tahoma"/>
              </a:rPr>
              <a:t>costs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60">
                <a:solidFill>
                  <a:srgbClr val="F1F4F4"/>
                </a:solidFill>
                <a:latin typeface="Tahoma"/>
                <a:cs typeface="Tahoma"/>
              </a:rPr>
              <a:t>New</a:t>
            </a:r>
            <a:r>
              <a:rPr dirty="0" sz="2400" spc="-165">
                <a:solidFill>
                  <a:srgbClr val="F1F4F4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F1F4F4"/>
                </a:solidFill>
                <a:latin typeface="Tahoma"/>
                <a:cs typeface="Tahoma"/>
              </a:rPr>
              <a:t>business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202" y="4117085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11429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6199" y="4384675"/>
            <a:ext cx="18954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0520">
              <a:lnSpc>
                <a:spcPct val="100000"/>
              </a:lnSpc>
              <a:spcBef>
                <a:spcPts val="100"/>
              </a:spcBef>
            </a:pPr>
            <a:r>
              <a:rPr dirty="0" sz="2400" spc="60">
                <a:solidFill>
                  <a:srgbClr val="FFFFFF"/>
                </a:solidFill>
                <a:latin typeface="Tahoma"/>
                <a:cs typeface="Tahoma"/>
              </a:rPr>
              <a:t>Growing </a:t>
            </a:r>
            <a:r>
              <a:rPr dirty="0" sz="240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exponen</a:t>
            </a:r>
            <a:r>
              <a:rPr dirty="0" sz="2400" spc="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400" spc="70">
                <a:solidFill>
                  <a:srgbClr val="FFFFFF"/>
                </a:solidFill>
                <a:latin typeface="Tahoma"/>
                <a:cs typeface="Tahoma"/>
              </a:rPr>
              <a:t>ially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2873" y="4117085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1143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52952" y="4384675"/>
            <a:ext cx="14027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100"/>
              </a:spcBef>
            </a:pPr>
            <a:r>
              <a:rPr dirty="0" sz="2400" spc="15">
                <a:solidFill>
                  <a:srgbClr val="FFFFFF"/>
                </a:solidFill>
                <a:latin typeface="Tahoma"/>
                <a:cs typeface="Tahoma"/>
              </a:rPr>
              <a:t>Fr</a:t>
            </a:r>
            <a:r>
              <a:rPr dirty="0" sz="2400" spc="105">
                <a:solidFill>
                  <a:srgbClr val="FFFFFF"/>
                </a:solidFill>
                <a:latin typeface="Tahoma"/>
                <a:cs typeface="Tahoma"/>
              </a:rPr>
              <a:t>om</a:t>
            </a:r>
            <a:r>
              <a:rPr dirty="0" sz="24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ahoma"/>
                <a:cs typeface="Tahoma"/>
              </a:rPr>
              <a:t>ne</a:t>
            </a:r>
            <a:r>
              <a:rPr dirty="0" sz="2400" spc="35">
                <a:solidFill>
                  <a:srgbClr val="FFFFFF"/>
                </a:solidFill>
                <a:latin typeface="Tahoma"/>
                <a:cs typeface="Tahoma"/>
              </a:rPr>
              <a:t>w  </a:t>
            </a:r>
            <a:r>
              <a:rPr dirty="0" sz="2400" spc="10">
                <a:solidFill>
                  <a:srgbClr val="FFFFFF"/>
                </a:solidFill>
                <a:latin typeface="Tahoma"/>
                <a:cs typeface="Tahoma"/>
              </a:rPr>
              <a:t>sources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25261" y="4117085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11429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59070" y="4384675"/>
            <a:ext cx="16738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6075" marR="5080" indent="-334010">
              <a:lnSpc>
                <a:spcPct val="100000"/>
              </a:lnSpc>
              <a:spcBef>
                <a:spcPts val="100"/>
              </a:spcBef>
            </a:pPr>
            <a:r>
              <a:rPr dirty="0" sz="2400" spc="-6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400" spc="35">
                <a:solidFill>
                  <a:srgbClr val="FFFFFF"/>
                </a:solidFill>
                <a:latin typeface="Tahoma"/>
                <a:cs typeface="Tahoma"/>
              </a:rPr>
              <a:t>creasingly  </a:t>
            </a:r>
            <a:r>
              <a:rPr dirty="0" sz="2400" spc="25">
                <a:solidFill>
                  <a:srgbClr val="FFFFFF"/>
                </a:solidFill>
                <a:latin typeface="Tahoma"/>
                <a:cs typeface="Tahoma"/>
              </a:rPr>
              <a:t>diverse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75269" y="4117085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1143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38084" y="4384675"/>
            <a:ext cx="18173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4170">
              <a:lnSpc>
                <a:spcPct val="100000"/>
              </a:lnSpc>
              <a:spcBef>
                <a:spcPts val="100"/>
              </a:spcBef>
            </a:pPr>
            <a:r>
              <a:rPr dirty="0" sz="2400" spc="40">
                <a:solidFill>
                  <a:srgbClr val="FFFFFF"/>
                </a:solidFill>
                <a:latin typeface="Tahoma"/>
                <a:cs typeface="Tahoma"/>
              </a:rPr>
              <a:t>Used </a:t>
            </a:r>
            <a:r>
              <a:rPr dirty="0" sz="2400" spc="6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dirty="0" sz="240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many</a:t>
            </a:r>
            <a:r>
              <a:rPr dirty="0" sz="24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ahoma"/>
                <a:cs typeface="Tahoma"/>
              </a:rPr>
              <a:t>peo</a:t>
            </a:r>
            <a:r>
              <a:rPr dirty="0" sz="2400" spc="6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400" spc="70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06990" y="4117085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1143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932034" y="4384675"/>
            <a:ext cx="169354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2400" spc="60">
                <a:solidFill>
                  <a:srgbClr val="FFFFFF"/>
                </a:solidFill>
                <a:latin typeface="Tahoma"/>
                <a:cs typeface="Tahoma"/>
              </a:rPr>
              <a:t>Analyzed </a:t>
            </a:r>
            <a:r>
              <a:rPr dirty="0" sz="240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by many </a:t>
            </a:r>
            <a:r>
              <a:rPr dirty="0" sz="2400" spc="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4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plic</a:t>
            </a:r>
            <a:r>
              <a:rPr dirty="0" sz="2400" spc="6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tio</a:t>
            </a:r>
            <a:r>
              <a:rPr dirty="0" sz="2400" spc="114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400" spc="-3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2940" y="2301239"/>
            <a:ext cx="1524000" cy="1524000"/>
            <a:chOff x="662940" y="2301239"/>
            <a:chExt cx="1524000" cy="1524000"/>
          </a:xfrm>
        </p:grpSpPr>
        <p:sp>
          <p:nvSpPr>
            <p:cNvPr id="13" name="object 13"/>
            <p:cNvSpPr/>
            <p:nvPr/>
          </p:nvSpPr>
          <p:spPr>
            <a:xfrm>
              <a:off x="662940" y="230123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2000" y="0"/>
                  </a:moveTo>
                  <a:lnTo>
                    <a:pt x="713810" y="1498"/>
                  </a:lnTo>
                  <a:lnTo>
                    <a:pt x="666416" y="5936"/>
                  </a:lnTo>
                  <a:lnTo>
                    <a:pt x="619908" y="13223"/>
                  </a:lnTo>
                  <a:lnTo>
                    <a:pt x="574376" y="23269"/>
                  </a:lnTo>
                  <a:lnTo>
                    <a:pt x="529907" y="35987"/>
                  </a:lnTo>
                  <a:lnTo>
                    <a:pt x="486592" y="51286"/>
                  </a:lnTo>
                  <a:lnTo>
                    <a:pt x="444520" y="69078"/>
                  </a:lnTo>
                  <a:lnTo>
                    <a:pt x="403780" y="89272"/>
                  </a:lnTo>
                  <a:lnTo>
                    <a:pt x="364461" y="111781"/>
                  </a:lnTo>
                  <a:lnTo>
                    <a:pt x="326653" y="136514"/>
                  </a:lnTo>
                  <a:lnTo>
                    <a:pt x="290445" y="163383"/>
                  </a:lnTo>
                  <a:lnTo>
                    <a:pt x="255925" y="192298"/>
                  </a:lnTo>
                  <a:lnTo>
                    <a:pt x="223185" y="223170"/>
                  </a:lnTo>
                  <a:lnTo>
                    <a:pt x="192311" y="255910"/>
                  </a:lnTo>
                  <a:lnTo>
                    <a:pt x="163395" y="290429"/>
                  </a:lnTo>
                  <a:lnTo>
                    <a:pt x="136525" y="326636"/>
                  </a:lnTo>
                  <a:lnTo>
                    <a:pt x="111790" y="364444"/>
                  </a:lnTo>
                  <a:lnTo>
                    <a:pt x="89280" y="403763"/>
                  </a:lnTo>
                  <a:lnTo>
                    <a:pt x="69084" y="444504"/>
                  </a:lnTo>
                  <a:lnTo>
                    <a:pt x="51291" y="486577"/>
                  </a:lnTo>
                  <a:lnTo>
                    <a:pt x="35990" y="529893"/>
                  </a:lnTo>
                  <a:lnTo>
                    <a:pt x="23272" y="574363"/>
                  </a:lnTo>
                  <a:lnTo>
                    <a:pt x="13224" y="619898"/>
                  </a:lnTo>
                  <a:lnTo>
                    <a:pt x="5937" y="666409"/>
                  </a:lnTo>
                  <a:lnTo>
                    <a:pt x="1499" y="713805"/>
                  </a:lnTo>
                  <a:lnTo>
                    <a:pt x="0" y="762000"/>
                  </a:lnTo>
                  <a:lnTo>
                    <a:pt x="1499" y="810194"/>
                  </a:lnTo>
                  <a:lnTo>
                    <a:pt x="5937" y="857590"/>
                  </a:lnTo>
                  <a:lnTo>
                    <a:pt x="13224" y="904101"/>
                  </a:lnTo>
                  <a:lnTo>
                    <a:pt x="23272" y="949636"/>
                  </a:lnTo>
                  <a:lnTo>
                    <a:pt x="35990" y="994106"/>
                  </a:lnTo>
                  <a:lnTo>
                    <a:pt x="51291" y="1037422"/>
                  </a:lnTo>
                  <a:lnTo>
                    <a:pt x="69084" y="1079495"/>
                  </a:lnTo>
                  <a:lnTo>
                    <a:pt x="89280" y="1120236"/>
                  </a:lnTo>
                  <a:lnTo>
                    <a:pt x="111790" y="1159555"/>
                  </a:lnTo>
                  <a:lnTo>
                    <a:pt x="136525" y="1197363"/>
                  </a:lnTo>
                  <a:lnTo>
                    <a:pt x="163395" y="1233570"/>
                  </a:lnTo>
                  <a:lnTo>
                    <a:pt x="192311" y="1268089"/>
                  </a:lnTo>
                  <a:lnTo>
                    <a:pt x="223185" y="1300829"/>
                  </a:lnTo>
                  <a:lnTo>
                    <a:pt x="255925" y="1331701"/>
                  </a:lnTo>
                  <a:lnTo>
                    <a:pt x="290445" y="1360616"/>
                  </a:lnTo>
                  <a:lnTo>
                    <a:pt x="326653" y="1387485"/>
                  </a:lnTo>
                  <a:lnTo>
                    <a:pt x="364461" y="1412218"/>
                  </a:lnTo>
                  <a:lnTo>
                    <a:pt x="403780" y="1434727"/>
                  </a:lnTo>
                  <a:lnTo>
                    <a:pt x="444520" y="1454921"/>
                  </a:lnTo>
                  <a:lnTo>
                    <a:pt x="486592" y="1472713"/>
                  </a:lnTo>
                  <a:lnTo>
                    <a:pt x="529907" y="1488012"/>
                  </a:lnTo>
                  <a:lnTo>
                    <a:pt x="574376" y="1500730"/>
                  </a:lnTo>
                  <a:lnTo>
                    <a:pt x="619908" y="1510776"/>
                  </a:lnTo>
                  <a:lnTo>
                    <a:pt x="666416" y="1518063"/>
                  </a:lnTo>
                  <a:lnTo>
                    <a:pt x="713810" y="1522501"/>
                  </a:lnTo>
                  <a:lnTo>
                    <a:pt x="762000" y="1524000"/>
                  </a:lnTo>
                  <a:lnTo>
                    <a:pt x="810194" y="1522501"/>
                  </a:lnTo>
                  <a:lnTo>
                    <a:pt x="857590" y="1518063"/>
                  </a:lnTo>
                  <a:lnTo>
                    <a:pt x="904101" y="1510776"/>
                  </a:lnTo>
                  <a:lnTo>
                    <a:pt x="949636" y="1500730"/>
                  </a:lnTo>
                  <a:lnTo>
                    <a:pt x="994106" y="1488012"/>
                  </a:lnTo>
                  <a:lnTo>
                    <a:pt x="1037422" y="1472713"/>
                  </a:lnTo>
                  <a:lnTo>
                    <a:pt x="1079495" y="1454921"/>
                  </a:lnTo>
                  <a:lnTo>
                    <a:pt x="1120236" y="1434727"/>
                  </a:lnTo>
                  <a:lnTo>
                    <a:pt x="1159555" y="1412218"/>
                  </a:lnTo>
                  <a:lnTo>
                    <a:pt x="1197363" y="1387485"/>
                  </a:lnTo>
                  <a:lnTo>
                    <a:pt x="1233570" y="1360616"/>
                  </a:lnTo>
                  <a:lnTo>
                    <a:pt x="1268089" y="1331701"/>
                  </a:lnTo>
                  <a:lnTo>
                    <a:pt x="1300829" y="1300829"/>
                  </a:lnTo>
                  <a:lnTo>
                    <a:pt x="1331701" y="1268089"/>
                  </a:lnTo>
                  <a:lnTo>
                    <a:pt x="1360616" y="1233570"/>
                  </a:lnTo>
                  <a:lnTo>
                    <a:pt x="1387485" y="1197363"/>
                  </a:lnTo>
                  <a:lnTo>
                    <a:pt x="1412218" y="1159555"/>
                  </a:lnTo>
                  <a:lnTo>
                    <a:pt x="1434727" y="1120236"/>
                  </a:lnTo>
                  <a:lnTo>
                    <a:pt x="1454921" y="1079495"/>
                  </a:lnTo>
                  <a:lnTo>
                    <a:pt x="1472713" y="1037422"/>
                  </a:lnTo>
                  <a:lnTo>
                    <a:pt x="1488012" y="994106"/>
                  </a:lnTo>
                  <a:lnTo>
                    <a:pt x="1500730" y="949636"/>
                  </a:lnTo>
                  <a:lnTo>
                    <a:pt x="1510776" y="904101"/>
                  </a:lnTo>
                  <a:lnTo>
                    <a:pt x="1518063" y="857590"/>
                  </a:lnTo>
                  <a:lnTo>
                    <a:pt x="1522501" y="810194"/>
                  </a:lnTo>
                  <a:lnTo>
                    <a:pt x="1523999" y="762000"/>
                  </a:lnTo>
                  <a:lnTo>
                    <a:pt x="1522501" y="713805"/>
                  </a:lnTo>
                  <a:lnTo>
                    <a:pt x="1518063" y="666409"/>
                  </a:lnTo>
                  <a:lnTo>
                    <a:pt x="1510776" y="619898"/>
                  </a:lnTo>
                  <a:lnTo>
                    <a:pt x="1500730" y="574363"/>
                  </a:lnTo>
                  <a:lnTo>
                    <a:pt x="1488012" y="529893"/>
                  </a:lnTo>
                  <a:lnTo>
                    <a:pt x="1472713" y="486577"/>
                  </a:lnTo>
                  <a:lnTo>
                    <a:pt x="1454921" y="444504"/>
                  </a:lnTo>
                  <a:lnTo>
                    <a:pt x="1434727" y="403763"/>
                  </a:lnTo>
                  <a:lnTo>
                    <a:pt x="1412218" y="364444"/>
                  </a:lnTo>
                  <a:lnTo>
                    <a:pt x="1387485" y="326636"/>
                  </a:lnTo>
                  <a:lnTo>
                    <a:pt x="1360616" y="290429"/>
                  </a:lnTo>
                  <a:lnTo>
                    <a:pt x="1331701" y="255910"/>
                  </a:lnTo>
                  <a:lnTo>
                    <a:pt x="1300829" y="223170"/>
                  </a:lnTo>
                  <a:lnTo>
                    <a:pt x="1268089" y="192298"/>
                  </a:lnTo>
                  <a:lnTo>
                    <a:pt x="1233570" y="163383"/>
                  </a:lnTo>
                  <a:lnTo>
                    <a:pt x="1197363" y="136514"/>
                  </a:lnTo>
                  <a:lnTo>
                    <a:pt x="1159555" y="111781"/>
                  </a:lnTo>
                  <a:lnTo>
                    <a:pt x="1120236" y="89272"/>
                  </a:lnTo>
                  <a:lnTo>
                    <a:pt x="1079495" y="69078"/>
                  </a:lnTo>
                  <a:lnTo>
                    <a:pt x="1037422" y="51286"/>
                  </a:lnTo>
                  <a:lnTo>
                    <a:pt x="994106" y="35987"/>
                  </a:lnTo>
                  <a:lnTo>
                    <a:pt x="949636" y="23269"/>
                  </a:lnTo>
                  <a:lnTo>
                    <a:pt x="904101" y="13223"/>
                  </a:lnTo>
                  <a:lnTo>
                    <a:pt x="857590" y="5936"/>
                  </a:lnTo>
                  <a:lnTo>
                    <a:pt x="810194" y="149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3A3A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20318" y="2865881"/>
              <a:ext cx="814069" cy="577850"/>
            </a:xfrm>
            <a:custGeom>
              <a:avLst/>
              <a:gdLst/>
              <a:ahLst/>
              <a:cxnLst/>
              <a:rect l="l" t="t" r="r" b="b"/>
              <a:pathLst>
                <a:path w="814069" h="577850">
                  <a:moveTo>
                    <a:pt x="208292" y="577595"/>
                  </a:moveTo>
                  <a:lnTo>
                    <a:pt x="208292" y="577595"/>
                  </a:lnTo>
                  <a:lnTo>
                    <a:pt x="3721" y="577595"/>
                  </a:lnTo>
                  <a:lnTo>
                    <a:pt x="0" y="573913"/>
                  </a:lnTo>
                  <a:lnTo>
                    <a:pt x="0" y="303021"/>
                  </a:lnTo>
                  <a:lnTo>
                    <a:pt x="3721" y="295655"/>
                  </a:lnTo>
                  <a:lnTo>
                    <a:pt x="212013" y="295655"/>
                  </a:lnTo>
                  <a:lnTo>
                    <a:pt x="219456" y="303021"/>
                  </a:lnTo>
                  <a:lnTo>
                    <a:pt x="219456" y="573913"/>
                  </a:lnTo>
                  <a:lnTo>
                    <a:pt x="212013" y="577595"/>
                  </a:lnTo>
                  <a:lnTo>
                    <a:pt x="208292" y="577595"/>
                  </a:lnTo>
                  <a:close/>
                </a:path>
                <a:path w="814069" h="577850">
                  <a:moveTo>
                    <a:pt x="802767" y="577595"/>
                  </a:moveTo>
                  <a:lnTo>
                    <a:pt x="802767" y="577595"/>
                  </a:lnTo>
                  <a:lnTo>
                    <a:pt x="604138" y="577595"/>
                  </a:lnTo>
                  <a:lnTo>
                    <a:pt x="600456" y="573913"/>
                  </a:lnTo>
                  <a:lnTo>
                    <a:pt x="600456" y="3682"/>
                  </a:lnTo>
                  <a:lnTo>
                    <a:pt x="604138" y="0"/>
                  </a:lnTo>
                  <a:lnTo>
                    <a:pt x="806450" y="0"/>
                  </a:lnTo>
                  <a:lnTo>
                    <a:pt x="813815" y="3682"/>
                  </a:lnTo>
                  <a:lnTo>
                    <a:pt x="813815" y="573913"/>
                  </a:lnTo>
                  <a:lnTo>
                    <a:pt x="806450" y="577595"/>
                  </a:lnTo>
                  <a:lnTo>
                    <a:pt x="802767" y="577595"/>
                  </a:lnTo>
                  <a:close/>
                </a:path>
                <a:path w="814069" h="577850">
                  <a:moveTo>
                    <a:pt x="506984" y="577595"/>
                  </a:moveTo>
                  <a:lnTo>
                    <a:pt x="506984" y="577595"/>
                  </a:lnTo>
                  <a:lnTo>
                    <a:pt x="298703" y="577595"/>
                  </a:lnTo>
                  <a:lnTo>
                    <a:pt x="298703" y="570229"/>
                  </a:lnTo>
                  <a:lnTo>
                    <a:pt x="298703" y="163702"/>
                  </a:lnTo>
                  <a:lnTo>
                    <a:pt x="302387" y="160019"/>
                  </a:lnTo>
                  <a:lnTo>
                    <a:pt x="510666" y="160019"/>
                  </a:lnTo>
                  <a:lnTo>
                    <a:pt x="518159" y="163702"/>
                  </a:lnTo>
                  <a:lnTo>
                    <a:pt x="518159" y="577595"/>
                  </a:lnTo>
                  <a:lnTo>
                    <a:pt x="510666" y="577595"/>
                  </a:lnTo>
                  <a:lnTo>
                    <a:pt x="506984" y="57759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64514" y="2605277"/>
              <a:ext cx="727075" cy="490855"/>
            </a:xfrm>
            <a:custGeom>
              <a:avLst/>
              <a:gdLst/>
              <a:ahLst/>
              <a:cxnLst/>
              <a:rect l="l" t="t" r="r" b="b"/>
              <a:pathLst>
                <a:path w="727075" h="490855">
                  <a:moveTo>
                    <a:pt x="0" y="427482"/>
                  </a:moveTo>
                  <a:lnTo>
                    <a:pt x="4970" y="402865"/>
                  </a:lnTo>
                  <a:lnTo>
                    <a:pt x="18526" y="382762"/>
                  </a:lnTo>
                  <a:lnTo>
                    <a:pt x="38629" y="369206"/>
                  </a:lnTo>
                  <a:lnTo>
                    <a:pt x="63246" y="364236"/>
                  </a:lnTo>
                  <a:lnTo>
                    <a:pt x="87862" y="369206"/>
                  </a:lnTo>
                  <a:lnTo>
                    <a:pt x="107965" y="382762"/>
                  </a:lnTo>
                  <a:lnTo>
                    <a:pt x="121521" y="402865"/>
                  </a:lnTo>
                  <a:lnTo>
                    <a:pt x="126492" y="427482"/>
                  </a:lnTo>
                  <a:lnTo>
                    <a:pt x="121521" y="452098"/>
                  </a:lnTo>
                  <a:lnTo>
                    <a:pt x="107965" y="472201"/>
                  </a:lnTo>
                  <a:lnTo>
                    <a:pt x="87862" y="485757"/>
                  </a:lnTo>
                  <a:lnTo>
                    <a:pt x="63246" y="490727"/>
                  </a:lnTo>
                  <a:lnTo>
                    <a:pt x="38629" y="485757"/>
                  </a:lnTo>
                  <a:lnTo>
                    <a:pt x="18526" y="472201"/>
                  </a:lnTo>
                  <a:lnTo>
                    <a:pt x="4970" y="452098"/>
                  </a:lnTo>
                  <a:lnTo>
                    <a:pt x="0" y="427482"/>
                  </a:lnTo>
                  <a:close/>
                </a:path>
                <a:path w="727075" h="490855">
                  <a:moveTo>
                    <a:pt x="300228" y="278892"/>
                  </a:moveTo>
                  <a:lnTo>
                    <a:pt x="305264" y="254555"/>
                  </a:lnTo>
                  <a:lnTo>
                    <a:pt x="318992" y="234696"/>
                  </a:lnTo>
                  <a:lnTo>
                    <a:pt x="339340" y="221313"/>
                  </a:lnTo>
                  <a:lnTo>
                    <a:pt x="364236" y="216408"/>
                  </a:lnTo>
                  <a:lnTo>
                    <a:pt x="389131" y="221313"/>
                  </a:lnTo>
                  <a:lnTo>
                    <a:pt x="409479" y="234696"/>
                  </a:lnTo>
                  <a:lnTo>
                    <a:pt x="423207" y="254555"/>
                  </a:lnTo>
                  <a:lnTo>
                    <a:pt x="428244" y="278892"/>
                  </a:lnTo>
                  <a:lnTo>
                    <a:pt x="423207" y="303228"/>
                  </a:lnTo>
                  <a:lnTo>
                    <a:pt x="409479" y="323088"/>
                  </a:lnTo>
                  <a:lnTo>
                    <a:pt x="389131" y="336470"/>
                  </a:lnTo>
                  <a:lnTo>
                    <a:pt x="364236" y="341375"/>
                  </a:lnTo>
                  <a:lnTo>
                    <a:pt x="339340" y="336470"/>
                  </a:lnTo>
                  <a:lnTo>
                    <a:pt x="318992" y="323088"/>
                  </a:lnTo>
                  <a:lnTo>
                    <a:pt x="305264" y="303228"/>
                  </a:lnTo>
                  <a:lnTo>
                    <a:pt x="300228" y="278892"/>
                  </a:lnTo>
                  <a:close/>
                </a:path>
                <a:path w="727075" h="490855">
                  <a:moveTo>
                    <a:pt x="598932" y="62484"/>
                  </a:moveTo>
                  <a:lnTo>
                    <a:pt x="603968" y="38147"/>
                  </a:lnTo>
                  <a:lnTo>
                    <a:pt x="617696" y="18287"/>
                  </a:lnTo>
                  <a:lnTo>
                    <a:pt x="638044" y="4905"/>
                  </a:lnTo>
                  <a:lnTo>
                    <a:pt x="662940" y="0"/>
                  </a:lnTo>
                  <a:lnTo>
                    <a:pt x="687835" y="4905"/>
                  </a:lnTo>
                  <a:lnTo>
                    <a:pt x="708183" y="18287"/>
                  </a:lnTo>
                  <a:lnTo>
                    <a:pt x="721911" y="38147"/>
                  </a:lnTo>
                  <a:lnTo>
                    <a:pt x="726948" y="62484"/>
                  </a:lnTo>
                  <a:lnTo>
                    <a:pt x="721911" y="86820"/>
                  </a:lnTo>
                  <a:lnTo>
                    <a:pt x="708183" y="106680"/>
                  </a:lnTo>
                  <a:lnTo>
                    <a:pt x="687835" y="120062"/>
                  </a:lnTo>
                  <a:lnTo>
                    <a:pt x="662940" y="124968"/>
                  </a:lnTo>
                  <a:lnTo>
                    <a:pt x="638044" y="120062"/>
                  </a:lnTo>
                  <a:lnTo>
                    <a:pt x="617696" y="106679"/>
                  </a:lnTo>
                  <a:lnTo>
                    <a:pt x="603968" y="86820"/>
                  </a:lnTo>
                  <a:lnTo>
                    <a:pt x="598932" y="62484"/>
                  </a:lnTo>
                  <a:close/>
                </a:path>
                <a:path w="727075" h="490855">
                  <a:moveTo>
                    <a:pt x="609600" y="103632"/>
                  </a:moveTo>
                  <a:lnTo>
                    <a:pt x="420624" y="245363"/>
                  </a:lnTo>
                </a:path>
                <a:path w="727075" h="490855">
                  <a:moveTo>
                    <a:pt x="300228" y="306324"/>
                  </a:moveTo>
                  <a:lnTo>
                    <a:pt x="126492" y="409956"/>
                  </a:lnTo>
                </a:path>
              </a:pathLst>
            </a:custGeom>
            <a:ln w="19050">
              <a:solidFill>
                <a:srgbClr val="0D9F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2991611" y="2301239"/>
            <a:ext cx="1524000" cy="1524000"/>
            <a:chOff x="2991611" y="2301239"/>
            <a:chExt cx="1524000" cy="1524000"/>
          </a:xfrm>
        </p:grpSpPr>
        <p:sp>
          <p:nvSpPr>
            <p:cNvPr id="17" name="object 17"/>
            <p:cNvSpPr/>
            <p:nvPr/>
          </p:nvSpPr>
          <p:spPr>
            <a:xfrm>
              <a:off x="2991611" y="230123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2000" y="0"/>
                  </a:moveTo>
                  <a:lnTo>
                    <a:pt x="713805" y="1498"/>
                  </a:lnTo>
                  <a:lnTo>
                    <a:pt x="666409" y="5936"/>
                  </a:lnTo>
                  <a:lnTo>
                    <a:pt x="619898" y="13223"/>
                  </a:lnTo>
                  <a:lnTo>
                    <a:pt x="574363" y="23269"/>
                  </a:lnTo>
                  <a:lnTo>
                    <a:pt x="529893" y="35987"/>
                  </a:lnTo>
                  <a:lnTo>
                    <a:pt x="486577" y="51286"/>
                  </a:lnTo>
                  <a:lnTo>
                    <a:pt x="444504" y="69078"/>
                  </a:lnTo>
                  <a:lnTo>
                    <a:pt x="403763" y="89272"/>
                  </a:lnTo>
                  <a:lnTo>
                    <a:pt x="364444" y="111781"/>
                  </a:lnTo>
                  <a:lnTo>
                    <a:pt x="326636" y="136514"/>
                  </a:lnTo>
                  <a:lnTo>
                    <a:pt x="290429" y="163383"/>
                  </a:lnTo>
                  <a:lnTo>
                    <a:pt x="255910" y="192298"/>
                  </a:lnTo>
                  <a:lnTo>
                    <a:pt x="223170" y="223170"/>
                  </a:lnTo>
                  <a:lnTo>
                    <a:pt x="192298" y="255910"/>
                  </a:lnTo>
                  <a:lnTo>
                    <a:pt x="163383" y="290429"/>
                  </a:lnTo>
                  <a:lnTo>
                    <a:pt x="136514" y="326636"/>
                  </a:lnTo>
                  <a:lnTo>
                    <a:pt x="111781" y="364444"/>
                  </a:lnTo>
                  <a:lnTo>
                    <a:pt x="89272" y="403763"/>
                  </a:lnTo>
                  <a:lnTo>
                    <a:pt x="69078" y="444504"/>
                  </a:lnTo>
                  <a:lnTo>
                    <a:pt x="51286" y="486577"/>
                  </a:lnTo>
                  <a:lnTo>
                    <a:pt x="35987" y="529893"/>
                  </a:lnTo>
                  <a:lnTo>
                    <a:pt x="23269" y="574363"/>
                  </a:lnTo>
                  <a:lnTo>
                    <a:pt x="13223" y="619898"/>
                  </a:lnTo>
                  <a:lnTo>
                    <a:pt x="5936" y="666409"/>
                  </a:lnTo>
                  <a:lnTo>
                    <a:pt x="1498" y="713805"/>
                  </a:lnTo>
                  <a:lnTo>
                    <a:pt x="0" y="762000"/>
                  </a:lnTo>
                  <a:lnTo>
                    <a:pt x="1498" y="810194"/>
                  </a:lnTo>
                  <a:lnTo>
                    <a:pt x="5936" y="857590"/>
                  </a:lnTo>
                  <a:lnTo>
                    <a:pt x="13223" y="904101"/>
                  </a:lnTo>
                  <a:lnTo>
                    <a:pt x="23269" y="949636"/>
                  </a:lnTo>
                  <a:lnTo>
                    <a:pt x="35987" y="994106"/>
                  </a:lnTo>
                  <a:lnTo>
                    <a:pt x="51286" y="1037422"/>
                  </a:lnTo>
                  <a:lnTo>
                    <a:pt x="69078" y="1079495"/>
                  </a:lnTo>
                  <a:lnTo>
                    <a:pt x="89272" y="1120236"/>
                  </a:lnTo>
                  <a:lnTo>
                    <a:pt x="111781" y="1159555"/>
                  </a:lnTo>
                  <a:lnTo>
                    <a:pt x="136514" y="1197363"/>
                  </a:lnTo>
                  <a:lnTo>
                    <a:pt x="163383" y="1233570"/>
                  </a:lnTo>
                  <a:lnTo>
                    <a:pt x="192298" y="1268089"/>
                  </a:lnTo>
                  <a:lnTo>
                    <a:pt x="223170" y="1300829"/>
                  </a:lnTo>
                  <a:lnTo>
                    <a:pt x="255910" y="1331701"/>
                  </a:lnTo>
                  <a:lnTo>
                    <a:pt x="290429" y="1360616"/>
                  </a:lnTo>
                  <a:lnTo>
                    <a:pt x="326636" y="1387485"/>
                  </a:lnTo>
                  <a:lnTo>
                    <a:pt x="364444" y="1412218"/>
                  </a:lnTo>
                  <a:lnTo>
                    <a:pt x="403763" y="1434727"/>
                  </a:lnTo>
                  <a:lnTo>
                    <a:pt x="444504" y="1454921"/>
                  </a:lnTo>
                  <a:lnTo>
                    <a:pt x="486577" y="1472713"/>
                  </a:lnTo>
                  <a:lnTo>
                    <a:pt x="529893" y="1488012"/>
                  </a:lnTo>
                  <a:lnTo>
                    <a:pt x="574363" y="1500730"/>
                  </a:lnTo>
                  <a:lnTo>
                    <a:pt x="619898" y="1510776"/>
                  </a:lnTo>
                  <a:lnTo>
                    <a:pt x="666409" y="1518063"/>
                  </a:lnTo>
                  <a:lnTo>
                    <a:pt x="713805" y="1522501"/>
                  </a:lnTo>
                  <a:lnTo>
                    <a:pt x="762000" y="1524000"/>
                  </a:lnTo>
                  <a:lnTo>
                    <a:pt x="810194" y="1522501"/>
                  </a:lnTo>
                  <a:lnTo>
                    <a:pt x="857590" y="1518063"/>
                  </a:lnTo>
                  <a:lnTo>
                    <a:pt x="904101" y="1510776"/>
                  </a:lnTo>
                  <a:lnTo>
                    <a:pt x="949636" y="1500730"/>
                  </a:lnTo>
                  <a:lnTo>
                    <a:pt x="994106" y="1488012"/>
                  </a:lnTo>
                  <a:lnTo>
                    <a:pt x="1037422" y="1472713"/>
                  </a:lnTo>
                  <a:lnTo>
                    <a:pt x="1079495" y="1454921"/>
                  </a:lnTo>
                  <a:lnTo>
                    <a:pt x="1120236" y="1434727"/>
                  </a:lnTo>
                  <a:lnTo>
                    <a:pt x="1159555" y="1412218"/>
                  </a:lnTo>
                  <a:lnTo>
                    <a:pt x="1197363" y="1387485"/>
                  </a:lnTo>
                  <a:lnTo>
                    <a:pt x="1233570" y="1360616"/>
                  </a:lnTo>
                  <a:lnTo>
                    <a:pt x="1268089" y="1331701"/>
                  </a:lnTo>
                  <a:lnTo>
                    <a:pt x="1300829" y="1300829"/>
                  </a:lnTo>
                  <a:lnTo>
                    <a:pt x="1331701" y="1268089"/>
                  </a:lnTo>
                  <a:lnTo>
                    <a:pt x="1360616" y="1233570"/>
                  </a:lnTo>
                  <a:lnTo>
                    <a:pt x="1387485" y="1197363"/>
                  </a:lnTo>
                  <a:lnTo>
                    <a:pt x="1412218" y="1159555"/>
                  </a:lnTo>
                  <a:lnTo>
                    <a:pt x="1434727" y="1120236"/>
                  </a:lnTo>
                  <a:lnTo>
                    <a:pt x="1454921" y="1079495"/>
                  </a:lnTo>
                  <a:lnTo>
                    <a:pt x="1472713" y="1037422"/>
                  </a:lnTo>
                  <a:lnTo>
                    <a:pt x="1488012" y="994106"/>
                  </a:lnTo>
                  <a:lnTo>
                    <a:pt x="1500730" y="949636"/>
                  </a:lnTo>
                  <a:lnTo>
                    <a:pt x="1510776" y="904101"/>
                  </a:lnTo>
                  <a:lnTo>
                    <a:pt x="1518063" y="857590"/>
                  </a:lnTo>
                  <a:lnTo>
                    <a:pt x="1522501" y="810194"/>
                  </a:lnTo>
                  <a:lnTo>
                    <a:pt x="1524000" y="762000"/>
                  </a:lnTo>
                  <a:lnTo>
                    <a:pt x="1522501" y="713805"/>
                  </a:lnTo>
                  <a:lnTo>
                    <a:pt x="1518063" y="666409"/>
                  </a:lnTo>
                  <a:lnTo>
                    <a:pt x="1510776" y="619898"/>
                  </a:lnTo>
                  <a:lnTo>
                    <a:pt x="1500730" y="574363"/>
                  </a:lnTo>
                  <a:lnTo>
                    <a:pt x="1488012" y="529893"/>
                  </a:lnTo>
                  <a:lnTo>
                    <a:pt x="1472713" y="486577"/>
                  </a:lnTo>
                  <a:lnTo>
                    <a:pt x="1454921" y="444504"/>
                  </a:lnTo>
                  <a:lnTo>
                    <a:pt x="1434727" y="403763"/>
                  </a:lnTo>
                  <a:lnTo>
                    <a:pt x="1412218" y="364444"/>
                  </a:lnTo>
                  <a:lnTo>
                    <a:pt x="1387485" y="326636"/>
                  </a:lnTo>
                  <a:lnTo>
                    <a:pt x="1360616" y="290429"/>
                  </a:lnTo>
                  <a:lnTo>
                    <a:pt x="1331701" y="255910"/>
                  </a:lnTo>
                  <a:lnTo>
                    <a:pt x="1300829" y="223170"/>
                  </a:lnTo>
                  <a:lnTo>
                    <a:pt x="1268089" y="192298"/>
                  </a:lnTo>
                  <a:lnTo>
                    <a:pt x="1233570" y="163383"/>
                  </a:lnTo>
                  <a:lnTo>
                    <a:pt x="1197363" y="136514"/>
                  </a:lnTo>
                  <a:lnTo>
                    <a:pt x="1159555" y="111781"/>
                  </a:lnTo>
                  <a:lnTo>
                    <a:pt x="1120236" y="89272"/>
                  </a:lnTo>
                  <a:lnTo>
                    <a:pt x="1079495" y="69078"/>
                  </a:lnTo>
                  <a:lnTo>
                    <a:pt x="1037422" y="51286"/>
                  </a:lnTo>
                  <a:lnTo>
                    <a:pt x="994106" y="35987"/>
                  </a:lnTo>
                  <a:lnTo>
                    <a:pt x="949636" y="23269"/>
                  </a:lnTo>
                  <a:lnTo>
                    <a:pt x="904101" y="13223"/>
                  </a:lnTo>
                  <a:lnTo>
                    <a:pt x="857590" y="5936"/>
                  </a:lnTo>
                  <a:lnTo>
                    <a:pt x="810194" y="149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3A3A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673601" y="2829305"/>
              <a:ext cx="544195" cy="632460"/>
            </a:xfrm>
            <a:custGeom>
              <a:avLst/>
              <a:gdLst/>
              <a:ahLst/>
              <a:cxnLst/>
              <a:rect l="l" t="t" r="r" b="b"/>
              <a:pathLst>
                <a:path w="544195" h="632460">
                  <a:moveTo>
                    <a:pt x="0" y="84582"/>
                  </a:moveTo>
                  <a:lnTo>
                    <a:pt x="37140" y="41881"/>
                  </a:lnTo>
                  <a:lnTo>
                    <a:pt x="79676" y="24765"/>
                  </a:lnTo>
                  <a:lnTo>
                    <a:pt x="134732" y="11542"/>
                  </a:lnTo>
                  <a:lnTo>
                    <a:pt x="199716" y="3019"/>
                  </a:lnTo>
                  <a:lnTo>
                    <a:pt x="272034" y="0"/>
                  </a:lnTo>
                  <a:lnTo>
                    <a:pt x="344351" y="3019"/>
                  </a:lnTo>
                  <a:lnTo>
                    <a:pt x="409335" y="11542"/>
                  </a:lnTo>
                  <a:lnTo>
                    <a:pt x="464391" y="24764"/>
                  </a:lnTo>
                  <a:lnTo>
                    <a:pt x="506927" y="41881"/>
                  </a:lnTo>
                  <a:lnTo>
                    <a:pt x="544068" y="84582"/>
                  </a:lnTo>
                  <a:lnTo>
                    <a:pt x="534350" y="107075"/>
                  </a:lnTo>
                  <a:lnTo>
                    <a:pt x="464391" y="144399"/>
                  </a:lnTo>
                  <a:lnTo>
                    <a:pt x="409335" y="157621"/>
                  </a:lnTo>
                  <a:lnTo>
                    <a:pt x="344351" y="166144"/>
                  </a:lnTo>
                  <a:lnTo>
                    <a:pt x="272034" y="169164"/>
                  </a:lnTo>
                  <a:lnTo>
                    <a:pt x="199716" y="166144"/>
                  </a:lnTo>
                  <a:lnTo>
                    <a:pt x="134732" y="157621"/>
                  </a:lnTo>
                  <a:lnTo>
                    <a:pt x="79676" y="144399"/>
                  </a:lnTo>
                  <a:lnTo>
                    <a:pt x="37140" y="127282"/>
                  </a:lnTo>
                  <a:lnTo>
                    <a:pt x="0" y="84582"/>
                  </a:lnTo>
                  <a:close/>
                </a:path>
                <a:path w="544195" h="632460">
                  <a:moveTo>
                    <a:pt x="0" y="236220"/>
                  </a:moveTo>
                  <a:lnTo>
                    <a:pt x="37140" y="280190"/>
                  </a:lnTo>
                  <a:lnTo>
                    <a:pt x="79676" y="297751"/>
                  </a:lnTo>
                  <a:lnTo>
                    <a:pt x="134732" y="311291"/>
                  </a:lnTo>
                  <a:lnTo>
                    <a:pt x="199716" y="320004"/>
                  </a:lnTo>
                  <a:lnTo>
                    <a:pt x="272034" y="323088"/>
                  </a:lnTo>
                  <a:lnTo>
                    <a:pt x="344351" y="320004"/>
                  </a:lnTo>
                  <a:lnTo>
                    <a:pt x="409335" y="311291"/>
                  </a:lnTo>
                  <a:lnTo>
                    <a:pt x="464391" y="297751"/>
                  </a:lnTo>
                  <a:lnTo>
                    <a:pt x="506927" y="280190"/>
                  </a:lnTo>
                  <a:lnTo>
                    <a:pt x="534350" y="259411"/>
                  </a:lnTo>
                  <a:lnTo>
                    <a:pt x="544068" y="236220"/>
                  </a:lnTo>
                </a:path>
                <a:path w="544195" h="632460">
                  <a:moveTo>
                    <a:pt x="0" y="390144"/>
                  </a:moveTo>
                  <a:lnTo>
                    <a:pt x="37140" y="429993"/>
                  </a:lnTo>
                  <a:lnTo>
                    <a:pt x="79676" y="446055"/>
                  </a:lnTo>
                  <a:lnTo>
                    <a:pt x="134732" y="458498"/>
                  </a:lnTo>
                  <a:lnTo>
                    <a:pt x="199716" y="466538"/>
                  </a:lnTo>
                  <a:lnTo>
                    <a:pt x="272034" y="469392"/>
                  </a:lnTo>
                  <a:lnTo>
                    <a:pt x="344351" y="466538"/>
                  </a:lnTo>
                  <a:lnTo>
                    <a:pt x="409335" y="458498"/>
                  </a:lnTo>
                  <a:lnTo>
                    <a:pt x="464391" y="446055"/>
                  </a:lnTo>
                  <a:lnTo>
                    <a:pt x="506927" y="429993"/>
                  </a:lnTo>
                  <a:lnTo>
                    <a:pt x="534350" y="411095"/>
                  </a:lnTo>
                  <a:lnTo>
                    <a:pt x="544068" y="390144"/>
                  </a:lnTo>
                </a:path>
                <a:path w="544195" h="632460">
                  <a:moveTo>
                    <a:pt x="544068" y="83820"/>
                  </a:moveTo>
                  <a:lnTo>
                    <a:pt x="544068" y="352911"/>
                  </a:lnTo>
                  <a:lnTo>
                    <a:pt x="544068" y="491093"/>
                  </a:lnTo>
                  <a:lnTo>
                    <a:pt x="544068" y="542002"/>
                  </a:lnTo>
                  <a:lnTo>
                    <a:pt x="544068" y="549275"/>
                  </a:lnTo>
                  <a:lnTo>
                    <a:pt x="534350" y="571179"/>
                  </a:lnTo>
                  <a:lnTo>
                    <a:pt x="464391" y="607869"/>
                  </a:lnTo>
                  <a:lnTo>
                    <a:pt x="409335" y="620968"/>
                  </a:lnTo>
                  <a:lnTo>
                    <a:pt x="344351" y="629446"/>
                  </a:lnTo>
                  <a:lnTo>
                    <a:pt x="272034" y="632460"/>
                  </a:lnTo>
                  <a:lnTo>
                    <a:pt x="199716" y="629446"/>
                  </a:lnTo>
                  <a:lnTo>
                    <a:pt x="134732" y="620968"/>
                  </a:lnTo>
                  <a:lnTo>
                    <a:pt x="79676" y="607869"/>
                  </a:lnTo>
                  <a:lnTo>
                    <a:pt x="37140" y="590992"/>
                  </a:lnTo>
                  <a:lnTo>
                    <a:pt x="0" y="549275"/>
                  </a:lnTo>
                  <a:lnTo>
                    <a:pt x="0" y="280183"/>
                  </a:lnTo>
                  <a:lnTo>
                    <a:pt x="0" y="142001"/>
                  </a:lnTo>
                  <a:lnTo>
                    <a:pt x="0" y="91092"/>
                  </a:lnTo>
                  <a:lnTo>
                    <a:pt x="0" y="8382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2133" y="3011804"/>
              <a:ext cx="66293" cy="6934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2133" y="3170300"/>
              <a:ext cx="66293" cy="708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2133" y="3327272"/>
              <a:ext cx="66293" cy="6476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15461" y="2617496"/>
              <a:ext cx="464820" cy="510540"/>
            </a:xfrm>
            <a:custGeom>
              <a:avLst/>
              <a:gdLst/>
              <a:ahLst/>
              <a:cxnLst/>
              <a:rect l="l" t="t" r="r" b="b"/>
              <a:pathLst>
                <a:path w="464820" h="510539">
                  <a:moveTo>
                    <a:pt x="168910" y="187044"/>
                  </a:moveTo>
                  <a:lnTo>
                    <a:pt x="222230" y="187044"/>
                  </a:lnTo>
                  <a:lnTo>
                    <a:pt x="222230" y="132587"/>
                  </a:lnTo>
                  <a:lnTo>
                    <a:pt x="168910" y="132587"/>
                  </a:lnTo>
                  <a:lnTo>
                    <a:pt x="168910" y="187044"/>
                  </a:lnTo>
                  <a:close/>
                </a:path>
                <a:path w="464820" h="510539">
                  <a:moveTo>
                    <a:pt x="409955" y="180948"/>
                  </a:moveTo>
                  <a:lnTo>
                    <a:pt x="464412" y="180948"/>
                  </a:lnTo>
                  <a:lnTo>
                    <a:pt x="464412" y="126492"/>
                  </a:lnTo>
                  <a:lnTo>
                    <a:pt x="409955" y="126492"/>
                  </a:lnTo>
                  <a:lnTo>
                    <a:pt x="409955" y="180948"/>
                  </a:lnTo>
                  <a:close/>
                </a:path>
                <a:path w="464820" h="510539">
                  <a:moveTo>
                    <a:pt x="110998" y="333348"/>
                  </a:moveTo>
                  <a:lnTo>
                    <a:pt x="164318" y="333348"/>
                  </a:lnTo>
                  <a:lnTo>
                    <a:pt x="164318" y="278892"/>
                  </a:lnTo>
                  <a:lnTo>
                    <a:pt x="110998" y="278892"/>
                  </a:lnTo>
                  <a:lnTo>
                    <a:pt x="110998" y="333348"/>
                  </a:lnTo>
                  <a:close/>
                </a:path>
                <a:path w="464820" h="510539">
                  <a:moveTo>
                    <a:pt x="257555" y="333348"/>
                  </a:moveTo>
                  <a:lnTo>
                    <a:pt x="312012" y="333348"/>
                  </a:lnTo>
                  <a:lnTo>
                    <a:pt x="312012" y="278892"/>
                  </a:lnTo>
                  <a:lnTo>
                    <a:pt x="257555" y="278892"/>
                  </a:lnTo>
                  <a:lnTo>
                    <a:pt x="257555" y="333348"/>
                  </a:lnTo>
                  <a:close/>
                </a:path>
                <a:path w="464820" h="510539">
                  <a:moveTo>
                    <a:pt x="60705" y="510132"/>
                  </a:moveTo>
                  <a:lnTo>
                    <a:pt x="114026" y="510132"/>
                  </a:lnTo>
                  <a:lnTo>
                    <a:pt x="114026" y="455675"/>
                  </a:lnTo>
                  <a:lnTo>
                    <a:pt x="60705" y="455675"/>
                  </a:lnTo>
                  <a:lnTo>
                    <a:pt x="60705" y="510132"/>
                  </a:lnTo>
                  <a:close/>
                </a:path>
                <a:path w="464820" h="510539">
                  <a:moveTo>
                    <a:pt x="192024" y="443203"/>
                  </a:moveTo>
                  <a:lnTo>
                    <a:pt x="246480" y="443203"/>
                  </a:lnTo>
                  <a:lnTo>
                    <a:pt x="246480" y="389882"/>
                  </a:lnTo>
                  <a:lnTo>
                    <a:pt x="192024" y="389882"/>
                  </a:lnTo>
                  <a:lnTo>
                    <a:pt x="192024" y="443203"/>
                  </a:lnTo>
                  <a:close/>
                </a:path>
                <a:path w="464820" h="510539">
                  <a:moveTo>
                    <a:pt x="300227" y="127735"/>
                  </a:moveTo>
                  <a:lnTo>
                    <a:pt x="354684" y="127735"/>
                  </a:lnTo>
                  <a:lnTo>
                    <a:pt x="354684" y="74414"/>
                  </a:lnTo>
                  <a:lnTo>
                    <a:pt x="300227" y="74414"/>
                  </a:lnTo>
                  <a:lnTo>
                    <a:pt x="300227" y="127735"/>
                  </a:lnTo>
                  <a:close/>
                </a:path>
                <a:path w="464820" h="510539">
                  <a:moveTo>
                    <a:pt x="0" y="54456"/>
                  </a:moveTo>
                  <a:lnTo>
                    <a:pt x="54456" y="54456"/>
                  </a:lnTo>
                  <a:lnTo>
                    <a:pt x="54456" y="0"/>
                  </a:lnTo>
                  <a:lnTo>
                    <a:pt x="0" y="0"/>
                  </a:lnTo>
                  <a:lnTo>
                    <a:pt x="0" y="54456"/>
                  </a:lnTo>
                  <a:close/>
                </a:path>
              </a:pathLst>
            </a:custGeom>
            <a:ln w="19050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0015728" y="2301239"/>
            <a:ext cx="1524000" cy="1524000"/>
            <a:chOff x="10015728" y="2301239"/>
            <a:chExt cx="1524000" cy="1524000"/>
          </a:xfrm>
        </p:grpSpPr>
        <p:sp>
          <p:nvSpPr>
            <p:cNvPr id="24" name="object 24"/>
            <p:cNvSpPr/>
            <p:nvPr/>
          </p:nvSpPr>
          <p:spPr>
            <a:xfrm>
              <a:off x="10015728" y="230123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2000" y="0"/>
                  </a:moveTo>
                  <a:lnTo>
                    <a:pt x="713805" y="1498"/>
                  </a:lnTo>
                  <a:lnTo>
                    <a:pt x="666409" y="5936"/>
                  </a:lnTo>
                  <a:lnTo>
                    <a:pt x="619898" y="13223"/>
                  </a:lnTo>
                  <a:lnTo>
                    <a:pt x="574363" y="23269"/>
                  </a:lnTo>
                  <a:lnTo>
                    <a:pt x="529893" y="35987"/>
                  </a:lnTo>
                  <a:lnTo>
                    <a:pt x="486577" y="51286"/>
                  </a:lnTo>
                  <a:lnTo>
                    <a:pt x="444504" y="69078"/>
                  </a:lnTo>
                  <a:lnTo>
                    <a:pt x="403763" y="89272"/>
                  </a:lnTo>
                  <a:lnTo>
                    <a:pt x="364444" y="111781"/>
                  </a:lnTo>
                  <a:lnTo>
                    <a:pt x="326636" y="136514"/>
                  </a:lnTo>
                  <a:lnTo>
                    <a:pt x="290429" y="163383"/>
                  </a:lnTo>
                  <a:lnTo>
                    <a:pt x="255910" y="192298"/>
                  </a:lnTo>
                  <a:lnTo>
                    <a:pt x="223170" y="223170"/>
                  </a:lnTo>
                  <a:lnTo>
                    <a:pt x="192298" y="255910"/>
                  </a:lnTo>
                  <a:lnTo>
                    <a:pt x="163383" y="290429"/>
                  </a:lnTo>
                  <a:lnTo>
                    <a:pt x="136514" y="326636"/>
                  </a:lnTo>
                  <a:lnTo>
                    <a:pt x="111781" y="364444"/>
                  </a:lnTo>
                  <a:lnTo>
                    <a:pt x="89272" y="403763"/>
                  </a:lnTo>
                  <a:lnTo>
                    <a:pt x="69078" y="444504"/>
                  </a:lnTo>
                  <a:lnTo>
                    <a:pt x="51286" y="486577"/>
                  </a:lnTo>
                  <a:lnTo>
                    <a:pt x="35987" y="529893"/>
                  </a:lnTo>
                  <a:lnTo>
                    <a:pt x="23269" y="574363"/>
                  </a:lnTo>
                  <a:lnTo>
                    <a:pt x="13223" y="619898"/>
                  </a:lnTo>
                  <a:lnTo>
                    <a:pt x="5936" y="666409"/>
                  </a:lnTo>
                  <a:lnTo>
                    <a:pt x="1498" y="713805"/>
                  </a:lnTo>
                  <a:lnTo>
                    <a:pt x="0" y="762000"/>
                  </a:lnTo>
                  <a:lnTo>
                    <a:pt x="1498" y="810194"/>
                  </a:lnTo>
                  <a:lnTo>
                    <a:pt x="5936" y="857590"/>
                  </a:lnTo>
                  <a:lnTo>
                    <a:pt x="13223" y="904101"/>
                  </a:lnTo>
                  <a:lnTo>
                    <a:pt x="23269" y="949636"/>
                  </a:lnTo>
                  <a:lnTo>
                    <a:pt x="35987" y="994106"/>
                  </a:lnTo>
                  <a:lnTo>
                    <a:pt x="51286" y="1037422"/>
                  </a:lnTo>
                  <a:lnTo>
                    <a:pt x="69078" y="1079495"/>
                  </a:lnTo>
                  <a:lnTo>
                    <a:pt x="89272" y="1120236"/>
                  </a:lnTo>
                  <a:lnTo>
                    <a:pt x="111781" y="1159555"/>
                  </a:lnTo>
                  <a:lnTo>
                    <a:pt x="136514" y="1197363"/>
                  </a:lnTo>
                  <a:lnTo>
                    <a:pt x="163383" y="1233570"/>
                  </a:lnTo>
                  <a:lnTo>
                    <a:pt x="192298" y="1268089"/>
                  </a:lnTo>
                  <a:lnTo>
                    <a:pt x="223170" y="1300829"/>
                  </a:lnTo>
                  <a:lnTo>
                    <a:pt x="255910" y="1331701"/>
                  </a:lnTo>
                  <a:lnTo>
                    <a:pt x="290429" y="1360616"/>
                  </a:lnTo>
                  <a:lnTo>
                    <a:pt x="326636" y="1387485"/>
                  </a:lnTo>
                  <a:lnTo>
                    <a:pt x="364444" y="1412218"/>
                  </a:lnTo>
                  <a:lnTo>
                    <a:pt x="403763" y="1434727"/>
                  </a:lnTo>
                  <a:lnTo>
                    <a:pt x="444504" y="1454921"/>
                  </a:lnTo>
                  <a:lnTo>
                    <a:pt x="486577" y="1472713"/>
                  </a:lnTo>
                  <a:lnTo>
                    <a:pt x="529893" y="1488012"/>
                  </a:lnTo>
                  <a:lnTo>
                    <a:pt x="574363" y="1500730"/>
                  </a:lnTo>
                  <a:lnTo>
                    <a:pt x="619898" y="1510776"/>
                  </a:lnTo>
                  <a:lnTo>
                    <a:pt x="666409" y="1518063"/>
                  </a:lnTo>
                  <a:lnTo>
                    <a:pt x="713805" y="1522501"/>
                  </a:lnTo>
                  <a:lnTo>
                    <a:pt x="762000" y="1524000"/>
                  </a:lnTo>
                  <a:lnTo>
                    <a:pt x="810194" y="1522501"/>
                  </a:lnTo>
                  <a:lnTo>
                    <a:pt x="857590" y="1518063"/>
                  </a:lnTo>
                  <a:lnTo>
                    <a:pt x="904101" y="1510776"/>
                  </a:lnTo>
                  <a:lnTo>
                    <a:pt x="949636" y="1500730"/>
                  </a:lnTo>
                  <a:lnTo>
                    <a:pt x="994106" y="1488012"/>
                  </a:lnTo>
                  <a:lnTo>
                    <a:pt x="1037422" y="1472713"/>
                  </a:lnTo>
                  <a:lnTo>
                    <a:pt x="1079495" y="1454921"/>
                  </a:lnTo>
                  <a:lnTo>
                    <a:pt x="1120236" y="1434727"/>
                  </a:lnTo>
                  <a:lnTo>
                    <a:pt x="1159555" y="1412218"/>
                  </a:lnTo>
                  <a:lnTo>
                    <a:pt x="1197363" y="1387485"/>
                  </a:lnTo>
                  <a:lnTo>
                    <a:pt x="1233570" y="1360616"/>
                  </a:lnTo>
                  <a:lnTo>
                    <a:pt x="1268089" y="1331701"/>
                  </a:lnTo>
                  <a:lnTo>
                    <a:pt x="1300829" y="1300829"/>
                  </a:lnTo>
                  <a:lnTo>
                    <a:pt x="1331701" y="1268089"/>
                  </a:lnTo>
                  <a:lnTo>
                    <a:pt x="1360616" y="1233570"/>
                  </a:lnTo>
                  <a:lnTo>
                    <a:pt x="1387485" y="1197363"/>
                  </a:lnTo>
                  <a:lnTo>
                    <a:pt x="1412218" y="1159555"/>
                  </a:lnTo>
                  <a:lnTo>
                    <a:pt x="1434727" y="1120236"/>
                  </a:lnTo>
                  <a:lnTo>
                    <a:pt x="1454921" y="1079495"/>
                  </a:lnTo>
                  <a:lnTo>
                    <a:pt x="1472713" y="1037422"/>
                  </a:lnTo>
                  <a:lnTo>
                    <a:pt x="1488012" y="994106"/>
                  </a:lnTo>
                  <a:lnTo>
                    <a:pt x="1500730" y="949636"/>
                  </a:lnTo>
                  <a:lnTo>
                    <a:pt x="1510776" y="904101"/>
                  </a:lnTo>
                  <a:lnTo>
                    <a:pt x="1518063" y="857590"/>
                  </a:lnTo>
                  <a:lnTo>
                    <a:pt x="1522501" y="810194"/>
                  </a:lnTo>
                  <a:lnTo>
                    <a:pt x="1524000" y="762000"/>
                  </a:lnTo>
                  <a:lnTo>
                    <a:pt x="1522501" y="713805"/>
                  </a:lnTo>
                  <a:lnTo>
                    <a:pt x="1518063" y="666409"/>
                  </a:lnTo>
                  <a:lnTo>
                    <a:pt x="1510776" y="619898"/>
                  </a:lnTo>
                  <a:lnTo>
                    <a:pt x="1500730" y="574363"/>
                  </a:lnTo>
                  <a:lnTo>
                    <a:pt x="1488012" y="529893"/>
                  </a:lnTo>
                  <a:lnTo>
                    <a:pt x="1472713" y="486577"/>
                  </a:lnTo>
                  <a:lnTo>
                    <a:pt x="1454921" y="444504"/>
                  </a:lnTo>
                  <a:lnTo>
                    <a:pt x="1434727" y="403763"/>
                  </a:lnTo>
                  <a:lnTo>
                    <a:pt x="1412218" y="364444"/>
                  </a:lnTo>
                  <a:lnTo>
                    <a:pt x="1387485" y="326636"/>
                  </a:lnTo>
                  <a:lnTo>
                    <a:pt x="1360616" y="290429"/>
                  </a:lnTo>
                  <a:lnTo>
                    <a:pt x="1331701" y="255910"/>
                  </a:lnTo>
                  <a:lnTo>
                    <a:pt x="1300829" y="223170"/>
                  </a:lnTo>
                  <a:lnTo>
                    <a:pt x="1268089" y="192298"/>
                  </a:lnTo>
                  <a:lnTo>
                    <a:pt x="1233570" y="163383"/>
                  </a:lnTo>
                  <a:lnTo>
                    <a:pt x="1197363" y="136514"/>
                  </a:lnTo>
                  <a:lnTo>
                    <a:pt x="1159555" y="111781"/>
                  </a:lnTo>
                  <a:lnTo>
                    <a:pt x="1120236" y="89272"/>
                  </a:lnTo>
                  <a:lnTo>
                    <a:pt x="1079495" y="69078"/>
                  </a:lnTo>
                  <a:lnTo>
                    <a:pt x="1037422" y="51286"/>
                  </a:lnTo>
                  <a:lnTo>
                    <a:pt x="994106" y="35987"/>
                  </a:lnTo>
                  <a:lnTo>
                    <a:pt x="949636" y="23269"/>
                  </a:lnTo>
                  <a:lnTo>
                    <a:pt x="904101" y="13223"/>
                  </a:lnTo>
                  <a:lnTo>
                    <a:pt x="857590" y="5936"/>
                  </a:lnTo>
                  <a:lnTo>
                    <a:pt x="810194" y="149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3A3A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333482" y="2812541"/>
              <a:ext cx="568960" cy="342900"/>
            </a:xfrm>
            <a:custGeom>
              <a:avLst/>
              <a:gdLst/>
              <a:ahLst/>
              <a:cxnLst/>
              <a:rect l="l" t="t" r="r" b="b"/>
              <a:pathLst>
                <a:path w="568959" h="342900">
                  <a:moveTo>
                    <a:pt x="0" y="177927"/>
                  </a:moveTo>
                  <a:lnTo>
                    <a:pt x="177926" y="177927"/>
                  </a:lnTo>
                  <a:lnTo>
                    <a:pt x="218948" y="121793"/>
                  </a:lnTo>
                  <a:lnTo>
                    <a:pt x="264287" y="245872"/>
                  </a:lnTo>
                  <a:lnTo>
                    <a:pt x="328929" y="0"/>
                  </a:lnTo>
                  <a:lnTo>
                    <a:pt x="390525" y="342900"/>
                  </a:lnTo>
                  <a:lnTo>
                    <a:pt x="453009" y="65786"/>
                  </a:lnTo>
                  <a:lnTo>
                    <a:pt x="502666" y="180086"/>
                  </a:lnTo>
                  <a:lnTo>
                    <a:pt x="568451" y="180086"/>
                  </a:lnTo>
                </a:path>
              </a:pathLst>
            </a:custGeom>
            <a:ln w="19050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8881" y="2956940"/>
              <a:ext cx="76962" cy="7543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431018" y="2702813"/>
              <a:ext cx="741045" cy="741045"/>
            </a:xfrm>
            <a:custGeom>
              <a:avLst/>
              <a:gdLst/>
              <a:ahLst/>
              <a:cxnLst/>
              <a:rect l="l" t="t" r="r" b="b"/>
              <a:pathLst>
                <a:path w="741045" h="741045">
                  <a:moveTo>
                    <a:pt x="0" y="342391"/>
                  </a:moveTo>
                  <a:lnTo>
                    <a:pt x="14126" y="388838"/>
                  </a:lnTo>
                  <a:lnTo>
                    <a:pt x="35688" y="431405"/>
                  </a:lnTo>
                  <a:lnTo>
                    <a:pt x="63898" y="469378"/>
                  </a:lnTo>
                  <a:lnTo>
                    <a:pt x="97964" y="502046"/>
                  </a:lnTo>
                  <a:lnTo>
                    <a:pt x="137096" y="528696"/>
                  </a:lnTo>
                  <a:lnTo>
                    <a:pt x="180504" y="548614"/>
                  </a:lnTo>
                  <a:lnTo>
                    <a:pt x="227398" y="561087"/>
                  </a:lnTo>
                  <a:lnTo>
                    <a:pt x="276986" y="565403"/>
                  </a:lnTo>
                  <a:lnTo>
                    <a:pt x="323264" y="561717"/>
                  </a:lnTo>
                  <a:lnTo>
                    <a:pt x="367076" y="551044"/>
                  </a:lnTo>
                  <a:lnTo>
                    <a:pt x="407858" y="533966"/>
                  </a:lnTo>
                  <a:lnTo>
                    <a:pt x="445041" y="511064"/>
                  </a:lnTo>
                  <a:lnTo>
                    <a:pt x="478059" y="482917"/>
                  </a:lnTo>
                  <a:lnTo>
                    <a:pt x="506345" y="450107"/>
                  </a:lnTo>
                  <a:lnTo>
                    <a:pt x="529333" y="413214"/>
                  </a:lnTo>
                  <a:lnTo>
                    <a:pt x="546454" y="372819"/>
                  </a:lnTo>
                  <a:lnTo>
                    <a:pt x="557143" y="329502"/>
                  </a:lnTo>
                  <a:lnTo>
                    <a:pt x="560831" y="283845"/>
                  </a:lnTo>
                  <a:lnTo>
                    <a:pt x="557143" y="237567"/>
                  </a:lnTo>
                  <a:lnTo>
                    <a:pt x="546454" y="193755"/>
                  </a:lnTo>
                  <a:lnTo>
                    <a:pt x="529333" y="152973"/>
                  </a:lnTo>
                  <a:lnTo>
                    <a:pt x="506345" y="115790"/>
                  </a:lnTo>
                  <a:lnTo>
                    <a:pt x="478059" y="82772"/>
                  </a:lnTo>
                  <a:lnTo>
                    <a:pt x="445041" y="54486"/>
                  </a:lnTo>
                  <a:lnTo>
                    <a:pt x="407858" y="31498"/>
                  </a:lnTo>
                  <a:lnTo>
                    <a:pt x="367076" y="14377"/>
                  </a:lnTo>
                  <a:lnTo>
                    <a:pt x="323264" y="3688"/>
                  </a:lnTo>
                  <a:lnTo>
                    <a:pt x="276986" y="0"/>
                  </a:lnTo>
                  <a:lnTo>
                    <a:pt x="226590" y="4516"/>
                  </a:lnTo>
                  <a:lnTo>
                    <a:pt x="178950" y="17555"/>
                  </a:lnTo>
                  <a:lnTo>
                    <a:pt x="134942" y="38355"/>
                  </a:lnTo>
                  <a:lnTo>
                    <a:pt x="95440" y="66151"/>
                  </a:lnTo>
                  <a:lnTo>
                    <a:pt x="61320" y="100179"/>
                  </a:lnTo>
                  <a:lnTo>
                    <a:pt x="33456" y="139678"/>
                  </a:lnTo>
                  <a:lnTo>
                    <a:pt x="12724" y="183882"/>
                  </a:lnTo>
                  <a:lnTo>
                    <a:pt x="0" y="232028"/>
                  </a:lnTo>
                </a:path>
                <a:path w="741045" h="741045">
                  <a:moveTo>
                    <a:pt x="483107" y="478536"/>
                  </a:moveTo>
                  <a:lnTo>
                    <a:pt x="740663" y="740663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5334000" y="2301239"/>
            <a:ext cx="1524000" cy="1524000"/>
            <a:chOff x="5334000" y="2301239"/>
            <a:chExt cx="1524000" cy="1524000"/>
          </a:xfrm>
        </p:grpSpPr>
        <p:sp>
          <p:nvSpPr>
            <p:cNvPr id="29" name="object 29"/>
            <p:cNvSpPr/>
            <p:nvPr/>
          </p:nvSpPr>
          <p:spPr>
            <a:xfrm>
              <a:off x="5334000" y="230123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2000" y="0"/>
                  </a:moveTo>
                  <a:lnTo>
                    <a:pt x="713805" y="1498"/>
                  </a:lnTo>
                  <a:lnTo>
                    <a:pt x="666409" y="5936"/>
                  </a:lnTo>
                  <a:lnTo>
                    <a:pt x="619898" y="13223"/>
                  </a:lnTo>
                  <a:lnTo>
                    <a:pt x="574363" y="23269"/>
                  </a:lnTo>
                  <a:lnTo>
                    <a:pt x="529893" y="35987"/>
                  </a:lnTo>
                  <a:lnTo>
                    <a:pt x="486577" y="51286"/>
                  </a:lnTo>
                  <a:lnTo>
                    <a:pt x="444504" y="69078"/>
                  </a:lnTo>
                  <a:lnTo>
                    <a:pt x="403763" y="89272"/>
                  </a:lnTo>
                  <a:lnTo>
                    <a:pt x="364444" y="111781"/>
                  </a:lnTo>
                  <a:lnTo>
                    <a:pt x="326636" y="136514"/>
                  </a:lnTo>
                  <a:lnTo>
                    <a:pt x="290429" y="163383"/>
                  </a:lnTo>
                  <a:lnTo>
                    <a:pt x="255910" y="192298"/>
                  </a:lnTo>
                  <a:lnTo>
                    <a:pt x="223170" y="223170"/>
                  </a:lnTo>
                  <a:lnTo>
                    <a:pt x="192298" y="255910"/>
                  </a:lnTo>
                  <a:lnTo>
                    <a:pt x="163383" y="290429"/>
                  </a:lnTo>
                  <a:lnTo>
                    <a:pt x="136514" y="326636"/>
                  </a:lnTo>
                  <a:lnTo>
                    <a:pt x="111781" y="364444"/>
                  </a:lnTo>
                  <a:lnTo>
                    <a:pt x="89272" y="403763"/>
                  </a:lnTo>
                  <a:lnTo>
                    <a:pt x="69078" y="444504"/>
                  </a:lnTo>
                  <a:lnTo>
                    <a:pt x="51286" y="486577"/>
                  </a:lnTo>
                  <a:lnTo>
                    <a:pt x="35987" y="529893"/>
                  </a:lnTo>
                  <a:lnTo>
                    <a:pt x="23269" y="574363"/>
                  </a:lnTo>
                  <a:lnTo>
                    <a:pt x="13223" y="619898"/>
                  </a:lnTo>
                  <a:lnTo>
                    <a:pt x="5936" y="666409"/>
                  </a:lnTo>
                  <a:lnTo>
                    <a:pt x="1498" y="713805"/>
                  </a:lnTo>
                  <a:lnTo>
                    <a:pt x="0" y="762000"/>
                  </a:lnTo>
                  <a:lnTo>
                    <a:pt x="1498" y="810194"/>
                  </a:lnTo>
                  <a:lnTo>
                    <a:pt x="5936" y="857590"/>
                  </a:lnTo>
                  <a:lnTo>
                    <a:pt x="13223" y="904101"/>
                  </a:lnTo>
                  <a:lnTo>
                    <a:pt x="23269" y="949636"/>
                  </a:lnTo>
                  <a:lnTo>
                    <a:pt x="35987" y="994106"/>
                  </a:lnTo>
                  <a:lnTo>
                    <a:pt x="51286" y="1037422"/>
                  </a:lnTo>
                  <a:lnTo>
                    <a:pt x="69078" y="1079495"/>
                  </a:lnTo>
                  <a:lnTo>
                    <a:pt x="89272" y="1120236"/>
                  </a:lnTo>
                  <a:lnTo>
                    <a:pt x="111781" y="1159555"/>
                  </a:lnTo>
                  <a:lnTo>
                    <a:pt x="136514" y="1197363"/>
                  </a:lnTo>
                  <a:lnTo>
                    <a:pt x="163383" y="1233570"/>
                  </a:lnTo>
                  <a:lnTo>
                    <a:pt x="192298" y="1268089"/>
                  </a:lnTo>
                  <a:lnTo>
                    <a:pt x="223170" y="1300829"/>
                  </a:lnTo>
                  <a:lnTo>
                    <a:pt x="255910" y="1331701"/>
                  </a:lnTo>
                  <a:lnTo>
                    <a:pt x="290429" y="1360616"/>
                  </a:lnTo>
                  <a:lnTo>
                    <a:pt x="326636" y="1387485"/>
                  </a:lnTo>
                  <a:lnTo>
                    <a:pt x="364444" y="1412218"/>
                  </a:lnTo>
                  <a:lnTo>
                    <a:pt x="403763" y="1434727"/>
                  </a:lnTo>
                  <a:lnTo>
                    <a:pt x="444504" y="1454921"/>
                  </a:lnTo>
                  <a:lnTo>
                    <a:pt x="486577" y="1472713"/>
                  </a:lnTo>
                  <a:lnTo>
                    <a:pt x="529893" y="1488012"/>
                  </a:lnTo>
                  <a:lnTo>
                    <a:pt x="574363" y="1500730"/>
                  </a:lnTo>
                  <a:lnTo>
                    <a:pt x="619898" y="1510776"/>
                  </a:lnTo>
                  <a:lnTo>
                    <a:pt x="666409" y="1518063"/>
                  </a:lnTo>
                  <a:lnTo>
                    <a:pt x="713805" y="1522501"/>
                  </a:lnTo>
                  <a:lnTo>
                    <a:pt x="762000" y="1524000"/>
                  </a:lnTo>
                  <a:lnTo>
                    <a:pt x="810194" y="1522501"/>
                  </a:lnTo>
                  <a:lnTo>
                    <a:pt x="857590" y="1518063"/>
                  </a:lnTo>
                  <a:lnTo>
                    <a:pt x="904101" y="1510776"/>
                  </a:lnTo>
                  <a:lnTo>
                    <a:pt x="949636" y="1500730"/>
                  </a:lnTo>
                  <a:lnTo>
                    <a:pt x="994106" y="1488012"/>
                  </a:lnTo>
                  <a:lnTo>
                    <a:pt x="1037422" y="1472713"/>
                  </a:lnTo>
                  <a:lnTo>
                    <a:pt x="1079495" y="1454921"/>
                  </a:lnTo>
                  <a:lnTo>
                    <a:pt x="1120236" y="1434727"/>
                  </a:lnTo>
                  <a:lnTo>
                    <a:pt x="1159555" y="1412218"/>
                  </a:lnTo>
                  <a:lnTo>
                    <a:pt x="1197363" y="1387485"/>
                  </a:lnTo>
                  <a:lnTo>
                    <a:pt x="1233570" y="1360616"/>
                  </a:lnTo>
                  <a:lnTo>
                    <a:pt x="1268089" y="1331701"/>
                  </a:lnTo>
                  <a:lnTo>
                    <a:pt x="1300829" y="1300829"/>
                  </a:lnTo>
                  <a:lnTo>
                    <a:pt x="1331701" y="1268089"/>
                  </a:lnTo>
                  <a:lnTo>
                    <a:pt x="1360616" y="1233570"/>
                  </a:lnTo>
                  <a:lnTo>
                    <a:pt x="1387485" y="1197363"/>
                  </a:lnTo>
                  <a:lnTo>
                    <a:pt x="1412218" y="1159555"/>
                  </a:lnTo>
                  <a:lnTo>
                    <a:pt x="1434727" y="1120236"/>
                  </a:lnTo>
                  <a:lnTo>
                    <a:pt x="1454921" y="1079495"/>
                  </a:lnTo>
                  <a:lnTo>
                    <a:pt x="1472713" y="1037422"/>
                  </a:lnTo>
                  <a:lnTo>
                    <a:pt x="1488012" y="994106"/>
                  </a:lnTo>
                  <a:lnTo>
                    <a:pt x="1500730" y="949636"/>
                  </a:lnTo>
                  <a:lnTo>
                    <a:pt x="1510776" y="904101"/>
                  </a:lnTo>
                  <a:lnTo>
                    <a:pt x="1518063" y="857590"/>
                  </a:lnTo>
                  <a:lnTo>
                    <a:pt x="1522501" y="810194"/>
                  </a:lnTo>
                  <a:lnTo>
                    <a:pt x="1524000" y="762000"/>
                  </a:lnTo>
                  <a:lnTo>
                    <a:pt x="1522501" y="713805"/>
                  </a:lnTo>
                  <a:lnTo>
                    <a:pt x="1518063" y="666409"/>
                  </a:lnTo>
                  <a:lnTo>
                    <a:pt x="1510776" y="619898"/>
                  </a:lnTo>
                  <a:lnTo>
                    <a:pt x="1500730" y="574363"/>
                  </a:lnTo>
                  <a:lnTo>
                    <a:pt x="1488012" y="529893"/>
                  </a:lnTo>
                  <a:lnTo>
                    <a:pt x="1472713" y="486577"/>
                  </a:lnTo>
                  <a:lnTo>
                    <a:pt x="1454921" y="444504"/>
                  </a:lnTo>
                  <a:lnTo>
                    <a:pt x="1434727" y="403763"/>
                  </a:lnTo>
                  <a:lnTo>
                    <a:pt x="1412218" y="364444"/>
                  </a:lnTo>
                  <a:lnTo>
                    <a:pt x="1387485" y="326636"/>
                  </a:lnTo>
                  <a:lnTo>
                    <a:pt x="1360616" y="290429"/>
                  </a:lnTo>
                  <a:lnTo>
                    <a:pt x="1331701" y="255910"/>
                  </a:lnTo>
                  <a:lnTo>
                    <a:pt x="1300829" y="223170"/>
                  </a:lnTo>
                  <a:lnTo>
                    <a:pt x="1268089" y="192298"/>
                  </a:lnTo>
                  <a:lnTo>
                    <a:pt x="1233570" y="163383"/>
                  </a:lnTo>
                  <a:lnTo>
                    <a:pt x="1197363" y="136514"/>
                  </a:lnTo>
                  <a:lnTo>
                    <a:pt x="1159555" y="111781"/>
                  </a:lnTo>
                  <a:lnTo>
                    <a:pt x="1120236" y="89272"/>
                  </a:lnTo>
                  <a:lnTo>
                    <a:pt x="1079495" y="69078"/>
                  </a:lnTo>
                  <a:lnTo>
                    <a:pt x="1037422" y="51286"/>
                  </a:lnTo>
                  <a:lnTo>
                    <a:pt x="994106" y="35987"/>
                  </a:lnTo>
                  <a:lnTo>
                    <a:pt x="949636" y="23269"/>
                  </a:lnTo>
                  <a:lnTo>
                    <a:pt x="904101" y="13223"/>
                  </a:lnTo>
                  <a:lnTo>
                    <a:pt x="857590" y="5936"/>
                  </a:lnTo>
                  <a:lnTo>
                    <a:pt x="810194" y="149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3A3A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700522" y="2716529"/>
              <a:ext cx="792480" cy="762000"/>
            </a:xfrm>
            <a:custGeom>
              <a:avLst/>
              <a:gdLst/>
              <a:ahLst/>
              <a:cxnLst/>
              <a:rect l="l" t="t" r="r" b="b"/>
              <a:pathLst>
                <a:path w="792479" h="762000">
                  <a:moveTo>
                    <a:pt x="0" y="82296"/>
                  </a:moveTo>
                  <a:lnTo>
                    <a:pt x="24764" y="181356"/>
                  </a:lnTo>
                  <a:lnTo>
                    <a:pt x="79247" y="399288"/>
                  </a:lnTo>
                  <a:lnTo>
                    <a:pt x="133730" y="617220"/>
                  </a:lnTo>
                  <a:lnTo>
                    <a:pt x="158495" y="716280"/>
                  </a:lnTo>
                  <a:lnTo>
                    <a:pt x="207160" y="742248"/>
                  </a:lnTo>
                  <a:lnTo>
                    <a:pt x="257964" y="752490"/>
                  </a:lnTo>
                  <a:lnTo>
                    <a:pt x="322076" y="759439"/>
                  </a:lnTo>
                  <a:lnTo>
                    <a:pt x="396239" y="762000"/>
                  </a:lnTo>
                  <a:lnTo>
                    <a:pt x="470403" y="759439"/>
                  </a:lnTo>
                  <a:lnTo>
                    <a:pt x="534515" y="752490"/>
                  </a:lnTo>
                  <a:lnTo>
                    <a:pt x="585319" y="742248"/>
                  </a:lnTo>
                  <a:lnTo>
                    <a:pt x="633983" y="716280"/>
                  </a:lnTo>
                  <a:lnTo>
                    <a:pt x="658748" y="617220"/>
                  </a:lnTo>
                  <a:lnTo>
                    <a:pt x="713231" y="399288"/>
                  </a:lnTo>
                  <a:lnTo>
                    <a:pt x="767714" y="181355"/>
                  </a:lnTo>
                  <a:lnTo>
                    <a:pt x="792479" y="82296"/>
                  </a:lnTo>
                </a:path>
                <a:path w="792479" h="762000">
                  <a:moveTo>
                    <a:pt x="0" y="80772"/>
                  </a:moveTo>
                  <a:lnTo>
                    <a:pt x="54102" y="40019"/>
                  </a:lnTo>
                  <a:lnTo>
                    <a:pt x="93196" y="28744"/>
                  </a:lnTo>
                  <a:lnTo>
                    <a:pt x="140954" y="19007"/>
                  </a:lnTo>
                  <a:lnTo>
                    <a:pt x="196257" y="11034"/>
                  </a:lnTo>
                  <a:lnTo>
                    <a:pt x="257985" y="5057"/>
                  </a:lnTo>
                  <a:lnTo>
                    <a:pt x="325019" y="1302"/>
                  </a:lnTo>
                  <a:lnTo>
                    <a:pt x="396239" y="0"/>
                  </a:lnTo>
                  <a:lnTo>
                    <a:pt x="467460" y="1302"/>
                  </a:lnTo>
                  <a:lnTo>
                    <a:pt x="534494" y="5057"/>
                  </a:lnTo>
                  <a:lnTo>
                    <a:pt x="596222" y="11034"/>
                  </a:lnTo>
                  <a:lnTo>
                    <a:pt x="651525" y="19007"/>
                  </a:lnTo>
                  <a:lnTo>
                    <a:pt x="699283" y="28744"/>
                  </a:lnTo>
                  <a:lnTo>
                    <a:pt x="738378" y="40019"/>
                  </a:lnTo>
                  <a:lnTo>
                    <a:pt x="786095" y="66261"/>
                  </a:lnTo>
                  <a:lnTo>
                    <a:pt x="792479" y="80772"/>
                  </a:lnTo>
                  <a:lnTo>
                    <a:pt x="786095" y="95282"/>
                  </a:lnTo>
                  <a:lnTo>
                    <a:pt x="738377" y="121524"/>
                  </a:lnTo>
                  <a:lnTo>
                    <a:pt x="699283" y="132799"/>
                  </a:lnTo>
                  <a:lnTo>
                    <a:pt x="651525" y="142536"/>
                  </a:lnTo>
                  <a:lnTo>
                    <a:pt x="596222" y="150509"/>
                  </a:lnTo>
                  <a:lnTo>
                    <a:pt x="534494" y="156486"/>
                  </a:lnTo>
                  <a:lnTo>
                    <a:pt x="467460" y="160241"/>
                  </a:lnTo>
                  <a:lnTo>
                    <a:pt x="396239" y="161544"/>
                  </a:lnTo>
                  <a:lnTo>
                    <a:pt x="325019" y="160241"/>
                  </a:lnTo>
                  <a:lnTo>
                    <a:pt x="257985" y="156486"/>
                  </a:lnTo>
                  <a:lnTo>
                    <a:pt x="196257" y="150509"/>
                  </a:lnTo>
                  <a:lnTo>
                    <a:pt x="140954" y="142536"/>
                  </a:lnTo>
                  <a:lnTo>
                    <a:pt x="93196" y="132799"/>
                  </a:lnTo>
                  <a:lnTo>
                    <a:pt x="54101" y="121524"/>
                  </a:lnTo>
                  <a:lnTo>
                    <a:pt x="6384" y="95282"/>
                  </a:lnTo>
                  <a:lnTo>
                    <a:pt x="0" y="8077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041898" y="3003041"/>
              <a:ext cx="94615" cy="99060"/>
            </a:xfrm>
            <a:custGeom>
              <a:avLst/>
              <a:gdLst/>
              <a:ahLst/>
              <a:cxnLst/>
              <a:rect l="l" t="t" r="r" b="b"/>
              <a:pathLst>
                <a:path w="94614" h="99060">
                  <a:moveTo>
                    <a:pt x="0" y="99060"/>
                  </a:moveTo>
                  <a:lnTo>
                    <a:pt x="94487" y="99060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9050">
              <a:solidFill>
                <a:srgbClr val="DB2BB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1976" y="3155061"/>
              <a:ext cx="139446" cy="13792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136386" y="3164586"/>
              <a:ext cx="142240" cy="119380"/>
            </a:xfrm>
            <a:custGeom>
              <a:avLst/>
              <a:gdLst/>
              <a:ahLst/>
              <a:cxnLst/>
              <a:rect l="l" t="t" r="r" b="b"/>
              <a:pathLst>
                <a:path w="142239" h="119379">
                  <a:moveTo>
                    <a:pt x="0" y="118872"/>
                  </a:moveTo>
                  <a:lnTo>
                    <a:pt x="68706" y="0"/>
                  </a:lnTo>
                  <a:lnTo>
                    <a:pt x="141731" y="118872"/>
                  </a:lnTo>
                  <a:lnTo>
                    <a:pt x="0" y="118872"/>
                  </a:lnTo>
                  <a:close/>
                </a:path>
              </a:pathLst>
            </a:custGeom>
            <a:ln w="19050">
              <a:solidFill>
                <a:srgbClr val="DB2B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7684007" y="2301239"/>
            <a:ext cx="1524000" cy="1524000"/>
            <a:chOff x="7684007" y="2301239"/>
            <a:chExt cx="1524000" cy="1524000"/>
          </a:xfrm>
        </p:grpSpPr>
        <p:sp>
          <p:nvSpPr>
            <p:cNvPr id="35" name="object 35"/>
            <p:cNvSpPr/>
            <p:nvPr/>
          </p:nvSpPr>
          <p:spPr>
            <a:xfrm>
              <a:off x="7684007" y="230123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2000" y="0"/>
                  </a:moveTo>
                  <a:lnTo>
                    <a:pt x="713805" y="1498"/>
                  </a:lnTo>
                  <a:lnTo>
                    <a:pt x="666409" y="5936"/>
                  </a:lnTo>
                  <a:lnTo>
                    <a:pt x="619898" y="13223"/>
                  </a:lnTo>
                  <a:lnTo>
                    <a:pt x="574363" y="23269"/>
                  </a:lnTo>
                  <a:lnTo>
                    <a:pt x="529893" y="35987"/>
                  </a:lnTo>
                  <a:lnTo>
                    <a:pt x="486577" y="51286"/>
                  </a:lnTo>
                  <a:lnTo>
                    <a:pt x="444504" y="69078"/>
                  </a:lnTo>
                  <a:lnTo>
                    <a:pt x="403763" y="89272"/>
                  </a:lnTo>
                  <a:lnTo>
                    <a:pt x="364444" y="111781"/>
                  </a:lnTo>
                  <a:lnTo>
                    <a:pt x="326636" y="136514"/>
                  </a:lnTo>
                  <a:lnTo>
                    <a:pt x="290429" y="163383"/>
                  </a:lnTo>
                  <a:lnTo>
                    <a:pt x="255910" y="192298"/>
                  </a:lnTo>
                  <a:lnTo>
                    <a:pt x="223170" y="223170"/>
                  </a:lnTo>
                  <a:lnTo>
                    <a:pt x="192298" y="255910"/>
                  </a:lnTo>
                  <a:lnTo>
                    <a:pt x="163383" y="290429"/>
                  </a:lnTo>
                  <a:lnTo>
                    <a:pt x="136514" y="326636"/>
                  </a:lnTo>
                  <a:lnTo>
                    <a:pt x="111781" y="364444"/>
                  </a:lnTo>
                  <a:lnTo>
                    <a:pt x="89272" y="403763"/>
                  </a:lnTo>
                  <a:lnTo>
                    <a:pt x="69078" y="444504"/>
                  </a:lnTo>
                  <a:lnTo>
                    <a:pt x="51286" y="486577"/>
                  </a:lnTo>
                  <a:lnTo>
                    <a:pt x="35987" y="529893"/>
                  </a:lnTo>
                  <a:lnTo>
                    <a:pt x="23269" y="574363"/>
                  </a:lnTo>
                  <a:lnTo>
                    <a:pt x="13223" y="619898"/>
                  </a:lnTo>
                  <a:lnTo>
                    <a:pt x="5936" y="666409"/>
                  </a:lnTo>
                  <a:lnTo>
                    <a:pt x="1498" y="713805"/>
                  </a:lnTo>
                  <a:lnTo>
                    <a:pt x="0" y="762000"/>
                  </a:lnTo>
                  <a:lnTo>
                    <a:pt x="1498" y="810194"/>
                  </a:lnTo>
                  <a:lnTo>
                    <a:pt x="5936" y="857590"/>
                  </a:lnTo>
                  <a:lnTo>
                    <a:pt x="13223" y="904101"/>
                  </a:lnTo>
                  <a:lnTo>
                    <a:pt x="23269" y="949636"/>
                  </a:lnTo>
                  <a:lnTo>
                    <a:pt x="35987" y="994106"/>
                  </a:lnTo>
                  <a:lnTo>
                    <a:pt x="51286" y="1037422"/>
                  </a:lnTo>
                  <a:lnTo>
                    <a:pt x="69078" y="1079495"/>
                  </a:lnTo>
                  <a:lnTo>
                    <a:pt x="89272" y="1120236"/>
                  </a:lnTo>
                  <a:lnTo>
                    <a:pt x="111781" y="1159555"/>
                  </a:lnTo>
                  <a:lnTo>
                    <a:pt x="136514" y="1197363"/>
                  </a:lnTo>
                  <a:lnTo>
                    <a:pt x="163383" y="1233570"/>
                  </a:lnTo>
                  <a:lnTo>
                    <a:pt x="192298" y="1268089"/>
                  </a:lnTo>
                  <a:lnTo>
                    <a:pt x="223170" y="1300829"/>
                  </a:lnTo>
                  <a:lnTo>
                    <a:pt x="255910" y="1331701"/>
                  </a:lnTo>
                  <a:lnTo>
                    <a:pt x="290429" y="1360616"/>
                  </a:lnTo>
                  <a:lnTo>
                    <a:pt x="326636" y="1387485"/>
                  </a:lnTo>
                  <a:lnTo>
                    <a:pt x="364444" y="1412218"/>
                  </a:lnTo>
                  <a:lnTo>
                    <a:pt x="403763" y="1434727"/>
                  </a:lnTo>
                  <a:lnTo>
                    <a:pt x="444504" y="1454921"/>
                  </a:lnTo>
                  <a:lnTo>
                    <a:pt x="486577" y="1472713"/>
                  </a:lnTo>
                  <a:lnTo>
                    <a:pt x="529893" y="1488012"/>
                  </a:lnTo>
                  <a:lnTo>
                    <a:pt x="574363" y="1500730"/>
                  </a:lnTo>
                  <a:lnTo>
                    <a:pt x="619898" y="1510776"/>
                  </a:lnTo>
                  <a:lnTo>
                    <a:pt x="666409" y="1518063"/>
                  </a:lnTo>
                  <a:lnTo>
                    <a:pt x="713805" y="1522501"/>
                  </a:lnTo>
                  <a:lnTo>
                    <a:pt x="762000" y="1524000"/>
                  </a:lnTo>
                  <a:lnTo>
                    <a:pt x="810194" y="1522501"/>
                  </a:lnTo>
                  <a:lnTo>
                    <a:pt x="857590" y="1518063"/>
                  </a:lnTo>
                  <a:lnTo>
                    <a:pt x="904101" y="1510776"/>
                  </a:lnTo>
                  <a:lnTo>
                    <a:pt x="949636" y="1500730"/>
                  </a:lnTo>
                  <a:lnTo>
                    <a:pt x="994106" y="1488012"/>
                  </a:lnTo>
                  <a:lnTo>
                    <a:pt x="1037422" y="1472713"/>
                  </a:lnTo>
                  <a:lnTo>
                    <a:pt x="1079495" y="1454921"/>
                  </a:lnTo>
                  <a:lnTo>
                    <a:pt x="1120236" y="1434727"/>
                  </a:lnTo>
                  <a:lnTo>
                    <a:pt x="1159555" y="1412218"/>
                  </a:lnTo>
                  <a:lnTo>
                    <a:pt x="1197363" y="1387485"/>
                  </a:lnTo>
                  <a:lnTo>
                    <a:pt x="1233570" y="1360616"/>
                  </a:lnTo>
                  <a:lnTo>
                    <a:pt x="1268089" y="1331701"/>
                  </a:lnTo>
                  <a:lnTo>
                    <a:pt x="1300829" y="1300829"/>
                  </a:lnTo>
                  <a:lnTo>
                    <a:pt x="1331701" y="1268089"/>
                  </a:lnTo>
                  <a:lnTo>
                    <a:pt x="1360616" y="1233570"/>
                  </a:lnTo>
                  <a:lnTo>
                    <a:pt x="1387485" y="1197363"/>
                  </a:lnTo>
                  <a:lnTo>
                    <a:pt x="1412218" y="1159555"/>
                  </a:lnTo>
                  <a:lnTo>
                    <a:pt x="1434727" y="1120236"/>
                  </a:lnTo>
                  <a:lnTo>
                    <a:pt x="1454921" y="1079495"/>
                  </a:lnTo>
                  <a:lnTo>
                    <a:pt x="1472713" y="1037422"/>
                  </a:lnTo>
                  <a:lnTo>
                    <a:pt x="1488012" y="994106"/>
                  </a:lnTo>
                  <a:lnTo>
                    <a:pt x="1500730" y="949636"/>
                  </a:lnTo>
                  <a:lnTo>
                    <a:pt x="1510776" y="904101"/>
                  </a:lnTo>
                  <a:lnTo>
                    <a:pt x="1518063" y="857590"/>
                  </a:lnTo>
                  <a:lnTo>
                    <a:pt x="1522501" y="810194"/>
                  </a:lnTo>
                  <a:lnTo>
                    <a:pt x="1524000" y="762000"/>
                  </a:lnTo>
                  <a:lnTo>
                    <a:pt x="1522501" y="713805"/>
                  </a:lnTo>
                  <a:lnTo>
                    <a:pt x="1518063" y="666409"/>
                  </a:lnTo>
                  <a:lnTo>
                    <a:pt x="1510776" y="619898"/>
                  </a:lnTo>
                  <a:lnTo>
                    <a:pt x="1500730" y="574363"/>
                  </a:lnTo>
                  <a:lnTo>
                    <a:pt x="1488012" y="529893"/>
                  </a:lnTo>
                  <a:lnTo>
                    <a:pt x="1472713" y="486577"/>
                  </a:lnTo>
                  <a:lnTo>
                    <a:pt x="1454921" y="444504"/>
                  </a:lnTo>
                  <a:lnTo>
                    <a:pt x="1434727" y="403763"/>
                  </a:lnTo>
                  <a:lnTo>
                    <a:pt x="1412218" y="364444"/>
                  </a:lnTo>
                  <a:lnTo>
                    <a:pt x="1387485" y="326636"/>
                  </a:lnTo>
                  <a:lnTo>
                    <a:pt x="1360616" y="290429"/>
                  </a:lnTo>
                  <a:lnTo>
                    <a:pt x="1331701" y="255910"/>
                  </a:lnTo>
                  <a:lnTo>
                    <a:pt x="1300829" y="223170"/>
                  </a:lnTo>
                  <a:lnTo>
                    <a:pt x="1268089" y="192298"/>
                  </a:lnTo>
                  <a:lnTo>
                    <a:pt x="1233570" y="163383"/>
                  </a:lnTo>
                  <a:lnTo>
                    <a:pt x="1197363" y="136514"/>
                  </a:lnTo>
                  <a:lnTo>
                    <a:pt x="1159555" y="111781"/>
                  </a:lnTo>
                  <a:lnTo>
                    <a:pt x="1120236" y="89272"/>
                  </a:lnTo>
                  <a:lnTo>
                    <a:pt x="1079495" y="69078"/>
                  </a:lnTo>
                  <a:lnTo>
                    <a:pt x="1037422" y="51286"/>
                  </a:lnTo>
                  <a:lnTo>
                    <a:pt x="994106" y="35987"/>
                  </a:lnTo>
                  <a:lnTo>
                    <a:pt x="949636" y="23269"/>
                  </a:lnTo>
                  <a:lnTo>
                    <a:pt x="904101" y="13223"/>
                  </a:lnTo>
                  <a:lnTo>
                    <a:pt x="857590" y="5936"/>
                  </a:lnTo>
                  <a:lnTo>
                    <a:pt x="810194" y="149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3A3A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265413" y="3277361"/>
              <a:ext cx="419100" cy="219710"/>
            </a:xfrm>
            <a:custGeom>
              <a:avLst/>
              <a:gdLst/>
              <a:ahLst/>
              <a:cxnLst/>
              <a:rect l="l" t="t" r="r" b="b"/>
              <a:pathLst>
                <a:path w="419100" h="219710">
                  <a:moveTo>
                    <a:pt x="209550" y="0"/>
                  </a:moveTo>
                  <a:lnTo>
                    <a:pt x="257587" y="5709"/>
                  </a:lnTo>
                  <a:lnTo>
                    <a:pt x="301689" y="21972"/>
                  </a:lnTo>
                  <a:lnTo>
                    <a:pt x="340598" y="47496"/>
                  </a:lnTo>
                  <a:lnTo>
                    <a:pt x="373053" y="80983"/>
                  </a:lnTo>
                  <a:lnTo>
                    <a:pt x="397795" y="121140"/>
                  </a:lnTo>
                  <a:lnTo>
                    <a:pt x="413563" y="166671"/>
                  </a:lnTo>
                  <a:lnTo>
                    <a:pt x="419100" y="216280"/>
                  </a:lnTo>
                  <a:lnTo>
                    <a:pt x="418845" y="219455"/>
                  </a:lnTo>
                  <a:lnTo>
                    <a:pt x="253" y="219455"/>
                  </a:lnTo>
                  <a:lnTo>
                    <a:pt x="0" y="216280"/>
                  </a:lnTo>
                  <a:lnTo>
                    <a:pt x="5536" y="166671"/>
                  </a:lnTo>
                  <a:lnTo>
                    <a:pt x="21304" y="121140"/>
                  </a:lnTo>
                  <a:lnTo>
                    <a:pt x="46046" y="80983"/>
                  </a:lnTo>
                  <a:lnTo>
                    <a:pt x="78501" y="47496"/>
                  </a:lnTo>
                  <a:lnTo>
                    <a:pt x="117410" y="21972"/>
                  </a:lnTo>
                  <a:lnTo>
                    <a:pt x="161512" y="5709"/>
                  </a:lnTo>
                  <a:lnTo>
                    <a:pt x="209550" y="0"/>
                  </a:lnTo>
                  <a:close/>
                </a:path>
              </a:pathLst>
            </a:custGeom>
            <a:ln w="19050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353805" y="3033521"/>
              <a:ext cx="237490" cy="239395"/>
            </a:xfrm>
            <a:custGeom>
              <a:avLst/>
              <a:gdLst/>
              <a:ahLst/>
              <a:cxnLst/>
              <a:rect l="l" t="t" r="r" b="b"/>
              <a:pathLst>
                <a:path w="237490" h="239395">
                  <a:moveTo>
                    <a:pt x="0" y="119506"/>
                  </a:moveTo>
                  <a:lnTo>
                    <a:pt x="9338" y="73026"/>
                  </a:lnTo>
                  <a:lnTo>
                    <a:pt x="34798" y="35036"/>
                  </a:lnTo>
                  <a:lnTo>
                    <a:pt x="72544" y="9403"/>
                  </a:lnTo>
                  <a:lnTo>
                    <a:pt x="118745" y="0"/>
                  </a:lnTo>
                  <a:lnTo>
                    <a:pt x="164891" y="9403"/>
                  </a:lnTo>
                  <a:lnTo>
                    <a:pt x="202644" y="35036"/>
                  </a:lnTo>
                  <a:lnTo>
                    <a:pt x="228133" y="73026"/>
                  </a:lnTo>
                  <a:lnTo>
                    <a:pt x="237490" y="119506"/>
                  </a:lnTo>
                  <a:lnTo>
                    <a:pt x="228133" y="165933"/>
                  </a:lnTo>
                  <a:lnTo>
                    <a:pt x="202644" y="203930"/>
                  </a:lnTo>
                  <a:lnTo>
                    <a:pt x="164891" y="229592"/>
                  </a:lnTo>
                  <a:lnTo>
                    <a:pt x="118745" y="239013"/>
                  </a:lnTo>
                  <a:lnTo>
                    <a:pt x="72544" y="229592"/>
                  </a:lnTo>
                  <a:lnTo>
                    <a:pt x="34798" y="203930"/>
                  </a:lnTo>
                  <a:lnTo>
                    <a:pt x="9338" y="165933"/>
                  </a:lnTo>
                  <a:lnTo>
                    <a:pt x="0" y="119506"/>
                  </a:lnTo>
                </a:path>
              </a:pathLst>
            </a:custGeom>
            <a:ln w="19050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059673" y="2647949"/>
              <a:ext cx="820419" cy="464184"/>
            </a:xfrm>
            <a:custGeom>
              <a:avLst/>
              <a:gdLst/>
              <a:ahLst/>
              <a:cxnLst/>
              <a:rect l="l" t="t" r="r" b="b"/>
              <a:pathLst>
                <a:path w="820420" h="464185">
                  <a:moveTo>
                    <a:pt x="89916" y="118745"/>
                  </a:moveTo>
                  <a:lnTo>
                    <a:pt x="99254" y="72544"/>
                  </a:lnTo>
                  <a:lnTo>
                    <a:pt x="124713" y="34798"/>
                  </a:lnTo>
                  <a:lnTo>
                    <a:pt x="162460" y="9338"/>
                  </a:lnTo>
                  <a:lnTo>
                    <a:pt x="208660" y="0"/>
                  </a:lnTo>
                  <a:lnTo>
                    <a:pt x="254807" y="9338"/>
                  </a:lnTo>
                  <a:lnTo>
                    <a:pt x="292560" y="34798"/>
                  </a:lnTo>
                  <a:lnTo>
                    <a:pt x="318049" y="72544"/>
                  </a:lnTo>
                  <a:lnTo>
                    <a:pt x="327405" y="118745"/>
                  </a:lnTo>
                  <a:lnTo>
                    <a:pt x="318049" y="164891"/>
                  </a:lnTo>
                  <a:lnTo>
                    <a:pt x="292560" y="202644"/>
                  </a:lnTo>
                  <a:lnTo>
                    <a:pt x="254807" y="228133"/>
                  </a:lnTo>
                  <a:lnTo>
                    <a:pt x="208660" y="237489"/>
                  </a:lnTo>
                  <a:lnTo>
                    <a:pt x="162246" y="228490"/>
                  </a:lnTo>
                  <a:lnTo>
                    <a:pt x="124523" y="203120"/>
                  </a:lnTo>
                  <a:lnTo>
                    <a:pt x="99183" y="165248"/>
                  </a:lnTo>
                  <a:lnTo>
                    <a:pt x="89916" y="118745"/>
                  </a:lnTo>
                </a:path>
                <a:path w="820420" h="464185">
                  <a:moveTo>
                    <a:pt x="209423" y="463676"/>
                  </a:moveTo>
                  <a:lnTo>
                    <a:pt x="0" y="463676"/>
                  </a:lnTo>
                  <a:lnTo>
                    <a:pt x="3569" y="430660"/>
                  </a:lnTo>
                  <a:lnTo>
                    <a:pt x="27225" y="357568"/>
                  </a:lnTo>
                  <a:lnTo>
                    <a:pt x="90386" y="283333"/>
                  </a:lnTo>
                  <a:lnTo>
                    <a:pt x="212471" y="246887"/>
                  </a:lnTo>
                  <a:lnTo>
                    <a:pt x="225800" y="247249"/>
                  </a:lnTo>
                  <a:lnTo>
                    <a:pt x="259953" y="252539"/>
                  </a:lnTo>
                  <a:lnTo>
                    <a:pt x="306179" y="269069"/>
                  </a:lnTo>
                  <a:lnTo>
                    <a:pt x="355726" y="303149"/>
                  </a:lnTo>
                </a:path>
                <a:path w="820420" h="464185">
                  <a:moveTo>
                    <a:pt x="489203" y="118745"/>
                  </a:moveTo>
                  <a:lnTo>
                    <a:pt x="498542" y="72544"/>
                  </a:lnTo>
                  <a:lnTo>
                    <a:pt x="524001" y="34798"/>
                  </a:lnTo>
                  <a:lnTo>
                    <a:pt x="561748" y="9338"/>
                  </a:lnTo>
                  <a:lnTo>
                    <a:pt x="607949" y="0"/>
                  </a:lnTo>
                  <a:lnTo>
                    <a:pt x="654095" y="9338"/>
                  </a:lnTo>
                  <a:lnTo>
                    <a:pt x="691848" y="34798"/>
                  </a:lnTo>
                  <a:lnTo>
                    <a:pt x="717337" y="72544"/>
                  </a:lnTo>
                  <a:lnTo>
                    <a:pt x="726694" y="118745"/>
                  </a:lnTo>
                  <a:lnTo>
                    <a:pt x="717337" y="164891"/>
                  </a:lnTo>
                  <a:lnTo>
                    <a:pt x="691848" y="202644"/>
                  </a:lnTo>
                  <a:lnTo>
                    <a:pt x="654095" y="228133"/>
                  </a:lnTo>
                  <a:lnTo>
                    <a:pt x="607949" y="237489"/>
                  </a:lnTo>
                  <a:lnTo>
                    <a:pt x="561748" y="228490"/>
                  </a:lnTo>
                  <a:lnTo>
                    <a:pt x="524001" y="203120"/>
                  </a:lnTo>
                  <a:lnTo>
                    <a:pt x="498542" y="165248"/>
                  </a:lnTo>
                  <a:lnTo>
                    <a:pt x="489203" y="118745"/>
                  </a:lnTo>
                </a:path>
                <a:path w="820420" h="464185">
                  <a:moveTo>
                    <a:pt x="610489" y="463676"/>
                  </a:moveTo>
                  <a:lnTo>
                    <a:pt x="819911" y="463676"/>
                  </a:lnTo>
                  <a:lnTo>
                    <a:pt x="816342" y="430660"/>
                  </a:lnTo>
                  <a:lnTo>
                    <a:pt x="792686" y="357568"/>
                  </a:lnTo>
                  <a:lnTo>
                    <a:pt x="729525" y="283333"/>
                  </a:lnTo>
                  <a:lnTo>
                    <a:pt x="607441" y="246887"/>
                  </a:lnTo>
                  <a:lnTo>
                    <a:pt x="594111" y="247249"/>
                  </a:lnTo>
                  <a:lnTo>
                    <a:pt x="559958" y="252539"/>
                  </a:lnTo>
                  <a:lnTo>
                    <a:pt x="513732" y="269069"/>
                  </a:lnTo>
                  <a:lnTo>
                    <a:pt x="464184" y="30314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86231" y="361264"/>
            <a:ext cx="101771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25" b="1">
                <a:latin typeface="Trebuchet MS"/>
                <a:cs typeface="Trebuchet MS"/>
              </a:rPr>
              <a:t>.</a:t>
            </a:r>
            <a:r>
              <a:rPr dirty="0" sz="4000" spc="-415" b="1">
                <a:latin typeface="Trebuchet MS"/>
                <a:cs typeface="Trebuchet MS"/>
              </a:rPr>
              <a:t> </a:t>
            </a:r>
            <a:r>
              <a:rPr dirty="0" sz="4000" spc="-225" b="1">
                <a:latin typeface="Trebuchet MS"/>
                <a:cs typeface="Trebuchet MS"/>
              </a:rPr>
              <a:t>.</a:t>
            </a:r>
            <a:r>
              <a:rPr dirty="0" sz="4000" spc="-415" b="1">
                <a:latin typeface="Trebuchet MS"/>
                <a:cs typeface="Trebuchet MS"/>
              </a:rPr>
              <a:t> </a:t>
            </a:r>
            <a:r>
              <a:rPr dirty="0" sz="4000" spc="-225" b="1">
                <a:latin typeface="Trebuchet MS"/>
                <a:cs typeface="Trebuchet MS"/>
              </a:rPr>
              <a:t>.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90" b="1">
                <a:latin typeface="Trebuchet MS"/>
                <a:cs typeface="Trebuchet MS"/>
              </a:rPr>
              <a:t>b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65" b="1">
                <a:latin typeface="Trebuchet MS"/>
                <a:cs typeface="Trebuchet MS"/>
              </a:rPr>
              <a:t>t</a:t>
            </a:r>
            <a:r>
              <a:rPr dirty="0" sz="4000" spc="-409" b="1">
                <a:latin typeface="Trebuchet MS"/>
                <a:cs typeface="Trebuchet MS"/>
              </a:rPr>
              <a:t> </a:t>
            </a:r>
            <a:r>
              <a:rPr dirty="0" sz="4000" spc="10" b="1">
                <a:latin typeface="Trebuchet MS"/>
                <a:cs typeface="Trebuchet MS"/>
              </a:rPr>
              <a:t>y</a:t>
            </a:r>
            <a:r>
              <a:rPr dirty="0" sz="4000" spc="75" b="1">
                <a:latin typeface="Trebuchet MS"/>
                <a:cs typeface="Trebuchet MS"/>
              </a:rPr>
              <a:t>o</a:t>
            </a:r>
            <a:r>
              <a:rPr dirty="0" sz="4000" spc="120" b="1">
                <a:latin typeface="Trebuchet MS"/>
                <a:cs typeface="Trebuchet MS"/>
              </a:rPr>
              <a:t>u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45" b="1">
                <a:latin typeface="Trebuchet MS"/>
                <a:cs typeface="Trebuchet MS"/>
              </a:rPr>
              <a:t>h</a:t>
            </a:r>
            <a:r>
              <a:rPr dirty="0" sz="4000" spc="25" b="1">
                <a:latin typeface="Trebuchet MS"/>
                <a:cs typeface="Trebuchet MS"/>
              </a:rPr>
              <a:t>a</a:t>
            </a:r>
            <a:r>
              <a:rPr dirty="0" sz="4000" spc="35" b="1">
                <a:latin typeface="Trebuchet MS"/>
                <a:cs typeface="Trebuchet MS"/>
              </a:rPr>
              <a:t>v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09" b="1">
                <a:latin typeface="Trebuchet MS"/>
                <a:cs typeface="Trebuchet MS"/>
              </a:rPr>
              <a:t> </a:t>
            </a:r>
            <a:r>
              <a:rPr dirty="0" sz="4000" spc="25" b="1">
                <a:latin typeface="Trebuchet MS"/>
                <a:cs typeface="Trebuchet MS"/>
              </a:rPr>
              <a:t>s</a:t>
            </a:r>
            <a:r>
              <a:rPr dirty="0" sz="4000" spc="75" b="1">
                <a:latin typeface="Trebuchet MS"/>
                <a:cs typeface="Trebuchet MS"/>
              </a:rPr>
              <a:t>o</a:t>
            </a:r>
            <a:r>
              <a:rPr dirty="0" sz="4000" spc="220" b="1">
                <a:latin typeface="Trebuchet MS"/>
                <a:cs typeface="Trebuchet MS"/>
              </a:rPr>
              <a:t>m</a:t>
            </a:r>
            <a:r>
              <a:rPr dirty="0" sz="4000" spc="-85" b="1">
                <a:latin typeface="Trebuchet MS"/>
                <a:cs typeface="Trebuchet MS"/>
              </a:rPr>
              <a:t>e</a:t>
            </a:r>
            <a:r>
              <a:rPr dirty="0" sz="4000" spc="-425" b="1">
                <a:latin typeface="Trebuchet MS"/>
                <a:cs typeface="Trebuchet MS"/>
              </a:rPr>
              <a:t> 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45" b="1">
                <a:latin typeface="Trebuchet MS"/>
                <a:cs typeface="Trebuchet MS"/>
              </a:rPr>
              <a:t>h</a:t>
            </a:r>
            <a:r>
              <a:rPr dirty="0" sz="4000" spc="25" b="1">
                <a:latin typeface="Trebuchet MS"/>
                <a:cs typeface="Trebuchet MS"/>
              </a:rPr>
              <a:t>a</a:t>
            </a:r>
            <a:r>
              <a:rPr dirty="0" sz="4000" spc="120" b="1">
                <a:latin typeface="Trebuchet MS"/>
                <a:cs typeface="Trebuchet MS"/>
              </a:rPr>
              <a:t>ll</a:t>
            </a:r>
            <a:r>
              <a:rPr dirty="0" sz="4000" spc="-190" b="1">
                <a:latin typeface="Trebuchet MS"/>
                <a:cs typeface="Trebuchet MS"/>
              </a:rPr>
              <a:t>e</a:t>
            </a:r>
            <a:r>
              <a:rPr dirty="0" sz="4000" spc="55" b="1">
                <a:latin typeface="Trebuchet MS"/>
                <a:cs typeface="Trebuchet MS"/>
              </a:rPr>
              <a:t>n</a:t>
            </a:r>
            <a:r>
              <a:rPr dirty="0" sz="4000" spc="335" b="1">
                <a:latin typeface="Trebuchet MS"/>
                <a:cs typeface="Trebuchet MS"/>
              </a:rPr>
              <a:t>g</a:t>
            </a:r>
            <a:r>
              <a:rPr dirty="0" sz="4000" spc="-190" b="1">
                <a:latin typeface="Trebuchet MS"/>
                <a:cs typeface="Trebuchet MS"/>
              </a:rPr>
              <a:t>e</a:t>
            </a:r>
            <a:r>
              <a:rPr dirty="0" sz="4000" spc="120" b="1">
                <a:latin typeface="Trebuchet MS"/>
                <a:cs typeface="Trebuchet MS"/>
              </a:rPr>
              <a:t>s</a:t>
            </a:r>
            <a:r>
              <a:rPr dirty="0" sz="4000" spc="-425" b="1">
                <a:latin typeface="Trebuchet MS"/>
                <a:cs typeface="Trebuchet MS"/>
              </a:rPr>
              <a:t> </a:t>
            </a:r>
            <a:r>
              <a:rPr dirty="0" sz="4000" spc="95" b="1">
                <a:latin typeface="Trebuchet MS"/>
                <a:cs typeface="Trebuchet MS"/>
              </a:rPr>
              <a:t>w</a:t>
            </a:r>
            <a:r>
              <a:rPr dirty="0" sz="4000" spc="-30" b="1">
                <a:latin typeface="Trebuchet MS"/>
                <a:cs typeface="Trebuchet MS"/>
              </a:rPr>
              <a:t>i</a:t>
            </a:r>
            <a:r>
              <a:rPr dirty="0" sz="4000" spc="-30" b="1">
                <a:latin typeface="Trebuchet MS"/>
                <a:cs typeface="Trebuchet MS"/>
              </a:rPr>
              <a:t>t</a:t>
            </a:r>
            <a:r>
              <a:rPr dirty="0" sz="4000" spc="145" b="1">
                <a:latin typeface="Trebuchet MS"/>
                <a:cs typeface="Trebuchet MS"/>
              </a:rPr>
              <a:t>h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80" b="1">
                <a:latin typeface="Trebuchet MS"/>
                <a:cs typeface="Trebuchet MS"/>
              </a:rPr>
              <a:t>d</a:t>
            </a:r>
            <a:r>
              <a:rPr dirty="0" sz="4000" spc="25" b="1">
                <a:latin typeface="Trebuchet MS"/>
                <a:cs typeface="Trebuchet MS"/>
              </a:rPr>
              <a:t>a</a:t>
            </a:r>
            <a:r>
              <a:rPr dirty="0" sz="4000" spc="-30" b="1">
                <a:latin typeface="Trebuchet MS"/>
                <a:cs typeface="Trebuchet MS"/>
              </a:rPr>
              <a:t>t</a:t>
            </a:r>
            <a:r>
              <a:rPr dirty="0" sz="4000" spc="130" b="1">
                <a:latin typeface="Trebuchet MS"/>
                <a:cs typeface="Trebuchet MS"/>
              </a:rPr>
              <a:t>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7" y="6428232"/>
              <a:ext cx="388620" cy="2194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9487" y="2788412"/>
            <a:ext cx="42481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310" b="1">
                <a:latin typeface="Trebuchet MS"/>
                <a:cs typeface="Trebuchet MS"/>
              </a:rPr>
              <a:t>D</a:t>
            </a:r>
            <a:r>
              <a:rPr dirty="0" sz="4400" spc="50" b="1">
                <a:latin typeface="Trebuchet MS"/>
                <a:cs typeface="Trebuchet MS"/>
              </a:rPr>
              <a:t>a</a:t>
            </a:r>
            <a:r>
              <a:rPr dirty="0" sz="4400" spc="-25" b="1">
                <a:latin typeface="Trebuchet MS"/>
                <a:cs typeface="Trebuchet MS"/>
              </a:rPr>
              <a:t>t</a:t>
            </a:r>
            <a:r>
              <a:rPr dirty="0" sz="4400" spc="145" b="1">
                <a:latin typeface="Trebuchet MS"/>
                <a:cs typeface="Trebuchet MS"/>
              </a:rPr>
              <a:t>a</a:t>
            </a:r>
            <a:r>
              <a:rPr dirty="0" sz="4400" spc="-484" b="1">
                <a:latin typeface="Trebuchet MS"/>
                <a:cs typeface="Trebuchet MS"/>
              </a:rPr>
              <a:t> </a:t>
            </a:r>
            <a:r>
              <a:rPr dirty="0" sz="4400" spc="50" b="1">
                <a:latin typeface="Trebuchet MS"/>
                <a:cs typeface="Trebuchet MS"/>
              </a:rPr>
              <a:t>a</a:t>
            </a:r>
            <a:r>
              <a:rPr dirty="0" sz="4400" spc="-190" b="1">
                <a:latin typeface="Trebuchet MS"/>
                <a:cs typeface="Trebuchet MS"/>
              </a:rPr>
              <a:t>c</a:t>
            </a:r>
            <a:r>
              <a:rPr dirty="0" sz="4400" spc="90" b="1">
                <a:latin typeface="Trebuchet MS"/>
                <a:cs typeface="Trebuchet MS"/>
              </a:rPr>
              <a:t>q</a:t>
            </a:r>
            <a:r>
              <a:rPr dirty="0" sz="4400" spc="30" b="1">
                <a:latin typeface="Trebuchet MS"/>
                <a:cs typeface="Trebuchet MS"/>
              </a:rPr>
              <a:t>u</a:t>
            </a:r>
            <a:r>
              <a:rPr dirty="0" sz="4400" spc="-25" b="1">
                <a:latin typeface="Trebuchet MS"/>
                <a:cs typeface="Trebuchet MS"/>
              </a:rPr>
              <a:t>i</a:t>
            </a:r>
            <a:r>
              <a:rPr dirty="0" sz="4400" spc="35" b="1">
                <a:latin typeface="Trebuchet MS"/>
                <a:cs typeface="Trebuchet MS"/>
              </a:rPr>
              <a:t>s</a:t>
            </a:r>
            <a:r>
              <a:rPr dirty="0" sz="4400" spc="-35" b="1">
                <a:latin typeface="Trebuchet MS"/>
                <a:cs typeface="Trebuchet MS"/>
              </a:rPr>
              <a:t>i</a:t>
            </a:r>
            <a:r>
              <a:rPr dirty="0" sz="4400" spc="-35" b="1">
                <a:latin typeface="Trebuchet MS"/>
                <a:cs typeface="Trebuchet MS"/>
              </a:rPr>
              <a:t>t</a:t>
            </a:r>
            <a:r>
              <a:rPr dirty="0" sz="4400" spc="-35" b="1">
                <a:latin typeface="Trebuchet MS"/>
                <a:cs typeface="Trebuchet MS"/>
              </a:rPr>
              <a:t>i</a:t>
            </a:r>
            <a:r>
              <a:rPr dirty="0" sz="4400" spc="85" b="1">
                <a:latin typeface="Trebuchet MS"/>
                <a:cs typeface="Trebuchet MS"/>
              </a:rPr>
              <a:t>o</a:t>
            </a:r>
            <a:r>
              <a:rPr dirty="0" sz="4400" spc="175" b="1">
                <a:latin typeface="Trebuchet MS"/>
                <a:cs typeface="Trebuchet MS"/>
              </a:rPr>
              <a:t>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547" y="6474509"/>
            <a:ext cx="281686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-114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2023,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dirty="0" sz="7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Services,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Inc.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affiliates.</a:t>
            </a:r>
            <a:r>
              <a:rPr dirty="0" sz="7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3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ahoma"/>
                <a:cs typeface="Tahoma"/>
              </a:rPr>
              <a:t>rights</a:t>
            </a:r>
            <a:r>
              <a:rPr dirty="0" sz="7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reserved.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66878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70" b="1">
                <a:latin typeface="Trebuchet MS"/>
                <a:cs typeface="Trebuchet MS"/>
              </a:rPr>
              <a:t>D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130" b="1">
                <a:latin typeface="Trebuchet MS"/>
                <a:cs typeface="Trebuchet MS"/>
              </a:rPr>
              <a:t>a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70" b="1">
                <a:latin typeface="Trebuchet MS"/>
                <a:cs typeface="Trebuchet MS"/>
              </a:rPr>
              <a:t>q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-35" b="1">
                <a:latin typeface="Trebuchet MS"/>
                <a:cs typeface="Trebuchet MS"/>
              </a:rPr>
              <a:t>i</a:t>
            </a:r>
            <a:r>
              <a:rPr dirty="0" sz="4000" spc="70" b="1">
                <a:latin typeface="Trebuchet MS"/>
                <a:cs typeface="Trebuchet MS"/>
              </a:rPr>
              <a:t>o</a:t>
            </a:r>
            <a:r>
              <a:rPr dirty="0" sz="4000" spc="60" b="1">
                <a:latin typeface="Trebuchet MS"/>
                <a:cs typeface="Trebuchet MS"/>
              </a:rPr>
              <a:t>n</a:t>
            </a:r>
            <a:r>
              <a:rPr dirty="0" sz="4000" spc="-225" b="1">
                <a:latin typeface="Trebuchet MS"/>
                <a:cs typeface="Trebuchet MS"/>
              </a:rPr>
              <a:t>: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-60" b="1">
                <a:latin typeface="Trebuchet MS"/>
                <a:cs typeface="Trebuchet MS"/>
              </a:rPr>
              <a:t>C</a:t>
            </a:r>
            <a:r>
              <a:rPr dirty="0" sz="4000" spc="50" b="1">
                <a:latin typeface="Trebuchet MS"/>
                <a:cs typeface="Trebuchet MS"/>
              </a:rPr>
              <a:t>h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120" b="1">
                <a:latin typeface="Trebuchet MS"/>
                <a:cs typeface="Trebuchet MS"/>
              </a:rPr>
              <a:t>ll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60" b="1">
                <a:latin typeface="Trebuchet MS"/>
                <a:cs typeface="Trebuchet MS"/>
              </a:rPr>
              <a:t>n</a:t>
            </a:r>
            <a:r>
              <a:rPr dirty="0" sz="4000" spc="340" b="1">
                <a:latin typeface="Trebuchet MS"/>
                <a:cs typeface="Trebuchet MS"/>
              </a:rPr>
              <a:t>g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114" b="1">
                <a:latin typeface="Trebuchet MS"/>
                <a:cs typeface="Trebuchet MS"/>
              </a:rPr>
              <a:t>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5034" y="2590927"/>
            <a:ext cx="32467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80">
                <a:solidFill>
                  <a:srgbClr val="FFFFFF"/>
                </a:solidFill>
                <a:latin typeface="Tahoma"/>
                <a:cs typeface="Tahoma"/>
              </a:rPr>
              <a:t>Volume</a:t>
            </a:r>
            <a:r>
              <a:rPr dirty="0" sz="24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4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35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dirty="0" sz="24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dirty="0" sz="24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dirty="0" sz="24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Tahoma"/>
                <a:cs typeface="Tahoma"/>
              </a:rPr>
              <a:t>put</a:t>
            </a:r>
            <a:r>
              <a:rPr dirty="0" sz="24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ahoma"/>
                <a:cs typeface="Tahoma"/>
              </a:rPr>
              <a:t>it?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202" y="4117085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11429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6808" y="4384675"/>
            <a:ext cx="18954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8615">
              <a:lnSpc>
                <a:spcPct val="100000"/>
              </a:lnSpc>
              <a:spcBef>
                <a:spcPts val="100"/>
              </a:spcBef>
            </a:pPr>
            <a:r>
              <a:rPr dirty="0" sz="2400" spc="60">
                <a:solidFill>
                  <a:srgbClr val="FFFFFF"/>
                </a:solidFill>
                <a:latin typeface="Tahoma"/>
                <a:cs typeface="Tahoma"/>
              </a:rPr>
              <a:t>Growing </a:t>
            </a:r>
            <a:r>
              <a:rPr dirty="0" sz="240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exponen</a:t>
            </a:r>
            <a:r>
              <a:rPr dirty="0" sz="2400" spc="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400" spc="70">
                <a:solidFill>
                  <a:srgbClr val="FFFFFF"/>
                </a:solidFill>
                <a:latin typeface="Tahoma"/>
                <a:cs typeface="Tahoma"/>
              </a:rPr>
              <a:t>ially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82873" y="4117085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1143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52952" y="4384675"/>
            <a:ext cx="14027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100"/>
              </a:spcBef>
            </a:pPr>
            <a:r>
              <a:rPr dirty="0" sz="2400" spc="15">
                <a:solidFill>
                  <a:srgbClr val="FFFFFF"/>
                </a:solidFill>
                <a:latin typeface="Tahoma"/>
                <a:cs typeface="Tahoma"/>
              </a:rPr>
              <a:t>Fr</a:t>
            </a:r>
            <a:r>
              <a:rPr dirty="0" sz="2400" spc="105">
                <a:solidFill>
                  <a:srgbClr val="FFFFFF"/>
                </a:solidFill>
                <a:latin typeface="Tahoma"/>
                <a:cs typeface="Tahoma"/>
              </a:rPr>
              <a:t>om</a:t>
            </a:r>
            <a:r>
              <a:rPr dirty="0" sz="24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ahoma"/>
                <a:cs typeface="Tahoma"/>
              </a:rPr>
              <a:t>ne</a:t>
            </a:r>
            <a:r>
              <a:rPr dirty="0" sz="2400" spc="35">
                <a:solidFill>
                  <a:srgbClr val="FFFFFF"/>
                </a:solidFill>
                <a:latin typeface="Tahoma"/>
                <a:cs typeface="Tahoma"/>
              </a:rPr>
              <a:t>w  </a:t>
            </a:r>
            <a:r>
              <a:rPr dirty="0" sz="2400" spc="10">
                <a:solidFill>
                  <a:srgbClr val="FFFFFF"/>
                </a:solidFill>
                <a:latin typeface="Tahoma"/>
                <a:cs typeface="Tahoma"/>
              </a:rPr>
              <a:t>sources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2940" y="2301239"/>
            <a:ext cx="1524000" cy="1524000"/>
            <a:chOff x="662940" y="2301239"/>
            <a:chExt cx="1524000" cy="1524000"/>
          </a:xfrm>
        </p:grpSpPr>
        <p:sp>
          <p:nvSpPr>
            <p:cNvPr id="9" name="object 9"/>
            <p:cNvSpPr/>
            <p:nvPr/>
          </p:nvSpPr>
          <p:spPr>
            <a:xfrm>
              <a:off x="662940" y="230123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2000" y="0"/>
                  </a:moveTo>
                  <a:lnTo>
                    <a:pt x="713810" y="1498"/>
                  </a:lnTo>
                  <a:lnTo>
                    <a:pt x="666416" y="5936"/>
                  </a:lnTo>
                  <a:lnTo>
                    <a:pt x="619908" y="13223"/>
                  </a:lnTo>
                  <a:lnTo>
                    <a:pt x="574376" y="23269"/>
                  </a:lnTo>
                  <a:lnTo>
                    <a:pt x="529907" y="35987"/>
                  </a:lnTo>
                  <a:lnTo>
                    <a:pt x="486592" y="51286"/>
                  </a:lnTo>
                  <a:lnTo>
                    <a:pt x="444520" y="69078"/>
                  </a:lnTo>
                  <a:lnTo>
                    <a:pt x="403780" y="89272"/>
                  </a:lnTo>
                  <a:lnTo>
                    <a:pt x="364461" y="111781"/>
                  </a:lnTo>
                  <a:lnTo>
                    <a:pt x="326653" y="136514"/>
                  </a:lnTo>
                  <a:lnTo>
                    <a:pt x="290445" y="163383"/>
                  </a:lnTo>
                  <a:lnTo>
                    <a:pt x="255925" y="192298"/>
                  </a:lnTo>
                  <a:lnTo>
                    <a:pt x="223185" y="223170"/>
                  </a:lnTo>
                  <a:lnTo>
                    <a:pt x="192311" y="255910"/>
                  </a:lnTo>
                  <a:lnTo>
                    <a:pt x="163395" y="290429"/>
                  </a:lnTo>
                  <a:lnTo>
                    <a:pt x="136525" y="326636"/>
                  </a:lnTo>
                  <a:lnTo>
                    <a:pt x="111790" y="364444"/>
                  </a:lnTo>
                  <a:lnTo>
                    <a:pt x="89280" y="403763"/>
                  </a:lnTo>
                  <a:lnTo>
                    <a:pt x="69084" y="444504"/>
                  </a:lnTo>
                  <a:lnTo>
                    <a:pt x="51291" y="486577"/>
                  </a:lnTo>
                  <a:lnTo>
                    <a:pt x="35990" y="529893"/>
                  </a:lnTo>
                  <a:lnTo>
                    <a:pt x="23272" y="574363"/>
                  </a:lnTo>
                  <a:lnTo>
                    <a:pt x="13224" y="619898"/>
                  </a:lnTo>
                  <a:lnTo>
                    <a:pt x="5937" y="666409"/>
                  </a:lnTo>
                  <a:lnTo>
                    <a:pt x="1499" y="713805"/>
                  </a:lnTo>
                  <a:lnTo>
                    <a:pt x="0" y="762000"/>
                  </a:lnTo>
                  <a:lnTo>
                    <a:pt x="1499" y="810194"/>
                  </a:lnTo>
                  <a:lnTo>
                    <a:pt x="5937" y="857590"/>
                  </a:lnTo>
                  <a:lnTo>
                    <a:pt x="13224" y="904101"/>
                  </a:lnTo>
                  <a:lnTo>
                    <a:pt x="23272" y="949636"/>
                  </a:lnTo>
                  <a:lnTo>
                    <a:pt x="35990" y="994106"/>
                  </a:lnTo>
                  <a:lnTo>
                    <a:pt x="51291" y="1037422"/>
                  </a:lnTo>
                  <a:lnTo>
                    <a:pt x="69084" y="1079495"/>
                  </a:lnTo>
                  <a:lnTo>
                    <a:pt x="89280" y="1120236"/>
                  </a:lnTo>
                  <a:lnTo>
                    <a:pt x="111790" y="1159555"/>
                  </a:lnTo>
                  <a:lnTo>
                    <a:pt x="136525" y="1197363"/>
                  </a:lnTo>
                  <a:lnTo>
                    <a:pt x="163395" y="1233570"/>
                  </a:lnTo>
                  <a:lnTo>
                    <a:pt x="192311" y="1268089"/>
                  </a:lnTo>
                  <a:lnTo>
                    <a:pt x="223185" y="1300829"/>
                  </a:lnTo>
                  <a:lnTo>
                    <a:pt x="255925" y="1331701"/>
                  </a:lnTo>
                  <a:lnTo>
                    <a:pt x="290445" y="1360616"/>
                  </a:lnTo>
                  <a:lnTo>
                    <a:pt x="326653" y="1387485"/>
                  </a:lnTo>
                  <a:lnTo>
                    <a:pt x="364461" y="1412218"/>
                  </a:lnTo>
                  <a:lnTo>
                    <a:pt x="403780" y="1434727"/>
                  </a:lnTo>
                  <a:lnTo>
                    <a:pt x="444520" y="1454921"/>
                  </a:lnTo>
                  <a:lnTo>
                    <a:pt x="486592" y="1472713"/>
                  </a:lnTo>
                  <a:lnTo>
                    <a:pt x="529907" y="1488012"/>
                  </a:lnTo>
                  <a:lnTo>
                    <a:pt x="574376" y="1500730"/>
                  </a:lnTo>
                  <a:lnTo>
                    <a:pt x="619908" y="1510776"/>
                  </a:lnTo>
                  <a:lnTo>
                    <a:pt x="666416" y="1518063"/>
                  </a:lnTo>
                  <a:lnTo>
                    <a:pt x="713810" y="1522501"/>
                  </a:lnTo>
                  <a:lnTo>
                    <a:pt x="762000" y="1524000"/>
                  </a:lnTo>
                  <a:lnTo>
                    <a:pt x="810194" y="1522501"/>
                  </a:lnTo>
                  <a:lnTo>
                    <a:pt x="857590" y="1518063"/>
                  </a:lnTo>
                  <a:lnTo>
                    <a:pt x="904101" y="1510776"/>
                  </a:lnTo>
                  <a:lnTo>
                    <a:pt x="949636" y="1500730"/>
                  </a:lnTo>
                  <a:lnTo>
                    <a:pt x="994106" y="1488012"/>
                  </a:lnTo>
                  <a:lnTo>
                    <a:pt x="1037422" y="1472713"/>
                  </a:lnTo>
                  <a:lnTo>
                    <a:pt x="1079495" y="1454921"/>
                  </a:lnTo>
                  <a:lnTo>
                    <a:pt x="1120236" y="1434727"/>
                  </a:lnTo>
                  <a:lnTo>
                    <a:pt x="1159555" y="1412218"/>
                  </a:lnTo>
                  <a:lnTo>
                    <a:pt x="1197363" y="1387485"/>
                  </a:lnTo>
                  <a:lnTo>
                    <a:pt x="1233570" y="1360616"/>
                  </a:lnTo>
                  <a:lnTo>
                    <a:pt x="1268089" y="1331701"/>
                  </a:lnTo>
                  <a:lnTo>
                    <a:pt x="1300829" y="1300829"/>
                  </a:lnTo>
                  <a:lnTo>
                    <a:pt x="1331701" y="1268089"/>
                  </a:lnTo>
                  <a:lnTo>
                    <a:pt x="1360616" y="1233570"/>
                  </a:lnTo>
                  <a:lnTo>
                    <a:pt x="1387485" y="1197363"/>
                  </a:lnTo>
                  <a:lnTo>
                    <a:pt x="1412218" y="1159555"/>
                  </a:lnTo>
                  <a:lnTo>
                    <a:pt x="1434727" y="1120236"/>
                  </a:lnTo>
                  <a:lnTo>
                    <a:pt x="1454921" y="1079495"/>
                  </a:lnTo>
                  <a:lnTo>
                    <a:pt x="1472713" y="1037422"/>
                  </a:lnTo>
                  <a:lnTo>
                    <a:pt x="1488012" y="994106"/>
                  </a:lnTo>
                  <a:lnTo>
                    <a:pt x="1500730" y="949636"/>
                  </a:lnTo>
                  <a:lnTo>
                    <a:pt x="1510776" y="904101"/>
                  </a:lnTo>
                  <a:lnTo>
                    <a:pt x="1518063" y="857590"/>
                  </a:lnTo>
                  <a:lnTo>
                    <a:pt x="1522501" y="810194"/>
                  </a:lnTo>
                  <a:lnTo>
                    <a:pt x="1523999" y="762000"/>
                  </a:lnTo>
                  <a:lnTo>
                    <a:pt x="1522501" y="713805"/>
                  </a:lnTo>
                  <a:lnTo>
                    <a:pt x="1518063" y="666409"/>
                  </a:lnTo>
                  <a:lnTo>
                    <a:pt x="1510776" y="619898"/>
                  </a:lnTo>
                  <a:lnTo>
                    <a:pt x="1500730" y="574363"/>
                  </a:lnTo>
                  <a:lnTo>
                    <a:pt x="1488012" y="529893"/>
                  </a:lnTo>
                  <a:lnTo>
                    <a:pt x="1472713" y="486577"/>
                  </a:lnTo>
                  <a:lnTo>
                    <a:pt x="1454921" y="444504"/>
                  </a:lnTo>
                  <a:lnTo>
                    <a:pt x="1434727" y="403763"/>
                  </a:lnTo>
                  <a:lnTo>
                    <a:pt x="1412218" y="364444"/>
                  </a:lnTo>
                  <a:lnTo>
                    <a:pt x="1387485" y="326636"/>
                  </a:lnTo>
                  <a:lnTo>
                    <a:pt x="1360616" y="290429"/>
                  </a:lnTo>
                  <a:lnTo>
                    <a:pt x="1331701" y="255910"/>
                  </a:lnTo>
                  <a:lnTo>
                    <a:pt x="1300829" y="223170"/>
                  </a:lnTo>
                  <a:lnTo>
                    <a:pt x="1268089" y="192298"/>
                  </a:lnTo>
                  <a:lnTo>
                    <a:pt x="1233570" y="163383"/>
                  </a:lnTo>
                  <a:lnTo>
                    <a:pt x="1197363" y="136514"/>
                  </a:lnTo>
                  <a:lnTo>
                    <a:pt x="1159555" y="111781"/>
                  </a:lnTo>
                  <a:lnTo>
                    <a:pt x="1120236" y="89272"/>
                  </a:lnTo>
                  <a:lnTo>
                    <a:pt x="1079495" y="69078"/>
                  </a:lnTo>
                  <a:lnTo>
                    <a:pt x="1037422" y="51286"/>
                  </a:lnTo>
                  <a:lnTo>
                    <a:pt x="994106" y="35987"/>
                  </a:lnTo>
                  <a:lnTo>
                    <a:pt x="949636" y="23269"/>
                  </a:lnTo>
                  <a:lnTo>
                    <a:pt x="904101" y="13223"/>
                  </a:lnTo>
                  <a:lnTo>
                    <a:pt x="857590" y="5936"/>
                  </a:lnTo>
                  <a:lnTo>
                    <a:pt x="810194" y="149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3A3A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20318" y="2865881"/>
              <a:ext cx="814069" cy="577850"/>
            </a:xfrm>
            <a:custGeom>
              <a:avLst/>
              <a:gdLst/>
              <a:ahLst/>
              <a:cxnLst/>
              <a:rect l="l" t="t" r="r" b="b"/>
              <a:pathLst>
                <a:path w="814069" h="577850">
                  <a:moveTo>
                    <a:pt x="208292" y="577595"/>
                  </a:moveTo>
                  <a:lnTo>
                    <a:pt x="208292" y="577595"/>
                  </a:lnTo>
                  <a:lnTo>
                    <a:pt x="3721" y="577595"/>
                  </a:lnTo>
                  <a:lnTo>
                    <a:pt x="0" y="573913"/>
                  </a:lnTo>
                  <a:lnTo>
                    <a:pt x="0" y="303021"/>
                  </a:lnTo>
                  <a:lnTo>
                    <a:pt x="3721" y="295655"/>
                  </a:lnTo>
                  <a:lnTo>
                    <a:pt x="212013" y="295655"/>
                  </a:lnTo>
                  <a:lnTo>
                    <a:pt x="219456" y="303021"/>
                  </a:lnTo>
                  <a:lnTo>
                    <a:pt x="219456" y="573913"/>
                  </a:lnTo>
                  <a:lnTo>
                    <a:pt x="212013" y="577595"/>
                  </a:lnTo>
                  <a:lnTo>
                    <a:pt x="208292" y="577595"/>
                  </a:lnTo>
                  <a:close/>
                </a:path>
                <a:path w="814069" h="577850">
                  <a:moveTo>
                    <a:pt x="802767" y="577595"/>
                  </a:moveTo>
                  <a:lnTo>
                    <a:pt x="802767" y="577595"/>
                  </a:lnTo>
                  <a:lnTo>
                    <a:pt x="604138" y="577595"/>
                  </a:lnTo>
                  <a:lnTo>
                    <a:pt x="600456" y="573913"/>
                  </a:lnTo>
                  <a:lnTo>
                    <a:pt x="600456" y="3682"/>
                  </a:lnTo>
                  <a:lnTo>
                    <a:pt x="604138" y="0"/>
                  </a:lnTo>
                  <a:lnTo>
                    <a:pt x="806450" y="0"/>
                  </a:lnTo>
                  <a:lnTo>
                    <a:pt x="813815" y="3682"/>
                  </a:lnTo>
                  <a:lnTo>
                    <a:pt x="813815" y="573913"/>
                  </a:lnTo>
                  <a:lnTo>
                    <a:pt x="806450" y="577595"/>
                  </a:lnTo>
                  <a:lnTo>
                    <a:pt x="802767" y="577595"/>
                  </a:lnTo>
                  <a:close/>
                </a:path>
                <a:path w="814069" h="577850">
                  <a:moveTo>
                    <a:pt x="506984" y="577595"/>
                  </a:moveTo>
                  <a:lnTo>
                    <a:pt x="506984" y="577595"/>
                  </a:lnTo>
                  <a:lnTo>
                    <a:pt x="298703" y="577595"/>
                  </a:lnTo>
                  <a:lnTo>
                    <a:pt x="298703" y="570229"/>
                  </a:lnTo>
                  <a:lnTo>
                    <a:pt x="298703" y="163702"/>
                  </a:lnTo>
                  <a:lnTo>
                    <a:pt x="302387" y="160019"/>
                  </a:lnTo>
                  <a:lnTo>
                    <a:pt x="510666" y="160019"/>
                  </a:lnTo>
                  <a:lnTo>
                    <a:pt x="518159" y="163702"/>
                  </a:lnTo>
                  <a:lnTo>
                    <a:pt x="518159" y="577595"/>
                  </a:lnTo>
                  <a:lnTo>
                    <a:pt x="510666" y="577595"/>
                  </a:lnTo>
                  <a:lnTo>
                    <a:pt x="506984" y="57759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64514" y="2605277"/>
              <a:ext cx="727075" cy="490855"/>
            </a:xfrm>
            <a:custGeom>
              <a:avLst/>
              <a:gdLst/>
              <a:ahLst/>
              <a:cxnLst/>
              <a:rect l="l" t="t" r="r" b="b"/>
              <a:pathLst>
                <a:path w="727075" h="490855">
                  <a:moveTo>
                    <a:pt x="0" y="427482"/>
                  </a:moveTo>
                  <a:lnTo>
                    <a:pt x="4970" y="402865"/>
                  </a:lnTo>
                  <a:lnTo>
                    <a:pt x="18526" y="382762"/>
                  </a:lnTo>
                  <a:lnTo>
                    <a:pt x="38629" y="369206"/>
                  </a:lnTo>
                  <a:lnTo>
                    <a:pt x="63246" y="364236"/>
                  </a:lnTo>
                  <a:lnTo>
                    <a:pt x="87862" y="369206"/>
                  </a:lnTo>
                  <a:lnTo>
                    <a:pt x="107965" y="382762"/>
                  </a:lnTo>
                  <a:lnTo>
                    <a:pt x="121521" y="402865"/>
                  </a:lnTo>
                  <a:lnTo>
                    <a:pt x="126492" y="427482"/>
                  </a:lnTo>
                  <a:lnTo>
                    <a:pt x="121521" y="452098"/>
                  </a:lnTo>
                  <a:lnTo>
                    <a:pt x="107965" y="472201"/>
                  </a:lnTo>
                  <a:lnTo>
                    <a:pt x="87862" y="485757"/>
                  </a:lnTo>
                  <a:lnTo>
                    <a:pt x="63246" y="490727"/>
                  </a:lnTo>
                  <a:lnTo>
                    <a:pt x="38629" y="485757"/>
                  </a:lnTo>
                  <a:lnTo>
                    <a:pt x="18526" y="472201"/>
                  </a:lnTo>
                  <a:lnTo>
                    <a:pt x="4970" y="452098"/>
                  </a:lnTo>
                  <a:lnTo>
                    <a:pt x="0" y="427482"/>
                  </a:lnTo>
                  <a:close/>
                </a:path>
                <a:path w="727075" h="490855">
                  <a:moveTo>
                    <a:pt x="300228" y="278892"/>
                  </a:moveTo>
                  <a:lnTo>
                    <a:pt x="305264" y="254555"/>
                  </a:lnTo>
                  <a:lnTo>
                    <a:pt x="318992" y="234696"/>
                  </a:lnTo>
                  <a:lnTo>
                    <a:pt x="339340" y="221313"/>
                  </a:lnTo>
                  <a:lnTo>
                    <a:pt x="364236" y="216408"/>
                  </a:lnTo>
                  <a:lnTo>
                    <a:pt x="389131" y="221313"/>
                  </a:lnTo>
                  <a:lnTo>
                    <a:pt x="409479" y="234696"/>
                  </a:lnTo>
                  <a:lnTo>
                    <a:pt x="423207" y="254555"/>
                  </a:lnTo>
                  <a:lnTo>
                    <a:pt x="428244" y="278892"/>
                  </a:lnTo>
                  <a:lnTo>
                    <a:pt x="423207" y="303228"/>
                  </a:lnTo>
                  <a:lnTo>
                    <a:pt x="409479" y="323088"/>
                  </a:lnTo>
                  <a:lnTo>
                    <a:pt x="389131" y="336470"/>
                  </a:lnTo>
                  <a:lnTo>
                    <a:pt x="364236" y="341375"/>
                  </a:lnTo>
                  <a:lnTo>
                    <a:pt x="339340" y="336470"/>
                  </a:lnTo>
                  <a:lnTo>
                    <a:pt x="318992" y="323088"/>
                  </a:lnTo>
                  <a:lnTo>
                    <a:pt x="305264" y="303228"/>
                  </a:lnTo>
                  <a:lnTo>
                    <a:pt x="300228" y="278892"/>
                  </a:lnTo>
                  <a:close/>
                </a:path>
                <a:path w="727075" h="490855">
                  <a:moveTo>
                    <a:pt x="598932" y="62484"/>
                  </a:moveTo>
                  <a:lnTo>
                    <a:pt x="603968" y="38147"/>
                  </a:lnTo>
                  <a:lnTo>
                    <a:pt x="617696" y="18287"/>
                  </a:lnTo>
                  <a:lnTo>
                    <a:pt x="638044" y="4905"/>
                  </a:lnTo>
                  <a:lnTo>
                    <a:pt x="662940" y="0"/>
                  </a:lnTo>
                  <a:lnTo>
                    <a:pt x="687835" y="4905"/>
                  </a:lnTo>
                  <a:lnTo>
                    <a:pt x="708183" y="18287"/>
                  </a:lnTo>
                  <a:lnTo>
                    <a:pt x="721911" y="38147"/>
                  </a:lnTo>
                  <a:lnTo>
                    <a:pt x="726948" y="62484"/>
                  </a:lnTo>
                  <a:lnTo>
                    <a:pt x="721911" y="86820"/>
                  </a:lnTo>
                  <a:lnTo>
                    <a:pt x="708183" y="106680"/>
                  </a:lnTo>
                  <a:lnTo>
                    <a:pt x="687835" y="120062"/>
                  </a:lnTo>
                  <a:lnTo>
                    <a:pt x="662940" y="124968"/>
                  </a:lnTo>
                  <a:lnTo>
                    <a:pt x="638044" y="120062"/>
                  </a:lnTo>
                  <a:lnTo>
                    <a:pt x="617696" y="106679"/>
                  </a:lnTo>
                  <a:lnTo>
                    <a:pt x="603968" y="86820"/>
                  </a:lnTo>
                  <a:lnTo>
                    <a:pt x="598932" y="62484"/>
                  </a:lnTo>
                  <a:close/>
                </a:path>
                <a:path w="727075" h="490855">
                  <a:moveTo>
                    <a:pt x="609600" y="103632"/>
                  </a:moveTo>
                  <a:lnTo>
                    <a:pt x="420624" y="245363"/>
                  </a:lnTo>
                </a:path>
                <a:path w="727075" h="490855">
                  <a:moveTo>
                    <a:pt x="300228" y="306324"/>
                  </a:moveTo>
                  <a:lnTo>
                    <a:pt x="126492" y="409956"/>
                  </a:lnTo>
                </a:path>
              </a:pathLst>
            </a:custGeom>
            <a:ln w="19050">
              <a:solidFill>
                <a:srgbClr val="0D9F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991611" y="2301239"/>
            <a:ext cx="1524000" cy="1524000"/>
            <a:chOff x="2991611" y="2301239"/>
            <a:chExt cx="1524000" cy="1524000"/>
          </a:xfrm>
        </p:grpSpPr>
        <p:sp>
          <p:nvSpPr>
            <p:cNvPr id="13" name="object 13"/>
            <p:cNvSpPr/>
            <p:nvPr/>
          </p:nvSpPr>
          <p:spPr>
            <a:xfrm>
              <a:off x="2991611" y="230123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2000" y="0"/>
                  </a:moveTo>
                  <a:lnTo>
                    <a:pt x="713805" y="1498"/>
                  </a:lnTo>
                  <a:lnTo>
                    <a:pt x="666409" y="5936"/>
                  </a:lnTo>
                  <a:lnTo>
                    <a:pt x="619898" y="13223"/>
                  </a:lnTo>
                  <a:lnTo>
                    <a:pt x="574363" y="23269"/>
                  </a:lnTo>
                  <a:lnTo>
                    <a:pt x="529893" y="35987"/>
                  </a:lnTo>
                  <a:lnTo>
                    <a:pt x="486577" y="51286"/>
                  </a:lnTo>
                  <a:lnTo>
                    <a:pt x="444504" y="69078"/>
                  </a:lnTo>
                  <a:lnTo>
                    <a:pt x="403763" y="89272"/>
                  </a:lnTo>
                  <a:lnTo>
                    <a:pt x="364444" y="111781"/>
                  </a:lnTo>
                  <a:lnTo>
                    <a:pt x="326636" y="136514"/>
                  </a:lnTo>
                  <a:lnTo>
                    <a:pt x="290429" y="163383"/>
                  </a:lnTo>
                  <a:lnTo>
                    <a:pt x="255910" y="192298"/>
                  </a:lnTo>
                  <a:lnTo>
                    <a:pt x="223170" y="223170"/>
                  </a:lnTo>
                  <a:lnTo>
                    <a:pt x="192298" y="255910"/>
                  </a:lnTo>
                  <a:lnTo>
                    <a:pt x="163383" y="290429"/>
                  </a:lnTo>
                  <a:lnTo>
                    <a:pt x="136514" y="326636"/>
                  </a:lnTo>
                  <a:lnTo>
                    <a:pt x="111781" y="364444"/>
                  </a:lnTo>
                  <a:lnTo>
                    <a:pt x="89272" y="403763"/>
                  </a:lnTo>
                  <a:lnTo>
                    <a:pt x="69078" y="444504"/>
                  </a:lnTo>
                  <a:lnTo>
                    <a:pt x="51286" y="486577"/>
                  </a:lnTo>
                  <a:lnTo>
                    <a:pt x="35987" y="529893"/>
                  </a:lnTo>
                  <a:lnTo>
                    <a:pt x="23269" y="574363"/>
                  </a:lnTo>
                  <a:lnTo>
                    <a:pt x="13223" y="619898"/>
                  </a:lnTo>
                  <a:lnTo>
                    <a:pt x="5936" y="666409"/>
                  </a:lnTo>
                  <a:lnTo>
                    <a:pt x="1498" y="713805"/>
                  </a:lnTo>
                  <a:lnTo>
                    <a:pt x="0" y="762000"/>
                  </a:lnTo>
                  <a:lnTo>
                    <a:pt x="1498" y="810194"/>
                  </a:lnTo>
                  <a:lnTo>
                    <a:pt x="5936" y="857590"/>
                  </a:lnTo>
                  <a:lnTo>
                    <a:pt x="13223" y="904101"/>
                  </a:lnTo>
                  <a:lnTo>
                    <a:pt x="23269" y="949636"/>
                  </a:lnTo>
                  <a:lnTo>
                    <a:pt x="35987" y="994106"/>
                  </a:lnTo>
                  <a:lnTo>
                    <a:pt x="51286" y="1037422"/>
                  </a:lnTo>
                  <a:lnTo>
                    <a:pt x="69078" y="1079495"/>
                  </a:lnTo>
                  <a:lnTo>
                    <a:pt x="89272" y="1120236"/>
                  </a:lnTo>
                  <a:lnTo>
                    <a:pt x="111781" y="1159555"/>
                  </a:lnTo>
                  <a:lnTo>
                    <a:pt x="136514" y="1197363"/>
                  </a:lnTo>
                  <a:lnTo>
                    <a:pt x="163383" y="1233570"/>
                  </a:lnTo>
                  <a:lnTo>
                    <a:pt x="192298" y="1268089"/>
                  </a:lnTo>
                  <a:lnTo>
                    <a:pt x="223170" y="1300829"/>
                  </a:lnTo>
                  <a:lnTo>
                    <a:pt x="255910" y="1331701"/>
                  </a:lnTo>
                  <a:lnTo>
                    <a:pt x="290429" y="1360616"/>
                  </a:lnTo>
                  <a:lnTo>
                    <a:pt x="326636" y="1387485"/>
                  </a:lnTo>
                  <a:lnTo>
                    <a:pt x="364444" y="1412218"/>
                  </a:lnTo>
                  <a:lnTo>
                    <a:pt x="403763" y="1434727"/>
                  </a:lnTo>
                  <a:lnTo>
                    <a:pt x="444504" y="1454921"/>
                  </a:lnTo>
                  <a:lnTo>
                    <a:pt x="486577" y="1472713"/>
                  </a:lnTo>
                  <a:lnTo>
                    <a:pt x="529893" y="1488012"/>
                  </a:lnTo>
                  <a:lnTo>
                    <a:pt x="574363" y="1500730"/>
                  </a:lnTo>
                  <a:lnTo>
                    <a:pt x="619898" y="1510776"/>
                  </a:lnTo>
                  <a:lnTo>
                    <a:pt x="666409" y="1518063"/>
                  </a:lnTo>
                  <a:lnTo>
                    <a:pt x="713805" y="1522501"/>
                  </a:lnTo>
                  <a:lnTo>
                    <a:pt x="762000" y="1524000"/>
                  </a:lnTo>
                  <a:lnTo>
                    <a:pt x="810194" y="1522501"/>
                  </a:lnTo>
                  <a:lnTo>
                    <a:pt x="857590" y="1518063"/>
                  </a:lnTo>
                  <a:lnTo>
                    <a:pt x="904101" y="1510776"/>
                  </a:lnTo>
                  <a:lnTo>
                    <a:pt x="949636" y="1500730"/>
                  </a:lnTo>
                  <a:lnTo>
                    <a:pt x="994106" y="1488012"/>
                  </a:lnTo>
                  <a:lnTo>
                    <a:pt x="1037422" y="1472713"/>
                  </a:lnTo>
                  <a:lnTo>
                    <a:pt x="1079495" y="1454921"/>
                  </a:lnTo>
                  <a:lnTo>
                    <a:pt x="1120236" y="1434727"/>
                  </a:lnTo>
                  <a:lnTo>
                    <a:pt x="1159555" y="1412218"/>
                  </a:lnTo>
                  <a:lnTo>
                    <a:pt x="1197363" y="1387485"/>
                  </a:lnTo>
                  <a:lnTo>
                    <a:pt x="1233570" y="1360616"/>
                  </a:lnTo>
                  <a:lnTo>
                    <a:pt x="1268089" y="1331701"/>
                  </a:lnTo>
                  <a:lnTo>
                    <a:pt x="1300829" y="1300829"/>
                  </a:lnTo>
                  <a:lnTo>
                    <a:pt x="1331701" y="1268089"/>
                  </a:lnTo>
                  <a:lnTo>
                    <a:pt x="1360616" y="1233570"/>
                  </a:lnTo>
                  <a:lnTo>
                    <a:pt x="1387485" y="1197363"/>
                  </a:lnTo>
                  <a:lnTo>
                    <a:pt x="1412218" y="1159555"/>
                  </a:lnTo>
                  <a:lnTo>
                    <a:pt x="1434727" y="1120236"/>
                  </a:lnTo>
                  <a:lnTo>
                    <a:pt x="1454921" y="1079495"/>
                  </a:lnTo>
                  <a:lnTo>
                    <a:pt x="1472713" y="1037422"/>
                  </a:lnTo>
                  <a:lnTo>
                    <a:pt x="1488012" y="994106"/>
                  </a:lnTo>
                  <a:lnTo>
                    <a:pt x="1500730" y="949636"/>
                  </a:lnTo>
                  <a:lnTo>
                    <a:pt x="1510776" y="904101"/>
                  </a:lnTo>
                  <a:lnTo>
                    <a:pt x="1518063" y="857590"/>
                  </a:lnTo>
                  <a:lnTo>
                    <a:pt x="1522501" y="810194"/>
                  </a:lnTo>
                  <a:lnTo>
                    <a:pt x="1524000" y="762000"/>
                  </a:lnTo>
                  <a:lnTo>
                    <a:pt x="1522501" y="713805"/>
                  </a:lnTo>
                  <a:lnTo>
                    <a:pt x="1518063" y="666409"/>
                  </a:lnTo>
                  <a:lnTo>
                    <a:pt x="1510776" y="619898"/>
                  </a:lnTo>
                  <a:lnTo>
                    <a:pt x="1500730" y="574363"/>
                  </a:lnTo>
                  <a:lnTo>
                    <a:pt x="1488012" y="529893"/>
                  </a:lnTo>
                  <a:lnTo>
                    <a:pt x="1472713" y="486577"/>
                  </a:lnTo>
                  <a:lnTo>
                    <a:pt x="1454921" y="444504"/>
                  </a:lnTo>
                  <a:lnTo>
                    <a:pt x="1434727" y="403763"/>
                  </a:lnTo>
                  <a:lnTo>
                    <a:pt x="1412218" y="364444"/>
                  </a:lnTo>
                  <a:lnTo>
                    <a:pt x="1387485" y="326636"/>
                  </a:lnTo>
                  <a:lnTo>
                    <a:pt x="1360616" y="290429"/>
                  </a:lnTo>
                  <a:lnTo>
                    <a:pt x="1331701" y="255910"/>
                  </a:lnTo>
                  <a:lnTo>
                    <a:pt x="1300829" y="223170"/>
                  </a:lnTo>
                  <a:lnTo>
                    <a:pt x="1268089" y="192298"/>
                  </a:lnTo>
                  <a:lnTo>
                    <a:pt x="1233570" y="163383"/>
                  </a:lnTo>
                  <a:lnTo>
                    <a:pt x="1197363" y="136514"/>
                  </a:lnTo>
                  <a:lnTo>
                    <a:pt x="1159555" y="111781"/>
                  </a:lnTo>
                  <a:lnTo>
                    <a:pt x="1120236" y="89272"/>
                  </a:lnTo>
                  <a:lnTo>
                    <a:pt x="1079495" y="69078"/>
                  </a:lnTo>
                  <a:lnTo>
                    <a:pt x="1037422" y="51286"/>
                  </a:lnTo>
                  <a:lnTo>
                    <a:pt x="994106" y="35987"/>
                  </a:lnTo>
                  <a:lnTo>
                    <a:pt x="949636" y="23269"/>
                  </a:lnTo>
                  <a:lnTo>
                    <a:pt x="904101" y="13223"/>
                  </a:lnTo>
                  <a:lnTo>
                    <a:pt x="857590" y="5936"/>
                  </a:lnTo>
                  <a:lnTo>
                    <a:pt x="810194" y="149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3A3A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73601" y="2829305"/>
              <a:ext cx="544195" cy="632460"/>
            </a:xfrm>
            <a:custGeom>
              <a:avLst/>
              <a:gdLst/>
              <a:ahLst/>
              <a:cxnLst/>
              <a:rect l="l" t="t" r="r" b="b"/>
              <a:pathLst>
                <a:path w="544195" h="632460">
                  <a:moveTo>
                    <a:pt x="0" y="84582"/>
                  </a:moveTo>
                  <a:lnTo>
                    <a:pt x="37140" y="41881"/>
                  </a:lnTo>
                  <a:lnTo>
                    <a:pt x="79676" y="24765"/>
                  </a:lnTo>
                  <a:lnTo>
                    <a:pt x="134732" y="11542"/>
                  </a:lnTo>
                  <a:lnTo>
                    <a:pt x="199716" y="3019"/>
                  </a:lnTo>
                  <a:lnTo>
                    <a:pt x="272034" y="0"/>
                  </a:lnTo>
                  <a:lnTo>
                    <a:pt x="344351" y="3019"/>
                  </a:lnTo>
                  <a:lnTo>
                    <a:pt x="409335" y="11542"/>
                  </a:lnTo>
                  <a:lnTo>
                    <a:pt x="464391" y="24764"/>
                  </a:lnTo>
                  <a:lnTo>
                    <a:pt x="506927" y="41881"/>
                  </a:lnTo>
                  <a:lnTo>
                    <a:pt x="544068" y="84582"/>
                  </a:lnTo>
                  <a:lnTo>
                    <a:pt x="534350" y="107075"/>
                  </a:lnTo>
                  <a:lnTo>
                    <a:pt x="464391" y="144399"/>
                  </a:lnTo>
                  <a:lnTo>
                    <a:pt x="409335" y="157621"/>
                  </a:lnTo>
                  <a:lnTo>
                    <a:pt x="344351" y="166144"/>
                  </a:lnTo>
                  <a:lnTo>
                    <a:pt x="272034" y="169164"/>
                  </a:lnTo>
                  <a:lnTo>
                    <a:pt x="199716" y="166144"/>
                  </a:lnTo>
                  <a:lnTo>
                    <a:pt x="134732" y="157621"/>
                  </a:lnTo>
                  <a:lnTo>
                    <a:pt x="79676" y="144399"/>
                  </a:lnTo>
                  <a:lnTo>
                    <a:pt x="37140" y="127282"/>
                  </a:lnTo>
                  <a:lnTo>
                    <a:pt x="0" y="84582"/>
                  </a:lnTo>
                  <a:close/>
                </a:path>
                <a:path w="544195" h="632460">
                  <a:moveTo>
                    <a:pt x="0" y="236220"/>
                  </a:moveTo>
                  <a:lnTo>
                    <a:pt x="37140" y="280190"/>
                  </a:lnTo>
                  <a:lnTo>
                    <a:pt x="79676" y="297751"/>
                  </a:lnTo>
                  <a:lnTo>
                    <a:pt x="134732" y="311291"/>
                  </a:lnTo>
                  <a:lnTo>
                    <a:pt x="199716" y="320004"/>
                  </a:lnTo>
                  <a:lnTo>
                    <a:pt x="272034" y="323088"/>
                  </a:lnTo>
                  <a:lnTo>
                    <a:pt x="344351" y="320004"/>
                  </a:lnTo>
                  <a:lnTo>
                    <a:pt x="409335" y="311291"/>
                  </a:lnTo>
                  <a:lnTo>
                    <a:pt x="464391" y="297751"/>
                  </a:lnTo>
                  <a:lnTo>
                    <a:pt x="506927" y="280190"/>
                  </a:lnTo>
                  <a:lnTo>
                    <a:pt x="534350" y="259411"/>
                  </a:lnTo>
                  <a:lnTo>
                    <a:pt x="544068" y="236220"/>
                  </a:lnTo>
                </a:path>
                <a:path w="544195" h="632460">
                  <a:moveTo>
                    <a:pt x="0" y="390144"/>
                  </a:moveTo>
                  <a:lnTo>
                    <a:pt x="37140" y="429993"/>
                  </a:lnTo>
                  <a:lnTo>
                    <a:pt x="79676" y="446055"/>
                  </a:lnTo>
                  <a:lnTo>
                    <a:pt x="134732" y="458498"/>
                  </a:lnTo>
                  <a:lnTo>
                    <a:pt x="199716" y="466538"/>
                  </a:lnTo>
                  <a:lnTo>
                    <a:pt x="272034" y="469392"/>
                  </a:lnTo>
                  <a:lnTo>
                    <a:pt x="344351" y="466538"/>
                  </a:lnTo>
                  <a:lnTo>
                    <a:pt x="409335" y="458498"/>
                  </a:lnTo>
                  <a:lnTo>
                    <a:pt x="464391" y="446055"/>
                  </a:lnTo>
                  <a:lnTo>
                    <a:pt x="506927" y="429993"/>
                  </a:lnTo>
                  <a:lnTo>
                    <a:pt x="534350" y="411095"/>
                  </a:lnTo>
                  <a:lnTo>
                    <a:pt x="544068" y="390144"/>
                  </a:lnTo>
                </a:path>
                <a:path w="544195" h="632460">
                  <a:moveTo>
                    <a:pt x="544068" y="83820"/>
                  </a:moveTo>
                  <a:lnTo>
                    <a:pt x="544068" y="352911"/>
                  </a:lnTo>
                  <a:lnTo>
                    <a:pt x="544068" y="491093"/>
                  </a:lnTo>
                  <a:lnTo>
                    <a:pt x="544068" y="542002"/>
                  </a:lnTo>
                  <a:lnTo>
                    <a:pt x="544068" y="549275"/>
                  </a:lnTo>
                  <a:lnTo>
                    <a:pt x="534350" y="571179"/>
                  </a:lnTo>
                  <a:lnTo>
                    <a:pt x="464391" y="607869"/>
                  </a:lnTo>
                  <a:lnTo>
                    <a:pt x="409335" y="620968"/>
                  </a:lnTo>
                  <a:lnTo>
                    <a:pt x="344351" y="629446"/>
                  </a:lnTo>
                  <a:lnTo>
                    <a:pt x="272034" y="632460"/>
                  </a:lnTo>
                  <a:lnTo>
                    <a:pt x="199716" y="629446"/>
                  </a:lnTo>
                  <a:lnTo>
                    <a:pt x="134732" y="620968"/>
                  </a:lnTo>
                  <a:lnTo>
                    <a:pt x="79676" y="607869"/>
                  </a:lnTo>
                  <a:lnTo>
                    <a:pt x="37140" y="590992"/>
                  </a:lnTo>
                  <a:lnTo>
                    <a:pt x="0" y="549275"/>
                  </a:lnTo>
                  <a:lnTo>
                    <a:pt x="0" y="280183"/>
                  </a:lnTo>
                  <a:lnTo>
                    <a:pt x="0" y="142001"/>
                  </a:lnTo>
                  <a:lnTo>
                    <a:pt x="0" y="91092"/>
                  </a:lnTo>
                  <a:lnTo>
                    <a:pt x="0" y="8382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2133" y="3011804"/>
              <a:ext cx="66293" cy="6934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2133" y="3170300"/>
              <a:ext cx="66293" cy="70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2133" y="3327272"/>
              <a:ext cx="66293" cy="6476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15461" y="2617496"/>
              <a:ext cx="464820" cy="510540"/>
            </a:xfrm>
            <a:custGeom>
              <a:avLst/>
              <a:gdLst/>
              <a:ahLst/>
              <a:cxnLst/>
              <a:rect l="l" t="t" r="r" b="b"/>
              <a:pathLst>
                <a:path w="464820" h="510539">
                  <a:moveTo>
                    <a:pt x="168910" y="187044"/>
                  </a:moveTo>
                  <a:lnTo>
                    <a:pt x="222230" y="187044"/>
                  </a:lnTo>
                  <a:lnTo>
                    <a:pt x="222230" y="132587"/>
                  </a:lnTo>
                  <a:lnTo>
                    <a:pt x="168910" y="132587"/>
                  </a:lnTo>
                  <a:lnTo>
                    <a:pt x="168910" y="187044"/>
                  </a:lnTo>
                  <a:close/>
                </a:path>
                <a:path w="464820" h="510539">
                  <a:moveTo>
                    <a:pt x="409955" y="180948"/>
                  </a:moveTo>
                  <a:lnTo>
                    <a:pt x="464412" y="180948"/>
                  </a:lnTo>
                  <a:lnTo>
                    <a:pt x="464412" y="126492"/>
                  </a:lnTo>
                  <a:lnTo>
                    <a:pt x="409955" y="126492"/>
                  </a:lnTo>
                  <a:lnTo>
                    <a:pt x="409955" y="180948"/>
                  </a:lnTo>
                  <a:close/>
                </a:path>
                <a:path w="464820" h="510539">
                  <a:moveTo>
                    <a:pt x="110998" y="333348"/>
                  </a:moveTo>
                  <a:lnTo>
                    <a:pt x="164318" y="333348"/>
                  </a:lnTo>
                  <a:lnTo>
                    <a:pt x="164318" y="278892"/>
                  </a:lnTo>
                  <a:lnTo>
                    <a:pt x="110998" y="278892"/>
                  </a:lnTo>
                  <a:lnTo>
                    <a:pt x="110998" y="333348"/>
                  </a:lnTo>
                  <a:close/>
                </a:path>
                <a:path w="464820" h="510539">
                  <a:moveTo>
                    <a:pt x="257555" y="333348"/>
                  </a:moveTo>
                  <a:lnTo>
                    <a:pt x="312012" y="333348"/>
                  </a:lnTo>
                  <a:lnTo>
                    <a:pt x="312012" y="278892"/>
                  </a:lnTo>
                  <a:lnTo>
                    <a:pt x="257555" y="278892"/>
                  </a:lnTo>
                  <a:lnTo>
                    <a:pt x="257555" y="333348"/>
                  </a:lnTo>
                  <a:close/>
                </a:path>
                <a:path w="464820" h="510539">
                  <a:moveTo>
                    <a:pt x="60705" y="510132"/>
                  </a:moveTo>
                  <a:lnTo>
                    <a:pt x="114026" y="510132"/>
                  </a:lnTo>
                  <a:lnTo>
                    <a:pt x="114026" y="455675"/>
                  </a:lnTo>
                  <a:lnTo>
                    <a:pt x="60705" y="455675"/>
                  </a:lnTo>
                  <a:lnTo>
                    <a:pt x="60705" y="510132"/>
                  </a:lnTo>
                  <a:close/>
                </a:path>
                <a:path w="464820" h="510539">
                  <a:moveTo>
                    <a:pt x="192024" y="443203"/>
                  </a:moveTo>
                  <a:lnTo>
                    <a:pt x="246480" y="443203"/>
                  </a:lnTo>
                  <a:lnTo>
                    <a:pt x="246480" y="389882"/>
                  </a:lnTo>
                  <a:lnTo>
                    <a:pt x="192024" y="389882"/>
                  </a:lnTo>
                  <a:lnTo>
                    <a:pt x="192024" y="443203"/>
                  </a:lnTo>
                  <a:close/>
                </a:path>
                <a:path w="464820" h="510539">
                  <a:moveTo>
                    <a:pt x="300227" y="127735"/>
                  </a:moveTo>
                  <a:lnTo>
                    <a:pt x="354684" y="127735"/>
                  </a:lnTo>
                  <a:lnTo>
                    <a:pt x="354684" y="74414"/>
                  </a:lnTo>
                  <a:lnTo>
                    <a:pt x="300227" y="74414"/>
                  </a:lnTo>
                  <a:lnTo>
                    <a:pt x="300227" y="127735"/>
                  </a:lnTo>
                  <a:close/>
                </a:path>
                <a:path w="464820" h="510539">
                  <a:moveTo>
                    <a:pt x="0" y="54456"/>
                  </a:moveTo>
                  <a:lnTo>
                    <a:pt x="54456" y="54456"/>
                  </a:lnTo>
                  <a:lnTo>
                    <a:pt x="54456" y="0"/>
                  </a:lnTo>
                  <a:lnTo>
                    <a:pt x="0" y="0"/>
                  </a:lnTo>
                  <a:lnTo>
                    <a:pt x="0" y="54456"/>
                  </a:lnTo>
                  <a:close/>
                </a:path>
              </a:pathLst>
            </a:custGeom>
            <a:ln w="19050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265034" y="4048759"/>
            <a:ext cx="33489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95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dirty="0" sz="24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ahoma"/>
                <a:cs typeface="Tahoma"/>
              </a:rPr>
              <a:t>sources</a:t>
            </a:r>
            <a:r>
              <a:rPr dirty="0" sz="24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4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85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dirty="0" sz="24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dirty="0" sz="24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dirty="0" sz="24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ingest</a:t>
            </a:r>
            <a:r>
              <a:rPr dirty="0" sz="24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ahoma"/>
                <a:cs typeface="Tahoma"/>
              </a:rPr>
              <a:t>it?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32246" y="1859533"/>
            <a:ext cx="73913" cy="3288156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73469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90" b="1">
                <a:latin typeface="Trebuchet MS"/>
                <a:cs typeface="Trebuchet MS"/>
              </a:rPr>
              <a:t>A</a:t>
            </a:r>
            <a:r>
              <a:rPr dirty="0" sz="4000" spc="215" b="1">
                <a:latin typeface="Trebuchet MS"/>
                <a:cs typeface="Trebuchet MS"/>
              </a:rPr>
              <a:t>m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215" b="1">
                <a:latin typeface="Trebuchet MS"/>
                <a:cs typeface="Trebuchet MS"/>
              </a:rPr>
              <a:t>z</a:t>
            </a:r>
            <a:r>
              <a:rPr dirty="0" sz="4000" spc="70" b="1">
                <a:latin typeface="Trebuchet MS"/>
                <a:cs typeface="Trebuchet MS"/>
              </a:rPr>
              <a:t>o</a:t>
            </a:r>
            <a:r>
              <a:rPr dirty="0" sz="4000" spc="155" b="1">
                <a:latin typeface="Trebuchet MS"/>
                <a:cs typeface="Trebuchet MS"/>
              </a:rPr>
              <a:t>n</a:t>
            </a:r>
            <a:r>
              <a:rPr dirty="0" sz="4000" spc="-409" b="1">
                <a:latin typeface="Trebuchet MS"/>
                <a:cs typeface="Trebuchet MS"/>
              </a:rPr>
              <a:t> </a:t>
            </a:r>
            <a:r>
              <a:rPr dirty="0" sz="4000" spc="265" b="1">
                <a:latin typeface="Trebuchet MS"/>
                <a:cs typeface="Trebuchet MS"/>
              </a:rPr>
              <a:t>S</a:t>
            </a:r>
            <a:r>
              <a:rPr dirty="0" sz="4000" spc="-55" b="1">
                <a:latin typeface="Trebuchet MS"/>
                <a:cs typeface="Trebuchet MS"/>
              </a:rPr>
              <a:t>3</a:t>
            </a:r>
            <a:r>
              <a:rPr dirty="0" sz="4000" spc="-225" b="1">
                <a:latin typeface="Trebuchet MS"/>
                <a:cs typeface="Trebuchet MS"/>
              </a:rPr>
              <a:t>: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270" b="1">
                <a:latin typeface="Trebuchet MS"/>
                <a:cs typeface="Trebuchet MS"/>
              </a:rPr>
              <a:t>D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130" b="1">
                <a:latin typeface="Trebuchet MS"/>
                <a:cs typeface="Trebuchet MS"/>
              </a:rPr>
              <a:t>a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120" b="1">
                <a:latin typeface="Trebuchet MS"/>
                <a:cs typeface="Trebuchet MS"/>
              </a:rPr>
              <a:t>l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229" b="1">
                <a:latin typeface="Trebuchet MS"/>
                <a:cs typeface="Trebuchet MS"/>
              </a:rPr>
              <a:t>k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114" b="1">
                <a:latin typeface="Trebuchet MS"/>
                <a:cs typeface="Trebuchet MS"/>
              </a:rPr>
              <a:t>s</a:t>
            </a:r>
            <a:r>
              <a:rPr dirty="0" sz="4000" spc="-425" b="1">
                <a:latin typeface="Trebuchet MS"/>
                <a:cs typeface="Trebuchet MS"/>
              </a:rPr>
              <a:t> </a:t>
            </a:r>
            <a:r>
              <a:rPr dirty="0" sz="4000" spc="70" b="1">
                <a:latin typeface="Trebuchet MS"/>
                <a:cs typeface="Trebuchet MS"/>
              </a:rPr>
              <a:t>o</a:t>
            </a:r>
            <a:r>
              <a:rPr dirty="0" sz="4000" spc="155" b="1">
                <a:latin typeface="Trebuchet MS"/>
                <a:cs typeface="Trebuchet MS"/>
              </a:rPr>
              <a:t>n</a:t>
            </a:r>
            <a:r>
              <a:rPr dirty="0" sz="4000" spc="-409" b="1">
                <a:latin typeface="Trebuchet MS"/>
                <a:cs typeface="Trebuchet MS"/>
              </a:rPr>
              <a:t> </a:t>
            </a:r>
            <a:r>
              <a:rPr dirty="0" sz="4000" spc="190" b="1">
                <a:latin typeface="Trebuchet MS"/>
                <a:cs typeface="Trebuchet MS"/>
              </a:rPr>
              <a:t>A</a:t>
            </a:r>
            <a:r>
              <a:rPr dirty="0" sz="4000" spc="335" b="1">
                <a:latin typeface="Trebuchet MS"/>
                <a:cs typeface="Trebuchet MS"/>
              </a:rPr>
              <a:t>W</a:t>
            </a:r>
            <a:r>
              <a:rPr dirty="0" sz="4000" spc="360" b="1">
                <a:latin typeface="Trebuchet MS"/>
                <a:cs typeface="Trebuchet MS"/>
              </a:rPr>
              <a:t>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777" y="1400936"/>
            <a:ext cx="3650615" cy="394017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211454">
              <a:lnSpc>
                <a:spcPts val="2590"/>
              </a:lnSpc>
              <a:spcBef>
                <a:spcPts val="425"/>
              </a:spcBef>
            </a:pP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Store </a:t>
            </a:r>
            <a:r>
              <a:rPr dirty="0" sz="2400" spc="60">
                <a:solidFill>
                  <a:srgbClr val="FFFFFF"/>
                </a:solidFill>
                <a:latin typeface="Tahoma"/>
                <a:cs typeface="Tahoma"/>
              </a:rPr>
              <a:t>virtually </a:t>
            </a:r>
            <a:r>
              <a:rPr dirty="0" sz="2400" spc="80">
                <a:solidFill>
                  <a:srgbClr val="FFFFFF"/>
                </a:solidFill>
                <a:latin typeface="Tahoma"/>
                <a:cs typeface="Tahoma"/>
              </a:rPr>
              <a:t>unlimited </a:t>
            </a:r>
            <a:r>
              <a:rPr dirty="0" sz="2400" spc="-7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4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4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ahoma"/>
                <a:cs typeface="Tahoma"/>
              </a:rPr>
              <a:t>formats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ts val="2590"/>
              </a:lnSpc>
              <a:spcBef>
                <a:spcPts val="1805"/>
              </a:spcBef>
            </a:pPr>
            <a:r>
              <a:rPr dirty="0" sz="2400" spc="65">
                <a:solidFill>
                  <a:srgbClr val="FFFFFF"/>
                </a:solidFill>
                <a:latin typeface="Tahoma"/>
                <a:cs typeface="Tahoma"/>
              </a:rPr>
              <a:t>Unmatched </a:t>
            </a: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durability,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availability,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4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scalability</a:t>
            </a:r>
            <a:endParaRPr sz="2400">
              <a:latin typeface="Tahoma"/>
              <a:cs typeface="Tahoma"/>
            </a:endParaRPr>
          </a:p>
          <a:p>
            <a:pPr marL="12700" marR="1218565">
              <a:lnSpc>
                <a:spcPts val="2590"/>
              </a:lnSpc>
              <a:spcBef>
                <a:spcPts val="1805"/>
              </a:spcBef>
            </a:pP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Decouple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sto</a:t>
            </a: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400" spc="20">
                <a:solidFill>
                  <a:srgbClr val="FFFFFF"/>
                </a:solidFill>
                <a:latin typeface="Tahoma"/>
                <a:cs typeface="Tahoma"/>
              </a:rPr>
              <a:t>age  </a:t>
            </a:r>
            <a:r>
              <a:rPr dirty="0" sz="2400" spc="95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dirty="0" sz="24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ahoma"/>
                <a:cs typeface="Tahoma"/>
              </a:rPr>
              <a:t>compute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735"/>
              </a:lnSpc>
              <a:spcBef>
                <a:spcPts val="1480"/>
              </a:spcBef>
            </a:pPr>
            <a:r>
              <a:rPr dirty="0" sz="2400" spc="40">
                <a:solidFill>
                  <a:srgbClr val="FFFFFF"/>
                </a:solidFill>
                <a:latin typeface="Tahoma"/>
                <a:cs typeface="Tahoma"/>
              </a:rPr>
              <a:t>Choice</a:t>
            </a:r>
            <a:r>
              <a:rPr dirty="0" sz="24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4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analytical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735"/>
              </a:lnSpc>
            </a:pP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4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114">
                <a:solidFill>
                  <a:srgbClr val="FFFFFF"/>
                </a:solidFill>
                <a:latin typeface="Tahoma"/>
                <a:cs typeface="Tahoma"/>
              </a:rPr>
              <a:t>ML</a:t>
            </a:r>
            <a:r>
              <a:rPr dirty="0" sz="24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ahoma"/>
                <a:cs typeface="Tahoma"/>
              </a:rPr>
              <a:t>engines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Pay</a:t>
            </a:r>
            <a:r>
              <a:rPr dirty="0" sz="24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24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dirty="0" sz="24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go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3098" y="3855161"/>
            <a:ext cx="1323975" cy="629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0"/>
              </a:spcBef>
            </a:pPr>
            <a:r>
              <a:rPr dirty="0" sz="1700" spc="10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17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50">
                <a:solidFill>
                  <a:srgbClr val="FFFFFF"/>
                </a:solidFill>
                <a:latin typeface="Tahoma"/>
                <a:cs typeface="Tahoma"/>
              </a:rPr>
              <a:t>pre</a:t>
            </a:r>
            <a:r>
              <a:rPr dirty="0" sz="1700" spc="9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700" spc="-10">
                <a:solidFill>
                  <a:srgbClr val="FFFFFF"/>
                </a:solidFill>
                <a:latin typeface="Tahoma"/>
                <a:cs typeface="Tahoma"/>
              </a:rPr>
              <a:t>ises,  </a:t>
            </a:r>
            <a:r>
              <a:rPr dirty="0" sz="1700" spc="5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55367" y="3986790"/>
            <a:ext cx="659765" cy="780415"/>
            <a:chOff x="5555367" y="3986790"/>
            <a:chExt cx="659765" cy="780415"/>
          </a:xfrm>
        </p:grpSpPr>
        <p:sp>
          <p:nvSpPr>
            <p:cNvPr id="6" name="object 6"/>
            <p:cNvSpPr/>
            <p:nvPr/>
          </p:nvSpPr>
          <p:spPr>
            <a:xfrm>
              <a:off x="5564505" y="3995928"/>
              <a:ext cx="641350" cy="350520"/>
            </a:xfrm>
            <a:custGeom>
              <a:avLst/>
              <a:gdLst/>
              <a:ahLst/>
              <a:cxnLst/>
              <a:rect l="l" t="t" r="r" b="b"/>
              <a:pathLst>
                <a:path w="641350" h="350520">
                  <a:moveTo>
                    <a:pt x="348869" y="0"/>
                  </a:moveTo>
                  <a:lnTo>
                    <a:pt x="305054" y="6223"/>
                  </a:lnTo>
                  <a:lnTo>
                    <a:pt x="265811" y="24003"/>
                  </a:lnTo>
                  <a:lnTo>
                    <a:pt x="233045" y="51562"/>
                  </a:lnTo>
                  <a:lnTo>
                    <a:pt x="209169" y="87376"/>
                  </a:lnTo>
                  <a:lnTo>
                    <a:pt x="193548" y="79883"/>
                  </a:lnTo>
                  <a:lnTo>
                    <a:pt x="177037" y="74295"/>
                  </a:lnTo>
                  <a:lnTo>
                    <a:pt x="160020" y="70993"/>
                  </a:lnTo>
                  <a:lnTo>
                    <a:pt x="142367" y="69850"/>
                  </a:lnTo>
                  <a:lnTo>
                    <a:pt x="104648" y="74930"/>
                  </a:lnTo>
                  <a:lnTo>
                    <a:pt x="41783" y="111252"/>
                  </a:lnTo>
                  <a:lnTo>
                    <a:pt x="5080" y="173482"/>
                  </a:lnTo>
                  <a:lnTo>
                    <a:pt x="0" y="210820"/>
                  </a:lnTo>
                  <a:lnTo>
                    <a:pt x="5080" y="247523"/>
                  </a:lnTo>
                  <a:lnTo>
                    <a:pt x="41783" y="309245"/>
                  </a:lnTo>
                  <a:lnTo>
                    <a:pt x="104648" y="345440"/>
                  </a:lnTo>
                  <a:lnTo>
                    <a:pt x="142367" y="350520"/>
                  </a:lnTo>
                  <a:lnTo>
                    <a:pt x="569468" y="350520"/>
                  </a:lnTo>
                  <a:lnTo>
                    <a:pt x="597154" y="344805"/>
                  </a:lnTo>
                  <a:lnTo>
                    <a:pt x="620014" y="329311"/>
                  </a:lnTo>
                  <a:lnTo>
                    <a:pt x="635508" y="306324"/>
                  </a:lnTo>
                  <a:lnTo>
                    <a:pt x="641223" y="278130"/>
                  </a:lnTo>
                  <a:lnTo>
                    <a:pt x="637159" y="254254"/>
                  </a:lnTo>
                  <a:lnTo>
                    <a:pt x="625983" y="234061"/>
                  </a:lnTo>
                  <a:lnTo>
                    <a:pt x="608838" y="218694"/>
                  </a:lnTo>
                  <a:lnTo>
                    <a:pt x="586994" y="209550"/>
                  </a:lnTo>
                  <a:lnTo>
                    <a:pt x="572770" y="185420"/>
                  </a:lnTo>
                  <a:lnTo>
                    <a:pt x="553339" y="165862"/>
                  </a:lnTo>
                  <a:lnTo>
                    <a:pt x="529590" y="152019"/>
                  </a:lnTo>
                  <a:lnTo>
                    <a:pt x="502666" y="144653"/>
                  </a:lnTo>
                  <a:lnTo>
                    <a:pt x="495681" y="106299"/>
                  </a:lnTo>
                  <a:lnTo>
                    <a:pt x="479298" y="71628"/>
                  </a:lnTo>
                  <a:lnTo>
                    <a:pt x="455041" y="42418"/>
                  </a:lnTo>
                  <a:lnTo>
                    <a:pt x="424307" y="19812"/>
                  </a:lnTo>
                  <a:lnTo>
                    <a:pt x="388493" y="5207"/>
                  </a:lnTo>
                  <a:lnTo>
                    <a:pt x="34886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64505" y="3995928"/>
              <a:ext cx="641350" cy="350520"/>
            </a:xfrm>
            <a:custGeom>
              <a:avLst/>
              <a:gdLst/>
              <a:ahLst/>
              <a:cxnLst/>
              <a:rect l="l" t="t" r="r" b="b"/>
              <a:pathLst>
                <a:path w="641350" h="350520">
                  <a:moveTo>
                    <a:pt x="348869" y="0"/>
                  </a:moveTo>
                  <a:lnTo>
                    <a:pt x="388493" y="5207"/>
                  </a:lnTo>
                  <a:lnTo>
                    <a:pt x="424307" y="19812"/>
                  </a:lnTo>
                  <a:lnTo>
                    <a:pt x="455041" y="42418"/>
                  </a:lnTo>
                  <a:lnTo>
                    <a:pt x="495681" y="106299"/>
                  </a:lnTo>
                  <a:lnTo>
                    <a:pt x="502666" y="144653"/>
                  </a:lnTo>
                  <a:lnTo>
                    <a:pt x="529590" y="152019"/>
                  </a:lnTo>
                  <a:lnTo>
                    <a:pt x="553339" y="165862"/>
                  </a:lnTo>
                  <a:lnTo>
                    <a:pt x="572770" y="185420"/>
                  </a:lnTo>
                  <a:lnTo>
                    <a:pt x="586994" y="209550"/>
                  </a:lnTo>
                  <a:lnTo>
                    <a:pt x="608838" y="218694"/>
                  </a:lnTo>
                  <a:lnTo>
                    <a:pt x="625983" y="234061"/>
                  </a:lnTo>
                  <a:lnTo>
                    <a:pt x="637159" y="254254"/>
                  </a:lnTo>
                  <a:lnTo>
                    <a:pt x="641223" y="278130"/>
                  </a:lnTo>
                  <a:lnTo>
                    <a:pt x="635508" y="306324"/>
                  </a:lnTo>
                  <a:lnTo>
                    <a:pt x="620014" y="329311"/>
                  </a:lnTo>
                  <a:lnTo>
                    <a:pt x="597154" y="344805"/>
                  </a:lnTo>
                  <a:lnTo>
                    <a:pt x="569468" y="350520"/>
                  </a:lnTo>
                  <a:lnTo>
                    <a:pt x="142367" y="350520"/>
                  </a:lnTo>
                  <a:lnTo>
                    <a:pt x="70739" y="331216"/>
                  </a:lnTo>
                  <a:lnTo>
                    <a:pt x="19558" y="280924"/>
                  </a:lnTo>
                  <a:lnTo>
                    <a:pt x="0" y="210820"/>
                  </a:lnTo>
                  <a:lnTo>
                    <a:pt x="5080" y="173482"/>
                  </a:lnTo>
                  <a:lnTo>
                    <a:pt x="41783" y="111252"/>
                  </a:lnTo>
                  <a:lnTo>
                    <a:pt x="104648" y="74930"/>
                  </a:lnTo>
                  <a:lnTo>
                    <a:pt x="142367" y="69850"/>
                  </a:lnTo>
                  <a:lnTo>
                    <a:pt x="160020" y="70993"/>
                  </a:lnTo>
                  <a:lnTo>
                    <a:pt x="177037" y="74295"/>
                  </a:lnTo>
                  <a:lnTo>
                    <a:pt x="193548" y="79883"/>
                  </a:lnTo>
                  <a:lnTo>
                    <a:pt x="209169" y="87376"/>
                  </a:lnTo>
                  <a:lnTo>
                    <a:pt x="233045" y="51562"/>
                  </a:lnTo>
                  <a:lnTo>
                    <a:pt x="265811" y="24003"/>
                  </a:lnTo>
                  <a:lnTo>
                    <a:pt x="305054" y="6223"/>
                  </a:lnTo>
                  <a:lnTo>
                    <a:pt x="34886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64505" y="3995928"/>
              <a:ext cx="641350" cy="350520"/>
            </a:xfrm>
            <a:custGeom>
              <a:avLst/>
              <a:gdLst/>
              <a:ahLst/>
              <a:cxnLst/>
              <a:rect l="l" t="t" r="r" b="b"/>
              <a:pathLst>
                <a:path w="641350" h="350520">
                  <a:moveTo>
                    <a:pt x="142367" y="350520"/>
                  </a:moveTo>
                  <a:lnTo>
                    <a:pt x="389255" y="350520"/>
                  </a:lnTo>
                  <a:lnTo>
                    <a:pt x="516000" y="350520"/>
                  </a:lnTo>
                  <a:lnTo>
                    <a:pt x="562737" y="350520"/>
                  </a:lnTo>
                  <a:lnTo>
                    <a:pt x="569468" y="350520"/>
                  </a:lnTo>
                  <a:lnTo>
                    <a:pt x="597154" y="344805"/>
                  </a:lnTo>
                  <a:lnTo>
                    <a:pt x="620014" y="329311"/>
                  </a:lnTo>
                  <a:lnTo>
                    <a:pt x="635508" y="306324"/>
                  </a:lnTo>
                  <a:lnTo>
                    <a:pt x="641223" y="278130"/>
                  </a:lnTo>
                  <a:lnTo>
                    <a:pt x="637159" y="254254"/>
                  </a:lnTo>
                  <a:lnTo>
                    <a:pt x="625983" y="234061"/>
                  </a:lnTo>
                  <a:lnTo>
                    <a:pt x="608838" y="218694"/>
                  </a:lnTo>
                  <a:lnTo>
                    <a:pt x="586994" y="209550"/>
                  </a:lnTo>
                  <a:lnTo>
                    <a:pt x="572770" y="185420"/>
                  </a:lnTo>
                  <a:lnTo>
                    <a:pt x="553339" y="165862"/>
                  </a:lnTo>
                  <a:lnTo>
                    <a:pt x="529590" y="152019"/>
                  </a:lnTo>
                  <a:lnTo>
                    <a:pt x="502666" y="144653"/>
                  </a:lnTo>
                  <a:lnTo>
                    <a:pt x="495681" y="106299"/>
                  </a:lnTo>
                  <a:lnTo>
                    <a:pt x="479298" y="71628"/>
                  </a:lnTo>
                  <a:lnTo>
                    <a:pt x="424307" y="19812"/>
                  </a:lnTo>
                  <a:lnTo>
                    <a:pt x="388493" y="5207"/>
                  </a:lnTo>
                  <a:lnTo>
                    <a:pt x="348869" y="0"/>
                  </a:lnTo>
                  <a:lnTo>
                    <a:pt x="305054" y="6223"/>
                  </a:lnTo>
                  <a:lnTo>
                    <a:pt x="265811" y="24003"/>
                  </a:lnTo>
                  <a:lnTo>
                    <a:pt x="233045" y="51562"/>
                  </a:lnTo>
                  <a:lnTo>
                    <a:pt x="209169" y="87376"/>
                  </a:lnTo>
                  <a:lnTo>
                    <a:pt x="193548" y="79883"/>
                  </a:lnTo>
                  <a:lnTo>
                    <a:pt x="177037" y="74295"/>
                  </a:lnTo>
                  <a:lnTo>
                    <a:pt x="160020" y="70993"/>
                  </a:lnTo>
                  <a:lnTo>
                    <a:pt x="142367" y="69850"/>
                  </a:lnTo>
                  <a:lnTo>
                    <a:pt x="104648" y="74930"/>
                  </a:lnTo>
                  <a:lnTo>
                    <a:pt x="41783" y="111252"/>
                  </a:lnTo>
                  <a:lnTo>
                    <a:pt x="5080" y="173482"/>
                  </a:lnTo>
                  <a:lnTo>
                    <a:pt x="0" y="210820"/>
                  </a:lnTo>
                  <a:lnTo>
                    <a:pt x="5080" y="247523"/>
                  </a:lnTo>
                  <a:lnTo>
                    <a:pt x="19558" y="280924"/>
                  </a:lnTo>
                  <a:lnTo>
                    <a:pt x="41783" y="309245"/>
                  </a:lnTo>
                  <a:lnTo>
                    <a:pt x="70739" y="331216"/>
                  </a:lnTo>
                  <a:lnTo>
                    <a:pt x="104648" y="345440"/>
                  </a:lnTo>
                  <a:lnTo>
                    <a:pt x="142367" y="350520"/>
                  </a:lnTo>
                  <a:close/>
                </a:path>
              </a:pathLst>
            </a:custGeom>
            <a:ln w="18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87568" y="4279392"/>
              <a:ext cx="339725" cy="478155"/>
            </a:xfrm>
            <a:custGeom>
              <a:avLst/>
              <a:gdLst/>
              <a:ahLst/>
              <a:cxnLst/>
              <a:rect l="l" t="t" r="r" b="b"/>
              <a:pathLst>
                <a:path w="339725" h="478154">
                  <a:moveTo>
                    <a:pt x="331343" y="0"/>
                  </a:moveTo>
                  <a:lnTo>
                    <a:pt x="4191" y="0"/>
                  </a:lnTo>
                  <a:lnTo>
                    <a:pt x="0" y="4063"/>
                  </a:lnTo>
                  <a:lnTo>
                    <a:pt x="0" y="478154"/>
                  </a:lnTo>
                  <a:lnTo>
                    <a:pt x="339725" y="478154"/>
                  </a:lnTo>
                  <a:lnTo>
                    <a:pt x="339725" y="4063"/>
                  </a:lnTo>
                  <a:lnTo>
                    <a:pt x="331343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87568" y="4279392"/>
              <a:ext cx="339725" cy="478155"/>
            </a:xfrm>
            <a:custGeom>
              <a:avLst/>
              <a:gdLst/>
              <a:ahLst/>
              <a:cxnLst/>
              <a:rect l="l" t="t" r="r" b="b"/>
              <a:pathLst>
                <a:path w="339725" h="478154">
                  <a:moveTo>
                    <a:pt x="331343" y="0"/>
                  </a:moveTo>
                  <a:lnTo>
                    <a:pt x="4191" y="0"/>
                  </a:lnTo>
                  <a:lnTo>
                    <a:pt x="0" y="4063"/>
                  </a:lnTo>
                  <a:lnTo>
                    <a:pt x="0" y="478154"/>
                  </a:lnTo>
                  <a:lnTo>
                    <a:pt x="339725" y="478154"/>
                  </a:lnTo>
                  <a:lnTo>
                    <a:pt x="339725" y="4063"/>
                  </a:lnTo>
                  <a:lnTo>
                    <a:pt x="33134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87568" y="4279392"/>
              <a:ext cx="339725" cy="478155"/>
            </a:xfrm>
            <a:custGeom>
              <a:avLst/>
              <a:gdLst/>
              <a:ahLst/>
              <a:cxnLst/>
              <a:rect l="l" t="t" r="r" b="b"/>
              <a:pathLst>
                <a:path w="339725" h="478154">
                  <a:moveTo>
                    <a:pt x="322961" y="0"/>
                  </a:moveTo>
                  <a:lnTo>
                    <a:pt x="4191" y="0"/>
                  </a:lnTo>
                  <a:lnTo>
                    <a:pt x="0" y="4063"/>
                  </a:lnTo>
                  <a:lnTo>
                    <a:pt x="0" y="478154"/>
                  </a:lnTo>
                  <a:lnTo>
                    <a:pt x="196469" y="478154"/>
                  </a:lnTo>
                  <a:lnTo>
                    <a:pt x="297307" y="478154"/>
                  </a:lnTo>
                  <a:lnTo>
                    <a:pt x="334391" y="478154"/>
                  </a:lnTo>
                  <a:lnTo>
                    <a:pt x="339725" y="478154"/>
                  </a:lnTo>
                  <a:lnTo>
                    <a:pt x="339725" y="409574"/>
                  </a:lnTo>
                  <a:lnTo>
                    <a:pt x="339725" y="4063"/>
                  </a:lnTo>
                  <a:lnTo>
                    <a:pt x="331343" y="0"/>
                  </a:lnTo>
                  <a:lnTo>
                    <a:pt x="322961" y="0"/>
                  </a:lnTo>
                  <a:close/>
                </a:path>
                <a:path w="339725" h="478154">
                  <a:moveTo>
                    <a:pt x="51181" y="210946"/>
                  </a:moveTo>
                  <a:lnTo>
                    <a:pt x="51181" y="145287"/>
                  </a:lnTo>
                  <a:lnTo>
                    <a:pt x="285750" y="145287"/>
                  </a:lnTo>
                  <a:lnTo>
                    <a:pt x="285750" y="210946"/>
                  </a:lnTo>
                </a:path>
                <a:path w="339725" h="478154">
                  <a:moveTo>
                    <a:pt x="51181" y="309371"/>
                  </a:moveTo>
                  <a:lnTo>
                    <a:pt x="51181" y="246125"/>
                  </a:lnTo>
                  <a:lnTo>
                    <a:pt x="285750" y="246125"/>
                  </a:lnTo>
                  <a:lnTo>
                    <a:pt x="285750" y="309371"/>
                  </a:lnTo>
                </a:path>
                <a:path w="339725" h="478154">
                  <a:moveTo>
                    <a:pt x="51181" y="414908"/>
                  </a:moveTo>
                  <a:lnTo>
                    <a:pt x="51181" y="349249"/>
                  </a:lnTo>
                  <a:lnTo>
                    <a:pt x="285750" y="349249"/>
                  </a:lnTo>
                  <a:lnTo>
                    <a:pt x="285750" y="414908"/>
                  </a:lnTo>
                </a:path>
                <a:path w="339725" h="478154">
                  <a:moveTo>
                    <a:pt x="196850" y="91439"/>
                  </a:moveTo>
                  <a:lnTo>
                    <a:pt x="296614" y="91439"/>
                  </a:lnTo>
                  <a:lnTo>
                    <a:pt x="296614" y="39875"/>
                  </a:lnTo>
                  <a:lnTo>
                    <a:pt x="196850" y="39875"/>
                  </a:lnTo>
                  <a:lnTo>
                    <a:pt x="196850" y="91439"/>
                  </a:lnTo>
                  <a:close/>
                </a:path>
              </a:pathLst>
            </a:custGeom>
            <a:ln w="18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6440" y="4102608"/>
              <a:ext cx="97536" cy="1737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06440" y="4102608"/>
              <a:ext cx="97790" cy="173990"/>
            </a:xfrm>
            <a:custGeom>
              <a:avLst/>
              <a:gdLst/>
              <a:ahLst/>
              <a:cxnLst/>
              <a:rect l="l" t="t" r="r" b="b"/>
              <a:pathLst>
                <a:path w="97789" h="173989">
                  <a:moveTo>
                    <a:pt x="0" y="173736"/>
                  </a:moveTo>
                  <a:lnTo>
                    <a:pt x="97536" y="173736"/>
                  </a:lnTo>
                  <a:lnTo>
                    <a:pt x="97536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860535" y="3665220"/>
            <a:ext cx="946785" cy="1047115"/>
            <a:chOff x="8860535" y="3665220"/>
            <a:chExt cx="946785" cy="1047115"/>
          </a:xfrm>
        </p:grpSpPr>
        <p:sp>
          <p:nvSpPr>
            <p:cNvPr id="15" name="object 15"/>
            <p:cNvSpPr/>
            <p:nvPr/>
          </p:nvSpPr>
          <p:spPr>
            <a:xfrm>
              <a:off x="9454895" y="4040124"/>
              <a:ext cx="339725" cy="341630"/>
            </a:xfrm>
            <a:custGeom>
              <a:avLst/>
              <a:gdLst/>
              <a:ahLst/>
              <a:cxnLst/>
              <a:rect l="l" t="t" r="r" b="b"/>
              <a:pathLst>
                <a:path w="339725" h="341629">
                  <a:moveTo>
                    <a:pt x="0" y="0"/>
                  </a:moveTo>
                  <a:lnTo>
                    <a:pt x="181736" y="5206"/>
                  </a:lnTo>
                  <a:lnTo>
                    <a:pt x="277622" y="42037"/>
                  </a:lnTo>
                  <a:lnTo>
                    <a:pt x="319658" y="141986"/>
                  </a:lnTo>
                  <a:lnTo>
                    <a:pt x="339725" y="336550"/>
                  </a:lnTo>
                </a:path>
                <a:path w="339725" h="341629">
                  <a:moveTo>
                    <a:pt x="0" y="86487"/>
                  </a:moveTo>
                  <a:lnTo>
                    <a:pt x="136144" y="90424"/>
                  </a:lnTo>
                  <a:lnTo>
                    <a:pt x="207645" y="117728"/>
                  </a:lnTo>
                  <a:lnTo>
                    <a:pt x="237998" y="192024"/>
                  </a:lnTo>
                  <a:lnTo>
                    <a:pt x="250698" y="336550"/>
                  </a:lnTo>
                </a:path>
                <a:path w="339725" h="341629">
                  <a:moveTo>
                    <a:pt x="0" y="170687"/>
                  </a:moveTo>
                  <a:lnTo>
                    <a:pt x="90804" y="173355"/>
                  </a:lnTo>
                  <a:lnTo>
                    <a:pt x="138429" y="192024"/>
                  </a:lnTo>
                  <a:lnTo>
                    <a:pt x="158623" y="242569"/>
                  </a:lnTo>
                  <a:lnTo>
                    <a:pt x="167131" y="341249"/>
                  </a:lnTo>
                </a:path>
              </a:pathLst>
            </a:custGeom>
            <a:ln w="182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121139" y="4027932"/>
              <a:ext cx="676910" cy="675005"/>
            </a:xfrm>
            <a:custGeom>
              <a:avLst/>
              <a:gdLst/>
              <a:ahLst/>
              <a:cxnLst/>
              <a:rect l="l" t="t" r="r" b="b"/>
              <a:pathLst>
                <a:path w="676909" h="675004">
                  <a:moveTo>
                    <a:pt x="260223" y="0"/>
                  </a:moveTo>
                  <a:lnTo>
                    <a:pt x="223392" y="11049"/>
                  </a:lnTo>
                  <a:lnTo>
                    <a:pt x="155828" y="44577"/>
                  </a:lnTo>
                  <a:lnTo>
                    <a:pt x="98170" y="91567"/>
                  </a:lnTo>
                  <a:lnTo>
                    <a:pt x="52069" y="149860"/>
                  </a:lnTo>
                  <a:lnTo>
                    <a:pt x="19430" y="217551"/>
                  </a:lnTo>
                  <a:lnTo>
                    <a:pt x="8762" y="254254"/>
                  </a:lnTo>
                  <a:lnTo>
                    <a:pt x="2285" y="292608"/>
                  </a:lnTo>
                  <a:lnTo>
                    <a:pt x="0" y="332232"/>
                  </a:lnTo>
                  <a:lnTo>
                    <a:pt x="2285" y="372745"/>
                  </a:lnTo>
                  <a:lnTo>
                    <a:pt x="9143" y="411734"/>
                  </a:lnTo>
                  <a:lnTo>
                    <a:pt x="20319" y="448945"/>
                  </a:lnTo>
                  <a:lnTo>
                    <a:pt x="35305" y="484124"/>
                  </a:lnTo>
                  <a:lnTo>
                    <a:pt x="76200" y="547751"/>
                  </a:lnTo>
                  <a:lnTo>
                    <a:pt x="129666" y="600456"/>
                  </a:lnTo>
                  <a:lnTo>
                    <a:pt x="193420" y="640461"/>
                  </a:lnTo>
                  <a:lnTo>
                    <a:pt x="228600" y="655193"/>
                  </a:lnTo>
                  <a:lnTo>
                    <a:pt x="265429" y="665988"/>
                  </a:lnTo>
                  <a:lnTo>
                    <a:pt x="303783" y="672592"/>
                  </a:lnTo>
                  <a:lnTo>
                    <a:pt x="343407" y="674878"/>
                  </a:lnTo>
                  <a:lnTo>
                    <a:pt x="383158" y="672592"/>
                  </a:lnTo>
                  <a:lnTo>
                    <a:pt x="421639" y="666115"/>
                  </a:lnTo>
                  <a:lnTo>
                    <a:pt x="458469" y="655574"/>
                  </a:lnTo>
                  <a:lnTo>
                    <a:pt x="526287" y="623316"/>
                  </a:lnTo>
                  <a:lnTo>
                    <a:pt x="584834" y="577977"/>
                  </a:lnTo>
                  <a:lnTo>
                    <a:pt x="631825" y="521589"/>
                  </a:lnTo>
                  <a:lnTo>
                    <a:pt x="665479" y="456057"/>
                  </a:lnTo>
                  <a:lnTo>
                    <a:pt x="676528" y="420497"/>
                  </a:lnTo>
                </a:path>
              </a:pathLst>
            </a:custGeom>
            <a:ln w="18275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0602" y="4279398"/>
              <a:ext cx="216014" cy="2071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535" y="3665220"/>
              <a:ext cx="228600" cy="7284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918448" y="3744467"/>
              <a:ext cx="67310" cy="589915"/>
            </a:xfrm>
            <a:custGeom>
              <a:avLst/>
              <a:gdLst/>
              <a:ahLst/>
              <a:cxnLst/>
              <a:rect l="l" t="t" r="r" b="b"/>
              <a:pathLst>
                <a:path w="67309" h="589914">
                  <a:moveTo>
                    <a:pt x="67056" y="58547"/>
                  </a:moveTo>
                  <a:lnTo>
                    <a:pt x="61468" y="48768"/>
                  </a:lnTo>
                  <a:lnTo>
                    <a:pt x="39116" y="9753"/>
                  </a:lnTo>
                  <a:lnTo>
                    <a:pt x="39116" y="48768"/>
                  </a:lnTo>
                  <a:lnTo>
                    <a:pt x="27940" y="48856"/>
                  </a:lnTo>
                  <a:lnTo>
                    <a:pt x="39116" y="48768"/>
                  </a:lnTo>
                  <a:lnTo>
                    <a:pt x="39116" y="9753"/>
                  </a:lnTo>
                  <a:lnTo>
                    <a:pt x="33528" y="0"/>
                  </a:lnTo>
                  <a:lnTo>
                    <a:pt x="0" y="58547"/>
                  </a:lnTo>
                  <a:lnTo>
                    <a:pt x="27940" y="58547"/>
                  </a:lnTo>
                  <a:lnTo>
                    <a:pt x="27940" y="589534"/>
                  </a:lnTo>
                  <a:lnTo>
                    <a:pt x="39116" y="589534"/>
                  </a:lnTo>
                  <a:lnTo>
                    <a:pt x="39116" y="58547"/>
                  </a:lnTo>
                  <a:lnTo>
                    <a:pt x="67056" y="58547"/>
                  </a:lnTo>
                  <a:close/>
                </a:path>
              </a:pathLst>
            </a:custGeom>
            <a:solidFill>
              <a:srgbClr val="FFCE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9899650" y="3855161"/>
            <a:ext cx="1046480" cy="629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0"/>
              </a:spcBef>
            </a:pPr>
            <a:r>
              <a:rPr dirty="0" sz="1700" spc="1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7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700" spc="6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dirty="0" sz="1700" spc="5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1700" spc="50">
                <a:solidFill>
                  <a:srgbClr val="FFFFFF"/>
                </a:solidFill>
                <a:latin typeface="Tahoma"/>
                <a:cs typeface="Tahoma"/>
              </a:rPr>
              <a:t>ti</a:t>
            </a:r>
            <a:r>
              <a:rPr dirty="0" sz="1700" spc="16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700" spc="-30">
                <a:solidFill>
                  <a:srgbClr val="FFFFFF"/>
                </a:solidFill>
                <a:latin typeface="Tahoma"/>
                <a:cs typeface="Tahoma"/>
              </a:rPr>
              <a:t>e,  </a:t>
            </a:r>
            <a:r>
              <a:rPr dirty="0" sz="1700" spc="50">
                <a:solidFill>
                  <a:srgbClr val="FFFFFF"/>
                </a:solidFill>
                <a:latin typeface="Tahoma"/>
                <a:cs typeface="Tahoma"/>
              </a:rPr>
              <a:t>streaming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76971" y="3674364"/>
            <a:ext cx="230504" cy="730250"/>
            <a:chOff x="7776971" y="3674364"/>
            <a:chExt cx="230504" cy="73025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6971" y="3674364"/>
              <a:ext cx="230124" cy="72999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834884" y="3753611"/>
              <a:ext cx="68580" cy="589915"/>
            </a:xfrm>
            <a:custGeom>
              <a:avLst/>
              <a:gdLst/>
              <a:ahLst/>
              <a:cxnLst/>
              <a:rect l="l" t="t" r="r" b="b"/>
              <a:pathLst>
                <a:path w="68579" h="589914">
                  <a:moveTo>
                    <a:pt x="68580" y="58547"/>
                  </a:moveTo>
                  <a:lnTo>
                    <a:pt x="62865" y="48768"/>
                  </a:lnTo>
                  <a:lnTo>
                    <a:pt x="40005" y="9753"/>
                  </a:lnTo>
                  <a:lnTo>
                    <a:pt x="40005" y="48768"/>
                  </a:lnTo>
                  <a:lnTo>
                    <a:pt x="28575" y="48856"/>
                  </a:lnTo>
                  <a:lnTo>
                    <a:pt x="40005" y="48768"/>
                  </a:lnTo>
                  <a:lnTo>
                    <a:pt x="40005" y="9753"/>
                  </a:lnTo>
                  <a:lnTo>
                    <a:pt x="34290" y="0"/>
                  </a:lnTo>
                  <a:lnTo>
                    <a:pt x="0" y="58547"/>
                  </a:lnTo>
                  <a:lnTo>
                    <a:pt x="28575" y="58547"/>
                  </a:lnTo>
                  <a:lnTo>
                    <a:pt x="28575" y="589534"/>
                  </a:lnTo>
                  <a:lnTo>
                    <a:pt x="40005" y="589534"/>
                  </a:lnTo>
                  <a:lnTo>
                    <a:pt x="40005" y="58547"/>
                  </a:lnTo>
                  <a:lnTo>
                    <a:pt x="68580" y="58547"/>
                  </a:lnTo>
                  <a:close/>
                </a:path>
              </a:pathLst>
            </a:custGeom>
            <a:solidFill>
              <a:srgbClr val="FFCE3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35868" y="950975"/>
            <a:ext cx="59434" cy="68579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7043928" y="1848611"/>
            <a:ext cx="3926204" cy="1844039"/>
            <a:chOff x="7043928" y="1848611"/>
            <a:chExt cx="3926204" cy="1844039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43928" y="1848611"/>
              <a:ext cx="2834639" cy="145999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784080" y="3310127"/>
              <a:ext cx="1185545" cy="382270"/>
            </a:xfrm>
            <a:custGeom>
              <a:avLst/>
              <a:gdLst/>
              <a:ahLst/>
              <a:cxnLst/>
              <a:rect l="l" t="t" r="r" b="b"/>
              <a:pathLst>
                <a:path w="1185545" h="382270">
                  <a:moveTo>
                    <a:pt x="1185545" y="375158"/>
                  </a:moveTo>
                  <a:lnTo>
                    <a:pt x="76454" y="19812"/>
                  </a:lnTo>
                  <a:lnTo>
                    <a:pt x="80010" y="16002"/>
                  </a:lnTo>
                  <a:lnTo>
                    <a:pt x="93091" y="1905"/>
                  </a:lnTo>
                  <a:lnTo>
                    <a:pt x="0" y="0"/>
                  </a:lnTo>
                  <a:lnTo>
                    <a:pt x="53213" y="44958"/>
                  </a:lnTo>
                  <a:lnTo>
                    <a:pt x="69850" y="27051"/>
                  </a:lnTo>
                  <a:lnTo>
                    <a:pt x="1178814" y="382270"/>
                  </a:lnTo>
                  <a:lnTo>
                    <a:pt x="1185545" y="375158"/>
                  </a:lnTo>
                  <a:close/>
                </a:path>
              </a:pathLst>
            </a:custGeom>
            <a:solidFill>
              <a:srgbClr val="FFCE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38516" y="2054351"/>
              <a:ext cx="1114044" cy="11079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924292" y="3347720"/>
            <a:ext cx="115189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700" spc="8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700" spc="5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700" spc="65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dirty="0" sz="1700" spc="7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700" spc="6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7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60">
                <a:solidFill>
                  <a:srgbClr val="FFFFFF"/>
                </a:solidFill>
                <a:latin typeface="Tahoma"/>
                <a:cs typeface="Tahoma"/>
              </a:rPr>
              <a:t>S3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03692" y="3951732"/>
            <a:ext cx="419100" cy="382905"/>
          </a:xfrm>
          <a:custGeom>
            <a:avLst/>
            <a:gdLst/>
            <a:ahLst/>
            <a:cxnLst/>
            <a:rect l="l" t="t" r="r" b="b"/>
            <a:pathLst>
              <a:path w="419100" h="382904">
                <a:moveTo>
                  <a:pt x="0" y="46990"/>
                </a:moveTo>
                <a:lnTo>
                  <a:pt x="3698" y="28717"/>
                </a:lnTo>
                <a:lnTo>
                  <a:pt x="13779" y="13779"/>
                </a:lnTo>
                <a:lnTo>
                  <a:pt x="28717" y="3698"/>
                </a:lnTo>
                <a:lnTo>
                  <a:pt x="46989" y="0"/>
                </a:lnTo>
                <a:lnTo>
                  <a:pt x="236474" y="0"/>
                </a:lnTo>
                <a:lnTo>
                  <a:pt x="254746" y="3698"/>
                </a:lnTo>
                <a:lnTo>
                  <a:pt x="269684" y="13779"/>
                </a:lnTo>
                <a:lnTo>
                  <a:pt x="279765" y="28717"/>
                </a:lnTo>
                <a:lnTo>
                  <a:pt x="283463" y="46990"/>
                </a:lnTo>
                <a:lnTo>
                  <a:pt x="283463" y="234950"/>
                </a:lnTo>
                <a:lnTo>
                  <a:pt x="279765" y="253222"/>
                </a:lnTo>
                <a:lnTo>
                  <a:pt x="269684" y="268160"/>
                </a:lnTo>
                <a:lnTo>
                  <a:pt x="254746" y="278241"/>
                </a:lnTo>
                <a:lnTo>
                  <a:pt x="236474" y="281940"/>
                </a:lnTo>
                <a:lnTo>
                  <a:pt x="46989" y="281940"/>
                </a:lnTo>
                <a:lnTo>
                  <a:pt x="28717" y="278241"/>
                </a:lnTo>
                <a:lnTo>
                  <a:pt x="13779" y="268160"/>
                </a:lnTo>
                <a:lnTo>
                  <a:pt x="3698" y="253222"/>
                </a:lnTo>
                <a:lnTo>
                  <a:pt x="0" y="234950"/>
                </a:lnTo>
                <a:lnTo>
                  <a:pt x="0" y="46990"/>
                </a:lnTo>
                <a:close/>
              </a:path>
              <a:path w="419100" h="382904">
                <a:moveTo>
                  <a:pt x="67055" y="97282"/>
                </a:moveTo>
                <a:lnTo>
                  <a:pt x="70754" y="79009"/>
                </a:lnTo>
                <a:lnTo>
                  <a:pt x="80835" y="64071"/>
                </a:lnTo>
                <a:lnTo>
                  <a:pt x="95773" y="53990"/>
                </a:lnTo>
                <a:lnTo>
                  <a:pt x="114046" y="50292"/>
                </a:lnTo>
                <a:lnTo>
                  <a:pt x="305053" y="50292"/>
                </a:lnTo>
                <a:lnTo>
                  <a:pt x="323326" y="53990"/>
                </a:lnTo>
                <a:lnTo>
                  <a:pt x="338264" y="64071"/>
                </a:lnTo>
                <a:lnTo>
                  <a:pt x="348345" y="79009"/>
                </a:lnTo>
                <a:lnTo>
                  <a:pt x="352043" y="97282"/>
                </a:lnTo>
                <a:lnTo>
                  <a:pt x="352043" y="285242"/>
                </a:lnTo>
                <a:lnTo>
                  <a:pt x="348345" y="303514"/>
                </a:lnTo>
                <a:lnTo>
                  <a:pt x="338264" y="318452"/>
                </a:lnTo>
                <a:lnTo>
                  <a:pt x="323326" y="328533"/>
                </a:lnTo>
                <a:lnTo>
                  <a:pt x="305053" y="332232"/>
                </a:lnTo>
                <a:lnTo>
                  <a:pt x="114046" y="332232"/>
                </a:lnTo>
                <a:lnTo>
                  <a:pt x="95773" y="328533"/>
                </a:lnTo>
                <a:lnTo>
                  <a:pt x="80835" y="318452"/>
                </a:lnTo>
                <a:lnTo>
                  <a:pt x="70754" y="303514"/>
                </a:lnTo>
                <a:lnTo>
                  <a:pt x="67055" y="285242"/>
                </a:lnTo>
                <a:lnTo>
                  <a:pt x="67055" y="97282"/>
                </a:lnTo>
                <a:close/>
              </a:path>
              <a:path w="419100" h="382904">
                <a:moveTo>
                  <a:pt x="135635" y="147574"/>
                </a:moveTo>
                <a:lnTo>
                  <a:pt x="139334" y="129301"/>
                </a:lnTo>
                <a:lnTo>
                  <a:pt x="149415" y="114363"/>
                </a:lnTo>
                <a:lnTo>
                  <a:pt x="164353" y="104282"/>
                </a:lnTo>
                <a:lnTo>
                  <a:pt x="182625" y="100584"/>
                </a:lnTo>
                <a:lnTo>
                  <a:pt x="372109" y="100584"/>
                </a:lnTo>
                <a:lnTo>
                  <a:pt x="390382" y="104282"/>
                </a:lnTo>
                <a:lnTo>
                  <a:pt x="405320" y="114363"/>
                </a:lnTo>
                <a:lnTo>
                  <a:pt x="415401" y="129301"/>
                </a:lnTo>
                <a:lnTo>
                  <a:pt x="419100" y="147574"/>
                </a:lnTo>
                <a:lnTo>
                  <a:pt x="419100" y="335534"/>
                </a:lnTo>
                <a:lnTo>
                  <a:pt x="415401" y="353806"/>
                </a:lnTo>
                <a:lnTo>
                  <a:pt x="405320" y="368744"/>
                </a:lnTo>
                <a:lnTo>
                  <a:pt x="390382" y="378825"/>
                </a:lnTo>
                <a:lnTo>
                  <a:pt x="372109" y="382524"/>
                </a:lnTo>
                <a:lnTo>
                  <a:pt x="182625" y="382524"/>
                </a:lnTo>
                <a:lnTo>
                  <a:pt x="164353" y="378825"/>
                </a:lnTo>
                <a:lnTo>
                  <a:pt x="149415" y="368744"/>
                </a:lnTo>
                <a:lnTo>
                  <a:pt x="139334" y="353806"/>
                </a:lnTo>
                <a:lnTo>
                  <a:pt x="135635" y="335534"/>
                </a:lnTo>
                <a:lnTo>
                  <a:pt x="135635" y="14757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20996" y="4024884"/>
            <a:ext cx="309880" cy="384175"/>
          </a:xfrm>
          <a:custGeom>
            <a:avLst/>
            <a:gdLst/>
            <a:ahLst/>
            <a:cxnLst/>
            <a:rect l="l" t="t" r="r" b="b"/>
            <a:pathLst>
              <a:path w="309879" h="384175">
                <a:moveTo>
                  <a:pt x="154686" y="0"/>
                </a:moveTo>
                <a:lnTo>
                  <a:pt x="99843" y="3526"/>
                </a:lnTo>
                <a:lnTo>
                  <a:pt x="54562" y="13446"/>
                </a:lnTo>
                <a:lnTo>
                  <a:pt x="2920" y="48514"/>
                </a:lnTo>
                <a:lnTo>
                  <a:pt x="507" y="59182"/>
                </a:lnTo>
                <a:lnTo>
                  <a:pt x="0" y="59182"/>
                </a:lnTo>
                <a:lnTo>
                  <a:pt x="253" y="60198"/>
                </a:lnTo>
                <a:lnTo>
                  <a:pt x="0" y="61341"/>
                </a:lnTo>
                <a:lnTo>
                  <a:pt x="0" y="322707"/>
                </a:lnTo>
                <a:lnTo>
                  <a:pt x="22621" y="356933"/>
                </a:lnTo>
                <a:lnTo>
                  <a:pt x="86487" y="378587"/>
                </a:lnTo>
                <a:lnTo>
                  <a:pt x="128142" y="383286"/>
                </a:lnTo>
                <a:lnTo>
                  <a:pt x="143890" y="384048"/>
                </a:lnTo>
                <a:lnTo>
                  <a:pt x="160146" y="384048"/>
                </a:lnTo>
                <a:lnTo>
                  <a:pt x="205073" y="381174"/>
                </a:lnTo>
                <a:lnTo>
                  <a:pt x="258718" y="369855"/>
                </a:lnTo>
                <a:lnTo>
                  <a:pt x="154686" y="369855"/>
                </a:lnTo>
                <a:lnTo>
                  <a:pt x="146839" y="369784"/>
                </a:lnTo>
                <a:lnTo>
                  <a:pt x="106092" y="367030"/>
                </a:lnTo>
                <a:lnTo>
                  <a:pt x="57729" y="357282"/>
                </a:lnTo>
                <a:lnTo>
                  <a:pt x="19407" y="335756"/>
                </a:lnTo>
                <a:lnTo>
                  <a:pt x="14224" y="322707"/>
                </a:lnTo>
                <a:lnTo>
                  <a:pt x="14224" y="266065"/>
                </a:lnTo>
                <a:lnTo>
                  <a:pt x="47657" y="266065"/>
                </a:lnTo>
                <a:lnTo>
                  <a:pt x="23973" y="255938"/>
                </a:lnTo>
                <a:lnTo>
                  <a:pt x="14224" y="242570"/>
                </a:lnTo>
                <a:lnTo>
                  <a:pt x="14224" y="175133"/>
                </a:lnTo>
                <a:lnTo>
                  <a:pt x="47205" y="175133"/>
                </a:lnTo>
                <a:lnTo>
                  <a:pt x="23294" y="164054"/>
                </a:lnTo>
                <a:lnTo>
                  <a:pt x="14224" y="151257"/>
                </a:lnTo>
                <a:lnTo>
                  <a:pt x="14224" y="82804"/>
                </a:lnTo>
                <a:lnTo>
                  <a:pt x="45303" y="82804"/>
                </a:lnTo>
                <a:lnTo>
                  <a:pt x="31634" y="77547"/>
                </a:lnTo>
                <a:lnTo>
                  <a:pt x="16637" y="65659"/>
                </a:lnTo>
                <a:lnTo>
                  <a:pt x="14604" y="60071"/>
                </a:lnTo>
                <a:lnTo>
                  <a:pt x="16763" y="52832"/>
                </a:lnTo>
                <a:lnTo>
                  <a:pt x="32474" y="38387"/>
                </a:lnTo>
                <a:lnTo>
                  <a:pt x="61579" y="26050"/>
                </a:lnTo>
                <a:lnTo>
                  <a:pt x="102756" y="17452"/>
                </a:lnTo>
                <a:lnTo>
                  <a:pt x="154686" y="14224"/>
                </a:lnTo>
                <a:lnTo>
                  <a:pt x="256492" y="14224"/>
                </a:lnTo>
                <a:lnTo>
                  <a:pt x="254809" y="13446"/>
                </a:lnTo>
                <a:lnTo>
                  <a:pt x="209528" y="3526"/>
                </a:lnTo>
                <a:lnTo>
                  <a:pt x="154686" y="0"/>
                </a:lnTo>
                <a:close/>
              </a:path>
              <a:path w="309879" h="384175">
                <a:moveTo>
                  <a:pt x="309371" y="266065"/>
                </a:moveTo>
                <a:lnTo>
                  <a:pt x="295148" y="266065"/>
                </a:lnTo>
                <a:lnTo>
                  <a:pt x="295148" y="322707"/>
                </a:lnTo>
                <a:lnTo>
                  <a:pt x="289962" y="335809"/>
                </a:lnTo>
                <a:lnTo>
                  <a:pt x="251588" y="357300"/>
                </a:lnTo>
                <a:lnTo>
                  <a:pt x="211921" y="365894"/>
                </a:lnTo>
                <a:lnTo>
                  <a:pt x="180339" y="369062"/>
                </a:lnTo>
                <a:lnTo>
                  <a:pt x="175387" y="369570"/>
                </a:lnTo>
                <a:lnTo>
                  <a:pt x="170306" y="369570"/>
                </a:lnTo>
                <a:lnTo>
                  <a:pt x="162532" y="369784"/>
                </a:lnTo>
                <a:lnTo>
                  <a:pt x="154686" y="369855"/>
                </a:lnTo>
                <a:lnTo>
                  <a:pt x="258718" y="369855"/>
                </a:lnTo>
                <a:lnTo>
                  <a:pt x="259597" y="369641"/>
                </a:lnTo>
                <a:lnTo>
                  <a:pt x="286750" y="357028"/>
                </a:lnTo>
                <a:lnTo>
                  <a:pt x="303591" y="341225"/>
                </a:lnTo>
                <a:lnTo>
                  <a:pt x="309371" y="322707"/>
                </a:lnTo>
                <a:lnTo>
                  <a:pt x="309371" y="266065"/>
                </a:lnTo>
                <a:close/>
              </a:path>
              <a:path w="309879" h="384175">
                <a:moveTo>
                  <a:pt x="47657" y="266065"/>
                </a:moveTo>
                <a:lnTo>
                  <a:pt x="14224" y="266065"/>
                </a:lnTo>
                <a:lnTo>
                  <a:pt x="28575" y="274447"/>
                </a:lnTo>
                <a:lnTo>
                  <a:pt x="53994" y="283128"/>
                </a:lnTo>
                <a:lnTo>
                  <a:pt x="84677" y="289226"/>
                </a:lnTo>
                <a:lnTo>
                  <a:pt x="118836" y="292824"/>
                </a:lnTo>
                <a:lnTo>
                  <a:pt x="154686" y="294005"/>
                </a:lnTo>
                <a:lnTo>
                  <a:pt x="190533" y="292824"/>
                </a:lnTo>
                <a:lnTo>
                  <a:pt x="224678" y="289226"/>
                </a:lnTo>
                <a:lnTo>
                  <a:pt x="255323" y="283128"/>
                </a:lnTo>
                <a:lnTo>
                  <a:pt x="265097" y="279781"/>
                </a:lnTo>
                <a:lnTo>
                  <a:pt x="154686" y="279781"/>
                </a:lnTo>
                <a:lnTo>
                  <a:pt x="96144" y="276484"/>
                </a:lnTo>
                <a:lnTo>
                  <a:pt x="51927" y="267890"/>
                </a:lnTo>
                <a:lnTo>
                  <a:pt x="47657" y="266065"/>
                </a:lnTo>
                <a:close/>
              </a:path>
              <a:path w="309879" h="384175">
                <a:moveTo>
                  <a:pt x="309371" y="175006"/>
                </a:moveTo>
                <a:lnTo>
                  <a:pt x="295148" y="175006"/>
                </a:lnTo>
                <a:lnTo>
                  <a:pt x="295148" y="242570"/>
                </a:lnTo>
                <a:lnTo>
                  <a:pt x="285398" y="255938"/>
                </a:lnTo>
                <a:lnTo>
                  <a:pt x="257444" y="267890"/>
                </a:lnTo>
                <a:lnTo>
                  <a:pt x="213227" y="276484"/>
                </a:lnTo>
                <a:lnTo>
                  <a:pt x="154686" y="279781"/>
                </a:lnTo>
                <a:lnTo>
                  <a:pt x="265097" y="279781"/>
                </a:lnTo>
                <a:lnTo>
                  <a:pt x="280669" y="274447"/>
                </a:lnTo>
                <a:lnTo>
                  <a:pt x="295148" y="266065"/>
                </a:lnTo>
                <a:lnTo>
                  <a:pt x="309371" y="266065"/>
                </a:lnTo>
                <a:lnTo>
                  <a:pt x="309371" y="175006"/>
                </a:lnTo>
                <a:close/>
              </a:path>
              <a:path w="309879" h="384175">
                <a:moveTo>
                  <a:pt x="47205" y="175133"/>
                </a:moveTo>
                <a:lnTo>
                  <a:pt x="14224" y="175133"/>
                </a:lnTo>
                <a:lnTo>
                  <a:pt x="29337" y="183769"/>
                </a:lnTo>
                <a:lnTo>
                  <a:pt x="55012" y="192690"/>
                </a:lnTo>
                <a:lnTo>
                  <a:pt x="85772" y="198945"/>
                </a:lnTo>
                <a:lnTo>
                  <a:pt x="119651" y="202628"/>
                </a:lnTo>
                <a:lnTo>
                  <a:pt x="154686" y="203835"/>
                </a:lnTo>
                <a:lnTo>
                  <a:pt x="189720" y="202610"/>
                </a:lnTo>
                <a:lnTo>
                  <a:pt x="223599" y="198897"/>
                </a:lnTo>
                <a:lnTo>
                  <a:pt x="254359" y="192637"/>
                </a:lnTo>
                <a:lnTo>
                  <a:pt x="263120" y="189611"/>
                </a:lnTo>
                <a:lnTo>
                  <a:pt x="154686" y="189611"/>
                </a:lnTo>
                <a:lnTo>
                  <a:pt x="94108" y="185886"/>
                </a:lnTo>
                <a:lnTo>
                  <a:pt x="50117" y="176482"/>
                </a:lnTo>
                <a:lnTo>
                  <a:pt x="47205" y="175133"/>
                </a:lnTo>
                <a:close/>
              </a:path>
              <a:path w="309879" h="384175">
                <a:moveTo>
                  <a:pt x="309371" y="82804"/>
                </a:moveTo>
                <a:lnTo>
                  <a:pt x="295148" y="82804"/>
                </a:lnTo>
                <a:lnTo>
                  <a:pt x="295148" y="151257"/>
                </a:lnTo>
                <a:lnTo>
                  <a:pt x="286077" y="164054"/>
                </a:lnTo>
                <a:lnTo>
                  <a:pt x="259254" y="176482"/>
                </a:lnTo>
                <a:lnTo>
                  <a:pt x="215263" y="185886"/>
                </a:lnTo>
                <a:lnTo>
                  <a:pt x="154686" y="189611"/>
                </a:lnTo>
                <a:lnTo>
                  <a:pt x="263120" y="189611"/>
                </a:lnTo>
                <a:lnTo>
                  <a:pt x="280034" y="183769"/>
                </a:lnTo>
                <a:lnTo>
                  <a:pt x="295148" y="175006"/>
                </a:lnTo>
                <a:lnTo>
                  <a:pt x="309371" y="175006"/>
                </a:lnTo>
                <a:lnTo>
                  <a:pt x="309371" y="82804"/>
                </a:lnTo>
                <a:close/>
              </a:path>
              <a:path w="309879" h="384175">
                <a:moveTo>
                  <a:pt x="45303" y="82804"/>
                </a:moveTo>
                <a:lnTo>
                  <a:pt x="14224" y="82804"/>
                </a:lnTo>
                <a:lnTo>
                  <a:pt x="25273" y="90297"/>
                </a:lnTo>
                <a:lnTo>
                  <a:pt x="48976" y="100076"/>
                </a:lnTo>
                <a:lnTo>
                  <a:pt x="79073" y="107473"/>
                </a:lnTo>
                <a:lnTo>
                  <a:pt x="114623" y="112156"/>
                </a:lnTo>
                <a:lnTo>
                  <a:pt x="154686" y="113792"/>
                </a:lnTo>
                <a:lnTo>
                  <a:pt x="194748" y="112156"/>
                </a:lnTo>
                <a:lnTo>
                  <a:pt x="230298" y="107473"/>
                </a:lnTo>
                <a:lnTo>
                  <a:pt x="260395" y="100076"/>
                </a:lnTo>
                <a:lnTo>
                  <a:pt x="261626" y="99568"/>
                </a:lnTo>
                <a:lnTo>
                  <a:pt x="154686" y="99568"/>
                </a:lnTo>
                <a:lnTo>
                  <a:pt x="101254" y="96466"/>
                </a:lnTo>
                <a:lnTo>
                  <a:pt x="60039" y="88471"/>
                </a:lnTo>
                <a:lnTo>
                  <a:pt x="45303" y="82804"/>
                </a:lnTo>
                <a:close/>
              </a:path>
              <a:path w="309879" h="384175">
                <a:moveTo>
                  <a:pt x="256492" y="14224"/>
                </a:moveTo>
                <a:lnTo>
                  <a:pt x="154686" y="14224"/>
                </a:lnTo>
                <a:lnTo>
                  <a:pt x="206615" y="17452"/>
                </a:lnTo>
                <a:lnTo>
                  <a:pt x="247792" y="26050"/>
                </a:lnTo>
                <a:lnTo>
                  <a:pt x="276897" y="38387"/>
                </a:lnTo>
                <a:lnTo>
                  <a:pt x="292607" y="52832"/>
                </a:lnTo>
                <a:lnTo>
                  <a:pt x="294766" y="60071"/>
                </a:lnTo>
                <a:lnTo>
                  <a:pt x="292734" y="65659"/>
                </a:lnTo>
                <a:lnTo>
                  <a:pt x="277737" y="77600"/>
                </a:lnTo>
                <a:lnTo>
                  <a:pt x="249332" y="88519"/>
                </a:lnTo>
                <a:lnTo>
                  <a:pt x="208117" y="96484"/>
                </a:lnTo>
                <a:lnTo>
                  <a:pt x="154686" y="99568"/>
                </a:lnTo>
                <a:lnTo>
                  <a:pt x="261626" y="99568"/>
                </a:lnTo>
                <a:lnTo>
                  <a:pt x="284099" y="90297"/>
                </a:lnTo>
                <a:lnTo>
                  <a:pt x="295148" y="82804"/>
                </a:lnTo>
                <a:lnTo>
                  <a:pt x="309371" y="82804"/>
                </a:lnTo>
                <a:lnTo>
                  <a:pt x="309371" y="61341"/>
                </a:lnTo>
                <a:lnTo>
                  <a:pt x="309117" y="60198"/>
                </a:lnTo>
                <a:lnTo>
                  <a:pt x="309371" y="59182"/>
                </a:lnTo>
                <a:lnTo>
                  <a:pt x="308863" y="59182"/>
                </a:lnTo>
                <a:lnTo>
                  <a:pt x="306450" y="48514"/>
                </a:lnTo>
                <a:lnTo>
                  <a:pt x="287970" y="28771"/>
                </a:lnTo>
                <a:lnTo>
                  <a:pt x="256492" y="14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97424" y="3348227"/>
            <a:ext cx="1144270" cy="534670"/>
          </a:xfrm>
          <a:custGeom>
            <a:avLst/>
            <a:gdLst/>
            <a:ahLst/>
            <a:cxnLst/>
            <a:rect l="l" t="t" r="r" b="b"/>
            <a:pathLst>
              <a:path w="1144270" h="534670">
                <a:moveTo>
                  <a:pt x="1144270" y="0"/>
                </a:moveTo>
                <a:lnTo>
                  <a:pt x="1069086" y="1778"/>
                </a:lnTo>
                <a:lnTo>
                  <a:pt x="1082294" y="23241"/>
                </a:lnTo>
                <a:lnTo>
                  <a:pt x="0" y="526161"/>
                </a:lnTo>
                <a:lnTo>
                  <a:pt x="5334" y="534670"/>
                </a:lnTo>
                <a:lnTo>
                  <a:pt x="1087628" y="31877"/>
                </a:lnTo>
                <a:lnTo>
                  <a:pt x="1100836" y="53340"/>
                </a:lnTo>
                <a:lnTo>
                  <a:pt x="1129157" y="18669"/>
                </a:lnTo>
                <a:lnTo>
                  <a:pt x="1144270" y="0"/>
                </a:lnTo>
                <a:close/>
              </a:path>
            </a:pathLst>
          </a:custGeom>
          <a:solidFill>
            <a:srgbClr val="FFCE3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8387474" y="4478387"/>
            <a:ext cx="442595" cy="306070"/>
            <a:chOff x="8387474" y="4478387"/>
            <a:chExt cx="442595" cy="306070"/>
          </a:xfrm>
        </p:grpSpPr>
        <p:sp>
          <p:nvSpPr>
            <p:cNvPr id="34" name="object 34"/>
            <p:cNvSpPr/>
            <p:nvPr/>
          </p:nvSpPr>
          <p:spPr>
            <a:xfrm>
              <a:off x="8387473" y="4478388"/>
              <a:ext cx="442595" cy="306070"/>
            </a:xfrm>
            <a:custGeom>
              <a:avLst/>
              <a:gdLst/>
              <a:ahLst/>
              <a:cxnLst/>
              <a:rect l="l" t="t" r="r" b="b"/>
              <a:pathLst>
                <a:path w="442595" h="306070">
                  <a:moveTo>
                    <a:pt x="97320" y="0"/>
                  </a:moveTo>
                  <a:lnTo>
                    <a:pt x="50660" y="0"/>
                  </a:lnTo>
                  <a:lnTo>
                    <a:pt x="30949" y="3975"/>
                  </a:lnTo>
                  <a:lnTo>
                    <a:pt x="14846" y="14706"/>
                  </a:lnTo>
                  <a:lnTo>
                    <a:pt x="3987" y="30594"/>
                  </a:lnTo>
                  <a:lnTo>
                    <a:pt x="0" y="50050"/>
                  </a:lnTo>
                  <a:lnTo>
                    <a:pt x="0" y="268605"/>
                  </a:lnTo>
                  <a:lnTo>
                    <a:pt x="3987" y="288048"/>
                  </a:lnTo>
                  <a:lnTo>
                    <a:pt x="14859" y="303923"/>
                  </a:lnTo>
                  <a:lnTo>
                    <a:pt x="17589" y="305752"/>
                  </a:lnTo>
                  <a:lnTo>
                    <a:pt x="31927" y="295795"/>
                  </a:lnTo>
                  <a:lnTo>
                    <a:pt x="26657" y="292290"/>
                  </a:lnTo>
                  <a:lnTo>
                    <a:pt x="19380" y="281647"/>
                  </a:lnTo>
                  <a:lnTo>
                    <a:pt x="16700" y="268605"/>
                  </a:lnTo>
                  <a:lnTo>
                    <a:pt x="16700" y="50050"/>
                  </a:lnTo>
                  <a:lnTo>
                    <a:pt x="19367" y="37007"/>
                  </a:lnTo>
                  <a:lnTo>
                    <a:pt x="26644" y="26339"/>
                  </a:lnTo>
                  <a:lnTo>
                    <a:pt x="37439" y="19138"/>
                  </a:lnTo>
                  <a:lnTo>
                    <a:pt x="50660" y="16484"/>
                  </a:lnTo>
                  <a:lnTo>
                    <a:pt x="97320" y="16484"/>
                  </a:lnTo>
                  <a:lnTo>
                    <a:pt x="97320" y="0"/>
                  </a:lnTo>
                  <a:close/>
                </a:path>
                <a:path w="442595" h="306070">
                  <a:moveTo>
                    <a:pt x="442175" y="11163"/>
                  </a:moveTo>
                  <a:lnTo>
                    <a:pt x="431355" y="3949"/>
                  </a:lnTo>
                  <a:lnTo>
                    <a:pt x="411619" y="0"/>
                  </a:lnTo>
                  <a:lnTo>
                    <a:pt x="139636" y="0"/>
                  </a:lnTo>
                  <a:lnTo>
                    <a:pt x="139636" y="16484"/>
                  </a:lnTo>
                  <a:lnTo>
                    <a:pt x="411619" y="16484"/>
                  </a:lnTo>
                  <a:lnTo>
                    <a:pt x="424853" y="19138"/>
                  </a:lnTo>
                  <a:lnTo>
                    <a:pt x="427824" y="21120"/>
                  </a:lnTo>
                  <a:lnTo>
                    <a:pt x="442175" y="111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37805" y="4549380"/>
              <a:ext cx="124014" cy="142654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11260760" y="3938295"/>
            <a:ext cx="334645" cy="387985"/>
          </a:xfrm>
          <a:custGeom>
            <a:avLst/>
            <a:gdLst/>
            <a:ahLst/>
            <a:cxnLst/>
            <a:rect l="l" t="t" r="r" b="b"/>
            <a:pathLst>
              <a:path w="334645" h="387985">
                <a:moveTo>
                  <a:pt x="229692" y="112090"/>
                </a:moveTo>
                <a:lnTo>
                  <a:pt x="201561" y="112090"/>
                </a:lnTo>
                <a:lnTo>
                  <a:pt x="201561" y="126111"/>
                </a:lnTo>
                <a:lnTo>
                  <a:pt x="229692" y="126111"/>
                </a:lnTo>
                <a:lnTo>
                  <a:pt x="229692" y="112090"/>
                </a:lnTo>
                <a:close/>
              </a:path>
              <a:path w="334645" h="387985">
                <a:moveTo>
                  <a:pt x="243281" y="112090"/>
                </a:moveTo>
                <a:lnTo>
                  <a:pt x="239064" y="112090"/>
                </a:lnTo>
                <a:lnTo>
                  <a:pt x="239064" y="117221"/>
                </a:lnTo>
                <a:lnTo>
                  <a:pt x="243281" y="112090"/>
                </a:lnTo>
                <a:close/>
              </a:path>
              <a:path w="334645" h="387985">
                <a:moveTo>
                  <a:pt x="287515" y="58420"/>
                </a:moveTo>
                <a:lnTo>
                  <a:pt x="285127" y="56045"/>
                </a:lnTo>
                <a:lnTo>
                  <a:pt x="117995" y="56045"/>
                </a:lnTo>
                <a:lnTo>
                  <a:pt x="114846" y="59182"/>
                </a:lnTo>
                <a:lnTo>
                  <a:pt x="114846" y="122974"/>
                </a:lnTo>
                <a:lnTo>
                  <a:pt x="117995" y="126111"/>
                </a:lnTo>
                <a:lnTo>
                  <a:pt x="196875" y="126111"/>
                </a:lnTo>
                <a:lnTo>
                  <a:pt x="196875" y="112090"/>
                </a:lnTo>
                <a:lnTo>
                  <a:pt x="128905" y="112090"/>
                </a:lnTo>
                <a:lnTo>
                  <a:pt x="128905" y="70053"/>
                </a:lnTo>
                <a:lnTo>
                  <a:pt x="274218" y="70053"/>
                </a:lnTo>
                <a:lnTo>
                  <a:pt x="274218" y="74561"/>
                </a:lnTo>
                <a:lnTo>
                  <a:pt x="277926" y="70053"/>
                </a:lnTo>
                <a:lnTo>
                  <a:pt x="287515" y="58420"/>
                </a:lnTo>
                <a:close/>
              </a:path>
              <a:path w="334645" h="387985">
                <a:moveTo>
                  <a:pt x="334022" y="1993"/>
                </a:moveTo>
                <a:lnTo>
                  <a:pt x="332003" y="0"/>
                </a:lnTo>
                <a:lnTo>
                  <a:pt x="28117" y="0"/>
                </a:lnTo>
                <a:lnTo>
                  <a:pt x="28117" y="39700"/>
                </a:lnTo>
                <a:lnTo>
                  <a:pt x="28117" y="49034"/>
                </a:lnTo>
                <a:lnTo>
                  <a:pt x="28117" y="371335"/>
                </a:lnTo>
                <a:lnTo>
                  <a:pt x="18745" y="371335"/>
                </a:lnTo>
                <a:lnTo>
                  <a:pt x="18745" y="362000"/>
                </a:lnTo>
                <a:lnTo>
                  <a:pt x="28117" y="362000"/>
                </a:lnTo>
                <a:lnTo>
                  <a:pt x="28117" y="315290"/>
                </a:lnTo>
                <a:lnTo>
                  <a:pt x="18745" y="315290"/>
                </a:lnTo>
                <a:lnTo>
                  <a:pt x="18745" y="305943"/>
                </a:lnTo>
                <a:lnTo>
                  <a:pt x="28117" y="305943"/>
                </a:lnTo>
                <a:lnTo>
                  <a:pt x="28117" y="263906"/>
                </a:lnTo>
                <a:lnTo>
                  <a:pt x="18745" y="263906"/>
                </a:lnTo>
                <a:lnTo>
                  <a:pt x="18745" y="254558"/>
                </a:lnTo>
                <a:lnTo>
                  <a:pt x="28117" y="254558"/>
                </a:lnTo>
                <a:lnTo>
                  <a:pt x="28117" y="207848"/>
                </a:lnTo>
                <a:lnTo>
                  <a:pt x="18745" y="207848"/>
                </a:lnTo>
                <a:lnTo>
                  <a:pt x="18745" y="198513"/>
                </a:lnTo>
                <a:lnTo>
                  <a:pt x="28117" y="198513"/>
                </a:lnTo>
                <a:lnTo>
                  <a:pt x="28117" y="156476"/>
                </a:lnTo>
                <a:lnTo>
                  <a:pt x="18745" y="156476"/>
                </a:lnTo>
                <a:lnTo>
                  <a:pt x="18745" y="147129"/>
                </a:lnTo>
                <a:lnTo>
                  <a:pt x="28117" y="147129"/>
                </a:lnTo>
                <a:lnTo>
                  <a:pt x="28117" y="100418"/>
                </a:lnTo>
                <a:lnTo>
                  <a:pt x="18745" y="100418"/>
                </a:lnTo>
                <a:lnTo>
                  <a:pt x="18745" y="91071"/>
                </a:lnTo>
                <a:lnTo>
                  <a:pt x="28117" y="91071"/>
                </a:lnTo>
                <a:lnTo>
                  <a:pt x="28117" y="49034"/>
                </a:lnTo>
                <a:lnTo>
                  <a:pt x="18745" y="49034"/>
                </a:lnTo>
                <a:lnTo>
                  <a:pt x="18745" y="39700"/>
                </a:lnTo>
                <a:lnTo>
                  <a:pt x="28117" y="39700"/>
                </a:lnTo>
                <a:lnTo>
                  <a:pt x="28117" y="0"/>
                </a:lnTo>
                <a:lnTo>
                  <a:pt x="19558" y="0"/>
                </a:lnTo>
                <a:lnTo>
                  <a:pt x="16395" y="3111"/>
                </a:lnTo>
                <a:lnTo>
                  <a:pt x="16395" y="37363"/>
                </a:lnTo>
                <a:lnTo>
                  <a:pt x="0" y="37363"/>
                </a:lnTo>
                <a:lnTo>
                  <a:pt x="0" y="51371"/>
                </a:lnTo>
                <a:lnTo>
                  <a:pt x="16408" y="51371"/>
                </a:lnTo>
                <a:lnTo>
                  <a:pt x="16408" y="88734"/>
                </a:lnTo>
                <a:lnTo>
                  <a:pt x="0" y="88734"/>
                </a:lnTo>
                <a:lnTo>
                  <a:pt x="0" y="102755"/>
                </a:lnTo>
                <a:lnTo>
                  <a:pt x="16408" y="102755"/>
                </a:lnTo>
                <a:lnTo>
                  <a:pt x="16408" y="144792"/>
                </a:lnTo>
                <a:lnTo>
                  <a:pt x="0" y="144792"/>
                </a:lnTo>
                <a:lnTo>
                  <a:pt x="0" y="158800"/>
                </a:lnTo>
                <a:lnTo>
                  <a:pt x="16408" y="158800"/>
                </a:lnTo>
                <a:lnTo>
                  <a:pt x="16408" y="196176"/>
                </a:lnTo>
                <a:lnTo>
                  <a:pt x="0" y="196176"/>
                </a:lnTo>
                <a:lnTo>
                  <a:pt x="0" y="210185"/>
                </a:lnTo>
                <a:lnTo>
                  <a:pt x="16408" y="210185"/>
                </a:lnTo>
                <a:lnTo>
                  <a:pt x="16408" y="252234"/>
                </a:lnTo>
                <a:lnTo>
                  <a:pt x="0" y="252234"/>
                </a:lnTo>
                <a:lnTo>
                  <a:pt x="0" y="266242"/>
                </a:lnTo>
                <a:lnTo>
                  <a:pt x="16408" y="266242"/>
                </a:lnTo>
                <a:lnTo>
                  <a:pt x="16408" y="303606"/>
                </a:lnTo>
                <a:lnTo>
                  <a:pt x="0" y="303606"/>
                </a:lnTo>
                <a:lnTo>
                  <a:pt x="0" y="317627"/>
                </a:lnTo>
                <a:lnTo>
                  <a:pt x="16408" y="317627"/>
                </a:lnTo>
                <a:lnTo>
                  <a:pt x="16408" y="359664"/>
                </a:lnTo>
                <a:lnTo>
                  <a:pt x="0" y="359664"/>
                </a:lnTo>
                <a:lnTo>
                  <a:pt x="0" y="373672"/>
                </a:lnTo>
                <a:lnTo>
                  <a:pt x="16408" y="373672"/>
                </a:lnTo>
                <a:lnTo>
                  <a:pt x="16408" y="387362"/>
                </a:lnTo>
                <a:lnTo>
                  <a:pt x="28117" y="373151"/>
                </a:lnTo>
                <a:lnTo>
                  <a:pt x="29616" y="371335"/>
                </a:lnTo>
                <a:lnTo>
                  <a:pt x="39230" y="359664"/>
                </a:lnTo>
                <a:lnTo>
                  <a:pt x="30467" y="359664"/>
                </a:lnTo>
                <a:lnTo>
                  <a:pt x="30467" y="317627"/>
                </a:lnTo>
                <a:lnTo>
                  <a:pt x="46875" y="317627"/>
                </a:lnTo>
                <a:lnTo>
                  <a:pt x="46875" y="303606"/>
                </a:lnTo>
                <a:lnTo>
                  <a:pt x="30467" y="303606"/>
                </a:lnTo>
                <a:lnTo>
                  <a:pt x="30467" y="266242"/>
                </a:lnTo>
                <a:lnTo>
                  <a:pt x="46875" y="266242"/>
                </a:lnTo>
                <a:lnTo>
                  <a:pt x="46875" y="252234"/>
                </a:lnTo>
                <a:lnTo>
                  <a:pt x="30467" y="252234"/>
                </a:lnTo>
                <a:lnTo>
                  <a:pt x="30467" y="210185"/>
                </a:lnTo>
                <a:lnTo>
                  <a:pt x="46875" y="210185"/>
                </a:lnTo>
                <a:lnTo>
                  <a:pt x="46875" y="196176"/>
                </a:lnTo>
                <a:lnTo>
                  <a:pt x="30467" y="196176"/>
                </a:lnTo>
                <a:lnTo>
                  <a:pt x="30467" y="158800"/>
                </a:lnTo>
                <a:lnTo>
                  <a:pt x="46875" y="158800"/>
                </a:lnTo>
                <a:lnTo>
                  <a:pt x="46875" y="144792"/>
                </a:lnTo>
                <a:lnTo>
                  <a:pt x="30467" y="144792"/>
                </a:lnTo>
                <a:lnTo>
                  <a:pt x="30467" y="102755"/>
                </a:lnTo>
                <a:lnTo>
                  <a:pt x="46875" y="102755"/>
                </a:lnTo>
                <a:lnTo>
                  <a:pt x="46875" y="88734"/>
                </a:lnTo>
                <a:lnTo>
                  <a:pt x="30467" y="88734"/>
                </a:lnTo>
                <a:lnTo>
                  <a:pt x="30467" y="51371"/>
                </a:lnTo>
                <a:lnTo>
                  <a:pt x="46875" y="51371"/>
                </a:lnTo>
                <a:lnTo>
                  <a:pt x="46875" y="37363"/>
                </a:lnTo>
                <a:lnTo>
                  <a:pt x="30467" y="37363"/>
                </a:lnTo>
                <a:lnTo>
                  <a:pt x="30467" y="14020"/>
                </a:lnTo>
                <a:lnTo>
                  <a:pt x="72656" y="14020"/>
                </a:lnTo>
                <a:lnTo>
                  <a:pt x="72656" y="319112"/>
                </a:lnTo>
                <a:lnTo>
                  <a:pt x="86715" y="302056"/>
                </a:lnTo>
                <a:lnTo>
                  <a:pt x="86715" y="14020"/>
                </a:lnTo>
                <a:lnTo>
                  <a:pt x="321094" y="14020"/>
                </a:lnTo>
                <a:lnTo>
                  <a:pt x="321094" y="17691"/>
                </a:lnTo>
                <a:lnTo>
                  <a:pt x="324116" y="14020"/>
                </a:lnTo>
                <a:lnTo>
                  <a:pt x="334022" y="1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74108" y="1344167"/>
            <a:ext cx="0" cy="4114800"/>
          </a:xfrm>
          <a:custGeom>
            <a:avLst/>
            <a:gdLst/>
            <a:ahLst/>
            <a:cxnLst/>
            <a:rect l="l" t="t" r="r" b="b"/>
            <a:pathLst>
              <a:path w="0"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24375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53343" y="5364479"/>
            <a:ext cx="1350263" cy="1351788"/>
          </a:xfrm>
          <a:prstGeom prst="rect">
            <a:avLst/>
          </a:prstGeom>
        </p:spPr>
      </p:pic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7265"/>
            <a:ext cx="10815320" cy="2185670"/>
          </a:xfrm>
          <a:prstGeom prst="rect"/>
        </p:spPr>
        <p:txBody>
          <a:bodyPr wrap="square" lIns="0" tIns="226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4000" spc="270" b="1">
                <a:latin typeface="Trebuchet MS"/>
                <a:cs typeface="Trebuchet MS"/>
              </a:rPr>
              <a:t>D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130" b="1">
                <a:latin typeface="Trebuchet MS"/>
                <a:cs typeface="Trebuchet MS"/>
              </a:rPr>
              <a:t>a</a:t>
            </a:r>
            <a:r>
              <a:rPr dirty="0" sz="4000" spc="-430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70" b="1">
                <a:latin typeface="Trebuchet MS"/>
                <a:cs typeface="Trebuchet MS"/>
              </a:rPr>
              <a:t>o</a:t>
            </a:r>
            <a:r>
              <a:rPr dirty="0" sz="4000" spc="20" b="1">
                <a:latin typeface="Trebuchet MS"/>
                <a:cs typeface="Trebuchet MS"/>
              </a:rPr>
              <a:t>u</a:t>
            </a:r>
            <a:r>
              <a:rPr dirty="0" sz="4000" spc="-80" b="1">
                <a:latin typeface="Trebuchet MS"/>
                <a:cs typeface="Trebuchet MS"/>
              </a:rPr>
              <a:t>r</a:t>
            </a:r>
            <a:r>
              <a:rPr dirty="0" sz="4000" spc="-190" b="1">
                <a:latin typeface="Trebuchet MS"/>
                <a:cs typeface="Trebuchet MS"/>
              </a:rPr>
              <a:t>c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-225" b="1">
                <a:latin typeface="Trebuchet MS"/>
                <a:cs typeface="Trebuchet MS"/>
              </a:rPr>
              <a:t>:</a:t>
            </a:r>
            <a:r>
              <a:rPr dirty="0" sz="4000" spc="-415" b="1">
                <a:latin typeface="Trebuchet MS"/>
                <a:cs typeface="Trebuchet MS"/>
              </a:rPr>
              <a:t> </a:t>
            </a:r>
            <a:r>
              <a:rPr dirty="0" sz="4000" spc="270" b="1">
                <a:latin typeface="Trebuchet MS"/>
                <a:cs typeface="Trebuchet MS"/>
              </a:rPr>
              <a:t>D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-35" b="1">
                <a:latin typeface="Trebuchet MS"/>
                <a:cs typeface="Trebuchet MS"/>
              </a:rPr>
              <a:t>t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95" b="1">
                <a:latin typeface="Trebuchet MS"/>
                <a:cs typeface="Trebuchet MS"/>
              </a:rPr>
              <a:t>b</a:t>
            </a:r>
            <a:r>
              <a:rPr dirty="0" sz="4000" spc="30" b="1">
                <a:latin typeface="Trebuchet MS"/>
                <a:cs typeface="Trebuchet MS"/>
              </a:rPr>
              <a:t>a</a:t>
            </a:r>
            <a:r>
              <a:rPr dirty="0" sz="4000" spc="20" b="1">
                <a:latin typeface="Trebuchet MS"/>
                <a:cs typeface="Trebuchet MS"/>
              </a:rPr>
              <a:t>s</a:t>
            </a:r>
            <a:r>
              <a:rPr dirty="0" sz="4000" spc="-185" b="1">
                <a:latin typeface="Trebuchet MS"/>
                <a:cs typeface="Trebuchet MS"/>
              </a:rPr>
              <a:t>e</a:t>
            </a:r>
            <a:r>
              <a:rPr dirty="0" sz="4000" spc="114" b="1">
                <a:latin typeface="Trebuchet MS"/>
                <a:cs typeface="Trebuchet MS"/>
              </a:rPr>
              <a:t>s</a:t>
            </a:r>
            <a:endParaRPr sz="40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585"/>
              </a:spcBef>
            </a:pPr>
            <a:r>
              <a:rPr dirty="0" spc="70">
                <a:latin typeface="Trebuchet MS"/>
                <a:cs typeface="Trebuchet MS"/>
              </a:rPr>
              <a:t>We </a:t>
            </a:r>
            <a:r>
              <a:rPr dirty="0" spc="20">
                <a:latin typeface="Trebuchet MS"/>
                <a:cs typeface="Trebuchet MS"/>
              </a:rPr>
              <a:t>provide </a:t>
            </a:r>
            <a:r>
              <a:rPr dirty="0" spc="170">
                <a:latin typeface="Trebuchet MS"/>
                <a:cs typeface="Trebuchet MS"/>
              </a:rPr>
              <a:t>AWS </a:t>
            </a:r>
            <a:r>
              <a:rPr dirty="0" spc="30">
                <a:latin typeface="Trebuchet MS"/>
                <a:cs typeface="Trebuchet MS"/>
              </a:rPr>
              <a:t>Database </a:t>
            </a:r>
            <a:r>
              <a:rPr dirty="0" spc="50">
                <a:latin typeface="Trebuchet MS"/>
                <a:cs typeface="Trebuchet MS"/>
              </a:rPr>
              <a:t>Migration </a:t>
            </a:r>
            <a:r>
              <a:rPr dirty="0" spc="-5">
                <a:latin typeface="Trebuchet MS"/>
                <a:cs typeface="Trebuchet MS"/>
              </a:rPr>
              <a:t>Service </a:t>
            </a:r>
            <a:r>
              <a:rPr dirty="0" spc="95">
                <a:latin typeface="Trebuchet MS"/>
                <a:cs typeface="Trebuchet MS"/>
              </a:rPr>
              <a:t>(AWS </a:t>
            </a:r>
            <a:r>
              <a:rPr dirty="0" spc="140">
                <a:latin typeface="Trebuchet MS"/>
                <a:cs typeface="Trebuchet MS"/>
              </a:rPr>
              <a:t>DMS) </a:t>
            </a:r>
            <a:r>
              <a:rPr dirty="0" spc="60">
                <a:latin typeface="Trebuchet MS"/>
                <a:cs typeface="Trebuchet MS"/>
              </a:rPr>
              <a:t>and </a:t>
            </a:r>
            <a:r>
              <a:rPr dirty="0" spc="170">
                <a:latin typeface="Trebuchet MS"/>
                <a:cs typeface="Trebuchet MS"/>
              </a:rPr>
              <a:t>AWS </a:t>
            </a:r>
            <a:r>
              <a:rPr dirty="0" spc="10">
                <a:latin typeface="Trebuchet MS"/>
                <a:cs typeface="Trebuchet MS"/>
              </a:rPr>
              <a:t>Lake </a:t>
            </a:r>
            <a:r>
              <a:rPr dirty="0" spc="15">
                <a:latin typeface="Trebuchet MS"/>
                <a:cs typeface="Trebuchet MS"/>
              </a:rPr>
              <a:t> </a:t>
            </a:r>
            <a:r>
              <a:rPr dirty="0" spc="35">
                <a:latin typeface="Trebuchet MS"/>
                <a:cs typeface="Trebuchet MS"/>
              </a:rPr>
              <a:t>Formation</a:t>
            </a:r>
            <a:r>
              <a:rPr dirty="0" spc="-100">
                <a:latin typeface="Trebuchet MS"/>
                <a:cs typeface="Trebuchet MS"/>
              </a:rPr>
              <a:t> </a:t>
            </a:r>
            <a:r>
              <a:rPr dirty="0" spc="15">
                <a:latin typeface="Trebuchet MS"/>
                <a:cs typeface="Trebuchet MS"/>
              </a:rPr>
              <a:t>blueprints</a:t>
            </a:r>
            <a:r>
              <a:rPr dirty="0" spc="-65">
                <a:latin typeface="Trebuchet MS"/>
                <a:cs typeface="Trebuchet MS"/>
              </a:rPr>
              <a:t> </a:t>
            </a:r>
            <a:r>
              <a:rPr dirty="0" spc="60">
                <a:latin typeface="Trebuchet MS"/>
                <a:cs typeface="Trebuchet MS"/>
              </a:rPr>
              <a:t>by</a:t>
            </a:r>
            <a:r>
              <a:rPr dirty="0" spc="-85">
                <a:latin typeface="Trebuchet MS"/>
                <a:cs typeface="Trebuchet MS"/>
              </a:rPr>
              <a:t> </a:t>
            </a:r>
            <a:r>
              <a:rPr dirty="0" spc="35">
                <a:latin typeface="Trebuchet MS"/>
                <a:cs typeface="Trebuchet MS"/>
              </a:rPr>
              <a:t>generating</a:t>
            </a:r>
            <a:r>
              <a:rPr dirty="0" spc="-105">
                <a:latin typeface="Trebuchet MS"/>
                <a:cs typeface="Trebuchet MS"/>
              </a:rPr>
              <a:t> </a:t>
            </a:r>
            <a:r>
              <a:rPr dirty="0" spc="175">
                <a:latin typeface="Trebuchet MS"/>
                <a:cs typeface="Trebuchet MS"/>
              </a:rPr>
              <a:t>AWS</a:t>
            </a:r>
            <a:r>
              <a:rPr dirty="0" spc="-110">
                <a:latin typeface="Trebuchet MS"/>
                <a:cs typeface="Trebuchet MS"/>
              </a:rPr>
              <a:t> </a:t>
            </a:r>
            <a:r>
              <a:rPr dirty="0" spc="5">
                <a:latin typeface="Trebuchet MS"/>
                <a:cs typeface="Trebuchet MS"/>
              </a:rPr>
              <a:t>Glue</a:t>
            </a:r>
            <a:r>
              <a:rPr dirty="0" spc="-80">
                <a:latin typeface="Trebuchet MS"/>
                <a:cs typeface="Trebuchet MS"/>
              </a:rPr>
              <a:t> </a:t>
            </a:r>
            <a:r>
              <a:rPr dirty="0" spc="-45">
                <a:latin typeface="Trebuchet MS"/>
                <a:cs typeface="Trebuchet MS"/>
              </a:rPr>
              <a:t>crawlers,</a:t>
            </a:r>
            <a:r>
              <a:rPr dirty="0" spc="-70">
                <a:latin typeface="Trebuchet MS"/>
                <a:cs typeface="Trebuchet MS"/>
              </a:rPr>
              <a:t> </a:t>
            </a:r>
            <a:r>
              <a:rPr dirty="0" spc="-65">
                <a:latin typeface="Trebuchet MS"/>
                <a:cs typeface="Trebuchet MS"/>
              </a:rPr>
              <a:t>jobs,</a:t>
            </a:r>
            <a:r>
              <a:rPr dirty="0" spc="-80">
                <a:latin typeface="Trebuchet MS"/>
                <a:cs typeface="Trebuchet MS"/>
              </a:rPr>
              <a:t> </a:t>
            </a:r>
            <a:r>
              <a:rPr dirty="0" spc="60">
                <a:latin typeface="Trebuchet MS"/>
                <a:cs typeface="Trebuchet MS"/>
              </a:rPr>
              <a:t>and</a:t>
            </a:r>
            <a:r>
              <a:rPr dirty="0" spc="-85">
                <a:latin typeface="Trebuchet MS"/>
                <a:cs typeface="Trebuchet MS"/>
              </a:rPr>
              <a:t> </a:t>
            </a:r>
            <a:r>
              <a:rPr dirty="0" spc="25">
                <a:latin typeface="Trebuchet MS"/>
                <a:cs typeface="Trebuchet MS"/>
              </a:rPr>
              <a:t>triggers</a:t>
            </a:r>
            <a:r>
              <a:rPr dirty="0" spc="-85">
                <a:latin typeface="Trebuchet MS"/>
                <a:cs typeface="Trebuchet MS"/>
              </a:rPr>
              <a:t> </a:t>
            </a:r>
            <a:r>
              <a:rPr dirty="0" spc="10">
                <a:latin typeface="Trebuchet MS"/>
                <a:cs typeface="Trebuchet MS"/>
              </a:rPr>
              <a:t>that </a:t>
            </a:r>
            <a:r>
              <a:rPr dirty="0" spc="-710">
                <a:latin typeface="Trebuchet MS"/>
                <a:cs typeface="Trebuchet MS"/>
              </a:rPr>
              <a:t> </a:t>
            </a:r>
            <a:r>
              <a:rPr dirty="0" spc="5">
                <a:latin typeface="Trebuchet MS"/>
                <a:cs typeface="Trebuchet MS"/>
              </a:rPr>
              <a:t>discover</a:t>
            </a:r>
            <a:r>
              <a:rPr dirty="0" spc="-90">
                <a:latin typeface="Trebuchet MS"/>
                <a:cs typeface="Trebuchet MS"/>
              </a:rPr>
              <a:t> </a:t>
            </a:r>
            <a:r>
              <a:rPr dirty="0" spc="60">
                <a:latin typeface="Trebuchet MS"/>
                <a:cs typeface="Trebuchet MS"/>
              </a:rPr>
              <a:t>and</a:t>
            </a:r>
            <a:r>
              <a:rPr dirty="0" spc="-95">
                <a:latin typeface="Trebuchet MS"/>
                <a:cs typeface="Trebuchet MS"/>
              </a:rPr>
              <a:t> </a:t>
            </a:r>
            <a:r>
              <a:rPr dirty="0" spc="30">
                <a:latin typeface="Trebuchet MS"/>
                <a:cs typeface="Trebuchet MS"/>
              </a:rPr>
              <a:t>ingest</a:t>
            </a:r>
            <a:r>
              <a:rPr dirty="0" spc="-95">
                <a:latin typeface="Trebuchet MS"/>
                <a:cs typeface="Trebuchet MS"/>
              </a:rPr>
              <a:t> </a:t>
            </a:r>
            <a:r>
              <a:rPr dirty="0" spc="15">
                <a:latin typeface="Trebuchet MS"/>
                <a:cs typeface="Trebuchet MS"/>
              </a:rPr>
              <a:t>database</a:t>
            </a:r>
            <a:r>
              <a:rPr dirty="0" spc="-75">
                <a:latin typeface="Trebuchet MS"/>
                <a:cs typeface="Trebuchet MS"/>
              </a:rPr>
              <a:t> </a:t>
            </a:r>
            <a:r>
              <a:rPr dirty="0" spc="10">
                <a:latin typeface="Trebuchet MS"/>
                <a:cs typeface="Trebuchet MS"/>
              </a:rPr>
              <a:t>data</a:t>
            </a:r>
            <a:r>
              <a:rPr dirty="0" spc="-105">
                <a:latin typeface="Trebuchet MS"/>
                <a:cs typeface="Trebuchet MS"/>
              </a:rPr>
              <a:t> </a:t>
            </a:r>
            <a:r>
              <a:rPr dirty="0" spc="25">
                <a:latin typeface="Trebuchet MS"/>
                <a:cs typeface="Trebuchet MS"/>
              </a:rPr>
              <a:t>into</a:t>
            </a:r>
            <a:r>
              <a:rPr dirty="0" spc="-95">
                <a:latin typeface="Trebuchet MS"/>
                <a:cs typeface="Trebuchet MS"/>
              </a:rPr>
              <a:t> </a:t>
            </a:r>
            <a:r>
              <a:rPr dirty="0" spc="5">
                <a:latin typeface="Trebuchet MS"/>
                <a:cs typeface="Trebuchet MS"/>
              </a:rPr>
              <a:t>the</a:t>
            </a:r>
            <a:r>
              <a:rPr dirty="0" spc="-95">
                <a:latin typeface="Trebuchet MS"/>
                <a:cs typeface="Trebuchet MS"/>
              </a:rPr>
              <a:t> </a:t>
            </a:r>
            <a:r>
              <a:rPr dirty="0" spc="35">
                <a:latin typeface="Trebuchet MS"/>
                <a:cs typeface="Trebuchet MS"/>
              </a:rPr>
              <a:t>storage</a:t>
            </a:r>
            <a:r>
              <a:rPr dirty="0" spc="-95">
                <a:latin typeface="Trebuchet MS"/>
                <a:cs typeface="Trebuchet MS"/>
              </a:rPr>
              <a:t> </a:t>
            </a:r>
            <a:r>
              <a:rPr dirty="0" spc="-15">
                <a:latin typeface="Trebuchet MS"/>
                <a:cs typeface="Trebuchet MS"/>
              </a:rPr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504" y="5798616"/>
            <a:ext cx="58870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heavy" sz="1400" spc="2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ht</a:t>
            </a:r>
            <a:r>
              <a:rPr dirty="0" u="heavy" sz="1400" spc="2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tps</a:t>
            </a:r>
            <a:r>
              <a:rPr dirty="0" u="heavy" sz="1400" spc="-10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:/</a:t>
            </a:r>
            <a:r>
              <a:rPr dirty="0" u="heavy" sz="1400" spc="-12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/</a:t>
            </a:r>
            <a:r>
              <a:rPr dirty="0" u="heavy" sz="1400" spc="2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doc</a:t>
            </a:r>
            <a:r>
              <a:rPr dirty="0" u="heavy" sz="1400" spc="2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s</a:t>
            </a:r>
            <a:r>
              <a:rPr dirty="0" u="heavy" sz="1400" spc="-3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.a</a:t>
            </a:r>
            <a:r>
              <a:rPr dirty="0" u="heavy" sz="1400" spc="-7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w</a:t>
            </a:r>
            <a:r>
              <a:rPr dirty="0" u="heavy" sz="1400" spc="2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s</a:t>
            </a:r>
            <a:r>
              <a:rPr dirty="0" u="heavy" sz="1400" spc="-1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.ama</a:t>
            </a:r>
            <a:r>
              <a:rPr dirty="0" u="heavy" sz="1400" spc="-2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z</a:t>
            </a:r>
            <a:r>
              <a:rPr dirty="0" u="heavy" sz="1400" spc="6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o</a:t>
            </a:r>
            <a:r>
              <a:rPr dirty="0" u="heavy" sz="1400" spc="5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n</a:t>
            </a:r>
            <a:r>
              <a:rPr dirty="0" u="heavy" sz="1400" spc="-3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.com</a:t>
            </a:r>
            <a:r>
              <a:rPr dirty="0" u="heavy" sz="1400" spc="-3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/</a:t>
            </a:r>
            <a:r>
              <a:rPr dirty="0" u="heavy" sz="1400" spc="5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d</a:t>
            </a:r>
            <a:r>
              <a:rPr dirty="0" u="heavy" sz="1400" spc="7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m</a:t>
            </a:r>
            <a:r>
              <a:rPr dirty="0" u="heavy" sz="1400" spc="3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s</a:t>
            </a:r>
            <a:r>
              <a:rPr dirty="0" u="heavy" sz="1400" spc="-5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/</a:t>
            </a:r>
            <a:r>
              <a:rPr dirty="0" u="heavy" sz="1400" spc="-4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l</a:t>
            </a:r>
            <a:r>
              <a:rPr dirty="0" u="heavy" sz="1400" spc="-1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a</a:t>
            </a:r>
            <a:r>
              <a:rPr dirty="0" u="heavy" sz="1400" spc="-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t</a:t>
            </a:r>
            <a:r>
              <a:rPr dirty="0" u="heavy" sz="1400" spc="-4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e</a:t>
            </a:r>
            <a:r>
              <a:rPr dirty="0" u="heavy" sz="1400" spc="2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s</a:t>
            </a:r>
            <a:r>
              <a:rPr dirty="0" u="heavy" sz="1400" spc="-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t/u</a:t>
            </a:r>
            <a:r>
              <a:rPr dirty="0" u="heavy" sz="1400" spc="-1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s</a:t>
            </a:r>
            <a:r>
              <a:rPr dirty="0" u="heavy" sz="1400" spc="-4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e</a:t>
            </a:r>
            <a:r>
              <a:rPr dirty="0" u="heavy" sz="1400" spc="-2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r</a:t>
            </a:r>
            <a:r>
              <a:rPr dirty="0" u="heavy" sz="1400" spc="7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g</a:t>
            </a:r>
            <a:r>
              <a:rPr dirty="0" u="heavy" sz="1400" spc="6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u</a:t>
            </a:r>
            <a:r>
              <a:rPr dirty="0" u="heavy" sz="140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ide/C</a:t>
            </a:r>
            <a:r>
              <a:rPr dirty="0" u="heavy" sz="1400" spc="-1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H</a:t>
            </a:r>
            <a:r>
              <a:rPr dirty="0" u="heavy" sz="1400" spc="3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AP</a:t>
            </a:r>
            <a:r>
              <a:rPr dirty="0" u="heavy" sz="1400" spc="2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_</a:t>
            </a:r>
            <a:r>
              <a:rPr dirty="0" u="heavy" sz="1400" spc="9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So</a:t>
            </a:r>
            <a:r>
              <a:rPr dirty="0" u="heavy" sz="1400" spc="2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u</a:t>
            </a:r>
            <a:r>
              <a:rPr dirty="0" u="heavy" sz="1400" spc="-2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r</a:t>
            </a:r>
            <a:r>
              <a:rPr dirty="0" u="heavy" sz="1400" spc="-4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ce.h</a:t>
            </a:r>
            <a:r>
              <a:rPr dirty="0" u="heavy" sz="1400" spc="-3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t</a:t>
            </a:r>
            <a:r>
              <a:rPr dirty="0" u="heavy" sz="1400" spc="8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m</a:t>
            </a:r>
            <a:r>
              <a:rPr dirty="0" u="heavy" sz="1400" spc="-1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2"/>
              </a:rPr>
              <a:t>l </a:t>
            </a:r>
            <a:r>
              <a:rPr dirty="0" sz="1400" spc="-15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u="heavy" sz="1400" spc="-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3"/>
              </a:rPr>
              <a:t>https://docs.aws.amazon.com/dms/latest/userguide/CHAP_Target.html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1230" y="5798616"/>
            <a:ext cx="3554729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heavy" sz="1400" spc="-1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https://docs.aws.amazon.com/lake- </a:t>
            </a:r>
            <a:r>
              <a:rPr dirty="0" sz="1400" spc="-5">
                <a:solidFill>
                  <a:srgbClr val="289EFF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u="heavy" sz="1400" spc="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f</a:t>
            </a:r>
            <a:r>
              <a:rPr dirty="0" u="heavy" sz="1400" spc="2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or</a:t>
            </a:r>
            <a:r>
              <a:rPr dirty="0" u="heavy" sz="1400" spc="8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m</a:t>
            </a:r>
            <a:r>
              <a:rPr dirty="0" u="heavy" sz="1400" spc="-1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a</a:t>
            </a:r>
            <a:r>
              <a:rPr dirty="0" u="heavy" sz="1400" spc="-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t</a:t>
            </a:r>
            <a:r>
              <a:rPr dirty="0" u="heavy" sz="1400" spc="2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ion</a:t>
            </a:r>
            <a:r>
              <a:rPr dirty="0" u="heavy" sz="1400" spc="-5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/</a:t>
            </a:r>
            <a:r>
              <a:rPr dirty="0" u="heavy" sz="1400" spc="-4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l</a:t>
            </a:r>
            <a:r>
              <a:rPr dirty="0" u="heavy" sz="1400" spc="-1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a</a:t>
            </a:r>
            <a:r>
              <a:rPr dirty="0" u="heavy" sz="1400" spc="-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t</a:t>
            </a:r>
            <a:r>
              <a:rPr dirty="0" u="heavy" sz="1400" spc="1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e</a:t>
            </a:r>
            <a:r>
              <a:rPr dirty="0" u="heavy" sz="1400" spc="1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s</a:t>
            </a:r>
            <a:r>
              <a:rPr dirty="0" u="heavy" sz="1400" spc="-3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t</a:t>
            </a:r>
            <a:r>
              <a:rPr dirty="0" u="heavy" sz="1400" spc="1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/dg/wo</a:t>
            </a:r>
            <a:r>
              <a:rPr dirty="0" u="heavy" sz="140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r</a:t>
            </a:r>
            <a:r>
              <a:rPr dirty="0" u="heavy" sz="1400" spc="3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k</a:t>
            </a:r>
            <a:r>
              <a:rPr dirty="0" u="heavy" sz="1400" spc="-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f</a:t>
            </a:r>
            <a:r>
              <a:rPr dirty="0" u="heavy" sz="1400" spc="3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lows</a:t>
            </a:r>
            <a:r>
              <a:rPr dirty="0" u="heavy" sz="1400" spc="3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-</a:t>
            </a:r>
            <a:r>
              <a:rPr dirty="0" u="heavy" sz="1400" spc="-1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a</a:t>
            </a:r>
            <a:r>
              <a:rPr dirty="0" u="heavy" sz="1400" spc="5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bo</a:t>
            </a:r>
            <a:r>
              <a:rPr dirty="0" u="heavy" sz="1400" spc="4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u</a:t>
            </a:r>
            <a:r>
              <a:rPr dirty="0" u="heavy" sz="1400" spc="-3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t</a:t>
            </a:r>
            <a:r>
              <a:rPr dirty="0" u="heavy" sz="1400" spc="-4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.ht</a:t>
            </a:r>
            <a:r>
              <a:rPr dirty="0" u="heavy" sz="1400" spc="80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m</a:t>
            </a:r>
            <a:r>
              <a:rPr dirty="0" u="heavy" sz="1400" spc="-15">
                <a:solidFill>
                  <a:srgbClr val="289EFF"/>
                </a:solidFill>
                <a:uFill>
                  <a:solidFill>
                    <a:srgbClr val="289EFF"/>
                  </a:solidFill>
                </a:uFill>
                <a:latin typeface="Trebuchet MS"/>
                <a:cs typeface="Trebuchet MS"/>
                <a:hlinkClick r:id="rId4"/>
              </a:rPr>
              <a:t>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050" y="4253229"/>
            <a:ext cx="7327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5652" y="4482084"/>
            <a:ext cx="762000" cy="7619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20395" y="2691129"/>
            <a:ext cx="4670425" cy="2236470"/>
            <a:chOff x="120395" y="2691129"/>
            <a:chExt cx="4670425" cy="223647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395" y="3358895"/>
              <a:ext cx="909828" cy="9113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2995" y="3358895"/>
              <a:ext cx="762000" cy="761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22782" y="2691129"/>
              <a:ext cx="3868420" cy="2236470"/>
            </a:xfrm>
            <a:custGeom>
              <a:avLst/>
              <a:gdLst/>
              <a:ahLst/>
              <a:cxnLst/>
              <a:rect l="l" t="t" r="r" b="b"/>
              <a:pathLst>
                <a:path w="3868420" h="2236470">
                  <a:moveTo>
                    <a:pt x="997966" y="1107440"/>
                  </a:moveTo>
                  <a:lnTo>
                    <a:pt x="975614" y="1096264"/>
                  </a:lnTo>
                  <a:lnTo>
                    <a:pt x="870966" y="1043940"/>
                  </a:lnTo>
                  <a:lnTo>
                    <a:pt x="870966" y="1096264"/>
                  </a:lnTo>
                  <a:lnTo>
                    <a:pt x="0" y="1096264"/>
                  </a:lnTo>
                  <a:lnTo>
                    <a:pt x="0" y="1118489"/>
                  </a:lnTo>
                  <a:lnTo>
                    <a:pt x="870966" y="1118489"/>
                  </a:lnTo>
                  <a:lnTo>
                    <a:pt x="870966" y="1170940"/>
                  </a:lnTo>
                  <a:lnTo>
                    <a:pt x="975868" y="1118489"/>
                  </a:lnTo>
                  <a:lnTo>
                    <a:pt x="997966" y="1107440"/>
                  </a:lnTo>
                  <a:close/>
                </a:path>
                <a:path w="3868420" h="2236470">
                  <a:moveTo>
                    <a:pt x="3867912" y="63500"/>
                  </a:moveTo>
                  <a:lnTo>
                    <a:pt x="3845560" y="52324"/>
                  </a:lnTo>
                  <a:lnTo>
                    <a:pt x="3740912" y="0"/>
                  </a:lnTo>
                  <a:lnTo>
                    <a:pt x="3740912" y="52324"/>
                  </a:lnTo>
                  <a:lnTo>
                    <a:pt x="2544699" y="52324"/>
                  </a:lnTo>
                  <a:lnTo>
                    <a:pt x="2544699" y="2183765"/>
                  </a:lnTo>
                  <a:lnTo>
                    <a:pt x="3740912" y="2183765"/>
                  </a:lnTo>
                  <a:lnTo>
                    <a:pt x="3740912" y="2236216"/>
                  </a:lnTo>
                  <a:lnTo>
                    <a:pt x="3845814" y="2183765"/>
                  </a:lnTo>
                  <a:lnTo>
                    <a:pt x="3867912" y="2172716"/>
                  </a:lnTo>
                  <a:lnTo>
                    <a:pt x="3845560" y="2161540"/>
                  </a:lnTo>
                  <a:lnTo>
                    <a:pt x="3740912" y="2109216"/>
                  </a:lnTo>
                  <a:lnTo>
                    <a:pt x="3740912" y="2161540"/>
                  </a:lnTo>
                  <a:lnTo>
                    <a:pt x="2566924" y="2161540"/>
                  </a:lnTo>
                  <a:lnTo>
                    <a:pt x="2566924" y="74676"/>
                  </a:lnTo>
                  <a:lnTo>
                    <a:pt x="3740912" y="74676"/>
                  </a:lnTo>
                  <a:lnTo>
                    <a:pt x="3740912" y="127000"/>
                  </a:lnTo>
                  <a:lnTo>
                    <a:pt x="3845560" y="74676"/>
                  </a:lnTo>
                  <a:lnTo>
                    <a:pt x="3867912" y="63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35757" y="3761993"/>
              <a:ext cx="843280" cy="0"/>
            </a:xfrm>
            <a:custGeom>
              <a:avLst/>
              <a:gdLst/>
              <a:ahLst/>
              <a:cxnLst/>
              <a:rect l="l" t="t" r="r" b="b"/>
              <a:pathLst>
                <a:path w="843279" h="0">
                  <a:moveTo>
                    <a:pt x="0" y="0"/>
                  </a:moveTo>
                  <a:lnTo>
                    <a:pt x="842899" y="0"/>
                  </a:lnTo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917694" y="5273421"/>
            <a:ext cx="5994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Red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4458" y="4163314"/>
            <a:ext cx="713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FFFFFF"/>
                </a:solidFill>
                <a:latin typeface="Trebuchet MS"/>
                <a:cs typeface="Trebuchet MS"/>
              </a:rPr>
              <a:t>DMS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35652" y="2311907"/>
            <a:ext cx="762000" cy="7620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587108" y="4236466"/>
            <a:ext cx="7327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05956" y="3343655"/>
            <a:ext cx="4325620" cy="909955"/>
            <a:chOff x="6505956" y="3343655"/>
            <a:chExt cx="4325620" cy="90995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05956" y="3343655"/>
              <a:ext cx="911351" cy="9098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09866" y="3719829"/>
              <a:ext cx="998219" cy="127000"/>
            </a:xfrm>
            <a:custGeom>
              <a:avLst/>
              <a:gdLst/>
              <a:ahLst/>
              <a:cxnLst/>
              <a:rect l="l" t="t" r="r" b="b"/>
              <a:pathLst>
                <a:path w="998220" h="127000">
                  <a:moveTo>
                    <a:pt x="870965" y="0"/>
                  </a:moveTo>
                  <a:lnTo>
                    <a:pt x="870965" y="127000"/>
                  </a:lnTo>
                  <a:lnTo>
                    <a:pt x="975867" y="74549"/>
                  </a:lnTo>
                  <a:lnTo>
                    <a:pt x="883665" y="74549"/>
                  </a:lnTo>
                  <a:lnTo>
                    <a:pt x="883665" y="52324"/>
                  </a:lnTo>
                  <a:lnTo>
                    <a:pt x="975613" y="52324"/>
                  </a:lnTo>
                  <a:lnTo>
                    <a:pt x="870965" y="0"/>
                  </a:lnTo>
                  <a:close/>
                </a:path>
                <a:path w="998220" h="127000">
                  <a:moveTo>
                    <a:pt x="870965" y="52324"/>
                  </a:moveTo>
                  <a:lnTo>
                    <a:pt x="0" y="52324"/>
                  </a:lnTo>
                  <a:lnTo>
                    <a:pt x="0" y="74549"/>
                  </a:lnTo>
                  <a:lnTo>
                    <a:pt x="870965" y="74549"/>
                  </a:lnTo>
                  <a:lnTo>
                    <a:pt x="870965" y="52324"/>
                  </a:lnTo>
                  <a:close/>
                </a:path>
                <a:path w="998220" h="127000">
                  <a:moveTo>
                    <a:pt x="975613" y="52324"/>
                  </a:moveTo>
                  <a:lnTo>
                    <a:pt x="883665" y="52324"/>
                  </a:lnTo>
                  <a:lnTo>
                    <a:pt x="883665" y="74549"/>
                  </a:lnTo>
                  <a:lnTo>
                    <a:pt x="975867" y="74549"/>
                  </a:lnTo>
                  <a:lnTo>
                    <a:pt x="997965" y="63500"/>
                  </a:lnTo>
                  <a:lnTo>
                    <a:pt x="975613" y="52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17992" y="3380231"/>
              <a:ext cx="762000" cy="7620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69068" y="3422903"/>
              <a:ext cx="762000" cy="7620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076182" y="3712209"/>
              <a:ext cx="998219" cy="127000"/>
            </a:xfrm>
            <a:custGeom>
              <a:avLst/>
              <a:gdLst/>
              <a:ahLst/>
              <a:cxnLst/>
              <a:rect l="l" t="t" r="r" b="b"/>
              <a:pathLst>
                <a:path w="998220" h="127000">
                  <a:moveTo>
                    <a:pt x="870966" y="0"/>
                  </a:moveTo>
                  <a:lnTo>
                    <a:pt x="870966" y="127000"/>
                  </a:lnTo>
                  <a:lnTo>
                    <a:pt x="975868" y="74548"/>
                  </a:lnTo>
                  <a:lnTo>
                    <a:pt x="883666" y="74548"/>
                  </a:lnTo>
                  <a:lnTo>
                    <a:pt x="883666" y="52323"/>
                  </a:lnTo>
                  <a:lnTo>
                    <a:pt x="975614" y="52323"/>
                  </a:lnTo>
                  <a:lnTo>
                    <a:pt x="870966" y="0"/>
                  </a:lnTo>
                  <a:close/>
                </a:path>
                <a:path w="998220" h="127000">
                  <a:moveTo>
                    <a:pt x="870966" y="52323"/>
                  </a:moveTo>
                  <a:lnTo>
                    <a:pt x="0" y="52323"/>
                  </a:lnTo>
                  <a:lnTo>
                    <a:pt x="0" y="74548"/>
                  </a:lnTo>
                  <a:lnTo>
                    <a:pt x="870966" y="74548"/>
                  </a:lnTo>
                  <a:lnTo>
                    <a:pt x="870966" y="52323"/>
                  </a:lnTo>
                  <a:close/>
                </a:path>
                <a:path w="998220" h="127000">
                  <a:moveTo>
                    <a:pt x="975614" y="52323"/>
                  </a:moveTo>
                  <a:lnTo>
                    <a:pt x="883666" y="52323"/>
                  </a:lnTo>
                  <a:lnTo>
                    <a:pt x="883666" y="74548"/>
                  </a:lnTo>
                  <a:lnTo>
                    <a:pt x="975868" y="74548"/>
                  </a:lnTo>
                  <a:lnTo>
                    <a:pt x="997966" y="63500"/>
                  </a:lnTo>
                  <a:lnTo>
                    <a:pt x="975614" y="523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398256" y="4253229"/>
            <a:ext cx="7416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Lake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ati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blueprints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35667" y="4289297"/>
            <a:ext cx="808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48859" y="3078226"/>
            <a:ext cx="808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19697" y="2266442"/>
            <a:ext cx="73913" cy="3288157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14"/>
              <a:t>©</a:t>
            </a:r>
            <a:r>
              <a:rPr dirty="0" spc="-35"/>
              <a:t> </a:t>
            </a:r>
            <a:r>
              <a:rPr dirty="0" spc="10"/>
              <a:t>2023,</a:t>
            </a:r>
            <a:r>
              <a:rPr dirty="0" spc="-5"/>
              <a:t> </a:t>
            </a:r>
            <a:r>
              <a:rPr dirty="0" spc="15"/>
              <a:t>Amazon</a:t>
            </a:r>
            <a:r>
              <a:rPr dirty="0" spc="-25"/>
              <a:t> </a:t>
            </a:r>
            <a:r>
              <a:rPr dirty="0" spc="10"/>
              <a:t>Web</a:t>
            </a:r>
            <a:r>
              <a:rPr dirty="0" spc="-15"/>
              <a:t> </a:t>
            </a:r>
            <a:r>
              <a:rPr dirty="0" spc="-5"/>
              <a:t>Services,</a:t>
            </a:r>
            <a:r>
              <a:rPr dirty="0" spc="-20"/>
              <a:t> </a:t>
            </a:r>
            <a:r>
              <a:rPr dirty="0" spc="-25"/>
              <a:t>Inc.</a:t>
            </a:r>
            <a:r>
              <a:rPr dirty="0" spc="-20"/>
              <a:t> </a:t>
            </a:r>
            <a:r>
              <a:rPr dirty="0" spc="15"/>
              <a:t>or</a:t>
            </a:r>
            <a:r>
              <a:rPr dirty="0" spc="-30"/>
              <a:t> </a:t>
            </a:r>
            <a:r>
              <a:rPr dirty="0" spc="10"/>
              <a:t>its</a:t>
            </a:r>
            <a:r>
              <a:rPr dirty="0" spc="-35"/>
              <a:t> </a:t>
            </a:r>
            <a:r>
              <a:rPr dirty="0" spc="10"/>
              <a:t>affiliates.</a:t>
            </a:r>
            <a:r>
              <a:rPr dirty="0" spc="-40"/>
              <a:t> </a:t>
            </a:r>
            <a:r>
              <a:rPr dirty="0" spc="30"/>
              <a:t>All</a:t>
            </a:r>
            <a:r>
              <a:rPr dirty="0" spc="-20"/>
              <a:t> </a:t>
            </a:r>
            <a:r>
              <a:rPr dirty="0" spc="10"/>
              <a:t>rights</a:t>
            </a:r>
            <a:r>
              <a:rPr dirty="0" spc="-5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dc:title>PowerPoint Presentation</dc:title>
  <dcterms:created xsi:type="dcterms:W3CDTF">2024-05-15T05:33:18Z</dcterms:created>
  <dcterms:modified xsi:type="dcterms:W3CDTF">2024-05-15T05:33:18Z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2024-05-15T00:00:00Z</vt:filetime>
  </property>
</Properties>
</file>