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Default Extension="jpg" ContentType="image/jpg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2022,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 spc="5"/>
              <a:t> </a:t>
            </a:r>
            <a:r>
              <a:rPr dirty="0" spc="-25"/>
              <a:t>affiliates.</a:t>
            </a:r>
            <a:r>
              <a:rPr dirty="0" spc="-10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2022,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 spc="5"/>
              <a:t> </a:t>
            </a:r>
            <a:r>
              <a:rPr dirty="0" spc="-25"/>
              <a:t>affiliates.</a:t>
            </a:r>
            <a:r>
              <a:rPr dirty="0" spc="-10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2022,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 spc="5"/>
              <a:t> </a:t>
            </a:r>
            <a:r>
              <a:rPr dirty="0" spc="-25"/>
              <a:t>affiliates.</a:t>
            </a:r>
            <a:r>
              <a:rPr dirty="0" spc="-10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2022,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 spc="5"/>
              <a:t> </a:t>
            </a:r>
            <a:r>
              <a:rPr dirty="0" spc="-25"/>
              <a:t>affiliates.</a:t>
            </a:r>
            <a:r>
              <a:rPr dirty="0" spc="-10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2022,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 spc="5"/>
              <a:t> </a:t>
            </a:r>
            <a:r>
              <a:rPr dirty="0" spc="-25"/>
              <a:t>affiliates.</a:t>
            </a:r>
            <a:r>
              <a:rPr dirty="0" spc="-10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92607" y="6428232"/>
            <a:ext cx="388620" cy="2194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2100" y="282067"/>
            <a:ext cx="1125537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2100" y="1453337"/>
            <a:ext cx="7352665" cy="3512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088847" y="6461809"/>
            <a:ext cx="2842260" cy="131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2022,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 spc="5"/>
              <a:t> </a:t>
            </a:r>
            <a:r>
              <a:rPr dirty="0" spc="-25"/>
              <a:t>affiliates.</a:t>
            </a:r>
            <a:r>
              <a:rPr dirty="0" spc="-10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9" Type="http://schemas.openxmlformats.org/officeDocument/2006/relationships/image" Target="../media/image49.png"/><Relationship Id="rId10" Type="http://schemas.openxmlformats.org/officeDocument/2006/relationships/image" Target="../media/image50.png"/><Relationship Id="rId11" Type="http://schemas.openxmlformats.org/officeDocument/2006/relationships/image" Target="../media/image51.png"/><Relationship Id="rId12" Type="http://schemas.openxmlformats.org/officeDocument/2006/relationships/image" Target="../media/image52.png"/><Relationship Id="rId13" Type="http://schemas.openxmlformats.org/officeDocument/2006/relationships/image" Target="../media/image53.png"/><Relationship Id="rId14" Type="http://schemas.openxmlformats.org/officeDocument/2006/relationships/image" Target="../media/image54.png"/><Relationship Id="rId15" Type="http://schemas.openxmlformats.org/officeDocument/2006/relationships/image" Target="../media/image55.png"/><Relationship Id="rId16" Type="http://schemas.openxmlformats.org/officeDocument/2006/relationships/image" Target="../media/image56.png"/><Relationship Id="rId17" Type="http://schemas.openxmlformats.org/officeDocument/2006/relationships/image" Target="../media/image57.png"/><Relationship Id="rId18" Type="http://schemas.openxmlformats.org/officeDocument/2006/relationships/image" Target="../media/image58.png"/><Relationship Id="rId19" Type="http://schemas.openxmlformats.org/officeDocument/2006/relationships/image" Target="../media/image59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3" Type="http://schemas.openxmlformats.org/officeDocument/2006/relationships/image" Target="../media/image61.jpg"/><Relationship Id="rId4" Type="http://schemas.openxmlformats.org/officeDocument/2006/relationships/image" Target="../media/image62.jpg"/><Relationship Id="rId5" Type="http://schemas.openxmlformats.org/officeDocument/2006/relationships/image" Target="../media/image63.jpg"/><Relationship Id="rId6" Type="http://schemas.openxmlformats.org/officeDocument/2006/relationships/image" Target="../media/image64.jpg"/><Relationship Id="rId7" Type="http://schemas.openxmlformats.org/officeDocument/2006/relationships/image" Target="../media/image65.jpg"/><Relationship Id="rId8" Type="http://schemas.openxmlformats.org/officeDocument/2006/relationships/image" Target="../media/image66.png"/><Relationship Id="rId9" Type="http://schemas.openxmlformats.org/officeDocument/2006/relationships/image" Target="../media/image67.jpg"/><Relationship Id="rId10" Type="http://schemas.openxmlformats.org/officeDocument/2006/relationships/image" Target="../media/image68.jpg"/><Relationship Id="rId11" Type="http://schemas.openxmlformats.org/officeDocument/2006/relationships/image" Target="../media/image69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image" Target="../media/image75.png"/><Relationship Id="rId8" Type="http://schemas.openxmlformats.org/officeDocument/2006/relationships/image" Target="../media/image76.png"/><Relationship Id="rId9" Type="http://schemas.openxmlformats.org/officeDocument/2006/relationships/image" Target="../media/image77.png"/><Relationship Id="rId10" Type="http://schemas.openxmlformats.org/officeDocument/2006/relationships/image" Target="../media/image78.png"/><Relationship Id="rId11" Type="http://schemas.openxmlformats.org/officeDocument/2006/relationships/image" Target="../media/image79.png"/><Relationship Id="rId12" Type="http://schemas.openxmlformats.org/officeDocument/2006/relationships/image" Target="../media/image80.png"/><Relationship Id="rId13" Type="http://schemas.openxmlformats.org/officeDocument/2006/relationships/image" Target="../media/image81.png"/><Relationship Id="rId14" Type="http://schemas.openxmlformats.org/officeDocument/2006/relationships/image" Target="../media/image82.png"/><Relationship Id="rId15" Type="http://schemas.openxmlformats.org/officeDocument/2006/relationships/image" Target="../media/image83.png"/><Relationship Id="rId16" Type="http://schemas.openxmlformats.org/officeDocument/2006/relationships/image" Target="../media/image84.png"/><Relationship Id="rId17" Type="http://schemas.openxmlformats.org/officeDocument/2006/relationships/image" Target="../media/image85.png"/><Relationship Id="rId18" Type="http://schemas.openxmlformats.org/officeDocument/2006/relationships/image" Target="../media/image86.png"/><Relationship Id="rId19" Type="http://schemas.openxmlformats.org/officeDocument/2006/relationships/image" Target="../media/image87.png"/><Relationship Id="rId20" Type="http://schemas.openxmlformats.org/officeDocument/2006/relationships/image" Target="../media/image88.png"/><Relationship Id="rId21" Type="http://schemas.openxmlformats.org/officeDocument/2006/relationships/image" Target="../media/image89.png"/><Relationship Id="rId22" Type="http://schemas.openxmlformats.org/officeDocument/2006/relationships/image" Target="../media/image90.png"/><Relationship Id="rId23" Type="http://schemas.openxmlformats.org/officeDocument/2006/relationships/image" Target="../media/image91.png"/><Relationship Id="rId24" Type="http://schemas.openxmlformats.org/officeDocument/2006/relationships/image" Target="../media/image92.png"/><Relationship Id="rId25" Type="http://schemas.openxmlformats.org/officeDocument/2006/relationships/image" Target="../media/image93.png"/><Relationship Id="rId26" Type="http://schemas.openxmlformats.org/officeDocument/2006/relationships/image" Target="../media/image94.png"/><Relationship Id="rId27" Type="http://schemas.openxmlformats.org/officeDocument/2006/relationships/image" Target="../media/image95.png"/><Relationship Id="rId28" Type="http://schemas.openxmlformats.org/officeDocument/2006/relationships/image" Target="../media/image96.png"/><Relationship Id="rId29" Type="http://schemas.openxmlformats.org/officeDocument/2006/relationships/image" Target="../media/image97.png"/><Relationship Id="rId30" Type="http://schemas.openxmlformats.org/officeDocument/2006/relationships/image" Target="../media/image98.png"/><Relationship Id="rId31" Type="http://schemas.openxmlformats.org/officeDocument/2006/relationships/image" Target="../media/image99.png"/><Relationship Id="rId32" Type="http://schemas.openxmlformats.org/officeDocument/2006/relationships/image" Target="../media/image100.png"/><Relationship Id="rId33" Type="http://schemas.openxmlformats.org/officeDocument/2006/relationships/image" Target="../media/image101.png"/><Relationship Id="rId34" Type="http://schemas.openxmlformats.org/officeDocument/2006/relationships/image" Target="../media/image102.png"/><Relationship Id="rId35" Type="http://schemas.openxmlformats.org/officeDocument/2006/relationships/image" Target="../media/image103.png"/><Relationship Id="rId36" Type="http://schemas.openxmlformats.org/officeDocument/2006/relationships/image" Target="../media/image104.png"/><Relationship Id="rId37" Type="http://schemas.openxmlformats.org/officeDocument/2006/relationships/image" Target="../media/image105.png"/><Relationship Id="rId38" Type="http://schemas.openxmlformats.org/officeDocument/2006/relationships/image" Target="../media/image106.png"/><Relationship Id="rId39" Type="http://schemas.openxmlformats.org/officeDocument/2006/relationships/image" Target="../media/image107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8.png"/><Relationship Id="rId3" Type="http://schemas.openxmlformats.org/officeDocument/2006/relationships/image" Target="../media/image109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4.png"/><Relationship Id="rId3" Type="http://schemas.openxmlformats.org/officeDocument/2006/relationships/image" Target="../media/image115.png"/><Relationship Id="rId4" Type="http://schemas.openxmlformats.org/officeDocument/2006/relationships/image" Target="../media/image116.jpg"/><Relationship Id="rId5" Type="http://schemas.openxmlformats.org/officeDocument/2006/relationships/image" Target="../media/image117.png"/><Relationship Id="rId6" Type="http://schemas.openxmlformats.org/officeDocument/2006/relationships/image" Target="../media/image118.png"/><Relationship Id="rId7" Type="http://schemas.openxmlformats.org/officeDocument/2006/relationships/image" Target="../media/image119.png"/><Relationship Id="rId8" Type="http://schemas.openxmlformats.org/officeDocument/2006/relationships/image" Target="../media/image120.png"/><Relationship Id="rId9" Type="http://schemas.openxmlformats.org/officeDocument/2006/relationships/image" Target="../media/image121.png"/><Relationship Id="rId10" Type="http://schemas.openxmlformats.org/officeDocument/2006/relationships/image" Target="../media/image122.png"/><Relationship Id="rId11" Type="http://schemas.openxmlformats.org/officeDocument/2006/relationships/image" Target="../media/image123.png"/><Relationship Id="rId12" Type="http://schemas.openxmlformats.org/officeDocument/2006/relationships/image" Target="../media/image124.png"/><Relationship Id="rId13" Type="http://schemas.openxmlformats.org/officeDocument/2006/relationships/image" Target="../media/image125.png"/><Relationship Id="rId14" Type="http://schemas.openxmlformats.org/officeDocument/2006/relationships/image" Target="../media/image126.png"/><Relationship Id="rId15" Type="http://schemas.openxmlformats.org/officeDocument/2006/relationships/image" Target="../media/image127.png"/><Relationship Id="rId16" Type="http://schemas.openxmlformats.org/officeDocument/2006/relationships/image" Target="../media/image128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9.png"/><Relationship Id="rId3" Type="http://schemas.openxmlformats.org/officeDocument/2006/relationships/image" Target="../media/image130.png"/><Relationship Id="rId4" Type="http://schemas.openxmlformats.org/officeDocument/2006/relationships/image" Target="../media/image131.png"/><Relationship Id="rId5" Type="http://schemas.openxmlformats.org/officeDocument/2006/relationships/image" Target="../media/image132.png"/><Relationship Id="rId6" Type="http://schemas.openxmlformats.org/officeDocument/2006/relationships/image" Target="../media/image133.png"/><Relationship Id="rId7" Type="http://schemas.openxmlformats.org/officeDocument/2006/relationships/image" Target="../media/image134.png"/><Relationship Id="rId8" Type="http://schemas.openxmlformats.org/officeDocument/2006/relationships/image" Target="../media/image135.png"/><Relationship Id="rId9" Type="http://schemas.openxmlformats.org/officeDocument/2006/relationships/image" Target="../media/image136.png"/><Relationship Id="rId10" Type="http://schemas.openxmlformats.org/officeDocument/2006/relationships/image" Target="../media/image137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8.png"/><Relationship Id="rId3" Type="http://schemas.openxmlformats.org/officeDocument/2006/relationships/image" Target="../media/image13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0.png"/><Relationship Id="rId3" Type="http://schemas.openxmlformats.org/officeDocument/2006/relationships/image" Target="../media/image141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2.png"/><Relationship Id="rId3" Type="http://schemas.openxmlformats.org/officeDocument/2006/relationships/image" Target="../media/image143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4.png"/><Relationship Id="rId3" Type="http://schemas.openxmlformats.org/officeDocument/2006/relationships/image" Target="../media/image145.png"/><Relationship Id="rId4" Type="http://schemas.openxmlformats.org/officeDocument/2006/relationships/image" Target="../media/image146.png"/><Relationship Id="rId5" Type="http://schemas.openxmlformats.org/officeDocument/2006/relationships/image" Target="../media/image147.png"/><Relationship Id="rId6" Type="http://schemas.openxmlformats.org/officeDocument/2006/relationships/image" Target="../media/image148.png"/><Relationship Id="rId7" Type="http://schemas.openxmlformats.org/officeDocument/2006/relationships/image" Target="../media/image149.png"/><Relationship Id="rId8" Type="http://schemas.openxmlformats.org/officeDocument/2006/relationships/image" Target="../media/image150.png"/><Relationship Id="rId9" Type="http://schemas.openxmlformats.org/officeDocument/2006/relationships/image" Target="../media/image151.png"/><Relationship Id="rId10" Type="http://schemas.openxmlformats.org/officeDocument/2006/relationships/image" Target="../media/image152.png"/><Relationship Id="rId11" Type="http://schemas.openxmlformats.org/officeDocument/2006/relationships/image" Target="../media/image153.png"/><Relationship Id="rId12" Type="http://schemas.openxmlformats.org/officeDocument/2006/relationships/image" Target="../media/image154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55.png"/><Relationship Id="rId5" Type="http://schemas.openxmlformats.org/officeDocument/2006/relationships/image" Target="../media/image156.png"/><Relationship Id="rId6" Type="http://schemas.openxmlformats.org/officeDocument/2006/relationships/image" Target="../media/image157.png"/><Relationship Id="rId7" Type="http://schemas.openxmlformats.org/officeDocument/2006/relationships/image" Target="../media/image158.png"/><Relationship Id="rId8" Type="http://schemas.openxmlformats.org/officeDocument/2006/relationships/image" Target="../media/image159.png"/><Relationship Id="rId9" Type="http://schemas.openxmlformats.org/officeDocument/2006/relationships/image" Target="../media/image160.png"/><Relationship Id="rId10" Type="http://schemas.openxmlformats.org/officeDocument/2006/relationships/image" Target="../media/image161.png"/><Relationship Id="rId11" Type="http://schemas.openxmlformats.org/officeDocument/2006/relationships/image" Target="../media/image162.png"/><Relationship Id="rId12" Type="http://schemas.openxmlformats.org/officeDocument/2006/relationships/image" Target="../media/image163.png"/><Relationship Id="rId13" Type="http://schemas.openxmlformats.org/officeDocument/2006/relationships/image" Target="../media/image164.png"/><Relationship Id="rId14" Type="http://schemas.openxmlformats.org/officeDocument/2006/relationships/image" Target="../media/image165.png"/><Relationship Id="rId15" Type="http://schemas.openxmlformats.org/officeDocument/2006/relationships/image" Target="../media/image166.png"/><Relationship Id="rId16" Type="http://schemas.openxmlformats.org/officeDocument/2006/relationships/image" Target="../media/image167.png"/><Relationship Id="rId17" Type="http://schemas.openxmlformats.org/officeDocument/2006/relationships/image" Target="../media/image168.png"/><Relationship Id="rId18" Type="http://schemas.openxmlformats.org/officeDocument/2006/relationships/image" Target="../media/image169.png"/><Relationship Id="rId19" Type="http://schemas.openxmlformats.org/officeDocument/2006/relationships/image" Target="../media/image170.png"/><Relationship Id="rId20" Type="http://schemas.openxmlformats.org/officeDocument/2006/relationships/image" Target="../media/image171.png"/><Relationship Id="rId21" Type="http://schemas.openxmlformats.org/officeDocument/2006/relationships/image" Target="../media/image172.png"/><Relationship Id="rId22" Type="http://schemas.openxmlformats.org/officeDocument/2006/relationships/image" Target="../media/image173.png"/><Relationship Id="rId23" Type="http://schemas.openxmlformats.org/officeDocument/2006/relationships/image" Target="../media/image174.png"/><Relationship Id="rId24" Type="http://schemas.openxmlformats.org/officeDocument/2006/relationships/image" Target="../media/image175.png"/><Relationship Id="rId25" Type="http://schemas.openxmlformats.org/officeDocument/2006/relationships/image" Target="../media/image176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7.png"/><Relationship Id="rId3" Type="http://schemas.openxmlformats.org/officeDocument/2006/relationships/image" Target="../media/image178.png"/><Relationship Id="rId4" Type="http://schemas.openxmlformats.org/officeDocument/2006/relationships/image" Target="../media/image179.png"/><Relationship Id="rId5" Type="http://schemas.openxmlformats.org/officeDocument/2006/relationships/image" Target="../media/image180.png"/><Relationship Id="rId6" Type="http://schemas.openxmlformats.org/officeDocument/2006/relationships/image" Target="../media/image181.png"/><Relationship Id="rId7" Type="http://schemas.openxmlformats.org/officeDocument/2006/relationships/image" Target="../media/image182.png"/><Relationship Id="rId8" Type="http://schemas.openxmlformats.org/officeDocument/2006/relationships/image" Target="../media/image183.png"/><Relationship Id="rId9" Type="http://schemas.openxmlformats.org/officeDocument/2006/relationships/image" Target="../media/image184.jpg"/><Relationship Id="rId10" Type="http://schemas.openxmlformats.org/officeDocument/2006/relationships/image" Target="../media/image185.jpg"/><Relationship Id="rId11" Type="http://schemas.openxmlformats.org/officeDocument/2006/relationships/image" Target="../media/image186.png"/><Relationship Id="rId12" Type="http://schemas.openxmlformats.org/officeDocument/2006/relationships/image" Target="../media/image187.png"/><Relationship Id="rId13" Type="http://schemas.openxmlformats.org/officeDocument/2006/relationships/image" Target="../media/image188.png"/><Relationship Id="rId14" Type="http://schemas.openxmlformats.org/officeDocument/2006/relationships/image" Target="../media/image189.jpg"/><Relationship Id="rId15" Type="http://schemas.openxmlformats.org/officeDocument/2006/relationships/image" Target="../media/image190.jpg"/><Relationship Id="rId16" Type="http://schemas.openxmlformats.org/officeDocument/2006/relationships/image" Target="../media/image191.jpg"/><Relationship Id="rId17" Type="http://schemas.openxmlformats.org/officeDocument/2006/relationships/image" Target="../media/image192.png"/><Relationship Id="rId18" Type="http://schemas.openxmlformats.org/officeDocument/2006/relationships/image" Target="../media/image193.png"/><Relationship Id="rId19" Type="http://schemas.openxmlformats.org/officeDocument/2006/relationships/image" Target="../media/image194.png"/><Relationship Id="rId20" Type="http://schemas.openxmlformats.org/officeDocument/2006/relationships/image" Target="../media/image195.png"/><Relationship Id="rId21" Type="http://schemas.openxmlformats.org/officeDocument/2006/relationships/image" Target="../media/image196.png"/><Relationship Id="rId22" Type="http://schemas.openxmlformats.org/officeDocument/2006/relationships/image" Target="../media/image197.png"/><Relationship Id="rId23" Type="http://schemas.openxmlformats.org/officeDocument/2006/relationships/image" Target="../media/image198.png"/><Relationship Id="rId24" Type="http://schemas.openxmlformats.org/officeDocument/2006/relationships/image" Target="../media/image199.png"/><Relationship Id="rId25" Type="http://schemas.openxmlformats.org/officeDocument/2006/relationships/image" Target="../media/image200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0.png"/><Relationship Id="rId3" Type="http://schemas.openxmlformats.org/officeDocument/2006/relationships/image" Target="../media/image198.png"/><Relationship Id="rId4" Type="http://schemas.openxmlformats.org/officeDocument/2006/relationships/image" Target="../media/image201.png"/><Relationship Id="rId5" Type="http://schemas.openxmlformats.org/officeDocument/2006/relationships/image" Target="../media/image202.png"/><Relationship Id="rId6" Type="http://schemas.openxmlformats.org/officeDocument/2006/relationships/image" Target="../media/image203.jpg"/><Relationship Id="rId7" Type="http://schemas.openxmlformats.org/officeDocument/2006/relationships/image" Target="../media/image204.png"/><Relationship Id="rId8" Type="http://schemas.openxmlformats.org/officeDocument/2006/relationships/image" Target="../media/image205.jpg"/><Relationship Id="rId9" Type="http://schemas.openxmlformats.org/officeDocument/2006/relationships/image" Target="../media/image206.png"/><Relationship Id="rId10" Type="http://schemas.openxmlformats.org/officeDocument/2006/relationships/image" Target="../media/image207.png"/><Relationship Id="rId11" Type="http://schemas.openxmlformats.org/officeDocument/2006/relationships/image" Target="../media/image208.png"/><Relationship Id="rId12" Type="http://schemas.openxmlformats.org/officeDocument/2006/relationships/image" Target="../media/image209.png"/><Relationship Id="rId13" Type="http://schemas.openxmlformats.org/officeDocument/2006/relationships/image" Target="../media/image210.png"/><Relationship Id="rId14" Type="http://schemas.openxmlformats.org/officeDocument/2006/relationships/image" Target="../media/image211.png"/><Relationship Id="rId15" Type="http://schemas.openxmlformats.org/officeDocument/2006/relationships/image" Target="../media/image212.png"/><Relationship Id="rId16" Type="http://schemas.openxmlformats.org/officeDocument/2006/relationships/image" Target="../media/image213.png"/><Relationship Id="rId17" Type="http://schemas.openxmlformats.org/officeDocument/2006/relationships/image" Target="../media/image214.png"/><Relationship Id="rId18" Type="http://schemas.openxmlformats.org/officeDocument/2006/relationships/image" Target="../media/image215.png"/><Relationship Id="rId19" Type="http://schemas.openxmlformats.org/officeDocument/2006/relationships/image" Target="../media/image216.png"/><Relationship Id="rId20" Type="http://schemas.openxmlformats.org/officeDocument/2006/relationships/image" Target="../media/image189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9.jpg"/><Relationship Id="rId3" Type="http://schemas.openxmlformats.org/officeDocument/2006/relationships/image" Target="../media/image217.jpg"/><Relationship Id="rId4" Type="http://schemas.openxmlformats.org/officeDocument/2006/relationships/image" Target="../media/image218.jpg"/><Relationship Id="rId5" Type="http://schemas.openxmlformats.org/officeDocument/2006/relationships/image" Target="../media/image219.jpg"/><Relationship Id="rId6" Type="http://schemas.openxmlformats.org/officeDocument/2006/relationships/image" Target="../media/image220.png"/><Relationship Id="rId7" Type="http://schemas.openxmlformats.org/officeDocument/2006/relationships/image" Target="../media/image221.png"/><Relationship Id="rId8" Type="http://schemas.openxmlformats.org/officeDocument/2006/relationships/image" Target="../media/image222.png"/><Relationship Id="rId9" Type="http://schemas.openxmlformats.org/officeDocument/2006/relationships/image" Target="../media/image223.png"/><Relationship Id="rId10" Type="http://schemas.openxmlformats.org/officeDocument/2006/relationships/image" Target="../media/image224.png"/><Relationship Id="rId11" Type="http://schemas.openxmlformats.org/officeDocument/2006/relationships/image" Target="../media/image225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6.jpg"/><Relationship Id="rId3" Type="http://schemas.openxmlformats.org/officeDocument/2006/relationships/image" Target="../media/image227.jpg"/><Relationship Id="rId4" Type="http://schemas.openxmlformats.org/officeDocument/2006/relationships/image" Target="../media/image228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29.jpg"/><Relationship Id="rId5" Type="http://schemas.openxmlformats.org/officeDocument/2006/relationships/image" Target="../media/image230.png"/><Relationship Id="rId6" Type="http://schemas.openxmlformats.org/officeDocument/2006/relationships/image" Target="../media/image231.png"/><Relationship Id="rId7" Type="http://schemas.openxmlformats.org/officeDocument/2006/relationships/image" Target="../media/image232.png"/><Relationship Id="rId8" Type="http://schemas.openxmlformats.org/officeDocument/2006/relationships/image" Target="../media/image233.pn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4.png"/><Relationship Id="rId3" Type="http://schemas.openxmlformats.org/officeDocument/2006/relationships/image" Target="../media/image2.png"/><Relationship Id="rId4" Type="http://schemas.openxmlformats.org/officeDocument/2006/relationships/image" Target="../media/image235.png"/><Relationship Id="rId5" Type="http://schemas.openxmlformats.org/officeDocument/2006/relationships/image" Target="../media/image23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image" Target="../media/image2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forbes.com/sites/gilpress/2016/03/23/data-preparation-most-time-consuming-least-enjoyable-data-science-task-survey-says/?sh=6ad18eb96f63" TargetMode="External"/><Relationship Id="rId3" Type="http://schemas.openxmlformats.org/officeDocument/2006/relationships/image" Target="../media/image2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0" Type="http://schemas.openxmlformats.org/officeDocument/2006/relationships/image" Target="../media/image37.png"/><Relationship Id="rId11" Type="http://schemas.openxmlformats.org/officeDocument/2006/relationships/image" Target="../media/image3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8788" y="2485644"/>
            <a:ext cx="5125212" cy="1114043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536549" y="3772280"/>
            <a:ext cx="421767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34465" algn="l"/>
                <a:tab pos="1682114" algn="l"/>
                <a:tab pos="2952115" algn="l"/>
                <a:tab pos="3556635" algn="l"/>
              </a:tabLst>
            </a:pP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400" spc="1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9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1400" spc="1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400" spc="1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400" spc="1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7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1400" spc="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0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1400" spc="-400">
                <a:solidFill>
                  <a:srgbClr val="FFFFFF"/>
                </a:solidFill>
                <a:latin typeface="Trebuchet MS"/>
                <a:cs typeface="Trebuchet MS"/>
              </a:rPr>
              <a:t>|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1400" spc="7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7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400" spc="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1400" spc="1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7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400" spc="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2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 spc="1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1400" spc="8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dirty="0" sz="1400" spc="1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8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r>
              <a:rPr dirty="0" sz="1400" spc="1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1400" spc="8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dirty="0" sz="1400" spc="1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8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dirty="0" sz="1400" spc="1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8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dirty="0" sz="1400" spc="1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3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2726182"/>
            <a:ext cx="5694680" cy="1416050"/>
          </a:xfrm>
          <a:prstGeom prst="rect"/>
        </p:spPr>
        <p:txBody>
          <a:bodyPr wrap="square" lIns="0" tIns="94615" rIns="0" bIns="0" rtlCol="0" vert="horz">
            <a:spAutoFit/>
          </a:bodyPr>
          <a:lstStyle/>
          <a:p>
            <a:pPr marL="12700" marR="5080">
              <a:lnSpc>
                <a:spcPts val="5190"/>
              </a:lnSpc>
              <a:spcBef>
                <a:spcPts val="745"/>
              </a:spcBef>
            </a:pPr>
            <a:r>
              <a:rPr dirty="0" sz="4800" spc="90"/>
              <a:t>Amazon</a:t>
            </a:r>
            <a:r>
              <a:rPr dirty="0" sz="4800" spc="-465"/>
              <a:t> </a:t>
            </a:r>
            <a:r>
              <a:rPr dirty="0" sz="4800" spc="135"/>
              <a:t>SageMaker </a:t>
            </a:r>
            <a:r>
              <a:rPr dirty="0" sz="4800" spc="80"/>
              <a:t>Ground</a:t>
            </a:r>
            <a:r>
              <a:rPr dirty="0" sz="4800" spc="-484"/>
              <a:t> </a:t>
            </a:r>
            <a:r>
              <a:rPr dirty="0" sz="4800" spc="-10"/>
              <a:t>Truth</a:t>
            </a:r>
            <a:endParaRPr sz="4800"/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2022,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 spc="5"/>
              <a:t> </a:t>
            </a:r>
            <a:r>
              <a:rPr dirty="0" spc="-25"/>
              <a:t>affiliates.</a:t>
            </a:r>
            <a:r>
              <a:rPr dirty="0" spc="-10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40"/>
              <a:t>How</a:t>
            </a:r>
            <a:r>
              <a:rPr dirty="0" spc="-409"/>
              <a:t> </a:t>
            </a:r>
            <a:r>
              <a:rPr dirty="0" spc="65"/>
              <a:t>Amazon</a:t>
            </a:r>
            <a:r>
              <a:rPr dirty="0" spc="-395"/>
              <a:t> </a:t>
            </a:r>
            <a:r>
              <a:rPr dirty="0" spc="105"/>
              <a:t>SageMaker</a:t>
            </a:r>
            <a:r>
              <a:rPr dirty="0" spc="-405"/>
              <a:t> </a:t>
            </a:r>
            <a:r>
              <a:rPr dirty="0" spc="50"/>
              <a:t>Ground</a:t>
            </a:r>
            <a:r>
              <a:rPr dirty="0" spc="-385"/>
              <a:t> </a:t>
            </a:r>
            <a:r>
              <a:rPr dirty="0" spc="-30"/>
              <a:t>Truth</a:t>
            </a:r>
            <a:r>
              <a:rPr dirty="0" spc="-409"/>
              <a:t> </a:t>
            </a:r>
            <a:r>
              <a:rPr dirty="0" spc="60"/>
              <a:t>works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327403" y="1941576"/>
            <a:ext cx="8316595" cy="2976880"/>
            <a:chOff x="1327403" y="1941576"/>
            <a:chExt cx="8316595" cy="297688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7403" y="1941576"/>
              <a:ext cx="8316468" cy="2976372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4402836" y="2368296"/>
              <a:ext cx="771525" cy="771525"/>
            </a:xfrm>
            <a:custGeom>
              <a:avLst/>
              <a:gdLst/>
              <a:ahLst/>
              <a:cxnLst/>
              <a:rect l="l" t="t" r="r" b="b"/>
              <a:pathLst>
                <a:path w="771525" h="771525">
                  <a:moveTo>
                    <a:pt x="0" y="475488"/>
                  </a:moveTo>
                  <a:lnTo>
                    <a:pt x="0" y="390143"/>
                  </a:lnTo>
                  <a:lnTo>
                    <a:pt x="0" y="304800"/>
                  </a:lnTo>
                  <a:lnTo>
                    <a:pt x="0" y="475488"/>
                  </a:lnTo>
                  <a:close/>
                </a:path>
                <a:path w="771525" h="771525">
                  <a:moveTo>
                    <a:pt x="192024" y="390143"/>
                  </a:moveTo>
                  <a:lnTo>
                    <a:pt x="192024" y="289432"/>
                  </a:lnTo>
                  <a:lnTo>
                    <a:pt x="288036" y="241300"/>
                  </a:lnTo>
                  <a:lnTo>
                    <a:pt x="288036" y="144779"/>
                  </a:lnTo>
                </a:path>
                <a:path w="771525" h="771525">
                  <a:moveTo>
                    <a:pt x="192024" y="289559"/>
                  </a:moveTo>
                  <a:lnTo>
                    <a:pt x="96012" y="240791"/>
                  </a:lnTo>
                </a:path>
                <a:path w="771525" h="771525">
                  <a:moveTo>
                    <a:pt x="192024" y="176783"/>
                  </a:moveTo>
                  <a:lnTo>
                    <a:pt x="192024" y="57912"/>
                  </a:lnTo>
                </a:path>
                <a:path w="771525" h="771525">
                  <a:moveTo>
                    <a:pt x="0" y="390143"/>
                  </a:moveTo>
                  <a:lnTo>
                    <a:pt x="92963" y="336803"/>
                  </a:lnTo>
                </a:path>
                <a:path w="771525" h="771525">
                  <a:moveTo>
                    <a:pt x="96012" y="545591"/>
                  </a:moveTo>
                  <a:lnTo>
                    <a:pt x="192024" y="481583"/>
                  </a:lnTo>
                </a:path>
                <a:path w="771525" h="771525">
                  <a:moveTo>
                    <a:pt x="184403" y="719327"/>
                  </a:moveTo>
                  <a:lnTo>
                    <a:pt x="277367" y="664463"/>
                  </a:lnTo>
                </a:path>
                <a:path w="771525" h="771525">
                  <a:moveTo>
                    <a:pt x="176784" y="594359"/>
                  </a:moveTo>
                  <a:lnTo>
                    <a:pt x="385572" y="481583"/>
                  </a:lnTo>
                </a:path>
                <a:path w="771525" h="771525">
                  <a:moveTo>
                    <a:pt x="96012" y="449579"/>
                  </a:moveTo>
                  <a:lnTo>
                    <a:pt x="192024" y="385571"/>
                  </a:lnTo>
                </a:path>
                <a:path w="771525" h="771525">
                  <a:moveTo>
                    <a:pt x="385572" y="64262"/>
                  </a:moveTo>
                  <a:lnTo>
                    <a:pt x="289178" y="0"/>
                  </a:lnTo>
                  <a:lnTo>
                    <a:pt x="96392" y="112394"/>
                  </a:lnTo>
                  <a:lnTo>
                    <a:pt x="96392" y="240156"/>
                  </a:lnTo>
                  <a:lnTo>
                    <a:pt x="0" y="289178"/>
                  </a:lnTo>
                  <a:lnTo>
                    <a:pt x="0" y="389763"/>
                  </a:lnTo>
                  <a:lnTo>
                    <a:pt x="0" y="481964"/>
                  </a:lnTo>
                  <a:lnTo>
                    <a:pt x="96392" y="546226"/>
                  </a:lnTo>
                  <a:lnTo>
                    <a:pt x="96392" y="658749"/>
                  </a:lnTo>
                  <a:lnTo>
                    <a:pt x="289178" y="771143"/>
                  </a:lnTo>
                  <a:lnTo>
                    <a:pt x="385572" y="719581"/>
                  </a:lnTo>
                  <a:lnTo>
                    <a:pt x="385572" y="385571"/>
                  </a:lnTo>
                  <a:lnTo>
                    <a:pt x="289178" y="337438"/>
                  </a:lnTo>
                </a:path>
                <a:path w="771525" h="771525">
                  <a:moveTo>
                    <a:pt x="288036" y="530351"/>
                  </a:moveTo>
                  <a:lnTo>
                    <a:pt x="288036" y="449961"/>
                  </a:lnTo>
                  <a:lnTo>
                    <a:pt x="192024" y="385571"/>
                  </a:lnTo>
                </a:path>
                <a:path w="771525" h="771525">
                  <a:moveTo>
                    <a:pt x="771143" y="304800"/>
                  </a:moveTo>
                  <a:lnTo>
                    <a:pt x="771143" y="390143"/>
                  </a:lnTo>
                  <a:lnTo>
                    <a:pt x="771143" y="475488"/>
                  </a:lnTo>
                  <a:lnTo>
                    <a:pt x="771143" y="304800"/>
                  </a:lnTo>
                  <a:close/>
                </a:path>
                <a:path w="771525" h="771525">
                  <a:moveTo>
                    <a:pt x="673608" y="434339"/>
                  </a:moveTo>
                  <a:lnTo>
                    <a:pt x="771143" y="481583"/>
                  </a:lnTo>
                </a:path>
                <a:path w="771525" h="771525">
                  <a:moveTo>
                    <a:pt x="673608" y="176783"/>
                  </a:moveTo>
                  <a:lnTo>
                    <a:pt x="609600" y="176783"/>
                  </a:lnTo>
                </a:path>
                <a:path w="771525" h="771525">
                  <a:moveTo>
                    <a:pt x="385572" y="611124"/>
                  </a:moveTo>
                  <a:lnTo>
                    <a:pt x="481584" y="611124"/>
                  </a:lnTo>
                </a:path>
                <a:path w="771525" h="771525">
                  <a:moveTo>
                    <a:pt x="609600" y="176783"/>
                  </a:moveTo>
                  <a:lnTo>
                    <a:pt x="607081" y="189231"/>
                  </a:lnTo>
                  <a:lnTo>
                    <a:pt x="600217" y="199405"/>
                  </a:lnTo>
                  <a:lnTo>
                    <a:pt x="590043" y="206269"/>
                  </a:lnTo>
                  <a:lnTo>
                    <a:pt x="577596" y="208787"/>
                  </a:lnTo>
                  <a:lnTo>
                    <a:pt x="565148" y="206269"/>
                  </a:lnTo>
                  <a:lnTo>
                    <a:pt x="554974" y="199405"/>
                  </a:lnTo>
                  <a:lnTo>
                    <a:pt x="548110" y="189231"/>
                  </a:lnTo>
                  <a:lnTo>
                    <a:pt x="545591" y="176783"/>
                  </a:lnTo>
                  <a:lnTo>
                    <a:pt x="548110" y="164336"/>
                  </a:lnTo>
                  <a:lnTo>
                    <a:pt x="554974" y="154162"/>
                  </a:lnTo>
                  <a:lnTo>
                    <a:pt x="565148" y="147298"/>
                  </a:lnTo>
                  <a:lnTo>
                    <a:pt x="577596" y="144779"/>
                  </a:lnTo>
                  <a:lnTo>
                    <a:pt x="590043" y="147298"/>
                  </a:lnTo>
                  <a:lnTo>
                    <a:pt x="600217" y="154162"/>
                  </a:lnTo>
                  <a:lnTo>
                    <a:pt x="607081" y="164336"/>
                  </a:lnTo>
                  <a:lnTo>
                    <a:pt x="609600" y="176783"/>
                  </a:lnTo>
                  <a:close/>
                </a:path>
                <a:path w="771525" h="771525">
                  <a:moveTo>
                    <a:pt x="673608" y="417575"/>
                  </a:moveTo>
                  <a:lnTo>
                    <a:pt x="671089" y="430023"/>
                  </a:lnTo>
                  <a:lnTo>
                    <a:pt x="664225" y="440197"/>
                  </a:lnTo>
                  <a:lnTo>
                    <a:pt x="654051" y="447061"/>
                  </a:lnTo>
                  <a:lnTo>
                    <a:pt x="641603" y="449579"/>
                  </a:lnTo>
                  <a:lnTo>
                    <a:pt x="629156" y="447061"/>
                  </a:lnTo>
                  <a:lnTo>
                    <a:pt x="618982" y="440197"/>
                  </a:lnTo>
                  <a:lnTo>
                    <a:pt x="612118" y="430023"/>
                  </a:lnTo>
                  <a:lnTo>
                    <a:pt x="609600" y="417575"/>
                  </a:lnTo>
                  <a:lnTo>
                    <a:pt x="612118" y="405128"/>
                  </a:lnTo>
                  <a:lnTo>
                    <a:pt x="618982" y="394954"/>
                  </a:lnTo>
                  <a:lnTo>
                    <a:pt x="629156" y="388090"/>
                  </a:lnTo>
                  <a:lnTo>
                    <a:pt x="641603" y="385571"/>
                  </a:lnTo>
                  <a:lnTo>
                    <a:pt x="654051" y="388090"/>
                  </a:lnTo>
                  <a:lnTo>
                    <a:pt x="664225" y="394954"/>
                  </a:lnTo>
                  <a:lnTo>
                    <a:pt x="671089" y="405128"/>
                  </a:lnTo>
                  <a:lnTo>
                    <a:pt x="673608" y="417575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78324" y="2667000"/>
              <a:ext cx="76200" cy="77724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2624327" y="2368296"/>
              <a:ext cx="2550160" cy="771525"/>
            </a:xfrm>
            <a:custGeom>
              <a:avLst/>
              <a:gdLst/>
              <a:ahLst/>
              <a:cxnLst/>
              <a:rect l="l" t="t" r="r" b="b"/>
              <a:pathLst>
                <a:path w="2550160" h="771525">
                  <a:moveTo>
                    <a:pt x="2324100" y="610362"/>
                  </a:moveTo>
                  <a:lnTo>
                    <a:pt x="2321581" y="623089"/>
                  </a:lnTo>
                  <a:lnTo>
                    <a:pt x="2314717" y="633507"/>
                  </a:lnTo>
                  <a:lnTo>
                    <a:pt x="2304543" y="640544"/>
                  </a:lnTo>
                  <a:lnTo>
                    <a:pt x="2292096" y="643127"/>
                  </a:lnTo>
                  <a:lnTo>
                    <a:pt x="2279648" y="640544"/>
                  </a:lnTo>
                  <a:lnTo>
                    <a:pt x="2269474" y="633507"/>
                  </a:lnTo>
                  <a:lnTo>
                    <a:pt x="2262610" y="623089"/>
                  </a:lnTo>
                  <a:lnTo>
                    <a:pt x="2260092" y="610362"/>
                  </a:lnTo>
                  <a:lnTo>
                    <a:pt x="2262610" y="597634"/>
                  </a:lnTo>
                  <a:lnTo>
                    <a:pt x="2269474" y="587216"/>
                  </a:lnTo>
                  <a:lnTo>
                    <a:pt x="2279648" y="580179"/>
                  </a:lnTo>
                  <a:lnTo>
                    <a:pt x="2292096" y="577595"/>
                  </a:lnTo>
                  <a:lnTo>
                    <a:pt x="2304543" y="580179"/>
                  </a:lnTo>
                  <a:lnTo>
                    <a:pt x="2314717" y="587216"/>
                  </a:lnTo>
                  <a:lnTo>
                    <a:pt x="2321581" y="597634"/>
                  </a:lnTo>
                  <a:lnTo>
                    <a:pt x="2324100" y="610362"/>
                  </a:lnTo>
                  <a:close/>
                </a:path>
                <a:path w="2550160" h="771525">
                  <a:moveTo>
                    <a:pt x="2260473" y="321309"/>
                  </a:moveTo>
                  <a:lnTo>
                    <a:pt x="2164080" y="257048"/>
                  </a:lnTo>
                  <a:lnTo>
                    <a:pt x="2164080" y="64262"/>
                  </a:lnTo>
                  <a:lnTo>
                    <a:pt x="2260473" y="0"/>
                  </a:lnTo>
                  <a:lnTo>
                    <a:pt x="2453259" y="115188"/>
                  </a:lnTo>
                  <a:lnTo>
                    <a:pt x="2453259" y="240156"/>
                  </a:lnTo>
                  <a:lnTo>
                    <a:pt x="2549652" y="294893"/>
                  </a:lnTo>
                  <a:lnTo>
                    <a:pt x="2549652" y="389763"/>
                  </a:lnTo>
                  <a:lnTo>
                    <a:pt x="2549652" y="481964"/>
                  </a:lnTo>
                  <a:lnTo>
                    <a:pt x="2453259" y="546226"/>
                  </a:lnTo>
                  <a:lnTo>
                    <a:pt x="2453259" y="658749"/>
                  </a:lnTo>
                  <a:lnTo>
                    <a:pt x="2260473" y="771143"/>
                  </a:lnTo>
                  <a:lnTo>
                    <a:pt x="2164080" y="723011"/>
                  </a:lnTo>
                  <a:lnTo>
                    <a:pt x="2164080" y="390651"/>
                  </a:lnTo>
                </a:path>
                <a:path w="2550160" h="771525">
                  <a:moveTo>
                    <a:pt x="393192" y="138683"/>
                  </a:moveTo>
                  <a:lnTo>
                    <a:pt x="470916" y="138683"/>
                  </a:lnTo>
                  <a:lnTo>
                    <a:pt x="470916" y="59435"/>
                  </a:lnTo>
                  <a:lnTo>
                    <a:pt x="393192" y="59435"/>
                  </a:lnTo>
                  <a:lnTo>
                    <a:pt x="393192" y="138683"/>
                  </a:lnTo>
                  <a:close/>
                </a:path>
                <a:path w="2550160" h="771525">
                  <a:moveTo>
                    <a:pt x="501396" y="330707"/>
                  </a:moveTo>
                  <a:lnTo>
                    <a:pt x="579120" y="330707"/>
                  </a:lnTo>
                  <a:lnTo>
                    <a:pt x="579120" y="252983"/>
                  </a:lnTo>
                  <a:lnTo>
                    <a:pt x="501396" y="252983"/>
                  </a:lnTo>
                  <a:lnTo>
                    <a:pt x="501396" y="330707"/>
                  </a:lnTo>
                  <a:close/>
                </a:path>
                <a:path w="2550160" h="771525">
                  <a:moveTo>
                    <a:pt x="288036" y="309371"/>
                  </a:moveTo>
                  <a:lnTo>
                    <a:pt x="365760" y="309371"/>
                  </a:lnTo>
                  <a:lnTo>
                    <a:pt x="365760" y="231647"/>
                  </a:lnTo>
                  <a:lnTo>
                    <a:pt x="288036" y="231647"/>
                  </a:lnTo>
                  <a:lnTo>
                    <a:pt x="288036" y="309371"/>
                  </a:lnTo>
                  <a:close/>
                </a:path>
                <a:path w="2550160" h="771525">
                  <a:moveTo>
                    <a:pt x="167640" y="160019"/>
                  </a:moveTo>
                  <a:lnTo>
                    <a:pt x="245364" y="160019"/>
                  </a:lnTo>
                  <a:lnTo>
                    <a:pt x="245364" y="82295"/>
                  </a:lnTo>
                  <a:lnTo>
                    <a:pt x="167640" y="82295"/>
                  </a:lnTo>
                  <a:lnTo>
                    <a:pt x="167640" y="160019"/>
                  </a:lnTo>
                  <a:close/>
                </a:path>
                <a:path w="2550160" h="771525">
                  <a:moveTo>
                    <a:pt x="0" y="227075"/>
                  </a:moveTo>
                  <a:lnTo>
                    <a:pt x="77724" y="227075"/>
                  </a:lnTo>
                  <a:lnTo>
                    <a:pt x="77724" y="147827"/>
                  </a:lnTo>
                  <a:lnTo>
                    <a:pt x="0" y="147827"/>
                  </a:lnTo>
                  <a:lnTo>
                    <a:pt x="0" y="227075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46163" y="3034284"/>
              <a:ext cx="272796" cy="400812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6650708" y="2784348"/>
              <a:ext cx="292100" cy="262255"/>
            </a:xfrm>
            <a:custGeom>
              <a:avLst/>
              <a:gdLst/>
              <a:ahLst/>
              <a:cxnLst/>
              <a:rect l="l" t="t" r="r" b="b"/>
              <a:pathLst>
                <a:path w="292100" h="262255">
                  <a:moveTo>
                    <a:pt x="87149" y="150113"/>
                  </a:moveTo>
                  <a:lnTo>
                    <a:pt x="122378" y="166114"/>
                  </a:lnTo>
                  <a:lnTo>
                    <a:pt x="159619" y="175339"/>
                  </a:lnTo>
                  <a:lnTo>
                    <a:pt x="197931" y="177635"/>
                  </a:lnTo>
                  <a:lnTo>
                    <a:pt x="236374" y="172847"/>
                  </a:lnTo>
                  <a:lnTo>
                    <a:pt x="239795" y="186797"/>
                  </a:lnTo>
                  <a:lnTo>
                    <a:pt x="248217" y="217487"/>
                  </a:lnTo>
                  <a:lnTo>
                    <a:pt x="258877" y="248177"/>
                  </a:lnTo>
                  <a:lnTo>
                    <a:pt x="269013" y="262127"/>
                  </a:lnTo>
                  <a:lnTo>
                    <a:pt x="278451" y="255162"/>
                  </a:lnTo>
                  <a:lnTo>
                    <a:pt x="286984" y="235743"/>
                  </a:lnTo>
                  <a:lnTo>
                    <a:pt x="292088" y="206085"/>
                  </a:lnTo>
                  <a:lnTo>
                    <a:pt x="291238" y="168401"/>
                  </a:lnTo>
                  <a:lnTo>
                    <a:pt x="267767" y="96757"/>
                  </a:lnTo>
                  <a:lnTo>
                    <a:pt x="241248" y="62916"/>
                  </a:lnTo>
                  <a:lnTo>
                    <a:pt x="202403" y="37451"/>
                  </a:lnTo>
                  <a:lnTo>
                    <a:pt x="149379" y="25653"/>
                  </a:lnTo>
                  <a:lnTo>
                    <a:pt x="128744" y="20859"/>
                  </a:lnTo>
                  <a:lnTo>
                    <a:pt x="117550" y="12160"/>
                  </a:lnTo>
                  <a:lnTo>
                    <a:pt x="110999" y="3794"/>
                  </a:lnTo>
                  <a:lnTo>
                    <a:pt x="104294" y="0"/>
                  </a:lnTo>
                  <a:lnTo>
                    <a:pt x="99137" y="5216"/>
                  </a:lnTo>
                  <a:lnTo>
                    <a:pt x="98087" y="17065"/>
                  </a:lnTo>
                  <a:lnTo>
                    <a:pt x="97633" y="29557"/>
                  </a:lnTo>
                  <a:lnTo>
                    <a:pt x="94261" y="36702"/>
                  </a:lnTo>
                  <a:lnTo>
                    <a:pt x="87985" y="35863"/>
                  </a:lnTo>
                  <a:lnTo>
                    <a:pt x="79672" y="31797"/>
                  </a:lnTo>
                  <a:lnTo>
                    <a:pt x="71383" y="27898"/>
                  </a:lnTo>
                  <a:lnTo>
                    <a:pt x="65178" y="27559"/>
                  </a:lnTo>
                  <a:lnTo>
                    <a:pt x="62378" y="33061"/>
                  </a:lnTo>
                  <a:lnTo>
                    <a:pt x="61733" y="42148"/>
                  </a:lnTo>
                  <a:lnTo>
                    <a:pt x="61160" y="51401"/>
                  </a:lnTo>
                  <a:lnTo>
                    <a:pt x="58574" y="57403"/>
                  </a:lnTo>
                  <a:lnTo>
                    <a:pt x="23999" y="98520"/>
                  </a:lnTo>
                  <a:lnTo>
                    <a:pt x="1805" y="161543"/>
                  </a:lnTo>
                  <a:lnTo>
                    <a:pt x="0" y="187080"/>
                  </a:lnTo>
                  <a:lnTo>
                    <a:pt x="2790" y="217820"/>
                  </a:lnTo>
                  <a:lnTo>
                    <a:pt x="11628" y="244107"/>
                  </a:lnTo>
                  <a:lnTo>
                    <a:pt x="27967" y="256286"/>
                  </a:lnTo>
                  <a:lnTo>
                    <a:pt x="29340" y="251585"/>
                  </a:lnTo>
                  <a:lnTo>
                    <a:pt x="30571" y="239537"/>
                  </a:lnTo>
                  <a:lnTo>
                    <a:pt x="36183" y="223228"/>
                  </a:lnTo>
                  <a:lnTo>
                    <a:pt x="50700" y="205739"/>
                  </a:lnTo>
                  <a:lnTo>
                    <a:pt x="65129" y="182725"/>
                  </a:lnTo>
                  <a:lnTo>
                    <a:pt x="69639" y="158400"/>
                  </a:lnTo>
                  <a:lnTo>
                    <a:pt x="73792" y="143839"/>
                  </a:lnTo>
                  <a:lnTo>
                    <a:pt x="87149" y="150113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96456" y="3198876"/>
              <a:ext cx="185928" cy="94487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6544056" y="3172968"/>
              <a:ext cx="513715" cy="256540"/>
            </a:xfrm>
            <a:custGeom>
              <a:avLst/>
              <a:gdLst/>
              <a:ahLst/>
              <a:cxnLst/>
              <a:rect l="l" t="t" r="r" b="b"/>
              <a:pathLst>
                <a:path w="513715" h="256539">
                  <a:moveTo>
                    <a:pt x="189229" y="0"/>
                  </a:moveTo>
                  <a:lnTo>
                    <a:pt x="189229" y="26924"/>
                  </a:lnTo>
                  <a:lnTo>
                    <a:pt x="152574" y="33561"/>
                  </a:lnTo>
                  <a:lnTo>
                    <a:pt x="104679" y="47545"/>
                  </a:lnTo>
                  <a:lnTo>
                    <a:pt x="58070" y="69697"/>
                  </a:lnTo>
                  <a:lnTo>
                    <a:pt x="25273" y="100837"/>
                  </a:lnTo>
                  <a:lnTo>
                    <a:pt x="4492" y="154003"/>
                  </a:lnTo>
                  <a:lnTo>
                    <a:pt x="752" y="194546"/>
                  </a:lnTo>
                  <a:lnTo>
                    <a:pt x="0" y="256032"/>
                  </a:lnTo>
                  <a:lnTo>
                    <a:pt x="513334" y="256032"/>
                  </a:lnTo>
                  <a:lnTo>
                    <a:pt x="513459" y="195849"/>
                  </a:lnTo>
                  <a:lnTo>
                    <a:pt x="511095" y="157575"/>
                  </a:lnTo>
                  <a:lnTo>
                    <a:pt x="488188" y="100837"/>
                  </a:lnTo>
                  <a:lnTo>
                    <a:pt x="454574" y="69750"/>
                  </a:lnTo>
                  <a:lnTo>
                    <a:pt x="405495" y="47688"/>
                  </a:lnTo>
                  <a:lnTo>
                    <a:pt x="353439" y="33722"/>
                  </a:lnTo>
                  <a:lnTo>
                    <a:pt x="310896" y="26924"/>
                  </a:lnTo>
                  <a:lnTo>
                    <a:pt x="310896" y="0"/>
                  </a:lnTo>
                </a:path>
                <a:path w="513715" h="256539">
                  <a:moveTo>
                    <a:pt x="405384" y="256032"/>
                  </a:moveTo>
                  <a:lnTo>
                    <a:pt x="405384" y="161290"/>
                  </a:lnTo>
                  <a:lnTo>
                    <a:pt x="364236" y="39624"/>
                  </a:lnTo>
                </a:path>
                <a:path w="513715" h="256539">
                  <a:moveTo>
                    <a:pt x="147827" y="147828"/>
                  </a:moveTo>
                  <a:lnTo>
                    <a:pt x="364236" y="147828"/>
                  </a:lnTo>
                </a:path>
                <a:path w="513715" h="256539">
                  <a:moveTo>
                    <a:pt x="147827" y="202692"/>
                  </a:moveTo>
                  <a:lnTo>
                    <a:pt x="364236" y="202692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11695" y="2988564"/>
              <a:ext cx="167640" cy="76200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6760463" y="2846832"/>
              <a:ext cx="81280" cy="33655"/>
            </a:xfrm>
            <a:custGeom>
              <a:avLst/>
              <a:gdLst/>
              <a:ahLst/>
              <a:cxnLst/>
              <a:rect l="l" t="t" r="r" b="b"/>
              <a:pathLst>
                <a:path w="81279" h="33655">
                  <a:moveTo>
                    <a:pt x="0" y="0"/>
                  </a:moveTo>
                  <a:lnTo>
                    <a:pt x="13763" y="12364"/>
                  </a:lnTo>
                  <a:lnTo>
                    <a:pt x="36004" y="23193"/>
                  </a:lnTo>
                  <a:lnTo>
                    <a:pt x="60436" y="30807"/>
                  </a:lnTo>
                  <a:lnTo>
                    <a:pt x="80771" y="33527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6882383" y="2482596"/>
              <a:ext cx="242570" cy="216535"/>
            </a:xfrm>
            <a:custGeom>
              <a:avLst/>
              <a:gdLst/>
              <a:ahLst/>
              <a:cxnLst/>
              <a:rect l="l" t="t" r="r" b="b"/>
              <a:pathLst>
                <a:path w="242570" h="216535">
                  <a:moveTo>
                    <a:pt x="242316" y="76326"/>
                  </a:moveTo>
                  <a:lnTo>
                    <a:pt x="238052" y="117509"/>
                  </a:lnTo>
                  <a:lnTo>
                    <a:pt x="226285" y="156278"/>
                  </a:lnTo>
                  <a:lnTo>
                    <a:pt x="203746" y="188450"/>
                  </a:lnTo>
                  <a:lnTo>
                    <a:pt x="167168" y="209845"/>
                  </a:lnTo>
                  <a:lnTo>
                    <a:pt x="113284" y="216280"/>
                  </a:lnTo>
                  <a:lnTo>
                    <a:pt x="55828" y="203511"/>
                  </a:lnTo>
                  <a:lnTo>
                    <a:pt x="21685" y="174228"/>
                  </a:lnTo>
                  <a:lnTo>
                    <a:pt x="5020" y="133681"/>
                  </a:lnTo>
                  <a:lnTo>
                    <a:pt x="0" y="87121"/>
                  </a:lnTo>
                  <a:lnTo>
                    <a:pt x="0" y="0"/>
                  </a:lnTo>
                  <a:lnTo>
                    <a:pt x="23199" y="4179"/>
                  </a:lnTo>
                  <a:lnTo>
                    <a:pt x="82057" y="11144"/>
                  </a:lnTo>
                  <a:lnTo>
                    <a:pt x="160466" y="12537"/>
                  </a:lnTo>
                  <a:lnTo>
                    <a:pt x="242316" y="0"/>
                  </a:lnTo>
                  <a:lnTo>
                    <a:pt x="242316" y="7632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29627" y="2679192"/>
              <a:ext cx="147827" cy="163103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6990588" y="2726436"/>
              <a:ext cx="269875" cy="243840"/>
            </a:xfrm>
            <a:custGeom>
              <a:avLst/>
              <a:gdLst/>
              <a:ahLst/>
              <a:cxnLst/>
              <a:rect l="l" t="t" r="r" b="b"/>
              <a:pathLst>
                <a:path w="269875" h="243839">
                  <a:moveTo>
                    <a:pt x="0" y="243839"/>
                  </a:moveTo>
                  <a:lnTo>
                    <a:pt x="269493" y="243839"/>
                  </a:lnTo>
                  <a:lnTo>
                    <a:pt x="269622" y="179357"/>
                  </a:lnTo>
                  <a:lnTo>
                    <a:pt x="267287" y="138318"/>
                  </a:lnTo>
                  <a:lnTo>
                    <a:pt x="244601" y="77469"/>
                  </a:lnTo>
                  <a:lnTo>
                    <a:pt x="211871" y="44362"/>
                  </a:lnTo>
                  <a:lnTo>
                    <a:pt x="165068" y="21208"/>
                  </a:lnTo>
                  <a:lnTo>
                    <a:pt x="116978" y="6818"/>
                  </a:lnTo>
                  <a:lnTo>
                    <a:pt x="80390" y="0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6841236" y="2321179"/>
              <a:ext cx="328930" cy="649605"/>
            </a:xfrm>
            <a:custGeom>
              <a:avLst/>
              <a:gdLst/>
              <a:ahLst/>
              <a:cxnLst/>
              <a:rect l="l" t="t" r="r" b="b"/>
              <a:pathLst>
                <a:path w="328929" h="649605">
                  <a:moveTo>
                    <a:pt x="94488" y="405256"/>
                  </a:moveTo>
                  <a:lnTo>
                    <a:pt x="70258" y="409918"/>
                  </a:lnTo>
                  <a:lnTo>
                    <a:pt x="46386" y="416067"/>
                  </a:lnTo>
                  <a:lnTo>
                    <a:pt x="22943" y="423670"/>
                  </a:lnTo>
                  <a:lnTo>
                    <a:pt x="0" y="432688"/>
                  </a:lnTo>
                </a:path>
                <a:path w="328929" h="649605">
                  <a:moveTo>
                    <a:pt x="310896" y="566800"/>
                  </a:moveTo>
                  <a:lnTo>
                    <a:pt x="310896" y="621664"/>
                  </a:lnTo>
                </a:path>
                <a:path w="328929" h="649605">
                  <a:moveTo>
                    <a:pt x="41402" y="255904"/>
                  </a:moveTo>
                  <a:lnTo>
                    <a:pt x="21896" y="234133"/>
                  </a:lnTo>
                  <a:lnTo>
                    <a:pt x="6000" y="196761"/>
                  </a:lnTo>
                  <a:lnTo>
                    <a:pt x="34" y="149587"/>
                  </a:lnTo>
                  <a:lnTo>
                    <a:pt x="10320" y="98408"/>
                  </a:lnTo>
                  <a:lnTo>
                    <a:pt x="43180" y="49021"/>
                  </a:lnTo>
                  <a:lnTo>
                    <a:pt x="75496" y="24240"/>
                  </a:lnTo>
                  <a:lnTo>
                    <a:pt x="115273" y="7234"/>
                  </a:lnTo>
                  <a:lnTo>
                    <a:pt x="159623" y="0"/>
                  </a:lnTo>
                  <a:lnTo>
                    <a:pt x="205655" y="4534"/>
                  </a:lnTo>
                  <a:lnTo>
                    <a:pt x="250481" y="22834"/>
                  </a:lnTo>
                  <a:lnTo>
                    <a:pt x="291211" y="56895"/>
                  </a:lnTo>
                  <a:lnTo>
                    <a:pt x="325515" y="129507"/>
                  </a:lnTo>
                  <a:lnTo>
                    <a:pt x="328692" y="174972"/>
                  </a:lnTo>
                  <a:lnTo>
                    <a:pt x="316318" y="218992"/>
                  </a:lnTo>
                  <a:lnTo>
                    <a:pt x="283718" y="255904"/>
                  </a:lnTo>
                </a:path>
                <a:path w="328929" h="649605">
                  <a:moveTo>
                    <a:pt x="135636" y="236854"/>
                  </a:moveTo>
                  <a:lnTo>
                    <a:pt x="134010" y="244838"/>
                  </a:lnTo>
                  <a:lnTo>
                    <a:pt x="129587" y="251380"/>
                  </a:lnTo>
                  <a:lnTo>
                    <a:pt x="123045" y="255803"/>
                  </a:lnTo>
                  <a:lnTo>
                    <a:pt x="115062" y="257428"/>
                  </a:lnTo>
                  <a:lnTo>
                    <a:pt x="107078" y="255803"/>
                  </a:lnTo>
                  <a:lnTo>
                    <a:pt x="100536" y="251380"/>
                  </a:lnTo>
                  <a:lnTo>
                    <a:pt x="96113" y="244838"/>
                  </a:lnTo>
                  <a:lnTo>
                    <a:pt x="94488" y="236854"/>
                  </a:lnTo>
                  <a:lnTo>
                    <a:pt x="96113" y="228871"/>
                  </a:lnTo>
                  <a:lnTo>
                    <a:pt x="100536" y="222329"/>
                  </a:lnTo>
                  <a:lnTo>
                    <a:pt x="107078" y="217906"/>
                  </a:lnTo>
                  <a:lnTo>
                    <a:pt x="115062" y="216280"/>
                  </a:lnTo>
                  <a:lnTo>
                    <a:pt x="123045" y="217906"/>
                  </a:lnTo>
                  <a:lnTo>
                    <a:pt x="129587" y="222329"/>
                  </a:lnTo>
                  <a:lnTo>
                    <a:pt x="134010" y="228871"/>
                  </a:lnTo>
                  <a:lnTo>
                    <a:pt x="135636" y="236854"/>
                  </a:lnTo>
                  <a:close/>
                </a:path>
                <a:path w="328929" h="649605">
                  <a:moveTo>
                    <a:pt x="230124" y="236854"/>
                  </a:moveTo>
                  <a:lnTo>
                    <a:pt x="228498" y="244838"/>
                  </a:lnTo>
                  <a:lnTo>
                    <a:pt x="224075" y="251380"/>
                  </a:lnTo>
                  <a:lnTo>
                    <a:pt x="217533" y="255803"/>
                  </a:lnTo>
                  <a:lnTo>
                    <a:pt x="209550" y="257428"/>
                  </a:lnTo>
                  <a:lnTo>
                    <a:pt x="201566" y="255803"/>
                  </a:lnTo>
                  <a:lnTo>
                    <a:pt x="195024" y="251380"/>
                  </a:lnTo>
                  <a:lnTo>
                    <a:pt x="190601" y="244838"/>
                  </a:lnTo>
                  <a:lnTo>
                    <a:pt x="188975" y="236854"/>
                  </a:lnTo>
                  <a:lnTo>
                    <a:pt x="190601" y="228871"/>
                  </a:lnTo>
                  <a:lnTo>
                    <a:pt x="195024" y="222329"/>
                  </a:lnTo>
                  <a:lnTo>
                    <a:pt x="201566" y="217906"/>
                  </a:lnTo>
                  <a:lnTo>
                    <a:pt x="209550" y="216280"/>
                  </a:lnTo>
                  <a:lnTo>
                    <a:pt x="217533" y="217906"/>
                  </a:lnTo>
                  <a:lnTo>
                    <a:pt x="224075" y="222329"/>
                  </a:lnTo>
                  <a:lnTo>
                    <a:pt x="228498" y="228871"/>
                  </a:lnTo>
                  <a:lnTo>
                    <a:pt x="230124" y="236854"/>
                  </a:lnTo>
                  <a:close/>
                </a:path>
                <a:path w="328929" h="649605">
                  <a:moveTo>
                    <a:pt x="161544" y="649096"/>
                  </a:moveTo>
                  <a:lnTo>
                    <a:pt x="161544" y="513460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40424" y="2453259"/>
              <a:ext cx="248412" cy="389056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6313932" y="2726436"/>
              <a:ext cx="271780" cy="243840"/>
            </a:xfrm>
            <a:custGeom>
              <a:avLst/>
              <a:gdLst/>
              <a:ahLst/>
              <a:cxnLst/>
              <a:rect l="l" t="t" r="r" b="b"/>
              <a:pathLst>
                <a:path w="271779" h="243839">
                  <a:moveTo>
                    <a:pt x="271271" y="243839"/>
                  </a:moveTo>
                  <a:lnTo>
                    <a:pt x="0" y="243839"/>
                  </a:lnTo>
                  <a:lnTo>
                    <a:pt x="603" y="178125"/>
                  </a:lnTo>
                  <a:lnTo>
                    <a:pt x="4063" y="135032"/>
                  </a:lnTo>
                  <a:lnTo>
                    <a:pt x="24891" y="77469"/>
                  </a:lnTo>
                  <a:lnTo>
                    <a:pt x="55743" y="44469"/>
                  </a:lnTo>
                  <a:lnTo>
                    <a:pt x="98155" y="21304"/>
                  </a:lnTo>
                  <a:lnTo>
                    <a:pt x="141781" y="6854"/>
                  </a:lnTo>
                  <a:lnTo>
                    <a:pt x="176275" y="0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6394831" y="2347595"/>
              <a:ext cx="338455" cy="622935"/>
            </a:xfrm>
            <a:custGeom>
              <a:avLst/>
              <a:gdLst/>
              <a:ahLst/>
              <a:cxnLst/>
              <a:rect l="l" t="t" r="r" b="b"/>
              <a:pathLst>
                <a:path w="338454" h="622935">
                  <a:moveTo>
                    <a:pt x="243713" y="378840"/>
                  </a:moveTo>
                  <a:lnTo>
                    <a:pt x="260780" y="381817"/>
                  </a:lnTo>
                  <a:lnTo>
                    <a:pt x="277669" y="385603"/>
                  </a:lnTo>
                  <a:lnTo>
                    <a:pt x="294344" y="390199"/>
                  </a:lnTo>
                  <a:lnTo>
                    <a:pt x="310769" y="395604"/>
                  </a:lnTo>
                </a:path>
                <a:path w="338454" h="622935">
                  <a:moveTo>
                    <a:pt x="27305" y="514476"/>
                  </a:moveTo>
                  <a:lnTo>
                    <a:pt x="27305" y="622680"/>
                  </a:lnTo>
                </a:path>
                <a:path w="338454" h="622935">
                  <a:moveTo>
                    <a:pt x="0" y="406272"/>
                  </a:moveTo>
                  <a:lnTo>
                    <a:pt x="0" y="172465"/>
                  </a:lnTo>
                  <a:lnTo>
                    <a:pt x="847" y="146478"/>
                  </a:lnTo>
                  <a:lnTo>
                    <a:pt x="13162" y="96313"/>
                  </a:lnTo>
                  <a:lnTo>
                    <a:pt x="63234" y="31307"/>
                  </a:lnTo>
                  <a:lnTo>
                    <a:pt x="107219" y="8874"/>
                  </a:lnTo>
                  <a:lnTo>
                    <a:pt x="151062" y="228"/>
                  </a:lnTo>
                  <a:lnTo>
                    <a:pt x="189357" y="0"/>
                  </a:lnTo>
                  <a:lnTo>
                    <a:pt x="212681" y="3554"/>
                  </a:lnTo>
                  <a:lnTo>
                    <a:pt x="238505" y="15097"/>
                  </a:lnTo>
                  <a:lnTo>
                    <a:pt x="260044" y="39379"/>
                  </a:lnTo>
                  <a:lnTo>
                    <a:pt x="270510" y="81152"/>
                  </a:lnTo>
                  <a:lnTo>
                    <a:pt x="281408" y="80015"/>
                  </a:lnTo>
                  <a:lnTo>
                    <a:pt x="305212" y="83772"/>
                  </a:lnTo>
                  <a:lnTo>
                    <a:pt x="328588" y="103173"/>
                  </a:lnTo>
                  <a:lnTo>
                    <a:pt x="338200" y="148970"/>
                  </a:lnTo>
                  <a:lnTo>
                    <a:pt x="338200" y="365632"/>
                  </a:lnTo>
                </a:path>
                <a:path w="338454" h="622935">
                  <a:moveTo>
                    <a:pt x="176657" y="487044"/>
                  </a:moveTo>
                  <a:lnTo>
                    <a:pt x="176657" y="622680"/>
                  </a:lnTo>
                </a:path>
                <a:path w="338454" h="622935">
                  <a:moveTo>
                    <a:pt x="149225" y="223392"/>
                  </a:moveTo>
                  <a:lnTo>
                    <a:pt x="147599" y="231096"/>
                  </a:lnTo>
                  <a:lnTo>
                    <a:pt x="143176" y="237394"/>
                  </a:lnTo>
                  <a:lnTo>
                    <a:pt x="136634" y="241645"/>
                  </a:lnTo>
                  <a:lnTo>
                    <a:pt x="128650" y="243204"/>
                  </a:lnTo>
                  <a:lnTo>
                    <a:pt x="120667" y="241645"/>
                  </a:lnTo>
                  <a:lnTo>
                    <a:pt x="114125" y="237394"/>
                  </a:lnTo>
                  <a:lnTo>
                    <a:pt x="109702" y="231096"/>
                  </a:lnTo>
                  <a:lnTo>
                    <a:pt x="108076" y="223392"/>
                  </a:lnTo>
                  <a:lnTo>
                    <a:pt x="109702" y="215689"/>
                  </a:lnTo>
                  <a:lnTo>
                    <a:pt x="114125" y="209391"/>
                  </a:lnTo>
                  <a:lnTo>
                    <a:pt x="120667" y="205140"/>
                  </a:lnTo>
                  <a:lnTo>
                    <a:pt x="128650" y="203580"/>
                  </a:lnTo>
                  <a:lnTo>
                    <a:pt x="136634" y="205140"/>
                  </a:lnTo>
                  <a:lnTo>
                    <a:pt x="143176" y="209391"/>
                  </a:lnTo>
                  <a:lnTo>
                    <a:pt x="147599" y="215689"/>
                  </a:lnTo>
                  <a:lnTo>
                    <a:pt x="149225" y="223392"/>
                  </a:lnTo>
                  <a:close/>
                </a:path>
                <a:path w="338454" h="622935">
                  <a:moveTo>
                    <a:pt x="229997" y="223392"/>
                  </a:moveTo>
                  <a:lnTo>
                    <a:pt x="228437" y="231096"/>
                  </a:lnTo>
                  <a:lnTo>
                    <a:pt x="224186" y="237394"/>
                  </a:lnTo>
                  <a:lnTo>
                    <a:pt x="217888" y="241645"/>
                  </a:lnTo>
                  <a:lnTo>
                    <a:pt x="210185" y="243204"/>
                  </a:lnTo>
                  <a:lnTo>
                    <a:pt x="202481" y="241645"/>
                  </a:lnTo>
                  <a:lnTo>
                    <a:pt x="196183" y="237394"/>
                  </a:lnTo>
                  <a:lnTo>
                    <a:pt x="191932" y="231096"/>
                  </a:lnTo>
                  <a:lnTo>
                    <a:pt x="190373" y="223392"/>
                  </a:lnTo>
                  <a:lnTo>
                    <a:pt x="191932" y="215689"/>
                  </a:lnTo>
                  <a:lnTo>
                    <a:pt x="196183" y="209391"/>
                  </a:lnTo>
                  <a:lnTo>
                    <a:pt x="202481" y="205140"/>
                  </a:lnTo>
                  <a:lnTo>
                    <a:pt x="210185" y="203580"/>
                  </a:lnTo>
                  <a:lnTo>
                    <a:pt x="217888" y="205140"/>
                  </a:lnTo>
                  <a:lnTo>
                    <a:pt x="224186" y="209391"/>
                  </a:lnTo>
                  <a:lnTo>
                    <a:pt x="228437" y="215689"/>
                  </a:lnTo>
                  <a:lnTo>
                    <a:pt x="229997" y="223392"/>
                  </a:lnTo>
                  <a:close/>
                </a:path>
                <a:path w="338454" h="622935">
                  <a:moveTo>
                    <a:pt x="178180" y="137413"/>
                  </a:moveTo>
                  <a:lnTo>
                    <a:pt x="168840" y="140299"/>
                  </a:lnTo>
                  <a:lnTo>
                    <a:pt x="144510" y="144779"/>
                  </a:lnTo>
                  <a:lnTo>
                    <a:pt x="110726" y="144593"/>
                  </a:lnTo>
                  <a:lnTo>
                    <a:pt x="73025" y="133476"/>
                  </a:lnTo>
                </a:path>
                <a:path w="338454" h="622935">
                  <a:moveTo>
                    <a:pt x="31877" y="240156"/>
                  </a:moveTo>
                  <a:lnTo>
                    <a:pt x="41842" y="234876"/>
                  </a:lnTo>
                  <a:lnTo>
                    <a:pt x="51308" y="228774"/>
                  </a:lnTo>
                  <a:lnTo>
                    <a:pt x="60201" y="221886"/>
                  </a:lnTo>
                  <a:lnTo>
                    <a:pt x="68453" y="214249"/>
                  </a:lnTo>
                </a:path>
                <a:path w="338454" h="622935">
                  <a:moveTo>
                    <a:pt x="121793" y="548004"/>
                  </a:moveTo>
                  <a:lnTo>
                    <a:pt x="120233" y="555708"/>
                  </a:lnTo>
                  <a:lnTo>
                    <a:pt x="115982" y="562006"/>
                  </a:lnTo>
                  <a:lnTo>
                    <a:pt x="109684" y="566257"/>
                  </a:lnTo>
                  <a:lnTo>
                    <a:pt x="101981" y="567816"/>
                  </a:lnTo>
                  <a:lnTo>
                    <a:pt x="94277" y="566257"/>
                  </a:lnTo>
                  <a:lnTo>
                    <a:pt x="87979" y="562006"/>
                  </a:lnTo>
                  <a:lnTo>
                    <a:pt x="83728" y="555708"/>
                  </a:lnTo>
                  <a:lnTo>
                    <a:pt x="82169" y="548004"/>
                  </a:lnTo>
                  <a:lnTo>
                    <a:pt x="83728" y="540301"/>
                  </a:lnTo>
                  <a:lnTo>
                    <a:pt x="87979" y="534003"/>
                  </a:lnTo>
                  <a:lnTo>
                    <a:pt x="94277" y="529752"/>
                  </a:lnTo>
                  <a:lnTo>
                    <a:pt x="101981" y="528192"/>
                  </a:lnTo>
                  <a:lnTo>
                    <a:pt x="109684" y="529752"/>
                  </a:lnTo>
                  <a:lnTo>
                    <a:pt x="115982" y="534003"/>
                  </a:lnTo>
                  <a:lnTo>
                    <a:pt x="120233" y="540301"/>
                  </a:lnTo>
                  <a:lnTo>
                    <a:pt x="121793" y="54800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250691" y="2420112"/>
              <a:ext cx="3314700" cy="805180"/>
            </a:xfrm>
            <a:custGeom>
              <a:avLst/>
              <a:gdLst/>
              <a:ahLst/>
              <a:cxnLst/>
              <a:rect l="l" t="t" r="r" b="b"/>
              <a:pathLst>
                <a:path w="3314700" h="805180">
                  <a:moveTo>
                    <a:pt x="3236975" y="0"/>
                  </a:moveTo>
                  <a:lnTo>
                    <a:pt x="3255621" y="7304"/>
                  </a:lnTo>
                  <a:lnTo>
                    <a:pt x="3274885" y="12811"/>
                  </a:lnTo>
                  <a:lnTo>
                    <a:pt x="3294626" y="16484"/>
                  </a:lnTo>
                  <a:lnTo>
                    <a:pt x="3314700" y="18287"/>
                  </a:lnTo>
                </a:path>
                <a:path w="3314700" h="805180">
                  <a:moveTo>
                    <a:pt x="21208" y="546226"/>
                  </a:moveTo>
                  <a:lnTo>
                    <a:pt x="1523" y="400812"/>
                  </a:lnTo>
                  <a:lnTo>
                    <a:pt x="16684" y="418996"/>
                  </a:lnTo>
                  <a:lnTo>
                    <a:pt x="49597" y="434699"/>
                  </a:lnTo>
                  <a:lnTo>
                    <a:pt x="96493" y="447025"/>
                  </a:lnTo>
                  <a:lnTo>
                    <a:pt x="153607" y="455078"/>
                  </a:lnTo>
                  <a:lnTo>
                    <a:pt x="217169" y="457962"/>
                  </a:lnTo>
                  <a:lnTo>
                    <a:pt x="280732" y="455054"/>
                  </a:lnTo>
                  <a:lnTo>
                    <a:pt x="337846" y="446952"/>
                  </a:lnTo>
                  <a:lnTo>
                    <a:pt x="384742" y="434589"/>
                  </a:lnTo>
                  <a:lnTo>
                    <a:pt x="417655" y="418898"/>
                  </a:lnTo>
                  <a:lnTo>
                    <a:pt x="432816" y="400812"/>
                  </a:lnTo>
                  <a:lnTo>
                    <a:pt x="384174" y="758951"/>
                  </a:lnTo>
                  <a:lnTo>
                    <a:pt x="373887" y="774721"/>
                  </a:lnTo>
                  <a:lnTo>
                    <a:pt x="345884" y="788241"/>
                  </a:lnTo>
                  <a:lnTo>
                    <a:pt x="304450" y="798546"/>
                  </a:lnTo>
                  <a:lnTo>
                    <a:pt x="253872" y="804672"/>
                  </a:lnTo>
                </a:path>
                <a:path w="3314700" h="805180">
                  <a:moveTo>
                    <a:pt x="0" y="395986"/>
                  </a:moveTo>
                  <a:lnTo>
                    <a:pt x="48874" y="434129"/>
                  </a:lnTo>
                  <a:lnTo>
                    <a:pt x="95961" y="446361"/>
                  </a:lnTo>
                  <a:lnTo>
                    <a:pt x="153319" y="454344"/>
                  </a:lnTo>
                  <a:lnTo>
                    <a:pt x="217169" y="457200"/>
                  </a:lnTo>
                  <a:lnTo>
                    <a:pt x="281020" y="454321"/>
                  </a:lnTo>
                  <a:lnTo>
                    <a:pt x="338378" y="446304"/>
                  </a:lnTo>
                  <a:lnTo>
                    <a:pt x="385465" y="434074"/>
                  </a:lnTo>
                  <a:lnTo>
                    <a:pt x="433705" y="400685"/>
                  </a:lnTo>
                  <a:lnTo>
                    <a:pt x="434340" y="396239"/>
                  </a:lnTo>
                  <a:lnTo>
                    <a:pt x="422763" y="376135"/>
                  </a:lnTo>
                  <a:lnTo>
                    <a:pt x="390924" y="357506"/>
                  </a:lnTo>
                  <a:lnTo>
                    <a:pt x="343156" y="342070"/>
                  </a:lnTo>
                  <a:lnTo>
                    <a:pt x="283793" y="331549"/>
                  </a:lnTo>
                  <a:lnTo>
                    <a:pt x="217169" y="327660"/>
                  </a:lnTo>
                  <a:lnTo>
                    <a:pt x="150546" y="331535"/>
                  </a:lnTo>
                  <a:lnTo>
                    <a:pt x="91183" y="342018"/>
                  </a:lnTo>
                  <a:lnTo>
                    <a:pt x="43415" y="357396"/>
                  </a:lnTo>
                  <a:lnTo>
                    <a:pt x="11576" y="375956"/>
                  </a:lnTo>
                  <a:lnTo>
                    <a:pt x="0" y="395986"/>
                  </a:lnTo>
                  <a:close/>
                </a:path>
                <a:path w="3314700" h="805180">
                  <a:moveTo>
                    <a:pt x="432816" y="400812"/>
                  </a:moveTo>
                  <a:lnTo>
                    <a:pt x="433831" y="399288"/>
                  </a:lnTo>
                  <a:lnTo>
                    <a:pt x="434340" y="397763"/>
                  </a:lnTo>
                  <a:lnTo>
                    <a:pt x="434340" y="396239"/>
                  </a:lnTo>
                </a:path>
                <a:path w="3314700" h="805180">
                  <a:moveTo>
                    <a:pt x="0" y="396239"/>
                  </a:moveTo>
                  <a:lnTo>
                    <a:pt x="0" y="397763"/>
                  </a:lnTo>
                  <a:lnTo>
                    <a:pt x="507" y="399288"/>
                  </a:lnTo>
                  <a:lnTo>
                    <a:pt x="1523" y="400812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50336" y="2924556"/>
              <a:ext cx="257038" cy="99187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3081527" y="3019044"/>
              <a:ext cx="368935" cy="413384"/>
            </a:xfrm>
            <a:custGeom>
              <a:avLst/>
              <a:gdLst/>
              <a:ahLst/>
              <a:cxnLst/>
              <a:rect l="l" t="t" r="r" b="b"/>
              <a:pathLst>
                <a:path w="368935" h="413385">
                  <a:moveTo>
                    <a:pt x="0" y="413003"/>
                  </a:moveTo>
                  <a:lnTo>
                    <a:pt x="368808" y="413003"/>
                  </a:lnTo>
                  <a:lnTo>
                    <a:pt x="368808" y="0"/>
                  </a:lnTo>
                  <a:lnTo>
                    <a:pt x="0" y="0"/>
                  </a:lnTo>
                  <a:lnTo>
                    <a:pt x="0" y="413003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41344" y="3075813"/>
              <a:ext cx="252602" cy="252222"/>
            </a:xfrm>
            <a:prstGeom prst="rect">
              <a:avLst/>
            </a:prstGeom>
          </p:spPr>
        </p:pic>
        <p:sp>
          <p:nvSpPr>
            <p:cNvPr id="25" name="object 25" descr=""/>
            <p:cNvSpPr/>
            <p:nvPr/>
          </p:nvSpPr>
          <p:spPr>
            <a:xfrm>
              <a:off x="2694431" y="2817876"/>
              <a:ext cx="439420" cy="300355"/>
            </a:xfrm>
            <a:custGeom>
              <a:avLst/>
              <a:gdLst/>
              <a:ahLst/>
              <a:cxnLst/>
              <a:rect l="l" t="t" r="r" b="b"/>
              <a:pathLst>
                <a:path w="439419" h="300355">
                  <a:moveTo>
                    <a:pt x="438912" y="137795"/>
                  </a:moveTo>
                  <a:lnTo>
                    <a:pt x="438912" y="12191"/>
                  </a:lnTo>
                  <a:lnTo>
                    <a:pt x="438912" y="5461"/>
                  </a:lnTo>
                  <a:lnTo>
                    <a:pt x="433450" y="0"/>
                  </a:lnTo>
                  <a:lnTo>
                    <a:pt x="426719" y="0"/>
                  </a:lnTo>
                  <a:lnTo>
                    <a:pt x="12192" y="0"/>
                  </a:lnTo>
                  <a:lnTo>
                    <a:pt x="5461" y="0"/>
                  </a:lnTo>
                  <a:lnTo>
                    <a:pt x="0" y="5461"/>
                  </a:lnTo>
                  <a:lnTo>
                    <a:pt x="0" y="12191"/>
                  </a:lnTo>
                  <a:lnTo>
                    <a:pt x="0" y="288036"/>
                  </a:lnTo>
                  <a:lnTo>
                    <a:pt x="0" y="294766"/>
                  </a:lnTo>
                  <a:lnTo>
                    <a:pt x="5461" y="300227"/>
                  </a:lnTo>
                  <a:lnTo>
                    <a:pt x="12192" y="300227"/>
                  </a:lnTo>
                  <a:lnTo>
                    <a:pt x="342138" y="300227"/>
                  </a:lnTo>
                </a:path>
              </a:pathLst>
            </a:custGeom>
            <a:ln w="12192">
              <a:solidFill>
                <a:srgbClr val="F0F1F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16732" y="2862453"/>
              <a:ext cx="209930" cy="208407"/>
            </a:xfrm>
            <a:prstGeom prst="rect">
              <a:avLst/>
            </a:prstGeom>
          </p:spPr>
        </p:pic>
        <p:sp>
          <p:nvSpPr>
            <p:cNvPr id="27" name="object 27" descr=""/>
            <p:cNvSpPr/>
            <p:nvPr/>
          </p:nvSpPr>
          <p:spPr>
            <a:xfrm>
              <a:off x="3929634" y="3076066"/>
              <a:ext cx="3945254" cy="149860"/>
            </a:xfrm>
            <a:custGeom>
              <a:avLst/>
              <a:gdLst/>
              <a:ahLst/>
              <a:cxnLst/>
              <a:rect l="l" t="t" r="r" b="b"/>
              <a:pathLst>
                <a:path w="3945254" h="149860">
                  <a:moveTo>
                    <a:pt x="389509" y="74803"/>
                  </a:moveTo>
                  <a:lnTo>
                    <a:pt x="371665" y="64897"/>
                  </a:lnTo>
                  <a:lnTo>
                    <a:pt x="254762" y="0"/>
                  </a:lnTo>
                  <a:lnTo>
                    <a:pt x="248793" y="1651"/>
                  </a:lnTo>
                  <a:lnTo>
                    <a:pt x="243459" y="11303"/>
                  </a:lnTo>
                  <a:lnTo>
                    <a:pt x="245110" y="17272"/>
                  </a:lnTo>
                  <a:lnTo>
                    <a:pt x="330835" y="64897"/>
                  </a:lnTo>
                  <a:lnTo>
                    <a:pt x="0" y="64897"/>
                  </a:lnTo>
                  <a:lnTo>
                    <a:pt x="0" y="84709"/>
                  </a:lnTo>
                  <a:lnTo>
                    <a:pt x="330835" y="84709"/>
                  </a:lnTo>
                  <a:lnTo>
                    <a:pt x="245110" y="132334"/>
                  </a:lnTo>
                  <a:lnTo>
                    <a:pt x="243459" y="138303"/>
                  </a:lnTo>
                  <a:lnTo>
                    <a:pt x="248793" y="147955"/>
                  </a:lnTo>
                  <a:lnTo>
                    <a:pt x="254762" y="149606"/>
                  </a:lnTo>
                  <a:lnTo>
                    <a:pt x="371652" y="84709"/>
                  </a:lnTo>
                  <a:lnTo>
                    <a:pt x="389509" y="74803"/>
                  </a:lnTo>
                  <a:close/>
                </a:path>
                <a:path w="3945254" h="149860">
                  <a:moveTo>
                    <a:pt x="3945001" y="74803"/>
                  </a:moveTo>
                  <a:lnTo>
                    <a:pt x="3927157" y="64897"/>
                  </a:lnTo>
                  <a:lnTo>
                    <a:pt x="3810254" y="0"/>
                  </a:lnTo>
                  <a:lnTo>
                    <a:pt x="3804285" y="1651"/>
                  </a:lnTo>
                  <a:lnTo>
                    <a:pt x="3798951" y="11303"/>
                  </a:lnTo>
                  <a:lnTo>
                    <a:pt x="3800602" y="17272"/>
                  </a:lnTo>
                  <a:lnTo>
                    <a:pt x="3886327" y="64897"/>
                  </a:lnTo>
                  <a:lnTo>
                    <a:pt x="3555492" y="64897"/>
                  </a:lnTo>
                  <a:lnTo>
                    <a:pt x="3555492" y="84709"/>
                  </a:lnTo>
                  <a:lnTo>
                    <a:pt x="3886327" y="84709"/>
                  </a:lnTo>
                  <a:lnTo>
                    <a:pt x="3800602" y="132334"/>
                  </a:lnTo>
                  <a:lnTo>
                    <a:pt x="3798951" y="138303"/>
                  </a:lnTo>
                  <a:lnTo>
                    <a:pt x="3804285" y="147955"/>
                  </a:lnTo>
                  <a:lnTo>
                    <a:pt x="3810254" y="149606"/>
                  </a:lnTo>
                  <a:lnTo>
                    <a:pt x="3927144" y="84709"/>
                  </a:lnTo>
                  <a:lnTo>
                    <a:pt x="3945001" y="748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8" name="object 28" descr=""/>
          <p:cNvGrpSpPr/>
          <p:nvPr/>
        </p:nvGrpSpPr>
        <p:grpSpPr>
          <a:xfrm>
            <a:off x="10381488" y="2558795"/>
            <a:ext cx="1108075" cy="948055"/>
            <a:chOff x="10381488" y="2558795"/>
            <a:chExt cx="1108075" cy="948055"/>
          </a:xfrm>
        </p:grpSpPr>
        <p:sp>
          <p:nvSpPr>
            <p:cNvPr id="29" name="object 29" descr=""/>
            <p:cNvSpPr/>
            <p:nvPr/>
          </p:nvSpPr>
          <p:spPr>
            <a:xfrm>
              <a:off x="10949940" y="2564891"/>
              <a:ext cx="533400" cy="704215"/>
            </a:xfrm>
            <a:custGeom>
              <a:avLst/>
              <a:gdLst/>
              <a:ahLst/>
              <a:cxnLst/>
              <a:rect l="l" t="t" r="r" b="b"/>
              <a:pathLst>
                <a:path w="533400" h="704214">
                  <a:moveTo>
                    <a:pt x="533400" y="704088"/>
                  </a:moveTo>
                  <a:lnTo>
                    <a:pt x="0" y="704088"/>
                  </a:lnTo>
                  <a:lnTo>
                    <a:pt x="0" y="140843"/>
                  </a:lnTo>
                  <a:lnTo>
                    <a:pt x="266700" y="0"/>
                  </a:lnTo>
                  <a:lnTo>
                    <a:pt x="533400" y="140843"/>
                  </a:lnTo>
                  <a:lnTo>
                    <a:pt x="533400" y="704088"/>
                  </a:lnTo>
                  <a:close/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152632" y="2709671"/>
              <a:ext cx="129540" cy="129540"/>
            </a:xfrm>
            <a:prstGeom prst="rect">
              <a:avLst/>
            </a:prstGeom>
          </p:spPr>
        </p:pic>
        <p:sp>
          <p:nvSpPr>
            <p:cNvPr id="31" name="object 31" descr=""/>
            <p:cNvSpPr/>
            <p:nvPr/>
          </p:nvSpPr>
          <p:spPr>
            <a:xfrm>
              <a:off x="11033760" y="2909315"/>
              <a:ext cx="365760" cy="220979"/>
            </a:xfrm>
            <a:custGeom>
              <a:avLst/>
              <a:gdLst/>
              <a:ahLst/>
              <a:cxnLst/>
              <a:rect l="l" t="t" r="r" b="b"/>
              <a:pathLst>
                <a:path w="365759" h="220980">
                  <a:moveTo>
                    <a:pt x="0" y="220979"/>
                  </a:moveTo>
                  <a:lnTo>
                    <a:pt x="365759" y="220979"/>
                  </a:lnTo>
                  <a:lnTo>
                    <a:pt x="365759" y="0"/>
                  </a:lnTo>
                  <a:lnTo>
                    <a:pt x="0" y="0"/>
                  </a:lnTo>
                  <a:lnTo>
                    <a:pt x="0" y="220979"/>
                  </a:lnTo>
                  <a:close/>
                </a:path>
                <a:path w="365759" h="220980">
                  <a:moveTo>
                    <a:pt x="68580" y="117347"/>
                  </a:moveTo>
                  <a:lnTo>
                    <a:pt x="296672" y="117347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10381488" y="2759963"/>
              <a:ext cx="746760" cy="746760"/>
            </a:xfrm>
            <a:custGeom>
              <a:avLst/>
              <a:gdLst/>
              <a:ahLst/>
              <a:cxnLst/>
              <a:rect l="l" t="t" r="r" b="b"/>
              <a:pathLst>
                <a:path w="746759" h="746760">
                  <a:moveTo>
                    <a:pt x="373379" y="0"/>
                  </a:moveTo>
                  <a:lnTo>
                    <a:pt x="326536" y="2908"/>
                  </a:lnTo>
                  <a:lnTo>
                    <a:pt x="281432" y="11401"/>
                  </a:lnTo>
                  <a:lnTo>
                    <a:pt x="238415" y="25128"/>
                  </a:lnTo>
                  <a:lnTo>
                    <a:pt x="197836" y="43740"/>
                  </a:lnTo>
                  <a:lnTo>
                    <a:pt x="160044" y="66887"/>
                  </a:lnTo>
                  <a:lnTo>
                    <a:pt x="125389" y="94220"/>
                  </a:lnTo>
                  <a:lnTo>
                    <a:pt x="94220" y="125389"/>
                  </a:lnTo>
                  <a:lnTo>
                    <a:pt x="66887" y="160044"/>
                  </a:lnTo>
                  <a:lnTo>
                    <a:pt x="43740" y="197836"/>
                  </a:lnTo>
                  <a:lnTo>
                    <a:pt x="25128" y="238415"/>
                  </a:lnTo>
                  <a:lnTo>
                    <a:pt x="11401" y="281432"/>
                  </a:lnTo>
                  <a:lnTo>
                    <a:pt x="2908" y="326536"/>
                  </a:lnTo>
                  <a:lnTo>
                    <a:pt x="0" y="373380"/>
                  </a:lnTo>
                  <a:lnTo>
                    <a:pt x="2908" y="420223"/>
                  </a:lnTo>
                  <a:lnTo>
                    <a:pt x="11401" y="465327"/>
                  </a:lnTo>
                  <a:lnTo>
                    <a:pt x="25128" y="508344"/>
                  </a:lnTo>
                  <a:lnTo>
                    <a:pt x="43740" y="548923"/>
                  </a:lnTo>
                  <a:lnTo>
                    <a:pt x="66887" y="586715"/>
                  </a:lnTo>
                  <a:lnTo>
                    <a:pt x="94220" y="621370"/>
                  </a:lnTo>
                  <a:lnTo>
                    <a:pt x="125389" y="652539"/>
                  </a:lnTo>
                  <a:lnTo>
                    <a:pt x="160044" y="679872"/>
                  </a:lnTo>
                  <a:lnTo>
                    <a:pt x="197836" y="703019"/>
                  </a:lnTo>
                  <a:lnTo>
                    <a:pt x="238415" y="721631"/>
                  </a:lnTo>
                  <a:lnTo>
                    <a:pt x="281432" y="735358"/>
                  </a:lnTo>
                  <a:lnTo>
                    <a:pt x="326536" y="743851"/>
                  </a:lnTo>
                  <a:lnTo>
                    <a:pt x="373379" y="746760"/>
                  </a:lnTo>
                  <a:lnTo>
                    <a:pt x="420223" y="743851"/>
                  </a:lnTo>
                  <a:lnTo>
                    <a:pt x="465327" y="735358"/>
                  </a:lnTo>
                  <a:lnTo>
                    <a:pt x="508344" y="721631"/>
                  </a:lnTo>
                  <a:lnTo>
                    <a:pt x="548923" y="703019"/>
                  </a:lnTo>
                  <a:lnTo>
                    <a:pt x="586715" y="679872"/>
                  </a:lnTo>
                  <a:lnTo>
                    <a:pt x="621370" y="652539"/>
                  </a:lnTo>
                  <a:lnTo>
                    <a:pt x="652539" y="621370"/>
                  </a:lnTo>
                  <a:lnTo>
                    <a:pt x="679872" y="586715"/>
                  </a:lnTo>
                  <a:lnTo>
                    <a:pt x="703019" y="548923"/>
                  </a:lnTo>
                  <a:lnTo>
                    <a:pt x="721631" y="508344"/>
                  </a:lnTo>
                  <a:lnTo>
                    <a:pt x="735358" y="465327"/>
                  </a:lnTo>
                  <a:lnTo>
                    <a:pt x="743851" y="420223"/>
                  </a:lnTo>
                  <a:lnTo>
                    <a:pt x="746759" y="373380"/>
                  </a:lnTo>
                  <a:lnTo>
                    <a:pt x="743851" y="326536"/>
                  </a:lnTo>
                  <a:lnTo>
                    <a:pt x="735358" y="281432"/>
                  </a:lnTo>
                  <a:lnTo>
                    <a:pt x="721631" y="238415"/>
                  </a:lnTo>
                  <a:lnTo>
                    <a:pt x="703019" y="197836"/>
                  </a:lnTo>
                  <a:lnTo>
                    <a:pt x="679872" y="160044"/>
                  </a:lnTo>
                  <a:lnTo>
                    <a:pt x="652539" y="125389"/>
                  </a:lnTo>
                  <a:lnTo>
                    <a:pt x="621370" y="94220"/>
                  </a:lnTo>
                  <a:lnTo>
                    <a:pt x="586715" y="66887"/>
                  </a:lnTo>
                  <a:lnTo>
                    <a:pt x="548923" y="43740"/>
                  </a:lnTo>
                  <a:lnTo>
                    <a:pt x="508344" y="25128"/>
                  </a:lnTo>
                  <a:lnTo>
                    <a:pt x="465327" y="11401"/>
                  </a:lnTo>
                  <a:lnTo>
                    <a:pt x="420223" y="2908"/>
                  </a:lnTo>
                  <a:lnTo>
                    <a:pt x="373379" y="0"/>
                  </a:lnTo>
                  <a:close/>
                </a:path>
              </a:pathLst>
            </a:custGeom>
            <a:solidFill>
              <a:srgbClr val="2915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10396093" y="2846069"/>
              <a:ext cx="412750" cy="407034"/>
            </a:xfrm>
            <a:custGeom>
              <a:avLst/>
              <a:gdLst/>
              <a:ahLst/>
              <a:cxnLst/>
              <a:rect l="l" t="t" r="r" b="b"/>
              <a:pathLst>
                <a:path w="412750" h="407035">
                  <a:moveTo>
                    <a:pt x="39242" y="322960"/>
                  </a:moveTo>
                  <a:lnTo>
                    <a:pt x="48005" y="332104"/>
                  </a:lnTo>
                  <a:lnTo>
                    <a:pt x="56641" y="341375"/>
                  </a:lnTo>
                  <a:lnTo>
                    <a:pt x="65277" y="350519"/>
                  </a:lnTo>
                  <a:lnTo>
                    <a:pt x="122681" y="321563"/>
                  </a:lnTo>
                  <a:lnTo>
                    <a:pt x="132371" y="327642"/>
                  </a:lnTo>
                  <a:lnTo>
                    <a:pt x="142478" y="332946"/>
                  </a:lnTo>
                  <a:lnTo>
                    <a:pt x="152846" y="337512"/>
                  </a:lnTo>
                  <a:lnTo>
                    <a:pt x="163322" y="341375"/>
                  </a:lnTo>
                  <a:lnTo>
                    <a:pt x="174625" y="403732"/>
                  </a:lnTo>
                  <a:lnTo>
                    <a:pt x="187325" y="404367"/>
                  </a:lnTo>
                  <a:lnTo>
                    <a:pt x="200025" y="405002"/>
                  </a:lnTo>
                  <a:lnTo>
                    <a:pt x="212598" y="406907"/>
                  </a:lnTo>
                  <a:lnTo>
                    <a:pt x="232663" y="346582"/>
                  </a:lnTo>
                  <a:lnTo>
                    <a:pt x="243671" y="344213"/>
                  </a:lnTo>
                  <a:lnTo>
                    <a:pt x="254523" y="341058"/>
                  </a:lnTo>
                  <a:lnTo>
                    <a:pt x="265114" y="337046"/>
                  </a:lnTo>
                  <a:lnTo>
                    <a:pt x="275335" y="332104"/>
                  </a:lnTo>
                  <a:lnTo>
                    <a:pt x="328675" y="368172"/>
                  </a:lnTo>
                  <a:lnTo>
                    <a:pt x="338074" y="359663"/>
                  </a:lnTo>
                  <a:lnTo>
                    <a:pt x="347345" y="351154"/>
                  </a:lnTo>
                  <a:lnTo>
                    <a:pt x="356742" y="342645"/>
                  </a:lnTo>
                  <a:lnTo>
                    <a:pt x="327278" y="286130"/>
                  </a:lnTo>
                  <a:lnTo>
                    <a:pt x="333450" y="276576"/>
                  </a:lnTo>
                  <a:lnTo>
                    <a:pt x="338835" y="266652"/>
                  </a:lnTo>
                  <a:lnTo>
                    <a:pt x="343459" y="256466"/>
                  </a:lnTo>
                  <a:lnTo>
                    <a:pt x="347345" y="246125"/>
                  </a:lnTo>
                  <a:lnTo>
                    <a:pt x="410717" y="234950"/>
                  </a:lnTo>
                  <a:lnTo>
                    <a:pt x="411352" y="222503"/>
                  </a:lnTo>
                  <a:lnTo>
                    <a:pt x="411987" y="210057"/>
                  </a:lnTo>
                  <a:lnTo>
                    <a:pt x="412623" y="197484"/>
                  </a:lnTo>
                  <a:lnTo>
                    <a:pt x="351408" y="177800"/>
                  </a:lnTo>
                  <a:lnTo>
                    <a:pt x="348964" y="167024"/>
                  </a:lnTo>
                  <a:lnTo>
                    <a:pt x="345757" y="156273"/>
                  </a:lnTo>
                  <a:lnTo>
                    <a:pt x="341693" y="145617"/>
                  </a:lnTo>
                  <a:lnTo>
                    <a:pt x="336676" y="135127"/>
                  </a:lnTo>
                  <a:lnTo>
                    <a:pt x="373379" y="83312"/>
                  </a:lnTo>
                  <a:lnTo>
                    <a:pt x="364743" y="74167"/>
                  </a:lnTo>
                  <a:lnTo>
                    <a:pt x="355980" y="64896"/>
                  </a:lnTo>
                  <a:lnTo>
                    <a:pt x="347345" y="55752"/>
                  </a:lnTo>
                  <a:lnTo>
                    <a:pt x="289940" y="84581"/>
                  </a:lnTo>
                  <a:lnTo>
                    <a:pt x="280241" y="78192"/>
                  </a:lnTo>
                  <a:lnTo>
                    <a:pt x="270065" y="72707"/>
                  </a:lnTo>
                  <a:lnTo>
                    <a:pt x="259508" y="68079"/>
                  </a:lnTo>
                  <a:lnTo>
                    <a:pt x="248665" y="64262"/>
                  </a:lnTo>
                  <a:lnTo>
                    <a:pt x="237362" y="1904"/>
                  </a:lnTo>
                  <a:lnTo>
                    <a:pt x="224662" y="1269"/>
                  </a:lnTo>
                  <a:lnTo>
                    <a:pt x="211962" y="634"/>
                  </a:lnTo>
                  <a:lnTo>
                    <a:pt x="199262" y="0"/>
                  </a:lnTo>
                  <a:lnTo>
                    <a:pt x="179958" y="59689"/>
                  </a:lnTo>
                  <a:lnTo>
                    <a:pt x="168584" y="62059"/>
                  </a:lnTo>
                  <a:lnTo>
                    <a:pt x="157543" y="65214"/>
                  </a:lnTo>
                  <a:lnTo>
                    <a:pt x="146883" y="69226"/>
                  </a:lnTo>
                  <a:lnTo>
                    <a:pt x="136651" y="74167"/>
                  </a:lnTo>
                  <a:lnTo>
                    <a:pt x="83947" y="37972"/>
                  </a:lnTo>
                  <a:lnTo>
                    <a:pt x="74675" y="46608"/>
                  </a:lnTo>
                  <a:lnTo>
                    <a:pt x="65277" y="55117"/>
                  </a:lnTo>
                  <a:lnTo>
                    <a:pt x="56006" y="63626"/>
                  </a:lnTo>
                  <a:lnTo>
                    <a:pt x="85343" y="119379"/>
                  </a:lnTo>
                  <a:lnTo>
                    <a:pt x="78805" y="129018"/>
                  </a:lnTo>
                  <a:lnTo>
                    <a:pt x="73231" y="139049"/>
                  </a:lnTo>
                  <a:lnTo>
                    <a:pt x="68538" y="149437"/>
                  </a:lnTo>
                  <a:lnTo>
                    <a:pt x="64642" y="160146"/>
                  </a:lnTo>
                  <a:lnTo>
                    <a:pt x="1904" y="171322"/>
                  </a:lnTo>
                  <a:lnTo>
                    <a:pt x="1270" y="183768"/>
                  </a:lnTo>
                  <a:lnTo>
                    <a:pt x="634" y="196214"/>
                  </a:lnTo>
                  <a:lnTo>
                    <a:pt x="0" y="208660"/>
                  </a:lnTo>
                  <a:lnTo>
                    <a:pt x="60578" y="227710"/>
                  </a:lnTo>
                  <a:lnTo>
                    <a:pt x="62970" y="238557"/>
                  </a:lnTo>
                  <a:lnTo>
                    <a:pt x="66182" y="249332"/>
                  </a:lnTo>
                  <a:lnTo>
                    <a:pt x="70276" y="259965"/>
                  </a:lnTo>
                  <a:lnTo>
                    <a:pt x="75310" y="270382"/>
                  </a:lnTo>
                  <a:lnTo>
                    <a:pt x="39242" y="32296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513441" y="2961766"/>
              <a:ext cx="177292" cy="174625"/>
            </a:xfrm>
            <a:prstGeom prst="rect">
              <a:avLst/>
            </a:prstGeom>
          </p:spPr>
        </p:pic>
        <p:sp>
          <p:nvSpPr>
            <p:cNvPr id="35" name="object 35" descr=""/>
            <p:cNvSpPr/>
            <p:nvPr/>
          </p:nvSpPr>
          <p:spPr>
            <a:xfrm>
              <a:off x="10760202" y="3111118"/>
              <a:ext cx="347980" cy="343535"/>
            </a:xfrm>
            <a:custGeom>
              <a:avLst/>
              <a:gdLst/>
              <a:ahLst/>
              <a:cxnLst/>
              <a:rect l="l" t="t" r="r" b="b"/>
              <a:pathLst>
                <a:path w="347979" h="343535">
                  <a:moveTo>
                    <a:pt x="33147" y="272288"/>
                  </a:moveTo>
                  <a:lnTo>
                    <a:pt x="40513" y="280034"/>
                  </a:lnTo>
                  <a:lnTo>
                    <a:pt x="47751" y="287781"/>
                  </a:lnTo>
                  <a:lnTo>
                    <a:pt x="55118" y="295528"/>
                  </a:lnTo>
                  <a:lnTo>
                    <a:pt x="103504" y="271144"/>
                  </a:lnTo>
                  <a:lnTo>
                    <a:pt x="111702" y="276244"/>
                  </a:lnTo>
                  <a:lnTo>
                    <a:pt x="120221" y="280701"/>
                  </a:lnTo>
                  <a:lnTo>
                    <a:pt x="128954" y="284539"/>
                  </a:lnTo>
                  <a:lnTo>
                    <a:pt x="137795" y="287781"/>
                  </a:lnTo>
                  <a:lnTo>
                    <a:pt x="147320" y="340359"/>
                  </a:lnTo>
                  <a:lnTo>
                    <a:pt x="157988" y="340867"/>
                  </a:lnTo>
                  <a:lnTo>
                    <a:pt x="168655" y="341502"/>
                  </a:lnTo>
                  <a:lnTo>
                    <a:pt x="179324" y="343153"/>
                  </a:lnTo>
                  <a:lnTo>
                    <a:pt x="196215" y="292226"/>
                  </a:lnTo>
                  <a:lnTo>
                    <a:pt x="205438" y="290214"/>
                  </a:lnTo>
                  <a:lnTo>
                    <a:pt x="214566" y="287559"/>
                  </a:lnTo>
                  <a:lnTo>
                    <a:pt x="223504" y="284190"/>
                  </a:lnTo>
                  <a:lnTo>
                    <a:pt x="232155" y="280034"/>
                  </a:lnTo>
                  <a:lnTo>
                    <a:pt x="277114" y="310514"/>
                  </a:lnTo>
                  <a:lnTo>
                    <a:pt x="284988" y="303275"/>
                  </a:lnTo>
                  <a:lnTo>
                    <a:pt x="292862" y="296036"/>
                  </a:lnTo>
                  <a:lnTo>
                    <a:pt x="300736" y="288925"/>
                  </a:lnTo>
                  <a:lnTo>
                    <a:pt x="275971" y="241300"/>
                  </a:lnTo>
                  <a:lnTo>
                    <a:pt x="281164" y="233217"/>
                  </a:lnTo>
                  <a:lnTo>
                    <a:pt x="285702" y="224837"/>
                  </a:lnTo>
                  <a:lnTo>
                    <a:pt x="289597" y="216243"/>
                  </a:lnTo>
                  <a:lnTo>
                    <a:pt x="292862" y="207517"/>
                  </a:lnTo>
                  <a:lnTo>
                    <a:pt x="346201" y="198119"/>
                  </a:lnTo>
                  <a:lnTo>
                    <a:pt x="346837" y="187578"/>
                  </a:lnTo>
                  <a:lnTo>
                    <a:pt x="347345" y="177164"/>
                  </a:lnTo>
                  <a:lnTo>
                    <a:pt x="347852" y="166623"/>
                  </a:lnTo>
                  <a:lnTo>
                    <a:pt x="296164" y="149986"/>
                  </a:lnTo>
                  <a:lnTo>
                    <a:pt x="294203" y="140852"/>
                  </a:lnTo>
                  <a:lnTo>
                    <a:pt x="291528" y="131778"/>
                  </a:lnTo>
                  <a:lnTo>
                    <a:pt x="288091" y="122822"/>
                  </a:lnTo>
                  <a:lnTo>
                    <a:pt x="283845" y="114045"/>
                  </a:lnTo>
                  <a:lnTo>
                    <a:pt x="314705" y="70357"/>
                  </a:lnTo>
                  <a:lnTo>
                    <a:pt x="307467" y="62610"/>
                  </a:lnTo>
                  <a:lnTo>
                    <a:pt x="300100" y="54863"/>
                  </a:lnTo>
                  <a:lnTo>
                    <a:pt x="292862" y="47116"/>
                  </a:lnTo>
                  <a:lnTo>
                    <a:pt x="244475" y="71373"/>
                  </a:lnTo>
                  <a:lnTo>
                    <a:pt x="236269" y="65980"/>
                  </a:lnTo>
                  <a:lnTo>
                    <a:pt x="227695" y="61372"/>
                  </a:lnTo>
                  <a:lnTo>
                    <a:pt x="218811" y="57479"/>
                  </a:lnTo>
                  <a:lnTo>
                    <a:pt x="209676" y="54228"/>
                  </a:lnTo>
                  <a:lnTo>
                    <a:pt x="200151" y="1650"/>
                  </a:lnTo>
                  <a:lnTo>
                    <a:pt x="189483" y="1142"/>
                  </a:lnTo>
                  <a:lnTo>
                    <a:pt x="178816" y="634"/>
                  </a:lnTo>
                  <a:lnTo>
                    <a:pt x="168021" y="0"/>
                  </a:lnTo>
                  <a:lnTo>
                    <a:pt x="151765" y="50418"/>
                  </a:lnTo>
                  <a:lnTo>
                    <a:pt x="142176" y="52377"/>
                  </a:lnTo>
                  <a:lnTo>
                    <a:pt x="132873" y="55038"/>
                  </a:lnTo>
                  <a:lnTo>
                    <a:pt x="123904" y="58437"/>
                  </a:lnTo>
                  <a:lnTo>
                    <a:pt x="115316" y="62610"/>
                  </a:lnTo>
                  <a:lnTo>
                    <a:pt x="70866" y="32130"/>
                  </a:lnTo>
                  <a:lnTo>
                    <a:pt x="62992" y="39369"/>
                  </a:lnTo>
                  <a:lnTo>
                    <a:pt x="55118" y="46481"/>
                  </a:lnTo>
                  <a:lnTo>
                    <a:pt x="47244" y="53720"/>
                  </a:lnTo>
                  <a:lnTo>
                    <a:pt x="72008" y="100710"/>
                  </a:lnTo>
                  <a:lnTo>
                    <a:pt x="66522" y="108819"/>
                  </a:lnTo>
                  <a:lnTo>
                    <a:pt x="61833" y="117284"/>
                  </a:lnTo>
                  <a:lnTo>
                    <a:pt x="57882" y="126035"/>
                  </a:lnTo>
                  <a:lnTo>
                    <a:pt x="54609" y="135000"/>
                  </a:lnTo>
                  <a:lnTo>
                    <a:pt x="1777" y="144525"/>
                  </a:lnTo>
                  <a:lnTo>
                    <a:pt x="1143" y="154939"/>
                  </a:lnTo>
                  <a:lnTo>
                    <a:pt x="634" y="165480"/>
                  </a:lnTo>
                  <a:lnTo>
                    <a:pt x="0" y="176021"/>
                  </a:lnTo>
                  <a:lnTo>
                    <a:pt x="51180" y="192023"/>
                  </a:lnTo>
                  <a:lnTo>
                    <a:pt x="53213" y="201158"/>
                  </a:lnTo>
                  <a:lnTo>
                    <a:pt x="55911" y="210232"/>
                  </a:lnTo>
                  <a:lnTo>
                    <a:pt x="59324" y="219188"/>
                  </a:lnTo>
                  <a:lnTo>
                    <a:pt x="63500" y="227964"/>
                  </a:lnTo>
                  <a:lnTo>
                    <a:pt x="33147" y="272288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859262" y="3207257"/>
              <a:ext cx="150749" cy="150749"/>
            </a:xfrm>
            <a:prstGeom prst="rect">
              <a:avLst/>
            </a:prstGeom>
          </p:spPr>
        </p:pic>
        <p:sp>
          <p:nvSpPr>
            <p:cNvPr id="37" name="object 37" descr=""/>
            <p:cNvSpPr/>
            <p:nvPr/>
          </p:nvSpPr>
          <p:spPr>
            <a:xfrm>
              <a:off x="10473817" y="2823962"/>
              <a:ext cx="587375" cy="617220"/>
            </a:xfrm>
            <a:custGeom>
              <a:avLst/>
              <a:gdLst/>
              <a:ahLst/>
              <a:cxnLst/>
              <a:rect l="l" t="t" r="r" b="b"/>
              <a:pathLst>
                <a:path w="587375" h="617220">
                  <a:moveTo>
                    <a:pt x="230885" y="4073"/>
                  </a:moveTo>
                  <a:lnTo>
                    <a:pt x="276555" y="0"/>
                  </a:lnTo>
                  <a:lnTo>
                    <a:pt x="321202" y="2548"/>
                  </a:lnTo>
                  <a:lnTo>
                    <a:pt x="364278" y="11325"/>
                  </a:lnTo>
                  <a:lnTo>
                    <a:pt x="405233" y="25937"/>
                  </a:lnTo>
                  <a:lnTo>
                    <a:pt x="443517" y="45992"/>
                  </a:lnTo>
                  <a:lnTo>
                    <a:pt x="478581" y="71096"/>
                  </a:lnTo>
                  <a:lnTo>
                    <a:pt x="509875" y="100855"/>
                  </a:lnTo>
                  <a:lnTo>
                    <a:pt x="536849" y="134876"/>
                  </a:lnTo>
                  <a:lnTo>
                    <a:pt x="558954" y="172767"/>
                  </a:lnTo>
                  <a:lnTo>
                    <a:pt x="575640" y="214133"/>
                  </a:lnTo>
                  <a:lnTo>
                    <a:pt x="586358" y="258581"/>
                  </a:lnTo>
                  <a:lnTo>
                    <a:pt x="586485" y="259851"/>
                  </a:lnTo>
                  <a:lnTo>
                    <a:pt x="586739" y="260994"/>
                  </a:lnTo>
                  <a:lnTo>
                    <a:pt x="586866" y="262137"/>
                  </a:lnTo>
                </a:path>
                <a:path w="587375" h="617220">
                  <a:moveTo>
                    <a:pt x="291337" y="617102"/>
                  </a:moveTo>
                  <a:lnTo>
                    <a:pt x="245216" y="615184"/>
                  </a:lnTo>
                  <a:lnTo>
                    <a:pt x="200614" y="606635"/>
                  </a:lnTo>
                  <a:lnTo>
                    <a:pt x="158158" y="591838"/>
                  </a:lnTo>
                  <a:lnTo>
                    <a:pt x="118475" y="571176"/>
                  </a:lnTo>
                  <a:lnTo>
                    <a:pt x="82191" y="545031"/>
                  </a:lnTo>
                  <a:lnTo>
                    <a:pt x="49932" y="513786"/>
                  </a:lnTo>
                  <a:lnTo>
                    <a:pt x="22326" y="477823"/>
                  </a:lnTo>
                  <a:lnTo>
                    <a:pt x="0" y="437524"/>
                  </a:lnTo>
                </a:path>
              </a:pathLst>
            </a:custGeom>
            <a:ln w="12192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 descr=""/>
          <p:cNvSpPr/>
          <p:nvPr/>
        </p:nvSpPr>
        <p:spPr>
          <a:xfrm>
            <a:off x="9816845" y="3076067"/>
            <a:ext cx="389890" cy="149860"/>
          </a:xfrm>
          <a:custGeom>
            <a:avLst/>
            <a:gdLst/>
            <a:ahLst/>
            <a:cxnLst/>
            <a:rect l="l" t="t" r="r" b="b"/>
            <a:pathLst>
              <a:path w="389890" h="149860">
                <a:moveTo>
                  <a:pt x="348687" y="74803"/>
                </a:moveTo>
                <a:lnTo>
                  <a:pt x="245109" y="132334"/>
                </a:lnTo>
                <a:lnTo>
                  <a:pt x="243458" y="138303"/>
                </a:lnTo>
                <a:lnTo>
                  <a:pt x="248793" y="147955"/>
                </a:lnTo>
                <a:lnTo>
                  <a:pt x="254761" y="149606"/>
                </a:lnTo>
                <a:lnTo>
                  <a:pt x="371664" y="84709"/>
                </a:lnTo>
                <a:lnTo>
                  <a:pt x="369061" y="84709"/>
                </a:lnTo>
                <a:lnTo>
                  <a:pt x="369061" y="83438"/>
                </a:lnTo>
                <a:lnTo>
                  <a:pt x="364235" y="83438"/>
                </a:lnTo>
                <a:lnTo>
                  <a:pt x="348687" y="74803"/>
                </a:lnTo>
                <a:close/>
              </a:path>
              <a:path w="389890" h="149860">
                <a:moveTo>
                  <a:pt x="330853" y="64897"/>
                </a:moveTo>
                <a:lnTo>
                  <a:pt x="0" y="64897"/>
                </a:lnTo>
                <a:lnTo>
                  <a:pt x="0" y="84709"/>
                </a:lnTo>
                <a:lnTo>
                  <a:pt x="330853" y="84709"/>
                </a:lnTo>
                <a:lnTo>
                  <a:pt x="348687" y="74803"/>
                </a:lnTo>
                <a:lnTo>
                  <a:pt x="330853" y="64897"/>
                </a:lnTo>
                <a:close/>
              </a:path>
              <a:path w="389890" h="149860">
                <a:moveTo>
                  <a:pt x="371667" y="64897"/>
                </a:moveTo>
                <a:lnTo>
                  <a:pt x="369061" y="64897"/>
                </a:lnTo>
                <a:lnTo>
                  <a:pt x="369061" y="84709"/>
                </a:lnTo>
                <a:lnTo>
                  <a:pt x="371664" y="84709"/>
                </a:lnTo>
                <a:lnTo>
                  <a:pt x="389508" y="74803"/>
                </a:lnTo>
                <a:lnTo>
                  <a:pt x="371667" y="64897"/>
                </a:lnTo>
                <a:close/>
              </a:path>
              <a:path w="389890" h="149860">
                <a:moveTo>
                  <a:pt x="364235" y="66167"/>
                </a:moveTo>
                <a:lnTo>
                  <a:pt x="348687" y="74803"/>
                </a:lnTo>
                <a:lnTo>
                  <a:pt x="364235" y="83438"/>
                </a:lnTo>
                <a:lnTo>
                  <a:pt x="364235" y="66167"/>
                </a:lnTo>
                <a:close/>
              </a:path>
              <a:path w="389890" h="149860">
                <a:moveTo>
                  <a:pt x="369061" y="66167"/>
                </a:moveTo>
                <a:lnTo>
                  <a:pt x="364235" y="66167"/>
                </a:lnTo>
                <a:lnTo>
                  <a:pt x="364235" y="83438"/>
                </a:lnTo>
                <a:lnTo>
                  <a:pt x="369061" y="83438"/>
                </a:lnTo>
                <a:lnTo>
                  <a:pt x="369061" y="66167"/>
                </a:lnTo>
                <a:close/>
              </a:path>
              <a:path w="389890" h="149860">
                <a:moveTo>
                  <a:pt x="254761" y="0"/>
                </a:moveTo>
                <a:lnTo>
                  <a:pt x="248793" y="1650"/>
                </a:lnTo>
                <a:lnTo>
                  <a:pt x="243458" y="11303"/>
                </a:lnTo>
                <a:lnTo>
                  <a:pt x="245109" y="17272"/>
                </a:lnTo>
                <a:lnTo>
                  <a:pt x="348687" y="74803"/>
                </a:lnTo>
                <a:lnTo>
                  <a:pt x="364235" y="66167"/>
                </a:lnTo>
                <a:lnTo>
                  <a:pt x="369061" y="66167"/>
                </a:lnTo>
                <a:lnTo>
                  <a:pt x="369061" y="64897"/>
                </a:lnTo>
                <a:lnTo>
                  <a:pt x="371667" y="64897"/>
                </a:lnTo>
                <a:lnTo>
                  <a:pt x="2547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 descr=""/>
          <p:cNvSpPr txBox="1"/>
          <p:nvPr/>
        </p:nvSpPr>
        <p:spPr>
          <a:xfrm>
            <a:off x="2395473" y="3652198"/>
            <a:ext cx="1355725" cy="706120"/>
          </a:xfrm>
          <a:prstGeom prst="rect">
            <a:avLst/>
          </a:prstGeom>
        </p:spPr>
        <p:txBody>
          <a:bodyPr wrap="square" lIns="0" tIns="755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95"/>
              </a:spcBef>
            </a:pPr>
            <a:r>
              <a:rPr dirty="0" sz="1300" b="1">
                <a:solidFill>
                  <a:srgbClr val="FFFFFF"/>
                </a:solidFill>
                <a:latin typeface="Trebuchet MS"/>
                <a:cs typeface="Trebuchet MS"/>
              </a:rPr>
              <a:t>Raw</a:t>
            </a:r>
            <a:r>
              <a:rPr dirty="0" sz="1300" spc="5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-20" b="1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300">
              <a:latin typeface="Trebuchet MS"/>
              <a:cs typeface="Trebuchet MS"/>
            </a:endParaRPr>
          </a:p>
          <a:p>
            <a:pPr algn="ctr" marL="12700" marR="5080">
              <a:lnSpc>
                <a:spcPct val="100000"/>
              </a:lnSpc>
              <a:spcBef>
                <a:spcPts val="425"/>
              </a:spcBef>
            </a:pPr>
            <a:r>
              <a:rPr dirty="0" sz="1200">
                <a:solidFill>
                  <a:srgbClr val="289EFF"/>
                </a:solidFill>
                <a:latin typeface="Trebuchet MS"/>
                <a:cs typeface="Trebuchet MS"/>
              </a:rPr>
              <a:t>Input</a:t>
            </a:r>
            <a:r>
              <a:rPr dirty="0" sz="1200" spc="-10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89EFF"/>
                </a:solidFill>
                <a:latin typeface="Trebuchet MS"/>
                <a:cs typeface="Trebuchet MS"/>
              </a:rPr>
              <a:t>raw data</a:t>
            </a:r>
            <a:r>
              <a:rPr dirty="0" sz="1200" spc="30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89EFF"/>
                </a:solidFill>
                <a:latin typeface="Trebuchet MS"/>
                <a:cs typeface="Trebuchet MS"/>
              </a:rPr>
              <a:t>into </a:t>
            </a:r>
            <a:r>
              <a:rPr dirty="0" sz="1200">
                <a:solidFill>
                  <a:srgbClr val="289EFF"/>
                </a:solidFill>
                <a:latin typeface="Trebuchet MS"/>
                <a:cs typeface="Trebuchet MS"/>
              </a:rPr>
              <a:t>Amazon</a:t>
            </a:r>
            <a:r>
              <a:rPr dirty="0" sz="1200" spc="165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289EFF"/>
                </a:solidFill>
                <a:latin typeface="Trebuchet MS"/>
                <a:cs typeface="Trebuchet MS"/>
              </a:rPr>
              <a:t>S3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4431538" y="3652198"/>
            <a:ext cx="1381760" cy="889000"/>
          </a:xfrm>
          <a:prstGeom prst="rect">
            <a:avLst/>
          </a:prstGeom>
        </p:spPr>
        <p:txBody>
          <a:bodyPr wrap="square" lIns="0" tIns="75565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595"/>
              </a:spcBef>
            </a:pPr>
            <a:r>
              <a:rPr dirty="0" sz="1300" spc="-10" b="1">
                <a:solidFill>
                  <a:srgbClr val="FFFFFF"/>
                </a:solidFill>
                <a:latin typeface="Trebuchet MS"/>
                <a:cs typeface="Trebuchet MS"/>
              </a:rPr>
              <a:t>Labeling</a:t>
            </a:r>
            <a:endParaRPr sz="1300">
              <a:latin typeface="Trebuchet MS"/>
              <a:cs typeface="Trebuchet MS"/>
            </a:endParaRPr>
          </a:p>
          <a:p>
            <a:pPr algn="ctr" marL="12700" marR="5080" indent="-2540">
              <a:lnSpc>
                <a:spcPct val="100000"/>
              </a:lnSpc>
              <a:spcBef>
                <a:spcPts val="425"/>
              </a:spcBef>
            </a:pPr>
            <a:r>
              <a:rPr dirty="0" sz="1200">
                <a:solidFill>
                  <a:srgbClr val="289EFF"/>
                </a:solidFill>
                <a:latin typeface="Trebuchet MS"/>
                <a:cs typeface="Trebuchet MS"/>
              </a:rPr>
              <a:t>Create</a:t>
            </a:r>
            <a:r>
              <a:rPr dirty="0" sz="1200" spc="-60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89EFF"/>
                </a:solidFill>
                <a:latin typeface="Trebuchet MS"/>
                <a:cs typeface="Trebuchet MS"/>
              </a:rPr>
              <a:t>a</a:t>
            </a:r>
            <a:r>
              <a:rPr dirty="0" sz="1200" spc="-70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289EFF"/>
                </a:solidFill>
                <a:latin typeface="Trebuchet MS"/>
                <a:cs typeface="Trebuchet MS"/>
              </a:rPr>
              <a:t>labeling job</a:t>
            </a:r>
            <a:r>
              <a:rPr dirty="0" sz="1200" spc="35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89EFF"/>
                </a:solidFill>
                <a:latin typeface="Trebuchet MS"/>
                <a:cs typeface="Trebuchet MS"/>
              </a:rPr>
              <a:t>using</a:t>
            </a:r>
            <a:r>
              <a:rPr dirty="0" sz="1200" spc="-10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89EFF"/>
                </a:solidFill>
                <a:latin typeface="Trebuchet MS"/>
                <a:cs typeface="Trebuchet MS"/>
              </a:rPr>
              <a:t>custom</a:t>
            </a:r>
            <a:r>
              <a:rPr dirty="0" sz="1200" spc="50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289EFF"/>
                </a:solidFill>
                <a:latin typeface="Trebuchet MS"/>
                <a:cs typeface="Trebuchet MS"/>
              </a:rPr>
              <a:t>or </a:t>
            </a:r>
            <a:r>
              <a:rPr dirty="0" sz="1200">
                <a:solidFill>
                  <a:srgbClr val="289EFF"/>
                </a:solidFill>
                <a:latin typeface="Trebuchet MS"/>
                <a:cs typeface="Trebuchet MS"/>
              </a:rPr>
              <a:t>built-in</a:t>
            </a:r>
            <a:r>
              <a:rPr dirty="0" sz="1200" spc="-40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289EFF"/>
                </a:solidFill>
                <a:latin typeface="Trebuchet MS"/>
                <a:cs typeface="Trebuchet MS"/>
              </a:rPr>
              <a:t>workflows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6303009" y="3652198"/>
            <a:ext cx="1153795" cy="889000"/>
          </a:xfrm>
          <a:prstGeom prst="rect">
            <a:avLst/>
          </a:prstGeom>
        </p:spPr>
        <p:txBody>
          <a:bodyPr wrap="square" lIns="0" tIns="755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95"/>
              </a:spcBef>
            </a:pPr>
            <a:r>
              <a:rPr dirty="0" sz="1300" spc="-10" b="1">
                <a:solidFill>
                  <a:srgbClr val="FFFFFF"/>
                </a:solidFill>
                <a:latin typeface="Trebuchet MS"/>
                <a:cs typeface="Trebuchet MS"/>
              </a:rPr>
              <a:t>Labelers</a:t>
            </a:r>
            <a:endParaRPr sz="1300">
              <a:latin typeface="Trebuchet MS"/>
              <a:cs typeface="Trebuchet MS"/>
            </a:endParaRPr>
          </a:p>
          <a:p>
            <a:pPr algn="ctr" marL="12065" marR="5080">
              <a:lnSpc>
                <a:spcPct val="100000"/>
              </a:lnSpc>
              <a:spcBef>
                <a:spcPts val="425"/>
              </a:spcBef>
            </a:pPr>
            <a:r>
              <a:rPr dirty="0" sz="1200">
                <a:solidFill>
                  <a:srgbClr val="289EFF"/>
                </a:solidFill>
                <a:latin typeface="Trebuchet MS"/>
                <a:cs typeface="Trebuchet MS"/>
              </a:rPr>
              <a:t>Choose</a:t>
            </a:r>
            <a:r>
              <a:rPr dirty="0" sz="1200" spc="100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89EFF"/>
                </a:solidFill>
                <a:latin typeface="Trebuchet MS"/>
                <a:cs typeface="Trebuchet MS"/>
              </a:rPr>
              <a:t>from </a:t>
            </a:r>
            <a:r>
              <a:rPr dirty="0" sz="1200">
                <a:solidFill>
                  <a:srgbClr val="289EFF"/>
                </a:solidFill>
                <a:latin typeface="Trebuchet MS"/>
                <a:cs typeface="Trebuchet MS"/>
              </a:rPr>
              <a:t>different</a:t>
            </a:r>
            <a:r>
              <a:rPr dirty="0" sz="1200" spc="-45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289EFF"/>
                </a:solidFill>
                <a:latin typeface="Trebuchet MS"/>
                <a:cs typeface="Trebuchet MS"/>
              </a:rPr>
              <a:t>groups </a:t>
            </a:r>
            <a:r>
              <a:rPr dirty="0" sz="1200">
                <a:solidFill>
                  <a:srgbClr val="289EFF"/>
                </a:solidFill>
                <a:latin typeface="Trebuchet MS"/>
                <a:cs typeface="Trebuchet MS"/>
              </a:rPr>
              <a:t>of</a:t>
            </a:r>
            <a:r>
              <a:rPr dirty="0" sz="1200" spc="5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289EFF"/>
                </a:solidFill>
                <a:latin typeface="Trebuchet MS"/>
                <a:cs typeface="Trebuchet MS"/>
              </a:rPr>
              <a:t>labelers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7808468" y="3652198"/>
            <a:ext cx="1647825" cy="1071880"/>
          </a:xfrm>
          <a:prstGeom prst="rect">
            <a:avLst/>
          </a:prstGeom>
        </p:spPr>
        <p:txBody>
          <a:bodyPr wrap="square" lIns="0" tIns="75565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595"/>
              </a:spcBef>
            </a:pPr>
            <a:r>
              <a:rPr dirty="0" sz="1300" b="1">
                <a:solidFill>
                  <a:srgbClr val="FFFFFF"/>
                </a:solidFill>
                <a:latin typeface="Trebuchet MS"/>
                <a:cs typeface="Trebuchet MS"/>
              </a:rPr>
              <a:t>Assistive</a:t>
            </a:r>
            <a:r>
              <a:rPr dirty="0" sz="1300" spc="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-10" b="1">
                <a:solidFill>
                  <a:srgbClr val="FFFFFF"/>
                </a:solidFill>
                <a:latin typeface="Trebuchet MS"/>
                <a:cs typeface="Trebuchet MS"/>
              </a:rPr>
              <a:t>labeling</a:t>
            </a:r>
            <a:endParaRPr sz="1300">
              <a:latin typeface="Trebuchet MS"/>
              <a:cs typeface="Trebuchet MS"/>
            </a:endParaRPr>
          </a:p>
          <a:p>
            <a:pPr algn="ctr" marL="12700" marR="5080" indent="1905">
              <a:lnSpc>
                <a:spcPct val="100000"/>
              </a:lnSpc>
              <a:spcBef>
                <a:spcPts val="425"/>
              </a:spcBef>
            </a:pPr>
            <a:r>
              <a:rPr dirty="0" sz="1200">
                <a:solidFill>
                  <a:srgbClr val="289EFF"/>
                </a:solidFill>
                <a:latin typeface="Trebuchet MS"/>
                <a:cs typeface="Trebuchet MS"/>
              </a:rPr>
              <a:t>Labelers</a:t>
            </a:r>
            <a:r>
              <a:rPr dirty="0" sz="1200" spc="-20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289EFF"/>
                </a:solidFill>
                <a:latin typeface="Trebuchet MS"/>
                <a:cs typeface="Trebuchet MS"/>
              </a:rPr>
              <a:t>complete</a:t>
            </a:r>
            <a:r>
              <a:rPr dirty="0" sz="1200" spc="500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89EFF"/>
                </a:solidFill>
                <a:latin typeface="Trebuchet MS"/>
                <a:cs typeface="Trebuchet MS"/>
              </a:rPr>
              <a:t>tasks</a:t>
            </a:r>
            <a:r>
              <a:rPr dirty="0" sz="1200" spc="25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89EFF"/>
                </a:solidFill>
                <a:latin typeface="Trebuchet MS"/>
                <a:cs typeface="Trebuchet MS"/>
              </a:rPr>
              <a:t>using</a:t>
            </a:r>
            <a:r>
              <a:rPr dirty="0" sz="1200" spc="15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89EFF"/>
                </a:solidFill>
                <a:latin typeface="Trebuchet MS"/>
                <a:cs typeface="Trebuchet MS"/>
              </a:rPr>
              <a:t>the</a:t>
            </a:r>
            <a:r>
              <a:rPr dirty="0" sz="1200" spc="45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289EFF"/>
                </a:solidFill>
                <a:latin typeface="Trebuchet MS"/>
                <a:cs typeface="Trebuchet MS"/>
              </a:rPr>
              <a:t>labeling </a:t>
            </a:r>
            <a:r>
              <a:rPr dirty="0" sz="1200">
                <a:solidFill>
                  <a:srgbClr val="289EFF"/>
                </a:solidFill>
                <a:latin typeface="Trebuchet MS"/>
                <a:cs typeface="Trebuchet MS"/>
              </a:rPr>
              <a:t>UI with</a:t>
            </a:r>
            <a:r>
              <a:rPr dirty="0" sz="1200" spc="-15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289EFF"/>
                </a:solidFill>
                <a:latin typeface="Trebuchet MS"/>
                <a:cs typeface="Trebuchet MS"/>
              </a:rPr>
              <a:t>assistive </a:t>
            </a:r>
            <a:r>
              <a:rPr dirty="0" sz="1200">
                <a:solidFill>
                  <a:srgbClr val="289EFF"/>
                </a:solidFill>
                <a:latin typeface="Trebuchet MS"/>
                <a:cs typeface="Trebuchet MS"/>
              </a:rPr>
              <a:t>labeling</a:t>
            </a:r>
            <a:r>
              <a:rPr dirty="0" sz="1200" spc="55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289EFF"/>
                </a:solidFill>
                <a:latin typeface="Trebuchet MS"/>
                <a:cs typeface="Trebuchet MS"/>
              </a:rPr>
              <a:t>features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10313669" y="3711066"/>
            <a:ext cx="1240155" cy="6356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700" marR="5080" indent="-1270">
              <a:lnSpc>
                <a:spcPct val="102699"/>
              </a:lnSpc>
              <a:spcBef>
                <a:spcPts val="90"/>
              </a:spcBef>
            </a:pPr>
            <a:r>
              <a:rPr dirty="0" sz="1300" spc="8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dirty="0" sz="13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Trebuchet MS"/>
                <a:cs typeface="Trebuchet MS"/>
              </a:rPr>
              <a:t>accurate </a:t>
            </a:r>
            <a:r>
              <a:rPr dirty="0" sz="1300">
                <a:solidFill>
                  <a:srgbClr val="FFFFFF"/>
                </a:solidFill>
                <a:latin typeface="Trebuchet MS"/>
                <a:cs typeface="Trebuchet MS"/>
              </a:rPr>
              <a:t>training</a:t>
            </a:r>
            <a:r>
              <a:rPr dirty="0" sz="1300" spc="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Trebuchet MS"/>
                <a:cs typeface="Trebuchet MS"/>
              </a:rPr>
              <a:t>dataset </a:t>
            </a:r>
            <a:r>
              <a:rPr dirty="0" sz="130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13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>
                <a:solidFill>
                  <a:srgbClr val="FFFFFF"/>
                </a:solidFill>
                <a:latin typeface="Trebuchet MS"/>
                <a:cs typeface="Trebuchet MS"/>
              </a:rPr>
              <a:t>ready</a:t>
            </a:r>
            <a:r>
              <a:rPr dirty="0" sz="13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13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-25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endParaRPr sz="1300">
              <a:latin typeface="Trebuchet MS"/>
              <a:cs typeface="Trebuchet MS"/>
            </a:endParaRPr>
          </a:p>
        </p:txBody>
      </p:sp>
      <p:grpSp>
        <p:nvGrpSpPr>
          <p:cNvPr id="44" name="object 44" descr=""/>
          <p:cNvGrpSpPr/>
          <p:nvPr/>
        </p:nvGrpSpPr>
        <p:grpSpPr>
          <a:xfrm>
            <a:off x="259079" y="2092451"/>
            <a:ext cx="2162175" cy="2663190"/>
            <a:chOff x="259079" y="2092451"/>
            <a:chExt cx="2162175" cy="2663190"/>
          </a:xfrm>
        </p:grpSpPr>
        <p:pic>
          <p:nvPicPr>
            <p:cNvPr id="45" name="object 45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59079" y="2092451"/>
              <a:ext cx="2161794" cy="2663190"/>
            </a:xfrm>
            <a:prstGeom prst="rect">
              <a:avLst/>
            </a:prstGeom>
          </p:spPr>
        </p:pic>
        <p:sp>
          <p:nvSpPr>
            <p:cNvPr id="46" name="object 46" descr=""/>
            <p:cNvSpPr/>
            <p:nvPr/>
          </p:nvSpPr>
          <p:spPr>
            <a:xfrm>
              <a:off x="431292" y="2339339"/>
              <a:ext cx="1828800" cy="2251075"/>
            </a:xfrm>
            <a:custGeom>
              <a:avLst/>
              <a:gdLst/>
              <a:ahLst/>
              <a:cxnLst/>
              <a:rect l="l" t="t" r="r" b="b"/>
              <a:pathLst>
                <a:path w="1828800" h="2251075">
                  <a:moveTo>
                    <a:pt x="0" y="2250948"/>
                  </a:moveTo>
                  <a:lnTo>
                    <a:pt x="1828800" y="2250948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2250948"/>
                  </a:lnTo>
                  <a:close/>
                </a:path>
              </a:pathLst>
            </a:custGeom>
            <a:solidFill>
              <a:srgbClr val="00006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31292" y="2269235"/>
              <a:ext cx="1828800" cy="70103"/>
            </a:xfrm>
            <a:prstGeom prst="rect">
              <a:avLst/>
            </a:prstGeom>
          </p:spPr>
        </p:pic>
        <p:sp>
          <p:nvSpPr>
            <p:cNvPr id="48" name="object 48" descr=""/>
            <p:cNvSpPr/>
            <p:nvPr/>
          </p:nvSpPr>
          <p:spPr>
            <a:xfrm>
              <a:off x="960120" y="2837687"/>
              <a:ext cx="0" cy="170815"/>
            </a:xfrm>
            <a:custGeom>
              <a:avLst/>
              <a:gdLst/>
              <a:ahLst/>
              <a:cxnLst/>
              <a:rect l="l" t="t" r="r" b="b"/>
              <a:pathLst>
                <a:path w="0" h="170814">
                  <a:moveTo>
                    <a:pt x="0" y="170687"/>
                  </a:moveTo>
                  <a:lnTo>
                    <a:pt x="0" y="85344"/>
                  </a:lnTo>
                  <a:lnTo>
                    <a:pt x="0" y="0"/>
                  </a:lnTo>
                  <a:lnTo>
                    <a:pt x="0" y="170687"/>
                  </a:lnTo>
                  <a:close/>
                </a:path>
              </a:pathLst>
            </a:custGeom>
            <a:ln w="12192">
              <a:solidFill>
                <a:srgbClr val="289E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1153668" y="2677667"/>
              <a:ext cx="96520" cy="245745"/>
            </a:xfrm>
            <a:custGeom>
              <a:avLst/>
              <a:gdLst/>
              <a:ahLst/>
              <a:cxnLst/>
              <a:rect l="l" t="t" r="r" b="b"/>
              <a:pathLst>
                <a:path w="96519" h="245744">
                  <a:moveTo>
                    <a:pt x="0" y="245364"/>
                  </a:moveTo>
                  <a:lnTo>
                    <a:pt x="0" y="144653"/>
                  </a:lnTo>
                  <a:lnTo>
                    <a:pt x="96012" y="96520"/>
                  </a:lnTo>
                  <a:lnTo>
                    <a:pt x="96012" y="0"/>
                  </a:lnTo>
                </a:path>
              </a:pathLst>
            </a:custGeom>
            <a:ln w="12192">
              <a:solidFill>
                <a:srgbClr val="FF732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1057656" y="2773679"/>
              <a:ext cx="96520" cy="48895"/>
            </a:xfrm>
            <a:custGeom>
              <a:avLst/>
              <a:gdLst/>
              <a:ahLst/>
              <a:cxnLst/>
              <a:rect l="l" t="t" r="r" b="b"/>
              <a:pathLst>
                <a:path w="96519" h="48894">
                  <a:moveTo>
                    <a:pt x="96012" y="48768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FF64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1153668" y="2590799"/>
              <a:ext cx="0" cy="119380"/>
            </a:xfrm>
            <a:custGeom>
              <a:avLst/>
              <a:gdLst/>
              <a:ahLst/>
              <a:cxnLst/>
              <a:rect l="l" t="t" r="r" b="b"/>
              <a:pathLst>
                <a:path w="0" h="119380">
                  <a:moveTo>
                    <a:pt x="0" y="118872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FF762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960120" y="2868167"/>
              <a:ext cx="93345" cy="55244"/>
            </a:xfrm>
            <a:custGeom>
              <a:avLst/>
              <a:gdLst/>
              <a:ahLst/>
              <a:cxnLst/>
              <a:rect l="l" t="t" r="r" b="b"/>
              <a:pathLst>
                <a:path w="93344" h="55244">
                  <a:moveTo>
                    <a:pt x="0" y="54864"/>
                  </a:moveTo>
                  <a:lnTo>
                    <a:pt x="92964" y="0"/>
                  </a:lnTo>
                </a:path>
              </a:pathLst>
            </a:custGeom>
            <a:ln w="12192">
              <a:solidFill>
                <a:srgbClr val="FF52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1057656" y="3014471"/>
              <a:ext cx="96520" cy="64135"/>
            </a:xfrm>
            <a:custGeom>
              <a:avLst/>
              <a:gdLst/>
              <a:ahLst/>
              <a:cxnLst/>
              <a:rect l="l" t="t" r="r" b="b"/>
              <a:pathLst>
                <a:path w="96519" h="64135">
                  <a:moveTo>
                    <a:pt x="0" y="64007"/>
                  </a:moveTo>
                  <a:lnTo>
                    <a:pt x="96012" y="0"/>
                  </a:lnTo>
                </a:path>
              </a:pathLst>
            </a:custGeom>
            <a:ln w="12191">
              <a:solidFill>
                <a:srgbClr val="FF64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1144524" y="3197351"/>
              <a:ext cx="93345" cy="53340"/>
            </a:xfrm>
            <a:custGeom>
              <a:avLst/>
              <a:gdLst/>
              <a:ahLst/>
              <a:cxnLst/>
              <a:rect l="l" t="t" r="r" b="b"/>
              <a:pathLst>
                <a:path w="93344" h="53339">
                  <a:moveTo>
                    <a:pt x="0" y="53339"/>
                  </a:moveTo>
                  <a:lnTo>
                    <a:pt x="92963" y="0"/>
                  </a:lnTo>
                </a:path>
              </a:pathLst>
            </a:custGeom>
            <a:ln w="12192">
              <a:solidFill>
                <a:srgbClr val="289E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1057656" y="2918459"/>
              <a:ext cx="288290" cy="208915"/>
            </a:xfrm>
            <a:custGeom>
              <a:avLst/>
              <a:gdLst/>
              <a:ahLst/>
              <a:cxnLst/>
              <a:rect l="l" t="t" r="r" b="b"/>
              <a:pathLst>
                <a:path w="288290" h="208914">
                  <a:moveTo>
                    <a:pt x="79247" y="208787"/>
                  </a:moveTo>
                  <a:lnTo>
                    <a:pt x="288035" y="96012"/>
                  </a:lnTo>
                </a:path>
                <a:path w="288290" h="208914">
                  <a:moveTo>
                    <a:pt x="0" y="64007"/>
                  </a:moveTo>
                  <a:lnTo>
                    <a:pt x="96012" y="0"/>
                  </a:lnTo>
                </a:path>
              </a:pathLst>
            </a:custGeom>
            <a:ln w="12192">
              <a:solidFill>
                <a:srgbClr val="FF732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6" name="object 56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54024" y="2526410"/>
              <a:ext cx="397763" cy="783971"/>
            </a:xfrm>
            <a:prstGeom prst="rect">
              <a:avLst/>
            </a:prstGeom>
          </p:spPr>
        </p:pic>
        <p:sp>
          <p:nvSpPr>
            <p:cNvPr id="57" name="object 57" descr=""/>
            <p:cNvSpPr/>
            <p:nvPr/>
          </p:nvSpPr>
          <p:spPr>
            <a:xfrm>
              <a:off x="1153668" y="2918459"/>
              <a:ext cx="96520" cy="144780"/>
            </a:xfrm>
            <a:custGeom>
              <a:avLst/>
              <a:gdLst/>
              <a:ahLst/>
              <a:cxnLst/>
              <a:rect l="l" t="t" r="r" b="b"/>
              <a:pathLst>
                <a:path w="96519" h="144780">
                  <a:moveTo>
                    <a:pt x="96012" y="144779"/>
                  </a:moveTo>
                  <a:lnTo>
                    <a:pt x="96012" y="64388"/>
                  </a:lnTo>
                  <a:lnTo>
                    <a:pt x="0" y="0"/>
                  </a:lnTo>
                </a:path>
              </a:pathLst>
            </a:custGeom>
            <a:ln w="12191">
              <a:solidFill>
                <a:srgbClr val="FF732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1731263" y="2837687"/>
              <a:ext cx="0" cy="170815"/>
            </a:xfrm>
            <a:custGeom>
              <a:avLst/>
              <a:gdLst/>
              <a:ahLst/>
              <a:cxnLst/>
              <a:rect l="l" t="t" r="r" b="b"/>
              <a:pathLst>
                <a:path w="0" h="170814">
                  <a:moveTo>
                    <a:pt x="0" y="0"/>
                  </a:moveTo>
                  <a:lnTo>
                    <a:pt x="0" y="85344"/>
                  </a:lnTo>
                  <a:lnTo>
                    <a:pt x="0" y="170687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289E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1635252" y="2965703"/>
              <a:ext cx="96520" cy="48895"/>
            </a:xfrm>
            <a:custGeom>
              <a:avLst/>
              <a:gdLst/>
              <a:ahLst/>
              <a:cxnLst/>
              <a:rect l="l" t="t" r="r" b="b"/>
              <a:pathLst>
                <a:path w="96519" h="48894">
                  <a:moveTo>
                    <a:pt x="0" y="0"/>
                  </a:moveTo>
                  <a:lnTo>
                    <a:pt x="96012" y="48768"/>
                  </a:lnTo>
                </a:path>
              </a:pathLst>
            </a:custGeom>
            <a:ln w="12192">
              <a:solidFill>
                <a:srgbClr val="FF920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1571243" y="2709671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64007" y="0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FF92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1345691" y="3142487"/>
              <a:ext cx="97790" cy="0"/>
            </a:xfrm>
            <a:custGeom>
              <a:avLst/>
              <a:gdLst/>
              <a:ahLst/>
              <a:cxnLst/>
              <a:rect l="l" t="t" r="r" b="b"/>
              <a:pathLst>
                <a:path w="97790" h="0">
                  <a:moveTo>
                    <a:pt x="0" y="0"/>
                  </a:moveTo>
                  <a:lnTo>
                    <a:pt x="97536" y="0"/>
                  </a:lnTo>
                </a:path>
              </a:pathLst>
            </a:custGeom>
            <a:ln w="12192">
              <a:solidFill>
                <a:srgbClr val="289E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1507235" y="2677667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4" h="64135">
                  <a:moveTo>
                    <a:pt x="64007" y="32004"/>
                  </a:moveTo>
                  <a:lnTo>
                    <a:pt x="61489" y="44451"/>
                  </a:lnTo>
                  <a:lnTo>
                    <a:pt x="54625" y="54625"/>
                  </a:lnTo>
                  <a:lnTo>
                    <a:pt x="44451" y="61489"/>
                  </a:lnTo>
                  <a:lnTo>
                    <a:pt x="32003" y="64008"/>
                  </a:lnTo>
                  <a:lnTo>
                    <a:pt x="19556" y="61489"/>
                  </a:lnTo>
                  <a:lnTo>
                    <a:pt x="9382" y="54625"/>
                  </a:lnTo>
                  <a:lnTo>
                    <a:pt x="2518" y="44451"/>
                  </a:lnTo>
                  <a:lnTo>
                    <a:pt x="0" y="32004"/>
                  </a:lnTo>
                  <a:lnTo>
                    <a:pt x="2518" y="19556"/>
                  </a:lnTo>
                  <a:lnTo>
                    <a:pt x="9382" y="9382"/>
                  </a:lnTo>
                  <a:lnTo>
                    <a:pt x="19556" y="2518"/>
                  </a:lnTo>
                  <a:lnTo>
                    <a:pt x="32003" y="0"/>
                  </a:lnTo>
                  <a:lnTo>
                    <a:pt x="44451" y="2518"/>
                  </a:lnTo>
                  <a:lnTo>
                    <a:pt x="54625" y="9382"/>
                  </a:lnTo>
                  <a:lnTo>
                    <a:pt x="61489" y="19556"/>
                  </a:lnTo>
                  <a:lnTo>
                    <a:pt x="64007" y="32004"/>
                  </a:lnTo>
                  <a:close/>
                </a:path>
              </a:pathLst>
            </a:custGeom>
            <a:ln w="12191">
              <a:solidFill>
                <a:srgbClr val="FF92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1571243" y="2918459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64007" y="32003"/>
                  </a:moveTo>
                  <a:lnTo>
                    <a:pt x="61489" y="44451"/>
                  </a:lnTo>
                  <a:lnTo>
                    <a:pt x="54625" y="54625"/>
                  </a:lnTo>
                  <a:lnTo>
                    <a:pt x="44451" y="61489"/>
                  </a:lnTo>
                  <a:lnTo>
                    <a:pt x="32003" y="64007"/>
                  </a:lnTo>
                  <a:lnTo>
                    <a:pt x="19556" y="61489"/>
                  </a:lnTo>
                  <a:lnTo>
                    <a:pt x="9382" y="54625"/>
                  </a:lnTo>
                  <a:lnTo>
                    <a:pt x="2518" y="44451"/>
                  </a:lnTo>
                  <a:lnTo>
                    <a:pt x="0" y="32003"/>
                  </a:lnTo>
                  <a:lnTo>
                    <a:pt x="2518" y="19556"/>
                  </a:lnTo>
                  <a:lnTo>
                    <a:pt x="9382" y="9382"/>
                  </a:lnTo>
                  <a:lnTo>
                    <a:pt x="19556" y="2518"/>
                  </a:lnTo>
                  <a:lnTo>
                    <a:pt x="32003" y="0"/>
                  </a:lnTo>
                  <a:lnTo>
                    <a:pt x="44451" y="2518"/>
                  </a:lnTo>
                  <a:lnTo>
                    <a:pt x="54625" y="9382"/>
                  </a:lnTo>
                  <a:lnTo>
                    <a:pt x="61489" y="19556"/>
                  </a:lnTo>
                  <a:lnTo>
                    <a:pt x="64007" y="32003"/>
                  </a:lnTo>
                  <a:close/>
                </a:path>
              </a:pathLst>
            </a:custGeom>
            <a:ln w="12192">
              <a:solidFill>
                <a:srgbClr val="FF920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1443227" y="2837687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4" h="64135">
                  <a:moveTo>
                    <a:pt x="64008" y="32003"/>
                  </a:moveTo>
                  <a:lnTo>
                    <a:pt x="61489" y="44451"/>
                  </a:lnTo>
                  <a:lnTo>
                    <a:pt x="54625" y="54625"/>
                  </a:lnTo>
                  <a:lnTo>
                    <a:pt x="44451" y="61489"/>
                  </a:lnTo>
                  <a:lnTo>
                    <a:pt x="32003" y="64008"/>
                  </a:lnTo>
                  <a:lnTo>
                    <a:pt x="19556" y="61489"/>
                  </a:lnTo>
                  <a:lnTo>
                    <a:pt x="9382" y="54625"/>
                  </a:lnTo>
                  <a:lnTo>
                    <a:pt x="2518" y="44451"/>
                  </a:lnTo>
                  <a:lnTo>
                    <a:pt x="0" y="32003"/>
                  </a:lnTo>
                  <a:lnTo>
                    <a:pt x="2518" y="19556"/>
                  </a:lnTo>
                  <a:lnTo>
                    <a:pt x="9382" y="9382"/>
                  </a:lnTo>
                  <a:lnTo>
                    <a:pt x="19556" y="2518"/>
                  </a:lnTo>
                  <a:lnTo>
                    <a:pt x="32003" y="0"/>
                  </a:lnTo>
                  <a:lnTo>
                    <a:pt x="44451" y="2518"/>
                  </a:lnTo>
                  <a:lnTo>
                    <a:pt x="54625" y="9382"/>
                  </a:lnTo>
                  <a:lnTo>
                    <a:pt x="61489" y="19556"/>
                  </a:lnTo>
                  <a:lnTo>
                    <a:pt x="64008" y="32003"/>
                  </a:lnTo>
                  <a:close/>
                </a:path>
              </a:pathLst>
            </a:custGeom>
            <a:ln w="12192">
              <a:solidFill>
                <a:srgbClr val="FF861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1443227" y="3110483"/>
              <a:ext cx="64135" cy="66040"/>
            </a:xfrm>
            <a:custGeom>
              <a:avLst/>
              <a:gdLst/>
              <a:ahLst/>
              <a:cxnLst/>
              <a:rect l="l" t="t" r="r" b="b"/>
              <a:pathLst>
                <a:path w="64134" h="66039">
                  <a:moveTo>
                    <a:pt x="64008" y="32765"/>
                  </a:moveTo>
                  <a:lnTo>
                    <a:pt x="61489" y="45493"/>
                  </a:lnTo>
                  <a:lnTo>
                    <a:pt x="54625" y="55911"/>
                  </a:lnTo>
                  <a:lnTo>
                    <a:pt x="44451" y="62948"/>
                  </a:lnTo>
                  <a:lnTo>
                    <a:pt x="32003" y="65531"/>
                  </a:lnTo>
                  <a:lnTo>
                    <a:pt x="19556" y="62948"/>
                  </a:lnTo>
                  <a:lnTo>
                    <a:pt x="9382" y="55911"/>
                  </a:lnTo>
                  <a:lnTo>
                    <a:pt x="2518" y="45493"/>
                  </a:lnTo>
                  <a:lnTo>
                    <a:pt x="0" y="32765"/>
                  </a:lnTo>
                  <a:lnTo>
                    <a:pt x="2518" y="20038"/>
                  </a:lnTo>
                  <a:lnTo>
                    <a:pt x="9382" y="9620"/>
                  </a:lnTo>
                  <a:lnTo>
                    <a:pt x="19556" y="2583"/>
                  </a:lnTo>
                  <a:lnTo>
                    <a:pt x="32003" y="0"/>
                  </a:lnTo>
                  <a:lnTo>
                    <a:pt x="44451" y="2583"/>
                  </a:lnTo>
                  <a:lnTo>
                    <a:pt x="54625" y="9620"/>
                  </a:lnTo>
                  <a:lnTo>
                    <a:pt x="61489" y="20038"/>
                  </a:lnTo>
                  <a:lnTo>
                    <a:pt x="64008" y="32765"/>
                  </a:lnTo>
                  <a:close/>
                </a:path>
              </a:pathLst>
            </a:custGeom>
            <a:ln w="12192">
              <a:solidFill>
                <a:srgbClr val="289E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6" name="object 66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39596" y="2526410"/>
              <a:ext cx="397764" cy="783971"/>
            </a:xfrm>
            <a:prstGeom prst="rect">
              <a:avLst/>
            </a:prstGeom>
          </p:spPr>
        </p:pic>
      </p:grpSp>
      <p:sp>
        <p:nvSpPr>
          <p:cNvPr id="67" name="object 67" descr=""/>
          <p:cNvSpPr txBox="1"/>
          <p:nvPr/>
        </p:nvSpPr>
        <p:spPr>
          <a:xfrm>
            <a:off x="431291" y="3448939"/>
            <a:ext cx="1828800" cy="1033144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ctr" marL="152400" marR="141605">
              <a:lnSpc>
                <a:spcPct val="103099"/>
              </a:lnSpc>
              <a:spcBef>
                <a:spcPts val="80"/>
              </a:spcBef>
            </a:pPr>
            <a:r>
              <a:rPr dirty="0" sz="1300" spc="50" b="1">
                <a:solidFill>
                  <a:srgbClr val="FFFFFF"/>
                </a:solidFill>
                <a:latin typeface="Trebuchet MS"/>
                <a:cs typeface="Trebuchet MS"/>
              </a:rPr>
              <a:t>SageMaker</a:t>
            </a:r>
            <a:r>
              <a:rPr dirty="0" sz="1300" spc="-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-10" b="1">
                <a:solidFill>
                  <a:srgbClr val="FFFFFF"/>
                </a:solidFill>
                <a:latin typeface="Trebuchet MS"/>
                <a:cs typeface="Trebuchet MS"/>
              </a:rPr>
              <a:t>Ground Truth</a:t>
            </a:r>
            <a:endParaRPr sz="1300">
              <a:latin typeface="Trebuchet MS"/>
              <a:cs typeface="Trebuchet MS"/>
            </a:endParaRPr>
          </a:p>
          <a:p>
            <a:pPr algn="ctr" marL="240029" marR="231775">
              <a:lnSpc>
                <a:spcPct val="100000"/>
              </a:lnSpc>
              <a:spcBef>
                <a:spcPts val="415"/>
              </a:spcBef>
            </a:pPr>
            <a:r>
              <a:rPr dirty="0" sz="1200">
                <a:solidFill>
                  <a:srgbClr val="289EFF"/>
                </a:solidFill>
                <a:latin typeface="Trebuchet MS"/>
                <a:cs typeface="Trebuchet MS"/>
              </a:rPr>
              <a:t>Easily</a:t>
            </a:r>
            <a:r>
              <a:rPr dirty="0" sz="1200" spc="-50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89EFF"/>
                </a:solidFill>
                <a:latin typeface="Trebuchet MS"/>
                <a:cs typeface="Trebuchet MS"/>
              </a:rPr>
              <a:t>label</a:t>
            </a:r>
            <a:r>
              <a:rPr dirty="0" sz="1200" spc="-20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289EFF"/>
                </a:solidFill>
                <a:latin typeface="Trebuchet MS"/>
                <a:cs typeface="Trebuchet MS"/>
              </a:rPr>
              <a:t>training </a:t>
            </a:r>
            <a:r>
              <a:rPr dirty="0" sz="1200">
                <a:solidFill>
                  <a:srgbClr val="289EFF"/>
                </a:solidFill>
                <a:latin typeface="Trebuchet MS"/>
                <a:cs typeface="Trebuchet MS"/>
              </a:rPr>
              <a:t>data</a:t>
            </a:r>
            <a:r>
              <a:rPr dirty="0" sz="1200" spc="-5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89EFF"/>
                </a:solidFill>
                <a:latin typeface="Trebuchet MS"/>
                <a:cs typeface="Trebuchet MS"/>
              </a:rPr>
              <a:t>for </a:t>
            </a:r>
            <a:r>
              <a:rPr dirty="0" sz="1200" spc="-10">
                <a:solidFill>
                  <a:srgbClr val="289EFF"/>
                </a:solidFill>
                <a:latin typeface="Trebuchet MS"/>
                <a:cs typeface="Trebuchet MS"/>
              </a:rPr>
              <a:t>machine </a:t>
            </a:r>
            <a:r>
              <a:rPr dirty="0" sz="1200">
                <a:solidFill>
                  <a:srgbClr val="289EFF"/>
                </a:solidFill>
                <a:latin typeface="Trebuchet MS"/>
                <a:cs typeface="Trebuchet MS"/>
              </a:rPr>
              <a:t>learning</a:t>
            </a:r>
            <a:r>
              <a:rPr dirty="0" sz="1200" spc="-25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89EFF"/>
                </a:solidFill>
                <a:latin typeface="Trebuchet MS"/>
                <a:cs typeface="Trebuchet MS"/>
              </a:rPr>
              <a:t>at</a:t>
            </a:r>
            <a:r>
              <a:rPr dirty="0" sz="1200" spc="25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89EFF"/>
                </a:solidFill>
                <a:latin typeface="Trebuchet MS"/>
                <a:cs typeface="Trebuchet MS"/>
              </a:rPr>
              <a:t>scale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68" name="object 68" descr=""/>
          <p:cNvGrpSpPr/>
          <p:nvPr/>
        </p:nvGrpSpPr>
        <p:grpSpPr>
          <a:xfrm>
            <a:off x="1155191" y="2302764"/>
            <a:ext cx="8171815" cy="1278890"/>
            <a:chOff x="1155191" y="2302764"/>
            <a:chExt cx="8171815" cy="1278890"/>
          </a:xfrm>
        </p:grpSpPr>
        <p:sp>
          <p:nvSpPr>
            <p:cNvPr id="69" name="object 69" descr=""/>
            <p:cNvSpPr/>
            <p:nvPr/>
          </p:nvSpPr>
          <p:spPr>
            <a:xfrm>
              <a:off x="1155191" y="2883408"/>
              <a:ext cx="381000" cy="501650"/>
            </a:xfrm>
            <a:custGeom>
              <a:avLst/>
              <a:gdLst/>
              <a:ahLst/>
              <a:cxnLst/>
              <a:rect l="l" t="t" r="r" b="b"/>
              <a:pathLst>
                <a:path w="381000" h="501650">
                  <a:moveTo>
                    <a:pt x="190500" y="0"/>
                  </a:moveTo>
                  <a:lnTo>
                    <a:pt x="0" y="100329"/>
                  </a:lnTo>
                  <a:lnTo>
                    <a:pt x="0" y="501395"/>
                  </a:lnTo>
                  <a:lnTo>
                    <a:pt x="381000" y="501395"/>
                  </a:lnTo>
                  <a:lnTo>
                    <a:pt x="381000" y="100329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00006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0" name="object 70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07007" y="2946654"/>
              <a:ext cx="278891" cy="363474"/>
            </a:xfrm>
            <a:prstGeom prst="rect">
              <a:avLst/>
            </a:prstGeom>
          </p:spPr>
        </p:pic>
        <p:sp>
          <p:nvSpPr>
            <p:cNvPr id="71" name="object 71" descr=""/>
            <p:cNvSpPr/>
            <p:nvPr/>
          </p:nvSpPr>
          <p:spPr>
            <a:xfrm>
              <a:off x="4908803" y="2636520"/>
              <a:ext cx="718185" cy="944880"/>
            </a:xfrm>
            <a:custGeom>
              <a:avLst/>
              <a:gdLst/>
              <a:ahLst/>
              <a:cxnLst/>
              <a:rect l="l" t="t" r="r" b="b"/>
              <a:pathLst>
                <a:path w="718185" h="944879">
                  <a:moveTo>
                    <a:pt x="358901" y="0"/>
                  </a:moveTo>
                  <a:lnTo>
                    <a:pt x="0" y="188975"/>
                  </a:lnTo>
                  <a:lnTo>
                    <a:pt x="0" y="944879"/>
                  </a:lnTo>
                  <a:lnTo>
                    <a:pt x="717804" y="944879"/>
                  </a:lnTo>
                  <a:lnTo>
                    <a:pt x="717804" y="188975"/>
                  </a:lnTo>
                  <a:lnTo>
                    <a:pt x="358901" y="0"/>
                  </a:lnTo>
                  <a:close/>
                </a:path>
              </a:pathLst>
            </a:custGeom>
            <a:solidFill>
              <a:srgbClr val="0000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4997195" y="2727960"/>
              <a:ext cx="535305" cy="704215"/>
            </a:xfrm>
            <a:custGeom>
              <a:avLst/>
              <a:gdLst/>
              <a:ahLst/>
              <a:cxnLst/>
              <a:rect l="l" t="t" r="r" b="b"/>
              <a:pathLst>
                <a:path w="535304" h="704214">
                  <a:moveTo>
                    <a:pt x="534924" y="704088"/>
                  </a:moveTo>
                  <a:lnTo>
                    <a:pt x="0" y="704088"/>
                  </a:lnTo>
                  <a:lnTo>
                    <a:pt x="0" y="140842"/>
                  </a:lnTo>
                  <a:lnTo>
                    <a:pt x="267462" y="0"/>
                  </a:lnTo>
                  <a:lnTo>
                    <a:pt x="534924" y="140842"/>
                  </a:lnTo>
                  <a:lnTo>
                    <a:pt x="534924" y="704088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3" name="object 73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199888" y="2872740"/>
              <a:ext cx="129540" cy="129540"/>
            </a:xfrm>
            <a:prstGeom prst="rect">
              <a:avLst/>
            </a:prstGeom>
          </p:spPr>
        </p:pic>
        <p:sp>
          <p:nvSpPr>
            <p:cNvPr id="74" name="object 74" descr=""/>
            <p:cNvSpPr/>
            <p:nvPr/>
          </p:nvSpPr>
          <p:spPr>
            <a:xfrm>
              <a:off x="5081015" y="3072384"/>
              <a:ext cx="365760" cy="220979"/>
            </a:xfrm>
            <a:custGeom>
              <a:avLst/>
              <a:gdLst/>
              <a:ahLst/>
              <a:cxnLst/>
              <a:rect l="l" t="t" r="r" b="b"/>
              <a:pathLst>
                <a:path w="365760" h="220979">
                  <a:moveTo>
                    <a:pt x="0" y="220979"/>
                  </a:moveTo>
                  <a:lnTo>
                    <a:pt x="365760" y="220979"/>
                  </a:lnTo>
                  <a:lnTo>
                    <a:pt x="365760" y="0"/>
                  </a:lnTo>
                  <a:lnTo>
                    <a:pt x="0" y="0"/>
                  </a:lnTo>
                  <a:lnTo>
                    <a:pt x="0" y="220979"/>
                  </a:lnTo>
                  <a:close/>
                </a:path>
                <a:path w="365760" h="220979">
                  <a:moveTo>
                    <a:pt x="68580" y="117348"/>
                  </a:moveTo>
                  <a:lnTo>
                    <a:pt x="296672" y="117348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5782818" y="3076067"/>
              <a:ext cx="389890" cy="149860"/>
            </a:xfrm>
            <a:custGeom>
              <a:avLst/>
              <a:gdLst/>
              <a:ahLst/>
              <a:cxnLst/>
              <a:rect l="l" t="t" r="r" b="b"/>
              <a:pathLst>
                <a:path w="389889" h="149860">
                  <a:moveTo>
                    <a:pt x="348687" y="74803"/>
                  </a:moveTo>
                  <a:lnTo>
                    <a:pt x="245110" y="132334"/>
                  </a:lnTo>
                  <a:lnTo>
                    <a:pt x="243459" y="138303"/>
                  </a:lnTo>
                  <a:lnTo>
                    <a:pt x="248793" y="147955"/>
                  </a:lnTo>
                  <a:lnTo>
                    <a:pt x="254762" y="149606"/>
                  </a:lnTo>
                  <a:lnTo>
                    <a:pt x="371664" y="84709"/>
                  </a:lnTo>
                  <a:lnTo>
                    <a:pt x="369062" y="84709"/>
                  </a:lnTo>
                  <a:lnTo>
                    <a:pt x="369062" y="83438"/>
                  </a:lnTo>
                  <a:lnTo>
                    <a:pt x="364236" y="83438"/>
                  </a:lnTo>
                  <a:lnTo>
                    <a:pt x="348687" y="74803"/>
                  </a:lnTo>
                  <a:close/>
                </a:path>
                <a:path w="389889" h="149860">
                  <a:moveTo>
                    <a:pt x="330853" y="64897"/>
                  </a:moveTo>
                  <a:lnTo>
                    <a:pt x="0" y="64897"/>
                  </a:lnTo>
                  <a:lnTo>
                    <a:pt x="0" y="84709"/>
                  </a:lnTo>
                  <a:lnTo>
                    <a:pt x="330853" y="84709"/>
                  </a:lnTo>
                  <a:lnTo>
                    <a:pt x="348687" y="74803"/>
                  </a:lnTo>
                  <a:lnTo>
                    <a:pt x="330853" y="64897"/>
                  </a:lnTo>
                  <a:close/>
                </a:path>
                <a:path w="389889" h="149860">
                  <a:moveTo>
                    <a:pt x="371667" y="64897"/>
                  </a:moveTo>
                  <a:lnTo>
                    <a:pt x="369062" y="64897"/>
                  </a:lnTo>
                  <a:lnTo>
                    <a:pt x="369062" y="84709"/>
                  </a:lnTo>
                  <a:lnTo>
                    <a:pt x="371664" y="84709"/>
                  </a:lnTo>
                  <a:lnTo>
                    <a:pt x="389509" y="74803"/>
                  </a:lnTo>
                  <a:lnTo>
                    <a:pt x="371667" y="64897"/>
                  </a:lnTo>
                  <a:close/>
                </a:path>
                <a:path w="389889" h="149860">
                  <a:moveTo>
                    <a:pt x="364236" y="66167"/>
                  </a:moveTo>
                  <a:lnTo>
                    <a:pt x="348687" y="74803"/>
                  </a:lnTo>
                  <a:lnTo>
                    <a:pt x="364236" y="83438"/>
                  </a:lnTo>
                  <a:lnTo>
                    <a:pt x="364236" y="66167"/>
                  </a:lnTo>
                  <a:close/>
                </a:path>
                <a:path w="389889" h="149860">
                  <a:moveTo>
                    <a:pt x="369062" y="66167"/>
                  </a:moveTo>
                  <a:lnTo>
                    <a:pt x="364236" y="66167"/>
                  </a:lnTo>
                  <a:lnTo>
                    <a:pt x="364236" y="83438"/>
                  </a:lnTo>
                  <a:lnTo>
                    <a:pt x="369062" y="83438"/>
                  </a:lnTo>
                  <a:lnTo>
                    <a:pt x="369062" y="66167"/>
                  </a:lnTo>
                  <a:close/>
                </a:path>
                <a:path w="389889" h="149860">
                  <a:moveTo>
                    <a:pt x="254762" y="0"/>
                  </a:moveTo>
                  <a:lnTo>
                    <a:pt x="248793" y="1650"/>
                  </a:lnTo>
                  <a:lnTo>
                    <a:pt x="243459" y="11303"/>
                  </a:lnTo>
                  <a:lnTo>
                    <a:pt x="245110" y="17272"/>
                  </a:lnTo>
                  <a:lnTo>
                    <a:pt x="348687" y="74803"/>
                  </a:lnTo>
                  <a:lnTo>
                    <a:pt x="364236" y="66167"/>
                  </a:lnTo>
                  <a:lnTo>
                    <a:pt x="369062" y="66167"/>
                  </a:lnTo>
                  <a:lnTo>
                    <a:pt x="369062" y="64897"/>
                  </a:lnTo>
                  <a:lnTo>
                    <a:pt x="371667" y="64897"/>
                  </a:lnTo>
                  <a:lnTo>
                    <a:pt x="2547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8585453" y="2397252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w="0" h="82550">
                  <a:moveTo>
                    <a:pt x="0" y="0"/>
                  </a:moveTo>
                  <a:lnTo>
                    <a:pt x="0" y="82296"/>
                  </a:lnTo>
                </a:path>
              </a:pathLst>
            </a:custGeom>
            <a:ln w="13716">
              <a:solidFill>
                <a:srgbClr val="F0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8487156" y="2336291"/>
              <a:ext cx="157480" cy="40005"/>
            </a:xfrm>
            <a:custGeom>
              <a:avLst/>
              <a:gdLst/>
              <a:ahLst/>
              <a:cxnLst/>
              <a:rect l="l" t="t" r="r" b="b"/>
              <a:pathLst>
                <a:path w="157479" h="40005">
                  <a:moveTo>
                    <a:pt x="39624" y="19812"/>
                  </a:moveTo>
                  <a:lnTo>
                    <a:pt x="38061" y="12115"/>
                  </a:lnTo>
                  <a:lnTo>
                    <a:pt x="33807" y="5816"/>
                  </a:lnTo>
                  <a:lnTo>
                    <a:pt x="27508" y="1562"/>
                  </a:lnTo>
                  <a:lnTo>
                    <a:pt x="19812" y="0"/>
                  </a:lnTo>
                  <a:lnTo>
                    <a:pt x="12103" y="1562"/>
                  </a:lnTo>
                  <a:lnTo>
                    <a:pt x="5803" y="5816"/>
                  </a:lnTo>
                  <a:lnTo>
                    <a:pt x="1549" y="12115"/>
                  </a:lnTo>
                  <a:lnTo>
                    <a:pt x="0" y="19812"/>
                  </a:lnTo>
                  <a:lnTo>
                    <a:pt x="1549" y="27520"/>
                  </a:lnTo>
                  <a:lnTo>
                    <a:pt x="5803" y="33820"/>
                  </a:lnTo>
                  <a:lnTo>
                    <a:pt x="12103" y="38074"/>
                  </a:lnTo>
                  <a:lnTo>
                    <a:pt x="19812" y="39624"/>
                  </a:lnTo>
                  <a:lnTo>
                    <a:pt x="27508" y="38074"/>
                  </a:lnTo>
                  <a:lnTo>
                    <a:pt x="33807" y="33820"/>
                  </a:lnTo>
                  <a:lnTo>
                    <a:pt x="38061" y="27520"/>
                  </a:lnTo>
                  <a:lnTo>
                    <a:pt x="39624" y="19812"/>
                  </a:lnTo>
                  <a:close/>
                </a:path>
                <a:path w="157479" h="40005">
                  <a:moveTo>
                    <a:pt x="97536" y="19812"/>
                  </a:moveTo>
                  <a:lnTo>
                    <a:pt x="96037" y="12115"/>
                  </a:lnTo>
                  <a:lnTo>
                    <a:pt x="91960" y="5816"/>
                  </a:lnTo>
                  <a:lnTo>
                    <a:pt x="85902" y="1562"/>
                  </a:lnTo>
                  <a:lnTo>
                    <a:pt x="78486" y="0"/>
                  </a:lnTo>
                  <a:lnTo>
                    <a:pt x="71056" y="1562"/>
                  </a:lnTo>
                  <a:lnTo>
                    <a:pt x="64998" y="5816"/>
                  </a:lnTo>
                  <a:lnTo>
                    <a:pt x="60921" y="12115"/>
                  </a:lnTo>
                  <a:lnTo>
                    <a:pt x="59436" y="19812"/>
                  </a:lnTo>
                  <a:lnTo>
                    <a:pt x="60921" y="27520"/>
                  </a:lnTo>
                  <a:lnTo>
                    <a:pt x="64998" y="33820"/>
                  </a:lnTo>
                  <a:lnTo>
                    <a:pt x="71056" y="38074"/>
                  </a:lnTo>
                  <a:lnTo>
                    <a:pt x="78486" y="39624"/>
                  </a:lnTo>
                  <a:lnTo>
                    <a:pt x="85902" y="38074"/>
                  </a:lnTo>
                  <a:lnTo>
                    <a:pt x="91960" y="33820"/>
                  </a:lnTo>
                  <a:lnTo>
                    <a:pt x="96037" y="27520"/>
                  </a:lnTo>
                  <a:lnTo>
                    <a:pt x="97536" y="19812"/>
                  </a:lnTo>
                  <a:close/>
                </a:path>
                <a:path w="157479" h="40005">
                  <a:moveTo>
                    <a:pt x="156972" y="19812"/>
                  </a:moveTo>
                  <a:lnTo>
                    <a:pt x="155409" y="12115"/>
                  </a:lnTo>
                  <a:lnTo>
                    <a:pt x="151155" y="5816"/>
                  </a:lnTo>
                  <a:lnTo>
                    <a:pt x="144856" y="1562"/>
                  </a:lnTo>
                  <a:lnTo>
                    <a:pt x="137160" y="0"/>
                  </a:lnTo>
                  <a:lnTo>
                    <a:pt x="129451" y="1562"/>
                  </a:lnTo>
                  <a:lnTo>
                    <a:pt x="123151" y="5816"/>
                  </a:lnTo>
                  <a:lnTo>
                    <a:pt x="118897" y="12115"/>
                  </a:lnTo>
                  <a:lnTo>
                    <a:pt x="117348" y="19812"/>
                  </a:lnTo>
                  <a:lnTo>
                    <a:pt x="118897" y="27520"/>
                  </a:lnTo>
                  <a:lnTo>
                    <a:pt x="123151" y="33820"/>
                  </a:lnTo>
                  <a:lnTo>
                    <a:pt x="129451" y="38074"/>
                  </a:lnTo>
                  <a:lnTo>
                    <a:pt x="137160" y="39624"/>
                  </a:lnTo>
                  <a:lnTo>
                    <a:pt x="144856" y="38074"/>
                  </a:lnTo>
                  <a:lnTo>
                    <a:pt x="151155" y="33820"/>
                  </a:lnTo>
                  <a:lnTo>
                    <a:pt x="155409" y="27520"/>
                  </a:lnTo>
                  <a:lnTo>
                    <a:pt x="156972" y="19812"/>
                  </a:lnTo>
                  <a:close/>
                </a:path>
              </a:pathLst>
            </a:custGeom>
            <a:solidFill>
              <a:srgbClr val="F0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 descr=""/>
            <p:cNvSpPr/>
            <p:nvPr/>
          </p:nvSpPr>
          <p:spPr>
            <a:xfrm>
              <a:off x="8455151" y="2308860"/>
              <a:ext cx="696595" cy="518159"/>
            </a:xfrm>
            <a:custGeom>
              <a:avLst/>
              <a:gdLst/>
              <a:ahLst/>
              <a:cxnLst/>
              <a:rect l="l" t="t" r="r" b="b"/>
              <a:pathLst>
                <a:path w="696595" h="518160">
                  <a:moveTo>
                    <a:pt x="446404" y="518160"/>
                  </a:moveTo>
                  <a:lnTo>
                    <a:pt x="14224" y="518160"/>
                  </a:lnTo>
                  <a:lnTo>
                    <a:pt x="6350" y="518032"/>
                  </a:lnTo>
                  <a:lnTo>
                    <a:pt x="0" y="511555"/>
                  </a:lnTo>
                  <a:lnTo>
                    <a:pt x="0" y="503681"/>
                  </a:lnTo>
                  <a:lnTo>
                    <a:pt x="0" y="14604"/>
                  </a:lnTo>
                  <a:lnTo>
                    <a:pt x="0" y="6603"/>
                  </a:lnTo>
                  <a:lnTo>
                    <a:pt x="6476" y="0"/>
                  </a:lnTo>
                  <a:lnTo>
                    <a:pt x="14477" y="0"/>
                  </a:lnTo>
                  <a:lnTo>
                    <a:pt x="681990" y="0"/>
                  </a:lnTo>
                  <a:lnTo>
                    <a:pt x="689991" y="0"/>
                  </a:lnTo>
                  <a:lnTo>
                    <a:pt x="696468" y="6476"/>
                  </a:lnTo>
                  <a:lnTo>
                    <a:pt x="696468" y="14477"/>
                  </a:lnTo>
                  <a:lnTo>
                    <a:pt x="696468" y="274700"/>
                  </a:lnTo>
                </a:path>
                <a:path w="696595" h="518160">
                  <a:moveTo>
                    <a:pt x="0" y="94487"/>
                  </a:moveTo>
                  <a:lnTo>
                    <a:pt x="694944" y="94487"/>
                  </a:lnTo>
                </a:path>
              </a:pathLst>
            </a:custGeom>
            <a:ln w="12192">
              <a:solidFill>
                <a:srgbClr val="F0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 descr=""/>
            <p:cNvSpPr/>
            <p:nvPr/>
          </p:nvSpPr>
          <p:spPr>
            <a:xfrm>
              <a:off x="8389620" y="2479548"/>
              <a:ext cx="620395" cy="146685"/>
            </a:xfrm>
            <a:custGeom>
              <a:avLst/>
              <a:gdLst/>
              <a:ahLst/>
              <a:cxnLst/>
              <a:rect l="l" t="t" r="r" b="b"/>
              <a:pathLst>
                <a:path w="620395" h="146685">
                  <a:moveTo>
                    <a:pt x="620268" y="0"/>
                  </a:moveTo>
                  <a:lnTo>
                    <a:pt x="0" y="0"/>
                  </a:lnTo>
                  <a:lnTo>
                    <a:pt x="0" y="146303"/>
                  </a:lnTo>
                  <a:lnTo>
                    <a:pt x="620268" y="146303"/>
                  </a:lnTo>
                  <a:lnTo>
                    <a:pt x="620268" y="0"/>
                  </a:lnTo>
                  <a:close/>
                </a:path>
              </a:pathLst>
            </a:custGeom>
            <a:solidFill>
              <a:srgbClr val="0000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 descr=""/>
            <p:cNvSpPr/>
            <p:nvPr/>
          </p:nvSpPr>
          <p:spPr>
            <a:xfrm>
              <a:off x="8235696" y="2634996"/>
              <a:ext cx="1905" cy="475615"/>
            </a:xfrm>
            <a:custGeom>
              <a:avLst/>
              <a:gdLst/>
              <a:ahLst/>
              <a:cxnLst/>
              <a:rect l="l" t="t" r="r" b="b"/>
              <a:pathLst>
                <a:path w="1904" h="475614">
                  <a:moveTo>
                    <a:pt x="1524" y="475488"/>
                  </a:moveTo>
                  <a:lnTo>
                    <a:pt x="0" y="0"/>
                  </a:lnTo>
                </a:path>
              </a:pathLst>
            </a:custGeom>
            <a:ln w="12191">
              <a:solidFill>
                <a:srgbClr val="F0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8127491" y="2561843"/>
              <a:ext cx="173990" cy="44450"/>
            </a:xfrm>
            <a:custGeom>
              <a:avLst/>
              <a:gdLst/>
              <a:ahLst/>
              <a:cxnLst/>
              <a:rect l="l" t="t" r="r" b="b"/>
              <a:pathLst>
                <a:path w="173990" h="44450">
                  <a:moveTo>
                    <a:pt x="42672" y="22098"/>
                  </a:moveTo>
                  <a:lnTo>
                    <a:pt x="40995" y="13512"/>
                  </a:lnTo>
                  <a:lnTo>
                    <a:pt x="36423" y="6477"/>
                  </a:lnTo>
                  <a:lnTo>
                    <a:pt x="29641" y="1739"/>
                  </a:lnTo>
                  <a:lnTo>
                    <a:pt x="21336" y="0"/>
                  </a:lnTo>
                  <a:lnTo>
                    <a:pt x="13017" y="1739"/>
                  </a:lnTo>
                  <a:lnTo>
                    <a:pt x="6235" y="6477"/>
                  </a:lnTo>
                  <a:lnTo>
                    <a:pt x="1663" y="13512"/>
                  </a:lnTo>
                  <a:lnTo>
                    <a:pt x="0" y="22098"/>
                  </a:lnTo>
                  <a:lnTo>
                    <a:pt x="1663" y="30695"/>
                  </a:lnTo>
                  <a:lnTo>
                    <a:pt x="6235" y="37719"/>
                  </a:lnTo>
                  <a:lnTo>
                    <a:pt x="13017" y="42468"/>
                  </a:lnTo>
                  <a:lnTo>
                    <a:pt x="21336" y="44196"/>
                  </a:lnTo>
                  <a:lnTo>
                    <a:pt x="29641" y="42468"/>
                  </a:lnTo>
                  <a:lnTo>
                    <a:pt x="36423" y="37719"/>
                  </a:lnTo>
                  <a:lnTo>
                    <a:pt x="40995" y="30695"/>
                  </a:lnTo>
                  <a:lnTo>
                    <a:pt x="42672" y="22098"/>
                  </a:lnTo>
                  <a:close/>
                </a:path>
                <a:path w="173990" h="44450">
                  <a:moveTo>
                    <a:pt x="108204" y="21336"/>
                  </a:moveTo>
                  <a:lnTo>
                    <a:pt x="106527" y="13030"/>
                  </a:lnTo>
                  <a:lnTo>
                    <a:pt x="101955" y="6248"/>
                  </a:lnTo>
                  <a:lnTo>
                    <a:pt x="95173" y="1676"/>
                  </a:lnTo>
                  <a:lnTo>
                    <a:pt x="86868" y="0"/>
                  </a:lnTo>
                  <a:lnTo>
                    <a:pt x="78549" y="1676"/>
                  </a:lnTo>
                  <a:lnTo>
                    <a:pt x="71767" y="6248"/>
                  </a:lnTo>
                  <a:lnTo>
                    <a:pt x="67195" y="13030"/>
                  </a:lnTo>
                  <a:lnTo>
                    <a:pt x="65532" y="21336"/>
                  </a:lnTo>
                  <a:lnTo>
                    <a:pt x="67195" y="29654"/>
                  </a:lnTo>
                  <a:lnTo>
                    <a:pt x="71767" y="36436"/>
                  </a:lnTo>
                  <a:lnTo>
                    <a:pt x="78549" y="41008"/>
                  </a:lnTo>
                  <a:lnTo>
                    <a:pt x="86868" y="42672"/>
                  </a:lnTo>
                  <a:lnTo>
                    <a:pt x="95173" y="41008"/>
                  </a:lnTo>
                  <a:lnTo>
                    <a:pt x="101955" y="36436"/>
                  </a:lnTo>
                  <a:lnTo>
                    <a:pt x="106527" y="29654"/>
                  </a:lnTo>
                  <a:lnTo>
                    <a:pt x="108204" y="21336"/>
                  </a:lnTo>
                  <a:close/>
                </a:path>
                <a:path w="173990" h="44450">
                  <a:moveTo>
                    <a:pt x="173736" y="21336"/>
                  </a:moveTo>
                  <a:lnTo>
                    <a:pt x="171996" y="13030"/>
                  </a:lnTo>
                  <a:lnTo>
                    <a:pt x="167259" y="6248"/>
                  </a:lnTo>
                  <a:lnTo>
                    <a:pt x="160223" y="1676"/>
                  </a:lnTo>
                  <a:lnTo>
                    <a:pt x="151638" y="0"/>
                  </a:lnTo>
                  <a:lnTo>
                    <a:pt x="143040" y="1676"/>
                  </a:lnTo>
                  <a:lnTo>
                    <a:pt x="136017" y="6248"/>
                  </a:lnTo>
                  <a:lnTo>
                    <a:pt x="131267" y="13030"/>
                  </a:lnTo>
                  <a:lnTo>
                    <a:pt x="129540" y="21336"/>
                  </a:lnTo>
                  <a:lnTo>
                    <a:pt x="131267" y="29654"/>
                  </a:lnTo>
                  <a:lnTo>
                    <a:pt x="136017" y="36436"/>
                  </a:lnTo>
                  <a:lnTo>
                    <a:pt x="143040" y="41008"/>
                  </a:lnTo>
                  <a:lnTo>
                    <a:pt x="151638" y="42672"/>
                  </a:lnTo>
                  <a:lnTo>
                    <a:pt x="160223" y="41008"/>
                  </a:lnTo>
                  <a:lnTo>
                    <a:pt x="167259" y="36436"/>
                  </a:lnTo>
                  <a:lnTo>
                    <a:pt x="171996" y="29654"/>
                  </a:lnTo>
                  <a:lnTo>
                    <a:pt x="173736" y="21336"/>
                  </a:lnTo>
                  <a:close/>
                </a:path>
              </a:pathLst>
            </a:custGeom>
            <a:solidFill>
              <a:srgbClr val="F0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8090915" y="2529840"/>
              <a:ext cx="777240" cy="579120"/>
            </a:xfrm>
            <a:custGeom>
              <a:avLst/>
              <a:gdLst/>
              <a:ahLst/>
              <a:cxnLst/>
              <a:rect l="l" t="t" r="r" b="b"/>
              <a:pathLst>
                <a:path w="777240" h="579119">
                  <a:moveTo>
                    <a:pt x="498093" y="579120"/>
                  </a:moveTo>
                  <a:lnTo>
                    <a:pt x="15875" y="579120"/>
                  </a:lnTo>
                  <a:lnTo>
                    <a:pt x="7111" y="578993"/>
                  </a:lnTo>
                  <a:lnTo>
                    <a:pt x="0" y="571754"/>
                  </a:lnTo>
                  <a:lnTo>
                    <a:pt x="0" y="562863"/>
                  </a:lnTo>
                  <a:lnTo>
                    <a:pt x="0" y="16256"/>
                  </a:lnTo>
                  <a:lnTo>
                    <a:pt x="0" y="7365"/>
                  </a:lnTo>
                  <a:lnTo>
                    <a:pt x="7238" y="0"/>
                  </a:lnTo>
                  <a:lnTo>
                    <a:pt x="16128" y="0"/>
                  </a:lnTo>
                  <a:lnTo>
                    <a:pt x="761110" y="0"/>
                  </a:lnTo>
                  <a:lnTo>
                    <a:pt x="770001" y="0"/>
                  </a:lnTo>
                  <a:lnTo>
                    <a:pt x="777239" y="7238"/>
                  </a:lnTo>
                  <a:lnTo>
                    <a:pt x="777239" y="16256"/>
                  </a:lnTo>
                  <a:lnTo>
                    <a:pt x="777239" y="307086"/>
                  </a:lnTo>
                </a:path>
              </a:pathLst>
            </a:custGeom>
            <a:ln w="12192">
              <a:solidFill>
                <a:srgbClr val="F0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8090915" y="2634996"/>
              <a:ext cx="242570" cy="0"/>
            </a:xfrm>
            <a:custGeom>
              <a:avLst/>
              <a:gdLst/>
              <a:ahLst/>
              <a:cxnLst/>
              <a:rect l="l" t="t" r="r" b="b"/>
              <a:pathLst>
                <a:path w="242570" h="0">
                  <a:moveTo>
                    <a:pt x="0" y="0"/>
                  </a:moveTo>
                  <a:lnTo>
                    <a:pt x="242315" y="0"/>
                  </a:lnTo>
                </a:path>
              </a:pathLst>
            </a:custGeom>
            <a:ln w="12192">
              <a:solidFill>
                <a:srgbClr val="F0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8333232" y="2609088"/>
              <a:ext cx="620395" cy="567055"/>
            </a:xfrm>
            <a:custGeom>
              <a:avLst/>
              <a:gdLst/>
              <a:ahLst/>
              <a:cxnLst/>
              <a:rect l="l" t="t" r="r" b="b"/>
              <a:pathLst>
                <a:path w="620395" h="567055">
                  <a:moveTo>
                    <a:pt x="620268" y="0"/>
                  </a:moveTo>
                  <a:lnTo>
                    <a:pt x="0" y="0"/>
                  </a:lnTo>
                  <a:lnTo>
                    <a:pt x="0" y="566927"/>
                  </a:lnTo>
                  <a:lnTo>
                    <a:pt x="620268" y="566927"/>
                  </a:lnTo>
                  <a:lnTo>
                    <a:pt x="620268" y="0"/>
                  </a:lnTo>
                  <a:close/>
                </a:path>
              </a:pathLst>
            </a:custGeom>
            <a:solidFill>
              <a:srgbClr val="0000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 descr=""/>
            <p:cNvSpPr/>
            <p:nvPr/>
          </p:nvSpPr>
          <p:spPr>
            <a:xfrm>
              <a:off x="8534399" y="2776728"/>
              <a:ext cx="786765" cy="622300"/>
            </a:xfrm>
            <a:custGeom>
              <a:avLst/>
              <a:gdLst/>
              <a:ahLst/>
              <a:cxnLst/>
              <a:rect l="l" t="t" r="r" b="b"/>
              <a:pathLst>
                <a:path w="786765" h="622300">
                  <a:moveTo>
                    <a:pt x="559307" y="96012"/>
                  </a:moveTo>
                  <a:lnTo>
                    <a:pt x="559307" y="214884"/>
                  </a:lnTo>
                </a:path>
                <a:path w="786765" h="622300">
                  <a:moveTo>
                    <a:pt x="559307" y="254508"/>
                  </a:moveTo>
                  <a:lnTo>
                    <a:pt x="559307" y="294132"/>
                  </a:lnTo>
                </a:path>
                <a:path w="786765" h="622300">
                  <a:moveTo>
                    <a:pt x="283464" y="373380"/>
                  </a:moveTo>
                  <a:lnTo>
                    <a:pt x="400811" y="373380"/>
                  </a:lnTo>
                </a:path>
                <a:path w="786765" h="622300">
                  <a:moveTo>
                    <a:pt x="441959" y="373380"/>
                  </a:moveTo>
                  <a:lnTo>
                    <a:pt x="480059" y="373380"/>
                  </a:lnTo>
                </a:path>
                <a:path w="786765" h="622300">
                  <a:moveTo>
                    <a:pt x="364235" y="176784"/>
                  </a:moveTo>
                  <a:lnTo>
                    <a:pt x="448055" y="260604"/>
                  </a:lnTo>
                </a:path>
                <a:path w="786765" h="622300">
                  <a:moveTo>
                    <a:pt x="502920" y="316992"/>
                  </a:moveTo>
                  <a:lnTo>
                    <a:pt x="475488" y="289560"/>
                  </a:lnTo>
                </a:path>
                <a:path w="786765" h="622300">
                  <a:moveTo>
                    <a:pt x="615696" y="316992"/>
                  </a:moveTo>
                  <a:lnTo>
                    <a:pt x="643127" y="289560"/>
                  </a:lnTo>
                </a:path>
                <a:path w="786765" h="622300">
                  <a:moveTo>
                    <a:pt x="672083" y="260604"/>
                  </a:moveTo>
                  <a:lnTo>
                    <a:pt x="755903" y="176784"/>
                  </a:lnTo>
                </a:path>
                <a:path w="786765" h="622300">
                  <a:moveTo>
                    <a:pt x="475488" y="457200"/>
                  </a:moveTo>
                  <a:lnTo>
                    <a:pt x="502920" y="429768"/>
                  </a:lnTo>
                </a:path>
                <a:path w="786765" h="622300">
                  <a:moveTo>
                    <a:pt x="448055" y="486156"/>
                  </a:moveTo>
                  <a:lnTo>
                    <a:pt x="364235" y="568451"/>
                  </a:lnTo>
                </a:path>
                <a:path w="786765" h="622300">
                  <a:moveTo>
                    <a:pt x="687324" y="468884"/>
                  </a:moveTo>
                  <a:lnTo>
                    <a:pt x="786383" y="446150"/>
                  </a:lnTo>
                  <a:lnTo>
                    <a:pt x="530351" y="335280"/>
                  </a:lnTo>
                  <a:lnTo>
                    <a:pt x="592074" y="608457"/>
                  </a:lnTo>
                  <a:lnTo>
                    <a:pt x="632205" y="514858"/>
                  </a:lnTo>
                  <a:lnTo>
                    <a:pt x="685546" y="579247"/>
                  </a:lnTo>
                  <a:lnTo>
                    <a:pt x="720725" y="621792"/>
                  </a:lnTo>
                  <a:lnTo>
                    <a:pt x="741933" y="604012"/>
                  </a:lnTo>
                  <a:lnTo>
                    <a:pt x="775716" y="575691"/>
                  </a:lnTo>
                  <a:lnTo>
                    <a:pt x="741933" y="534924"/>
                  </a:lnTo>
                  <a:lnTo>
                    <a:pt x="687324" y="468757"/>
                  </a:lnTo>
                  <a:close/>
                </a:path>
                <a:path w="786765" h="622300">
                  <a:moveTo>
                    <a:pt x="1524" y="507492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8417052" y="2697479"/>
              <a:ext cx="186055" cy="45720"/>
            </a:xfrm>
            <a:custGeom>
              <a:avLst/>
              <a:gdLst/>
              <a:ahLst/>
              <a:cxnLst/>
              <a:rect l="l" t="t" r="r" b="b"/>
              <a:pathLst>
                <a:path w="186054" h="45719">
                  <a:moveTo>
                    <a:pt x="47244" y="22860"/>
                  </a:moveTo>
                  <a:lnTo>
                    <a:pt x="45389" y="13995"/>
                  </a:lnTo>
                  <a:lnTo>
                    <a:pt x="40335" y="6718"/>
                  </a:lnTo>
                  <a:lnTo>
                    <a:pt x="32829" y="1816"/>
                  </a:lnTo>
                  <a:lnTo>
                    <a:pt x="23622" y="0"/>
                  </a:lnTo>
                  <a:lnTo>
                    <a:pt x="14401" y="1816"/>
                  </a:lnTo>
                  <a:lnTo>
                    <a:pt x="6896" y="6718"/>
                  </a:lnTo>
                  <a:lnTo>
                    <a:pt x="1841" y="13995"/>
                  </a:lnTo>
                  <a:lnTo>
                    <a:pt x="0" y="22860"/>
                  </a:lnTo>
                  <a:lnTo>
                    <a:pt x="1841" y="31737"/>
                  </a:lnTo>
                  <a:lnTo>
                    <a:pt x="6896" y="39014"/>
                  </a:lnTo>
                  <a:lnTo>
                    <a:pt x="14401" y="43916"/>
                  </a:lnTo>
                  <a:lnTo>
                    <a:pt x="23622" y="45720"/>
                  </a:lnTo>
                  <a:lnTo>
                    <a:pt x="32829" y="43916"/>
                  </a:lnTo>
                  <a:lnTo>
                    <a:pt x="40335" y="39014"/>
                  </a:lnTo>
                  <a:lnTo>
                    <a:pt x="45389" y="31737"/>
                  </a:lnTo>
                  <a:lnTo>
                    <a:pt x="47244" y="22860"/>
                  </a:lnTo>
                  <a:close/>
                </a:path>
                <a:path w="186054" h="45719">
                  <a:moveTo>
                    <a:pt x="117348" y="22860"/>
                  </a:moveTo>
                  <a:lnTo>
                    <a:pt x="115493" y="13995"/>
                  </a:lnTo>
                  <a:lnTo>
                    <a:pt x="110439" y="6718"/>
                  </a:lnTo>
                  <a:lnTo>
                    <a:pt x="102933" y="1816"/>
                  </a:lnTo>
                  <a:lnTo>
                    <a:pt x="93726" y="0"/>
                  </a:lnTo>
                  <a:lnTo>
                    <a:pt x="84505" y="1816"/>
                  </a:lnTo>
                  <a:lnTo>
                    <a:pt x="77000" y="6718"/>
                  </a:lnTo>
                  <a:lnTo>
                    <a:pt x="71945" y="13995"/>
                  </a:lnTo>
                  <a:lnTo>
                    <a:pt x="70104" y="22860"/>
                  </a:lnTo>
                  <a:lnTo>
                    <a:pt x="71945" y="31737"/>
                  </a:lnTo>
                  <a:lnTo>
                    <a:pt x="77000" y="39014"/>
                  </a:lnTo>
                  <a:lnTo>
                    <a:pt x="84505" y="43916"/>
                  </a:lnTo>
                  <a:lnTo>
                    <a:pt x="93726" y="45720"/>
                  </a:lnTo>
                  <a:lnTo>
                    <a:pt x="102933" y="43916"/>
                  </a:lnTo>
                  <a:lnTo>
                    <a:pt x="110439" y="39014"/>
                  </a:lnTo>
                  <a:lnTo>
                    <a:pt x="115493" y="31737"/>
                  </a:lnTo>
                  <a:lnTo>
                    <a:pt x="117348" y="22860"/>
                  </a:lnTo>
                  <a:close/>
                </a:path>
                <a:path w="186054" h="45719">
                  <a:moveTo>
                    <a:pt x="185928" y="22860"/>
                  </a:moveTo>
                  <a:lnTo>
                    <a:pt x="184111" y="13995"/>
                  </a:lnTo>
                  <a:lnTo>
                    <a:pt x="179209" y="6718"/>
                  </a:lnTo>
                  <a:lnTo>
                    <a:pt x="171932" y="1816"/>
                  </a:lnTo>
                  <a:lnTo>
                    <a:pt x="163068" y="0"/>
                  </a:lnTo>
                  <a:lnTo>
                    <a:pt x="154190" y="1816"/>
                  </a:lnTo>
                  <a:lnTo>
                    <a:pt x="146913" y="6718"/>
                  </a:lnTo>
                  <a:lnTo>
                    <a:pt x="142011" y="13995"/>
                  </a:lnTo>
                  <a:lnTo>
                    <a:pt x="140208" y="22860"/>
                  </a:lnTo>
                  <a:lnTo>
                    <a:pt x="142011" y="31737"/>
                  </a:lnTo>
                  <a:lnTo>
                    <a:pt x="146913" y="39014"/>
                  </a:lnTo>
                  <a:lnTo>
                    <a:pt x="154190" y="43916"/>
                  </a:lnTo>
                  <a:lnTo>
                    <a:pt x="163068" y="45720"/>
                  </a:lnTo>
                  <a:lnTo>
                    <a:pt x="171932" y="43916"/>
                  </a:lnTo>
                  <a:lnTo>
                    <a:pt x="179209" y="39014"/>
                  </a:lnTo>
                  <a:lnTo>
                    <a:pt x="184111" y="31737"/>
                  </a:lnTo>
                  <a:lnTo>
                    <a:pt x="185928" y="22860"/>
                  </a:lnTo>
                  <a:close/>
                </a:path>
              </a:pathLst>
            </a:custGeom>
            <a:solidFill>
              <a:srgbClr val="F0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 descr=""/>
            <p:cNvSpPr/>
            <p:nvPr/>
          </p:nvSpPr>
          <p:spPr>
            <a:xfrm>
              <a:off x="8377427" y="2663952"/>
              <a:ext cx="833755" cy="617220"/>
            </a:xfrm>
            <a:custGeom>
              <a:avLst/>
              <a:gdLst/>
              <a:ahLst/>
              <a:cxnLst/>
              <a:rect l="l" t="t" r="r" b="b"/>
              <a:pathLst>
                <a:path w="833754" h="617220">
                  <a:moveTo>
                    <a:pt x="833627" y="419100"/>
                  </a:moveTo>
                  <a:lnTo>
                    <a:pt x="833627" y="470915"/>
                  </a:lnTo>
                </a:path>
                <a:path w="833754" h="617220">
                  <a:moveTo>
                    <a:pt x="534289" y="617220"/>
                  </a:moveTo>
                  <a:lnTo>
                    <a:pt x="17018" y="617220"/>
                  </a:lnTo>
                  <a:lnTo>
                    <a:pt x="7620" y="617093"/>
                  </a:lnTo>
                  <a:lnTo>
                    <a:pt x="0" y="609346"/>
                  </a:lnTo>
                  <a:lnTo>
                    <a:pt x="0" y="599948"/>
                  </a:lnTo>
                  <a:lnTo>
                    <a:pt x="0" y="17399"/>
                  </a:lnTo>
                  <a:lnTo>
                    <a:pt x="0" y="7747"/>
                  </a:lnTo>
                  <a:lnTo>
                    <a:pt x="7747" y="0"/>
                  </a:lnTo>
                  <a:lnTo>
                    <a:pt x="17272" y="0"/>
                  </a:lnTo>
                  <a:lnTo>
                    <a:pt x="816355" y="0"/>
                  </a:lnTo>
                  <a:lnTo>
                    <a:pt x="825880" y="0"/>
                  </a:lnTo>
                  <a:lnTo>
                    <a:pt x="833627" y="7747"/>
                  </a:lnTo>
                  <a:lnTo>
                    <a:pt x="833627" y="17272"/>
                  </a:lnTo>
                  <a:lnTo>
                    <a:pt x="833627" y="327278"/>
                  </a:lnTo>
                </a:path>
                <a:path w="833754" h="617220">
                  <a:moveTo>
                    <a:pt x="679703" y="617220"/>
                  </a:moveTo>
                  <a:lnTo>
                    <a:pt x="679703" y="617220"/>
                  </a:lnTo>
                  <a:lnTo>
                    <a:pt x="644651" y="617220"/>
                  </a:lnTo>
                </a:path>
                <a:path w="833754" h="617220">
                  <a:moveTo>
                    <a:pt x="1524" y="112775"/>
                  </a:moveTo>
                  <a:lnTo>
                    <a:pt x="832103" y="112775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8" name="object 8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2022,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 spc="5"/>
              <a:t> </a:t>
            </a:r>
            <a:r>
              <a:rPr dirty="0" spc="-25"/>
              <a:t>affiliates.</a:t>
            </a:r>
            <a:r>
              <a:rPr dirty="0" spc="-10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8482583" y="1146060"/>
            <a:ext cx="3709670" cy="5038090"/>
            <a:chOff x="8482583" y="1146060"/>
            <a:chExt cx="3709670" cy="503809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82583" y="1146060"/>
              <a:ext cx="3709416" cy="5037582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8671559" y="1345691"/>
              <a:ext cx="3520440" cy="4648200"/>
            </a:xfrm>
            <a:custGeom>
              <a:avLst/>
              <a:gdLst/>
              <a:ahLst/>
              <a:cxnLst/>
              <a:rect l="l" t="t" r="r" b="b"/>
              <a:pathLst>
                <a:path w="3520440" h="4648200">
                  <a:moveTo>
                    <a:pt x="3520440" y="0"/>
                  </a:moveTo>
                  <a:lnTo>
                    <a:pt x="0" y="0"/>
                  </a:lnTo>
                  <a:lnTo>
                    <a:pt x="0" y="4648200"/>
                  </a:lnTo>
                  <a:lnTo>
                    <a:pt x="3520440" y="4648200"/>
                  </a:lnTo>
                  <a:lnTo>
                    <a:pt x="3520440" y="0"/>
                  </a:lnTo>
                  <a:close/>
                </a:path>
              </a:pathLst>
            </a:custGeom>
            <a:solidFill>
              <a:srgbClr val="00006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44939" y="2232659"/>
              <a:ext cx="2537459" cy="145999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0"/>
              <a:t>30+</a:t>
            </a:r>
            <a:r>
              <a:rPr dirty="0" spc="-360"/>
              <a:t> </a:t>
            </a:r>
            <a:r>
              <a:rPr dirty="0"/>
              <a:t>data</a:t>
            </a:r>
            <a:r>
              <a:rPr dirty="0" spc="-355"/>
              <a:t> </a:t>
            </a:r>
            <a:r>
              <a:rPr dirty="0" spc="75"/>
              <a:t>labeling</a:t>
            </a:r>
            <a:r>
              <a:rPr dirty="0" spc="-355"/>
              <a:t> </a:t>
            </a:r>
            <a:r>
              <a:rPr dirty="0" spc="65"/>
              <a:t>workflows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8671559" y="1345691"/>
            <a:ext cx="3520440" cy="4648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45"/>
              </a:spcBef>
            </a:pPr>
            <a:endParaRPr sz="1850">
              <a:latin typeface="Times New Roman"/>
              <a:cs typeface="Times New Roman"/>
            </a:endParaRPr>
          </a:p>
          <a:p>
            <a:pPr marL="332105">
              <a:lnSpc>
                <a:spcPct val="100000"/>
              </a:lnSpc>
            </a:pPr>
            <a:r>
              <a:rPr dirty="0" sz="1850" b="1">
                <a:solidFill>
                  <a:srgbClr val="289EFF"/>
                </a:solidFill>
                <a:latin typeface="Trebuchet MS"/>
                <a:cs typeface="Trebuchet MS"/>
              </a:rPr>
              <a:t>Custom</a:t>
            </a:r>
            <a:r>
              <a:rPr dirty="0" sz="1850" spc="45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850" b="1">
                <a:solidFill>
                  <a:srgbClr val="289EFF"/>
                </a:solidFill>
                <a:latin typeface="Trebuchet MS"/>
                <a:cs typeface="Trebuchet MS"/>
              </a:rPr>
              <a:t>(25</a:t>
            </a:r>
            <a:r>
              <a:rPr dirty="0" sz="1850" spc="55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850" spc="-10" b="1">
                <a:solidFill>
                  <a:srgbClr val="289EFF"/>
                </a:solidFill>
                <a:latin typeface="Trebuchet MS"/>
                <a:cs typeface="Trebuchet MS"/>
              </a:rPr>
              <a:t>templates)</a:t>
            </a:r>
            <a:endParaRPr sz="1850">
              <a:latin typeface="Trebuchet MS"/>
              <a:cs typeface="Trebuchet MS"/>
            </a:endParaRPr>
          </a:p>
          <a:p>
            <a:pPr marL="556260" indent="-224154">
              <a:lnSpc>
                <a:spcPct val="100000"/>
              </a:lnSpc>
              <a:spcBef>
                <a:spcPts val="595"/>
              </a:spcBef>
              <a:buFont typeface="Arial MT"/>
              <a:buChar char="•"/>
              <a:tabLst>
                <a:tab pos="556260" algn="l"/>
              </a:tabLst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Key</a:t>
            </a:r>
            <a:r>
              <a:rPr dirty="0" sz="16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point</a:t>
            </a:r>
            <a:endParaRPr sz="1600">
              <a:latin typeface="Trebuchet MS"/>
              <a:cs typeface="Trebuchet MS"/>
            </a:endParaRPr>
          </a:p>
          <a:p>
            <a:pPr marL="556260" indent="-224154">
              <a:lnSpc>
                <a:spcPct val="100000"/>
              </a:lnSpc>
              <a:buFont typeface="Arial MT"/>
              <a:buChar char="•"/>
              <a:tabLst>
                <a:tab pos="556260" algn="l"/>
              </a:tabLst>
            </a:pP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Line</a:t>
            </a:r>
            <a:endParaRPr sz="1600">
              <a:latin typeface="Trebuchet MS"/>
              <a:cs typeface="Trebuchet MS"/>
            </a:endParaRPr>
          </a:p>
          <a:p>
            <a:pPr marL="556260" indent="-224154">
              <a:lnSpc>
                <a:spcPct val="100000"/>
              </a:lnSpc>
              <a:buFont typeface="Arial MT"/>
              <a:buChar char="•"/>
              <a:tabLst>
                <a:tab pos="556260" algn="l"/>
              </a:tabLst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Instance</a:t>
            </a:r>
            <a:r>
              <a:rPr dirty="0" sz="16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segmentation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34995" y="2476500"/>
            <a:ext cx="1937004" cy="1158239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3316" y="2476500"/>
            <a:ext cx="1937004" cy="1158239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646676" y="2476500"/>
            <a:ext cx="1937003" cy="1158239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640579" y="3701796"/>
            <a:ext cx="1937003" cy="1158239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3011551" y="2208352"/>
            <a:ext cx="117221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FFFFF"/>
                </a:solidFill>
                <a:latin typeface="Trebuchet MS"/>
                <a:cs typeface="Trebuchet MS"/>
              </a:rPr>
              <a:t>Bounding</a:t>
            </a:r>
            <a:r>
              <a:rPr dirty="0" sz="1200" spc="19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Trebuchet MS"/>
                <a:cs typeface="Trebuchet MS"/>
              </a:rPr>
              <a:t>boxes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869391" y="2208352"/>
            <a:ext cx="144272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FFFFF"/>
                </a:solidFill>
                <a:latin typeface="Trebuchet MS"/>
                <a:cs typeface="Trebuchet MS"/>
              </a:rPr>
              <a:t>Image</a:t>
            </a:r>
            <a:r>
              <a:rPr dirty="0" sz="1200" spc="1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Trebuchet MS"/>
                <a:cs typeface="Trebuchet MS"/>
              </a:rPr>
              <a:t>classification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754371" y="2208352"/>
            <a:ext cx="171640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FFFFF"/>
                </a:solidFill>
                <a:latin typeface="Trebuchet MS"/>
                <a:cs typeface="Trebuchet MS"/>
              </a:rPr>
              <a:t>Semantic</a:t>
            </a:r>
            <a:r>
              <a:rPr dirty="0" sz="1200" spc="-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Trebuchet MS"/>
                <a:cs typeface="Trebuchet MS"/>
              </a:rPr>
              <a:t>segmentation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4959477" y="4891785"/>
            <a:ext cx="13081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40" b="1">
                <a:solidFill>
                  <a:srgbClr val="FFFFFF"/>
                </a:solidFill>
                <a:latin typeface="Trebuchet MS"/>
                <a:cs typeface="Trebuchet MS"/>
              </a:rPr>
              <a:t>Text</a:t>
            </a:r>
            <a:r>
              <a:rPr dirty="0" sz="1200" spc="-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Trebuchet MS"/>
                <a:cs typeface="Trebuchet MS"/>
              </a:rPr>
              <a:t>classification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16" name="object 16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655307" y="3701796"/>
            <a:ext cx="1937003" cy="1159764"/>
          </a:xfrm>
          <a:prstGeom prst="rect">
            <a:avLst/>
          </a:prstGeom>
        </p:spPr>
      </p:pic>
      <p:sp>
        <p:nvSpPr>
          <p:cNvPr id="17" name="object 17" descr=""/>
          <p:cNvSpPr txBox="1"/>
          <p:nvPr/>
        </p:nvSpPr>
        <p:spPr>
          <a:xfrm>
            <a:off x="7127240" y="4891785"/>
            <a:ext cx="9937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6995" marR="5080" indent="-7493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FFFFF"/>
                </a:solidFill>
                <a:latin typeface="Trebuchet MS"/>
                <a:cs typeface="Trebuchet MS"/>
              </a:rPr>
              <a:t>Named</a:t>
            </a:r>
            <a:r>
              <a:rPr dirty="0" sz="1200" spc="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Trebuchet MS"/>
                <a:cs typeface="Trebuchet MS"/>
              </a:rPr>
              <a:t>entity recognition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7009638" y="2208352"/>
            <a:ext cx="127127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FFFFF"/>
                </a:solidFill>
                <a:latin typeface="Trebuchet MS"/>
                <a:cs typeface="Trebuchet MS"/>
              </a:rPr>
              <a:t>Label</a:t>
            </a:r>
            <a:r>
              <a:rPr dirty="0" sz="1200" spc="-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Trebuchet MS"/>
                <a:cs typeface="Trebuchet MS"/>
              </a:rPr>
              <a:t>verification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19" name="object 1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658356" y="2476500"/>
            <a:ext cx="1937003" cy="1159764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09600" y="3701796"/>
            <a:ext cx="1937004" cy="1159764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624327" y="3701796"/>
            <a:ext cx="1938527" cy="1158239"/>
          </a:xfrm>
          <a:prstGeom prst="rect">
            <a:avLst/>
          </a:prstGeom>
        </p:spPr>
      </p:pic>
      <p:sp>
        <p:nvSpPr>
          <p:cNvPr id="22" name="object 22" descr=""/>
          <p:cNvSpPr txBox="1"/>
          <p:nvPr/>
        </p:nvSpPr>
        <p:spPr>
          <a:xfrm>
            <a:off x="1350644" y="4891785"/>
            <a:ext cx="4368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 b="1">
                <a:solidFill>
                  <a:srgbClr val="FFFFFF"/>
                </a:solidFill>
                <a:latin typeface="Trebuchet MS"/>
                <a:cs typeface="Trebuchet MS"/>
              </a:rPr>
              <a:t>Video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4" name="object 2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2022,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 spc="5"/>
              <a:t> </a:t>
            </a:r>
            <a:r>
              <a:rPr dirty="0" spc="-25"/>
              <a:t>affiliates.</a:t>
            </a:r>
            <a:r>
              <a:rPr dirty="0" spc="-10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23" name="object 23" descr=""/>
          <p:cNvSpPr txBox="1"/>
          <p:nvPr/>
        </p:nvSpPr>
        <p:spPr>
          <a:xfrm>
            <a:off x="2809494" y="4891785"/>
            <a:ext cx="15589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FFFFF"/>
                </a:solidFill>
                <a:latin typeface="Trebuchet MS"/>
                <a:cs typeface="Trebuchet MS"/>
              </a:rPr>
              <a:t>LIDAR</a:t>
            </a:r>
            <a:r>
              <a:rPr dirty="0" sz="1200" spc="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FFFFFF"/>
                </a:solidFill>
                <a:latin typeface="Trebuchet MS"/>
                <a:cs typeface="Trebuchet MS"/>
              </a:rPr>
              <a:t>3D</a:t>
            </a:r>
            <a:r>
              <a:rPr dirty="0" sz="1200" spc="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FFFFFF"/>
                </a:solidFill>
                <a:latin typeface="Trebuchet MS"/>
                <a:cs typeface="Trebuchet MS"/>
              </a:rPr>
              <a:t>point</a:t>
            </a:r>
            <a:r>
              <a:rPr dirty="0" sz="1200" spc="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0" b="1">
                <a:solidFill>
                  <a:srgbClr val="FFFFFF"/>
                </a:solidFill>
                <a:latin typeface="Trebuchet MS"/>
                <a:cs typeface="Trebuchet MS"/>
              </a:rPr>
              <a:t>cloud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980" y="222961"/>
            <a:ext cx="619061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10"/>
              <a:t>Human</a:t>
            </a:r>
            <a:r>
              <a:rPr dirty="0" spc="-405"/>
              <a:t> </a:t>
            </a:r>
            <a:r>
              <a:rPr dirty="0"/>
              <a:t>workforce</a:t>
            </a:r>
            <a:r>
              <a:rPr dirty="0" spc="-400"/>
              <a:t> </a:t>
            </a:r>
            <a:r>
              <a:rPr dirty="0" spc="-10"/>
              <a:t>options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1416" y="1621536"/>
            <a:ext cx="2056638" cy="147447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12820" y="1600200"/>
            <a:ext cx="2234946" cy="149580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41007" y="1600200"/>
            <a:ext cx="2250186" cy="149580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6529" y="3305175"/>
            <a:ext cx="1945894" cy="193928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193032" y="3305175"/>
            <a:ext cx="816863" cy="193928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43647" y="3306698"/>
            <a:ext cx="868172" cy="192150"/>
          </a:xfrm>
          <a:prstGeom prst="rect">
            <a:avLst/>
          </a:prstGeom>
        </p:spPr>
      </p:pic>
      <p:grpSp>
        <p:nvGrpSpPr>
          <p:cNvPr id="9" name="object 9" descr=""/>
          <p:cNvGrpSpPr/>
          <p:nvPr/>
        </p:nvGrpSpPr>
        <p:grpSpPr>
          <a:xfrm>
            <a:off x="318376" y="3945635"/>
            <a:ext cx="2677160" cy="969644"/>
            <a:chOff x="318376" y="3945635"/>
            <a:chExt cx="2677160" cy="969644"/>
          </a:xfrm>
        </p:grpSpPr>
        <p:pic>
          <p:nvPicPr>
            <p:cNvPr id="10" name="object 1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8376" y="3957319"/>
              <a:ext cx="491109" cy="134874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2726" y="4031995"/>
              <a:ext cx="56768" cy="16001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07783" y="3945635"/>
              <a:ext cx="2087130" cy="171069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7911" y="4151375"/>
              <a:ext cx="2509786" cy="182880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7733" y="4359782"/>
              <a:ext cx="1959802" cy="170180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89292" y="4565522"/>
              <a:ext cx="1742325" cy="182499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74077" y="4771262"/>
              <a:ext cx="1388503" cy="143891"/>
            </a:xfrm>
            <a:prstGeom prst="rect">
              <a:avLst/>
            </a:prstGeom>
          </p:spPr>
        </p:pic>
      </p:grpSp>
      <p:grpSp>
        <p:nvGrpSpPr>
          <p:cNvPr id="17" name="object 17" descr=""/>
          <p:cNvGrpSpPr/>
          <p:nvPr/>
        </p:nvGrpSpPr>
        <p:grpSpPr>
          <a:xfrm>
            <a:off x="3290061" y="3945635"/>
            <a:ext cx="2618740" cy="1214120"/>
            <a:chOff x="3290061" y="3945635"/>
            <a:chExt cx="2618740" cy="1214120"/>
          </a:xfrm>
        </p:grpSpPr>
        <p:pic>
          <p:nvPicPr>
            <p:cNvPr id="18" name="object 18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421125" y="3945635"/>
              <a:ext cx="2336800" cy="185165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645153" y="4151375"/>
              <a:ext cx="1901571" cy="185166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290061" y="4359782"/>
              <a:ext cx="2618613" cy="182499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414648" y="4562855"/>
              <a:ext cx="2354961" cy="185166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315588" y="4771262"/>
              <a:ext cx="2553462" cy="182499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830446" y="4981447"/>
              <a:ext cx="1515872" cy="178053"/>
            </a:xfrm>
            <a:prstGeom prst="rect">
              <a:avLst/>
            </a:prstGeom>
          </p:spPr>
        </p:pic>
      </p:grpSp>
      <p:grpSp>
        <p:nvGrpSpPr>
          <p:cNvPr id="24" name="object 24" descr=""/>
          <p:cNvGrpSpPr/>
          <p:nvPr/>
        </p:nvGrpSpPr>
        <p:grpSpPr>
          <a:xfrm>
            <a:off x="6587617" y="3945635"/>
            <a:ext cx="2360295" cy="1005840"/>
            <a:chOff x="6587617" y="3945635"/>
            <a:chExt cx="2360295" cy="1005840"/>
          </a:xfrm>
        </p:grpSpPr>
        <p:pic>
          <p:nvPicPr>
            <p:cNvPr id="25" name="object 25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587617" y="3945635"/>
              <a:ext cx="1816988" cy="146557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27847" y="4031995"/>
              <a:ext cx="56769" cy="16001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507857" y="3965701"/>
              <a:ext cx="439674" cy="165100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678676" y="4154042"/>
              <a:ext cx="2164842" cy="180212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778117" y="4359782"/>
              <a:ext cx="1978152" cy="182499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693535" y="4565522"/>
              <a:ext cx="2148459" cy="170179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009765" y="4771262"/>
              <a:ext cx="1509140" cy="180212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9442704" y="1534667"/>
            <a:ext cx="2435860" cy="1550035"/>
            <a:chOff x="9442704" y="1534667"/>
            <a:chExt cx="2435860" cy="1550035"/>
          </a:xfrm>
        </p:grpSpPr>
        <p:pic>
          <p:nvPicPr>
            <p:cNvPr id="33" name="object 3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9468612" y="1560575"/>
              <a:ext cx="2383536" cy="1498091"/>
            </a:xfrm>
            <a:prstGeom prst="rect">
              <a:avLst/>
            </a:prstGeom>
          </p:spPr>
        </p:pic>
        <p:sp>
          <p:nvSpPr>
            <p:cNvPr id="34" name="object 34" descr=""/>
            <p:cNvSpPr/>
            <p:nvPr/>
          </p:nvSpPr>
          <p:spPr>
            <a:xfrm>
              <a:off x="9455658" y="1547621"/>
              <a:ext cx="2409825" cy="1524635"/>
            </a:xfrm>
            <a:custGeom>
              <a:avLst/>
              <a:gdLst/>
              <a:ahLst/>
              <a:cxnLst/>
              <a:rect l="l" t="t" r="r" b="b"/>
              <a:pathLst>
                <a:path w="2409825" h="1524635">
                  <a:moveTo>
                    <a:pt x="184912" y="0"/>
                  </a:moveTo>
                  <a:lnTo>
                    <a:pt x="2225040" y="0"/>
                  </a:lnTo>
                  <a:lnTo>
                    <a:pt x="2261870" y="3810"/>
                  </a:lnTo>
                  <a:lnTo>
                    <a:pt x="2328164" y="31623"/>
                  </a:lnTo>
                  <a:lnTo>
                    <a:pt x="2377948" y="81914"/>
                  </a:lnTo>
                  <a:lnTo>
                    <a:pt x="2405761" y="148081"/>
                  </a:lnTo>
                  <a:lnTo>
                    <a:pt x="2409571" y="184912"/>
                  </a:lnTo>
                  <a:lnTo>
                    <a:pt x="2409571" y="1339595"/>
                  </a:lnTo>
                  <a:lnTo>
                    <a:pt x="2395093" y="1410969"/>
                  </a:lnTo>
                  <a:lnTo>
                    <a:pt x="2355342" y="1469898"/>
                  </a:lnTo>
                  <a:lnTo>
                    <a:pt x="2296414" y="1509649"/>
                  </a:lnTo>
                  <a:lnTo>
                    <a:pt x="2225040" y="1524127"/>
                  </a:lnTo>
                  <a:lnTo>
                    <a:pt x="184912" y="1524127"/>
                  </a:lnTo>
                  <a:lnTo>
                    <a:pt x="113538" y="1509649"/>
                  </a:lnTo>
                  <a:lnTo>
                    <a:pt x="54610" y="1470025"/>
                  </a:lnTo>
                  <a:lnTo>
                    <a:pt x="14477" y="1410969"/>
                  </a:lnTo>
                  <a:lnTo>
                    <a:pt x="0" y="1339595"/>
                  </a:lnTo>
                  <a:lnTo>
                    <a:pt x="0" y="184912"/>
                  </a:lnTo>
                  <a:lnTo>
                    <a:pt x="14477" y="113537"/>
                  </a:lnTo>
                  <a:lnTo>
                    <a:pt x="54610" y="54610"/>
                  </a:lnTo>
                  <a:lnTo>
                    <a:pt x="113538" y="14477"/>
                  </a:lnTo>
                  <a:lnTo>
                    <a:pt x="184912" y="0"/>
                  </a:lnTo>
                  <a:close/>
                </a:path>
              </a:pathLst>
            </a:custGeom>
            <a:ln w="25908">
              <a:solidFill>
                <a:srgbClr val="289E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35" name="object 35" descr="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9528556" y="3306698"/>
            <a:ext cx="2175129" cy="192404"/>
          </a:xfrm>
          <a:prstGeom prst="rect">
            <a:avLst/>
          </a:prstGeom>
        </p:spPr>
      </p:pic>
      <p:pic>
        <p:nvPicPr>
          <p:cNvPr id="36" name="object 36" descr="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10930635" y="4032377"/>
            <a:ext cx="95250" cy="15239"/>
          </a:xfrm>
          <a:prstGeom prst="rect">
            <a:avLst/>
          </a:prstGeom>
        </p:spPr>
      </p:pic>
      <p:grpSp>
        <p:nvGrpSpPr>
          <p:cNvPr id="37" name="object 37" descr=""/>
          <p:cNvGrpSpPr/>
          <p:nvPr/>
        </p:nvGrpSpPr>
        <p:grpSpPr>
          <a:xfrm>
            <a:off x="9415398" y="3948303"/>
            <a:ext cx="2237105" cy="555625"/>
            <a:chOff x="9415398" y="3948303"/>
            <a:chExt cx="2237105" cy="555625"/>
          </a:xfrm>
        </p:grpSpPr>
        <p:pic>
          <p:nvPicPr>
            <p:cNvPr id="38" name="object 38" descr="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9493884" y="3948303"/>
              <a:ext cx="1385697" cy="182499"/>
            </a:xfrm>
            <a:prstGeom prst="rect">
              <a:avLst/>
            </a:prstGeom>
          </p:spPr>
        </p:pic>
        <p:pic>
          <p:nvPicPr>
            <p:cNvPr id="39" name="object 39" descr="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1091417" y="3948303"/>
              <a:ext cx="544449" cy="182499"/>
            </a:xfrm>
            <a:prstGeom prst="rect">
              <a:avLst/>
            </a:prstGeom>
          </p:spPr>
        </p:pic>
        <p:pic>
          <p:nvPicPr>
            <p:cNvPr id="40" name="object 40" descr="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9476358" y="4151376"/>
              <a:ext cx="2175891" cy="172847"/>
            </a:xfrm>
            <a:prstGeom prst="rect">
              <a:avLst/>
            </a:prstGeom>
          </p:spPr>
        </p:pic>
        <p:pic>
          <p:nvPicPr>
            <p:cNvPr id="41" name="object 41" descr="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9415398" y="4359783"/>
              <a:ext cx="352298" cy="143510"/>
            </a:xfrm>
            <a:prstGeom prst="rect">
              <a:avLst/>
            </a:prstGeom>
          </p:spPr>
        </p:pic>
        <p:pic>
          <p:nvPicPr>
            <p:cNvPr id="42" name="object 42" descr="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9830307" y="4402074"/>
              <a:ext cx="71882" cy="100837"/>
            </a:xfrm>
            <a:prstGeom prst="rect">
              <a:avLst/>
            </a:prstGeom>
          </p:spPr>
        </p:pic>
        <p:pic>
          <p:nvPicPr>
            <p:cNvPr id="43" name="object 43" descr="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9918699" y="4359783"/>
              <a:ext cx="724661" cy="143891"/>
            </a:xfrm>
            <a:prstGeom prst="rect">
              <a:avLst/>
            </a:prstGeom>
          </p:spPr>
        </p:pic>
      </p:grpSp>
      <p:sp>
        <p:nvSpPr>
          <p:cNvPr id="44" name="object 44" descr=""/>
          <p:cNvSpPr txBox="1"/>
          <p:nvPr/>
        </p:nvSpPr>
        <p:spPr>
          <a:xfrm>
            <a:off x="9543033" y="4298442"/>
            <a:ext cx="2186940" cy="4603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53795">
              <a:lnSpc>
                <a:spcPts val="1710"/>
              </a:lnSpc>
              <a:spcBef>
                <a:spcPts val="100"/>
              </a:spcBef>
            </a:pPr>
            <a:r>
              <a:rPr dirty="0" sz="1500" spc="-10">
                <a:solidFill>
                  <a:srgbClr val="289EFF"/>
                </a:solidFill>
                <a:latin typeface="Trebuchet MS"/>
                <a:cs typeface="Trebuchet MS"/>
              </a:rPr>
              <a:t>technology,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ts val="1710"/>
              </a:lnSpc>
            </a:pPr>
            <a:r>
              <a:rPr dirty="0" sz="1500" spc="-10">
                <a:solidFill>
                  <a:srgbClr val="289EFF"/>
                </a:solidFill>
                <a:latin typeface="Trebuchet MS"/>
                <a:cs typeface="Trebuchet MS"/>
              </a:rPr>
              <a:t>process,</a:t>
            </a:r>
            <a:r>
              <a:rPr dirty="0" sz="1500" spc="-45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289EFF"/>
                </a:solidFill>
                <a:latin typeface="Trebuchet MS"/>
                <a:cs typeface="Trebuchet MS"/>
              </a:rPr>
              <a:t>and</a:t>
            </a:r>
            <a:r>
              <a:rPr dirty="0" sz="1500" spc="-50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289EFF"/>
                </a:solidFill>
                <a:latin typeface="Trebuchet MS"/>
                <a:cs typeface="Trebuchet MS"/>
              </a:rPr>
              <a:t>services</a:t>
            </a:r>
            <a:endParaRPr sz="1500">
              <a:latin typeface="Trebuchet MS"/>
              <a:cs typeface="Trebuchet MS"/>
            </a:endParaRPr>
          </a:p>
        </p:txBody>
      </p:sp>
      <p:pic>
        <p:nvPicPr>
          <p:cNvPr id="45" name="object 45" descr="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11395075" y="4582921"/>
            <a:ext cx="171830" cy="126491"/>
          </a:xfrm>
          <a:prstGeom prst="rect">
            <a:avLst/>
          </a:prstGeom>
        </p:spPr>
      </p:pic>
      <p:grpSp>
        <p:nvGrpSpPr>
          <p:cNvPr id="46" name="object 46" descr=""/>
          <p:cNvGrpSpPr/>
          <p:nvPr/>
        </p:nvGrpSpPr>
        <p:grpSpPr>
          <a:xfrm>
            <a:off x="9452356" y="4771263"/>
            <a:ext cx="2230755" cy="182880"/>
            <a:chOff x="9452356" y="4771263"/>
            <a:chExt cx="2230755" cy="182880"/>
          </a:xfrm>
        </p:grpSpPr>
        <p:pic>
          <p:nvPicPr>
            <p:cNvPr id="47" name="object 47" descr="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9452356" y="4771263"/>
              <a:ext cx="995934" cy="182499"/>
            </a:xfrm>
            <a:prstGeom prst="rect">
              <a:avLst/>
            </a:prstGeom>
          </p:spPr>
        </p:pic>
        <p:pic>
          <p:nvPicPr>
            <p:cNvPr id="48" name="object 48" descr="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0471531" y="4854956"/>
              <a:ext cx="56769" cy="16001"/>
            </a:xfrm>
            <a:prstGeom prst="rect">
              <a:avLst/>
            </a:prstGeom>
          </p:spPr>
        </p:pic>
        <p:pic>
          <p:nvPicPr>
            <p:cNvPr id="49" name="object 49" descr="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0546588" y="4771263"/>
              <a:ext cx="1136141" cy="182499"/>
            </a:xfrm>
            <a:prstGeom prst="rect">
              <a:avLst/>
            </a:prstGeom>
          </p:spPr>
        </p:pic>
      </p:grpSp>
      <p:sp>
        <p:nvSpPr>
          <p:cNvPr id="50" name="object 5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2022,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 spc="5"/>
              <a:t> </a:t>
            </a:r>
            <a:r>
              <a:rPr dirty="0" spc="-25"/>
              <a:t>affiliates.</a:t>
            </a:r>
            <a:r>
              <a:rPr dirty="0" spc="-10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4928615" y="1630692"/>
            <a:ext cx="6661150" cy="4121785"/>
            <a:chOff x="4928615" y="1630692"/>
            <a:chExt cx="6661150" cy="412178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28615" y="1630692"/>
              <a:ext cx="6660642" cy="4121658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5023" y="1822704"/>
              <a:ext cx="6239256" cy="3749040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5285993" y="4798314"/>
              <a:ext cx="896619" cy="899160"/>
            </a:xfrm>
            <a:custGeom>
              <a:avLst/>
              <a:gdLst/>
              <a:ahLst/>
              <a:cxnLst/>
              <a:rect l="l" t="t" r="r" b="b"/>
              <a:pathLst>
                <a:path w="896620" h="899160">
                  <a:moveTo>
                    <a:pt x="0" y="449580"/>
                  </a:moveTo>
                  <a:lnTo>
                    <a:pt x="2629" y="400595"/>
                  </a:lnTo>
                  <a:lnTo>
                    <a:pt x="10337" y="353137"/>
                  </a:lnTo>
                  <a:lnTo>
                    <a:pt x="22847" y="307482"/>
                  </a:lnTo>
                  <a:lnTo>
                    <a:pt x="39888" y="263902"/>
                  </a:lnTo>
                  <a:lnTo>
                    <a:pt x="61185" y="222673"/>
                  </a:lnTo>
                  <a:lnTo>
                    <a:pt x="86465" y="184068"/>
                  </a:lnTo>
                  <a:lnTo>
                    <a:pt x="115454" y="148363"/>
                  </a:lnTo>
                  <a:lnTo>
                    <a:pt x="147879" y="115830"/>
                  </a:lnTo>
                  <a:lnTo>
                    <a:pt x="183465" y="86746"/>
                  </a:lnTo>
                  <a:lnTo>
                    <a:pt x="221939" y="61383"/>
                  </a:lnTo>
                  <a:lnTo>
                    <a:pt x="263028" y="40016"/>
                  </a:lnTo>
                  <a:lnTo>
                    <a:pt x="306458" y="22920"/>
                  </a:lnTo>
                  <a:lnTo>
                    <a:pt x="351955" y="10369"/>
                  </a:lnTo>
                  <a:lnTo>
                    <a:pt x="399245" y="2638"/>
                  </a:lnTo>
                  <a:lnTo>
                    <a:pt x="448055" y="0"/>
                  </a:lnTo>
                  <a:lnTo>
                    <a:pt x="496866" y="2638"/>
                  </a:lnTo>
                  <a:lnTo>
                    <a:pt x="544156" y="10369"/>
                  </a:lnTo>
                  <a:lnTo>
                    <a:pt x="589653" y="22920"/>
                  </a:lnTo>
                  <a:lnTo>
                    <a:pt x="633083" y="40016"/>
                  </a:lnTo>
                  <a:lnTo>
                    <a:pt x="674172" y="61383"/>
                  </a:lnTo>
                  <a:lnTo>
                    <a:pt x="712646" y="86746"/>
                  </a:lnTo>
                  <a:lnTo>
                    <a:pt x="748232" y="115830"/>
                  </a:lnTo>
                  <a:lnTo>
                    <a:pt x="780657" y="148363"/>
                  </a:lnTo>
                  <a:lnTo>
                    <a:pt x="809646" y="184068"/>
                  </a:lnTo>
                  <a:lnTo>
                    <a:pt x="834926" y="222673"/>
                  </a:lnTo>
                  <a:lnTo>
                    <a:pt x="856223" y="263902"/>
                  </a:lnTo>
                  <a:lnTo>
                    <a:pt x="873264" y="307482"/>
                  </a:lnTo>
                  <a:lnTo>
                    <a:pt x="885774" y="353137"/>
                  </a:lnTo>
                  <a:lnTo>
                    <a:pt x="893482" y="400595"/>
                  </a:lnTo>
                  <a:lnTo>
                    <a:pt x="896111" y="449580"/>
                  </a:lnTo>
                  <a:lnTo>
                    <a:pt x="893482" y="498564"/>
                  </a:lnTo>
                  <a:lnTo>
                    <a:pt x="885774" y="546022"/>
                  </a:lnTo>
                  <a:lnTo>
                    <a:pt x="873264" y="591677"/>
                  </a:lnTo>
                  <a:lnTo>
                    <a:pt x="856223" y="635257"/>
                  </a:lnTo>
                  <a:lnTo>
                    <a:pt x="834926" y="676486"/>
                  </a:lnTo>
                  <a:lnTo>
                    <a:pt x="809646" y="715091"/>
                  </a:lnTo>
                  <a:lnTo>
                    <a:pt x="780657" y="750796"/>
                  </a:lnTo>
                  <a:lnTo>
                    <a:pt x="748232" y="783329"/>
                  </a:lnTo>
                  <a:lnTo>
                    <a:pt x="712646" y="812413"/>
                  </a:lnTo>
                  <a:lnTo>
                    <a:pt x="674172" y="837776"/>
                  </a:lnTo>
                  <a:lnTo>
                    <a:pt x="633083" y="859143"/>
                  </a:lnTo>
                  <a:lnTo>
                    <a:pt x="589653" y="876239"/>
                  </a:lnTo>
                  <a:lnTo>
                    <a:pt x="544156" y="888790"/>
                  </a:lnTo>
                  <a:lnTo>
                    <a:pt x="496866" y="896521"/>
                  </a:lnTo>
                  <a:lnTo>
                    <a:pt x="448055" y="899160"/>
                  </a:lnTo>
                  <a:lnTo>
                    <a:pt x="399245" y="896521"/>
                  </a:lnTo>
                  <a:lnTo>
                    <a:pt x="351955" y="888790"/>
                  </a:lnTo>
                  <a:lnTo>
                    <a:pt x="306458" y="876239"/>
                  </a:lnTo>
                  <a:lnTo>
                    <a:pt x="263028" y="859143"/>
                  </a:lnTo>
                  <a:lnTo>
                    <a:pt x="221939" y="837776"/>
                  </a:lnTo>
                  <a:lnTo>
                    <a:pt x="183465" y="812413"/>
                  </a:lnTo>
                  <a:lnTo>
                    <a:pt x="147879" y="783329"/>
                  </a:lnTo>
                  <a:lnTo>
                    <a:pt x="115454" y="750796"/>
                  </a:lnTo>
                  <a:lnTo>
                    <a:pt x="86465" y="715091"/>
                  </a:lnTo>
                  <a:lnTo>
                    <a:pt x="61185" y="676486"/>
                  </a:lnTo>
                  <a:lnTo>
                    <a:pt x="39888" y="635257"/>
                  </a:lnTo>
                  <a:lnTo>
                    <a:pt x="22847" y="591677"/>
                  </a:lnTo>
                  <a:lnTo>
                    <a:pt x="10337" y="546022"/>
                  </a:lnTo>
                  <a:lnTo>
                    <a:pt x="2629" y="498564"/>
                  </a:lnTo>
                  <a:lnTo>
                    <a:pt x="0" y="449580"/>
                  </a:lnTo>
                  <a:close/>
                </a:path>
              </a:pathLst>
            </a:custGeom>
            <a:ln w="25908">
              <a:solidFill>
                <a:srgbClr val="0D9F9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96900" y="272542"/>
            <a:ext cx="11022965" cy="1183640"/>
          </a:xfrm>
          <a:prstGeom prst="rect"/>
        </p:spPr>
        <p:txBody>
          <a:bodyPr wrap="square" lIns="0" tIns="81280" rIns="0" bIns="0" rtlCol="0" vert="horz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dirty="0"/>
              <a:t>Assistive</a:t>
            </a:r>
            <a:r>
              <a:rPr dirty="0" spc="-390"/>
              <a:t> </a:t>
            </a:r>
            <a:r>
              <a:rPr dirty="0" spc="90"/>
              <a:t>tooling</a:t>
            </a:r>
            <a:r>
              <a:rPr dirty="0" spc="-409"/>
              <a:t> </a:t>
            </a:r>
            <a:r>
              <a:rPr dirty="0" spc="55"/>
              <a:t>to</a:t>
            </a:r>
            <a:r>
              <a:rPr dirty="0" spc="-385"/>
              <a:t> </a:t>
            </a:r>
            <a:r>
              <a:rPr dirty="0"/>
              <a:t>improve</a:t>
            </a:r>
            <a:r>
              <a:rPr dirty="0" spc="-370"/>
              <a:t> </a:t>
            </a:r>
            <a:r>
              <a:rPr dirty="0" spc="75"/>
              <a:t>labeling</a:t>
            </a:r>
            <a:r>
              <a:rPr dirty="0" spc="-380"/>
              <a:t> </a:t>
            </a:r>
            <a:r>
              <a:rPr dirty="0" spc="-25"/>
              <a:t>efficiency </a:t>
            </a:r>
            <a:r>
              <a:rPr dirty="0" spc="95"/>
              <a:t>by</a:t>
            </a:r>
            <a:r>
              <a:rPr dirty="0" spc="-415"/>
              <a:t> </a:t>
            </a:r>
            <a:r>
              <a:rPr dirty="0" spc="100"/>
              <a:t>up</a:t>
            </a:r>
            <a:r>
              <a:rPr dirty="0" spc="-405"/>
              <a:t> </a:t>
            </a:r>
            <a:r>
              <a:rPr dirty="0" spc="55"/>
              <a:t>to</a:t>
            </a:r>
            <a:r>
              <a:rPr dirty="0" spc="-425"/>
              <a:t> </a:t>
            </a:r>
            <a:r>
              <a:rPr dirty="0" spc="-25"/>
              <a:t>10x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2022,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 spc="5"/>
              <a:t> </a:t>
            </a:r>
            <a:r>
              <a:rPr dirty="0" spc="-25"/>
              <a:t>affiliates.</a:t>
            </a:r>
            <a:r>
              <a:rPr dirty="0" spc="-10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591718" y="1736598"/>
            <a:ext cx="3390900" cy="38176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95"/>
              </a:spcBef>
              <a:buSzPct val="89285"/>
              <a:buChar char="•"/>
              <a:tabLst>
                <a:tab pos="240029" algn="l"/>
              </a:tabLst>
            </a:pPr>
            <a:r>
              <a:rPr dirty="0" sz="2800" spc="70">
                <a:solidFill>
                  <a:srgbClr val="FFFFFF"/>
                </a:solidFill>
                <a:latin typeface="Trebuchet MS"/>
                <a:cs typeface="Trebuchet MS"/>
              </a:rPr>
              <a:t>Auto-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segmentation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Trebuchet MS"/>
              <a:buChar char="•"/>
            </a:pPr>
            <a:endParaRPr sz="2800">
              <a:latin typeface="Trebuchet MS"/>
              <a:cs typeface="Trebuchet MS"/>
            </a:endParaRPr>
          </a:p>
          <a:p>
            <a:pPr marL="240029" indent="-227329">
              <a:lnSpc>
                <a:spcPct val="100000"/>
              </a:lnSpc>
              <a:buSzPct val="89285"/>
              <a:buChar char="•"/>
              <a:tabLst>
                <a:tab pos="240029" algn="l"/>
              </a:tabLst>
            </a:pP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Predict</a:t>
            </a:r>
            <a:r>
              <a:rPr dirty="0" sz="2800" spc="-1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next</a:t>
            </a:r>
            <a:r>
              <a:rPr dirty="0" sz="2800" spc="-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frame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Trebuchet MS"/>
              <a:buChar char="•"/>
            </a:pPr>
            <a:endParaRPr sz="2800">
              <a:latin typeface="Trebuchet MS"/>
              <a:cs typeface="Trebuchet MS"/>
            </a:endParaRPr>
          </a:p>
          <a:p>
            <a:pPr marL="240029" indent="-227329">
              <a:lnSpc>
                <a:spcPct val="100000"/>
              </a:lnSpc>
              <a:buSzPct val="89285"/>
              <a:buChar char="•"/>
              <a:tabLst>
                <a:tab pos="240029" algn="l"/>
              </a:tabLst>
            </a:pP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Interpolation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Trebuchet MS"/>
              <a:buChar char="•"/>
            </a:pPr>
            <a:endParaRPr sz="2800">
              <a:latin typeface="Trebuchet MS"/>
              <a:cs typeface="Trebuchet MS"/>
            </a:endParaRPr>
          </a:p>
          <a:p>
            <a:pPr marL="240029" indent="-227329">
              <a:lnSpc>
                <a:spcPct val="100000"/>
              </a:lnSpc>
              <a:buSzPct val="89285"/>
              <a:buChar char="•"/>
              <a:tabLst>
                <a:tab pos="240029" algn="l"/>
              </a:tabLst>
            </a:pPr>
            <a:r>
              <a:rPr dirty="0" sz="2800" spc="55">
                <a:solidFill>
                  <a:srgbClr val="FFFFFF"/>
                </a:solidFill>
                <a:latin typeface="Trebuchet MS"/>
                <a:cs typeface="Trebuchet MS"/>
              </a:rPr>
              <a:t>Ground</a:t>
            </a:r>
            <a:r>
              <a:rPr dirty="0" sz="28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detection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Trebuchet MS"/>
              <a:buChar char="•"/>
            </a:pPr>
            <a:endParaRPr sz="2800">
              <a:latin typeface="Trebuchet MS"/>
              <a:cs typeface="Trebuchet MS"/>
            </a:endParaRPr>
          </a:p>
          <a:p>
            <a:pPr marL="240029" indent="-227329">
              <a:lnSpc>
                <a:spcPct val="100000"/>
              </a:lnSpc>
              <a:buSzPct val="89285"/>
              <a:buChar char="•"/>
              <a:tabLst>
                <a:tab pos="240029" algn="l"/>
              </a:tabLst>
            </a:pP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Cuboid</a:t>
            </a:r>
            <a:r>
              <a:rPr dirty="0" sz="2800" spc="1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55">
                <a:solidFill>
                  <a:srgbClr val="FFFFFF"/>
                </a:solidFill>
                <a:latin typeface="Trebuchet MS"/>
                <a:cs typeface="Trebuchet MS"/>
              </a:rPr>
              <a:t>snapping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282067"/>
            <a:ext cx="6242685" cy="1183640"/>
          </a:xfrm>
          <a:prstGeom prst="rect"/>
        </p:spPr>
        <p:txBody>
          <a:bodyPr wrap="square" lIns="0" tIns="81280" rIns="0" bIns="0" rtlCol="0" vert="horz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dirty="0" spc="55"/>
              <a:t>Auto-</a:t>
            </a:r>
            <a:r>
              <a:rPr dirty="0" spc="75"/>
              <a:t>labeling</a:t>
            </a:r>
            <a:r>
              <a:rPr dirty="0" spc="-440"/>
              <a:t> </a:t>
            </a:r>
            <a:r>
              <a:rPr dirty="0" spc="55"/>
              <a:t>to</a:t>
            </a:r>
            <a:r>
              <a:rPr dirty="0" spc="-409"/>
              <a:t> </a:t>
            </a:r>
            <a:r>
              <a:rPr dirty="0" spc="-10"/>
              <a:t>reduce </a:t>
            </a:r>
            <a:r>
              <a:rPr dirty="0" spc="75"/>
              <a:t>labeling</a:t>
            </a:r>
            <a:r>
              <a:rPr dirty="0" spc="-425"/>
              <a:t> </a:t>
            </a:r>
            <a:r>
              <a:rPr dirty="0" spc="-25"/>
              <a:t>cost</a:t>
            </a:r>
            <a:r>
              <a:rPr dirty="0" spc="-415"/>
              <a:t> </a:t>
            </a:r>
            <a:r>
              <a:rPr dirty="0" spc="95"/>
              <a:t>by</a:t>
            </a:r>
            <a:r>
              <a:rPr dirty="0" spc="-409"/>
              <a:t> </a:t>
            </a:r>
            <a:r>
              <a:rPr dirty="0" spc="100"/>
              <a:t>up</a:t>
            </a:r>
            <a:r>
              <a:rPr dirty="0" spc="-405"/>
              <a:t> </a:t>
            </a:r>
            <a:r>
              <a:rPr dirty="0" spc="60"/>
              <a:t>to</a:t>
            </a:r>
            <a:r>
              <a:rPr dirty="0" spc="-420"/>
              <a:t> </a:t>
            </a:r>
            <a:r>
              <a:rPr dirty="0" spc="315"/>
              <a:t>70%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624698" y="2659507"/>
            <a:ext cx="1317625" cy="5670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99060">
              <a:lnSpc>
                <a:spcPts val="2120"/>
              </a:lnSpc>
              <a:spcBef>
                <a:spcPts val="120"/>
              </a:spcBef>
            </a:pPr>
            <a:r>
              <a:rPr dirty="0" sz="1850" spc="-10">
                <a:solidFill>
                  <a:srgbClr val="FFFFFF"/>
                </a:solidFill>
                <a:latin typeface="Trebuchet MS"/>
                <a:cs typeface="Trebuchet MS"/>
              </a:rPr>
              <a:t>Automatic</a:t>
            </a:r>
            <a:endParaRPr sz="1850">
              <a:latin typeface="Trebuchet MS"/>
              <a:cs typeface="Trebuchet MS"/>
            </a:endParaRPr>
          </a:p>
          <a:p>
            <a:pPr marL="12700">
              <a:lnSpc>
                <a:spcPts val="2120"/>
              </a:lnSpc>
            </a:pPr>
            <a:r>
              <a:rPr dirty="0" sz="1850" spc="-10">
                <a:solidFill>
                  <a:srgbClr val="FFFFFF"/>
                </a:solidFill>
                <a:latin typeface="Trebuchet MS"/>
                <a:cs typeface="Trebuchet MS"/>
              </a:rPr>
              <a:t>annotations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45388" y="4014038"/>
            <a:ext cx="1024255" cy="3111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50">
                <a:solidFill>
                  <a:srgbClr val="FFFFFF"/>
                </a:solidFill>
                <a:latin typeface="Trebuchet MS"/>
                <a:cs typeface="Trebuchet MS"/>
              </a:rPr>
              <a:t>Raw</a:t>
            </a:r>
            <a:r>
              <a:rPr dirty="0" sz="1850" spc="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spc="-2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1698498" y="3560698"/>
            <a:ext cx="704215" cy="149860"/>
          </a:xfrm>
          <a:custGeom>
            <a:avLst/>
            <a:gdLst/>
            <a:ahLst/>
            <a:cxnLst/>
            <a:rect l="l" t="t" r="r" b="b"/>
            <a:pathLst>
              <a:path w="704214" h="149860">
                <a:moveTo>
                  <a:pt x="663012" y="74802"/>
                </a:moveTo>
                <a:lnTo>
                  <a:pt x="559434" y="132333"/>
                </a:lnTo>
                <a:lnTo>
                  <a:pt x="557657" y="138302"/>
                </a:lnTo>
                <a:lnTo>
                  <a:pt x="562990" y="147955"/>
                </a:lnTo>
                <a:lnTo>
                  <a:pt x="569087" y="149606"/>
                </a:lnTo>
                <a:lnTo>
                  <a:pt x="573785" y="146938"/>
                </a:lnTo>
                <a:lnTo>
                  <a:pt x="685865" y="84708"/>
                </a:lnTo>
                <a:lnTo>
                  <a:pt x="683387" y="84708"/>
                </a:lnTo>
                <a:lnTo>
                  <a:pt x="683387" y="83438"/>
                </a:lnTo>
                <a:lnTo>
                  <a:pt x="678560" y="83438"/>
                </a:lnTo>
                <a:lnTo>
                  <a:pt x="663012" y="74802"/>
                </a:lnTo>
                <a:close/>
              </a:path>
              <a:path w="704214" h="149860">
                <a:moveTo>
                  <a:pt x="645178" y="64896"/>
                </a:moveTo>
                <a:lnTo>
                  <a:pt x="0" y="64896"/>
                </a:lnTo>
                <a:lnTo>
                  <a:pt x="0" y="84708"/>
                </a:lnTo>
                <a:lnTo>
                  <a:pt x="645178" y="84708"/>
                </a:lnTo>
                <a:lnTo>
                  <a:pt x="663012" y="74802"/>
                </a:lnTo>
                <a:lnTo>
                  <a:pt x="645178" y="64896"/>
                </a:lnTo>
                <a:close/>
              </a:path>
              <a:path w="704214" h="149860">
                <a:moveTo>
                  <a:pt x="685865" y="64896"/>
                </a:moveTo>
                <a:lnTo>
                  <a:pt x="683387" y="64896"/>
                </a:lnTo>
                <a:lnTo>
                  <a:pt x="683387" y="84708"/>
                </a:lnTo>
                <a:lnTo>
                  <a:pt x="685865" y="84708"/>
                </a:lnTo>
                <a:lnTo>
                  <a:pt x="703707" y="74802"/>
                </a:lnTo>
                <a:lnTo>
                  <a:pt x="685865" y="64896"/>
                </a:lnTo>
                <a:close/>
              </a:path>
              <a:path w="704214" h="149860">
                <a:moveTo>
                  <a:pt x="678560" y="66167"/>
                </a:moveTo>
                <a:lnTo>
                  <a:pt x="663012" y="74802"/>
                </a:lnTo>
                <a:lnTo>
                  <a:pt x="678560" y="83438"/>
                </a:lnTo>
                <a:lnTo>
                  <a:pt x="678560" y="66167"/>
                </a:lnTo>
                <a:close/>
              </a:path>
              <a:path w="704214" h="149860">
                <a:moveTo>
                  <a:pt x="683387" y="66167"/>
                </a:moveTo>
                <a:lnTo>
                  <a:pt x="678560" y="66167"/>
                </a:lnTo>
                <a:lnTo>
                  <a:pt x="678560" y="83438"/>
                </a:lnTo>
                <a:lnTo>
                  <a:pt x="683387" y="83438"/>
                </a:lnTo>
                <a:lnTo>
                  <a:pt x="683387" y="66167"/>
                </a:lnTo>
                <a:close/>
              </a:path>
              <a:path w="704214" h="149860">
                <a:moveTo>
                  <a:pt x="569087" y="0"/>
                </a:moveTo>
                <a:lnTo>
                  <a:pt x="562990" y="1650"/>
                </a:lnTo>
                <a:lnTo>
                  <a:pt x="557657" y="11302"/>
                </a:lnTo>
                <a:lnTo>
                  <a:pt x="559434" y="17272"/>
                </a:lnTo>
                <a:lnTo>
                  <a:pt x="663012" y="74802"/>
                </a:lnTo>
                <a:lnTo>
                  <a:pt x="678560" y="66167"/>
                </a:lnTo>
                <a:lnTo>
                  <a:pt x="683387" y="66167"/>
                </a:lnTo>
                <a:lnTo>
                  <a:pt x="683387" y="64896"/>
                </a:lnTo>
                <a:lnTo>
                  <a:pt x="685865" y="64896"/>
                </a:lnTo>
                <a:lnTo>
                  <a:pt x="573785" y="2666"/>
                </a:lnTo>
                <a:lnTo>
                  <a:pt x="569087" y="0"/>
                </a:lnTo>
                <a:close/>
              </a:path>
            </a:pathLst>
          </a:custGeom>
          <a:solidFill>
            <a:srgbClr val="E6EB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2575051" y="4014342"/>
            <a:ext cx="1316990" cy="567055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12700" marR="5080" indent="223520">
              <a:lnSpc>
                <a:spcPts val="2020"/>
              </a:lnSpc>
              <a:spcBef>
                <a:spcPts val="355"/>
              </a:spcBef>
            </a:pPr>
            <a:r>
              <a:rPr dirty="0" sz="1850" spc="65">
                <a:solidFill>
                  <a:srgbClr val="FFFFFF"/>
                </a:solidFill>
                <a:latin typeface="Trebuchet MS"/>
                <a:cs typeface="Trebuchet MS"/>
              </a:rPr>
              <a:t>Human </a:t>
            </a:r>
            <a:r>
              <a:rPr dirty="0" sz="1850" spc="-10">
                <a:solidFill>
                  <a:srgbClr val="FFFFFF"/>
                </a:solidFill>
                <a:latin typeface="Trebuchet MS"/>
                <a:cs typeface="Trebuchet MS"/>
              </a:rPr>
              <a:t>annotations</a:t>
            </a:r>
            <a:endParaRPr sz="1850">
              <a:latin typeface="Trebuchet MS"/>
              <a:cs typeface="Trebuchet MS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2789935" y="3180079"/>
            <a:ext cx="883285" cy="871219"/>
            <a:chOff x="2789935" y="3180079"/>
            <a:chExt cx="883285" cy="871219"/>
          </a:xfrm>
        </p:grpSpPr>
        <p:sp>
          <p:nvSpPr>
            <p:cNvPr id="8" name="object 8" descr=""/>
            <p:cNvSpPr/>
            <p:nvPr/>
          </p:nvSpPr>
          <p:spPr>
            <a:xfrm>
              <a:off x="2799841" y="3189985"/>
              <a:ext cx="821055" cy="752475"/>
            </a:xfrm>
            <a:custGeom>
              <a:avLst/>
              <a:gdLst/>
              <a:ahLst/>
              <a:cxnLst/>
              <a:rect l="l" t="t" r="r" b="b"/>
              <a:pathLst>
                <a:path w="821054" h="752475">
                  <a:moveTo>
                    <a:pt x="137668" y="751839"/>
                  </a:moveTo>
                  <a:lnTo>
                    <a:pt x="421766" y="751839"/>
                  </a:lnTo>
                  <a:lnTo>
                    <a:pt x="458094" y="736336"/>
                  </a:lnTo>
                  <a:lnTo>
                    <a:pt x="499506" y="699150"/>
                  </a:lnTo>
                  <a:lnTo>
                    <a:pt x="533513" y="654274"/>
                  </a:lnTo>
                  <a:lnTo>
                    <a:pt x="547623" y="615695"/>
                  </a:lnTo>
                  <a:lnTo>
                    <a:pt x="537594" y="569718"/>
                  </a:lnTo>
                  <a:lnTo>
                    <a:pt x="498062" y="468566"/>
                  </a:lnTo>
                  <a:lnTo>
                    <a:pt x="414857" y="367414"/>
                  </a:lnTo>
                  <a:lnTo>
                    <a:pt x="273812" y="321437"/>
                  </a:lnTo>
                  <a:lnTo>
                    <a:pt x="126015" y="367414"/>
                  </a:lnTo>
                  <a:lnTo>
                    <a:pt x="43560" y="468566"/>
                  </a:lnTo>
                  <a:lnTo>
                    <a:pt x="7778" y="569718"/>
                  </a:lnTo>
                  <a:lnTo>
                    <a:pt x="0" y="615695"/>
                  </a:lnTo>
                  <a:lnTo>
                    <a:pt x="15509" y="654274"/>
                  </a:lnTo>
                  <a:lnTo>
                    <a:pt x="53975" y="699150"/>
                  </a:lnTo>
                  <a:lnTo>
                    <a:pt x="99869" y="736336"/>
                  </a:lnTo>
                  <a:lnTo>
                    <a:pt x="137668" y="751839"/>
                  </a:lnTo>
                  <a:close/>
                </a:path>
                <a:path w="821054" h="752475">
                  <a:moveTo>
                    <a:pt x="432181" y="159638"/>
                  </a:moveTo>
                  <a:lnTo>
                    <a:pt x="424038" y="210148"/>
                  </a:lnTo>
                  <a:lnTo>
                    <a:pt x="401363" y="254007"/>
                  </a:lnTo>
                  <a:lnTo>
                    <a:pt x="366783" y="288587"/>
                  </a:lnTo>
                  <a:lnTo>
                    <a:pt x="322924" y="311262"/>
                  </a:lnTo>
                  <a:lnTo>
                    <a:pt x="272414" y="319404"/>
                  </a:lnTo>
                  <a:lnTo>
                    <a:pt x="221967" y="311262"/>
                  </a:lnTo>
                  <a:lnTo>
                    <a:pt x="178146" y="288587"/>
                  </a:lnTo>
                  <a:lnTo>
                    <a:pt x="143585" y="254007"/>
                  </a:lnTo>
                  <a:lnTo>
                    <a:pt x="120917" y="210148"/>
                  </a:lnTo>
                  <a:lnTo>
                    <a:pt x="112775" y="159638"/>
                  </a:lnTo>
                  <a:lnTo>
                    <a:pt x="120917" y="109191"/>
                  </a:lnTo>
                  <a:lnTo>
                    <a:pt x="143585" y="65370"/>
                  </a:lnTo>
                  <a:lnTo>
                    <a:pt x="178146" y="30809"/>
                  </a:lnTo>
                  <a:lnTo>
                    <a:pt x="221967" y="8141"/>
                  </a:lnTo>
                  <a:lnTo>
                    <a:pt x="272414" y="0"/>
                  </a:lnTo>
                  <a:lnTo>
                    <a:pt x="322924" y="8141"/>
                  </a:lnTo>
                  <a:lnTo>
                    <a:pt x="366783" y="30809"/>
                  </a:lnTo>
                  <a:lnTo>
                    <a:pt x="401363" y="65370"/>
                  </a:lnTo>
                  <a:lnTo>
                    <a:pt x="424038" y="109191"/>
                  </a:lnTo>
                  <a:lnTo>
                    <a:pt x="432181" y="159638"/>
                  </a:lnTo>
                  <a:close/>
                </a:path>
                <a:path w="821054" h="752475">
                  <a:moveTo>
                    <a:pt x="732282" y="286130"/>
                  </a:moveTo>
                  <a:lnTo>
                    <a:pt x="722495" y="334637"/>
                  </a:lnTo>
                  <a:lnTo>
                    <a:pt x="695801" y="374237"/>
                  </a:lnTo>
                  <a:lnTo>
                    <a:pt x="656201" y="400931"/>
                  </a:lnTo>
                  <a:lnTo>
                    <a:pt x="607694" y="410717"/>
                  </a:lnTo>
                  <a:lnTo>
                    <a:pt x="559188" y="400931"/>
                  </a:lnTo>
                  <a:lnTo>
                    <a:pt x="519588" y="374237"/>
                  </a:lnTo>
                  <a:lnTo>
                    <a:pt x="492894" y="334637"/>
                  </a:lnTo>
                  <a:lnTo>
                    <a:pt x="483107" y="286130"/>
                  </a:lnTo>
                  <a:lnTo>
                    <a:pt x="492894" y="237624"/>
                  </a:lnTo>
                  <a:lnTo>
                    <a:pt x="519588" y="198024"/>
                  </a:lnTo>
                  <a:lnTo>
                    <a:pt x="559188" y="171330"/>
                  </a:lnTo>
                  <a:lnTo>
                    <a:pt x="607694" y="161543"/>
                  </a:lnTo>
                  <a:lnTo>
                    <a:pt x="656201" y="171330"/>
                  </a:lnTo>
                  <a:lnTo>
                    <a:pt x="695801" y="198024"/>
                  </a:lnTo>
                  <a:lnTo>
                    <a:pt x="722495" y="237624"/>
                  </a:lnTo>
                  <a:lnTo>
                    <a:pt x="732282" y="286130"/>
                  </a:lnTo>
                  <a:close/>
                </a:path>
                <a:path w="821054" h="752475">
                  <a:moveTo>
                    <a:pt x="606679" y="411352"/>
                  </a:moveTo>
                  <a:lnTo>
                    <a:pt x="570607" y="414238"/>
                  </a:lnTo>
                  <a:lnTo>
                    <a:pt x="539083" y="422338"/>
                  </a:lnTo>
                  <a:lnTo>
                    <a:pt x="511702" y="434820"/>
                  </a:lnTo>
                  <a:lnTo>
                    <a:pt x="488060" y="450850"/>
                  </a:lnTo>
                  <a:lnTo>
                    <a:pt x="513246" y="499102"/>
                  </a:lnTo>
                  <a:lnTo>
                    <a:pt x="530479" y="544353"/>
                  </a:lnTo>
                  <a:lnTo>
                    <a:pt x="541139" y="581937"/>
                  </a:lnTo>
                  <a:lnTo>
                    <a:pt x="546607" y="607187"/>
                  </a:lnTo>
                  <a:lnTo>
                    <a:pt x="546607" y="608711"/>
                  </a:lnTo>
                  <a:lnTo>
                    <a:pt x="546607" y="610234"/>
                  </a:lnTo>
                  <a:lnTo>
                    <a:pt x="548132" y="611632"/>
                  </a:lnTo>
                  <a:lnTo>
                    <a:pt x="548132" y="613156"/>
                  </a:lnTo>
                  <a:lnTo>
                    <a:pt x="548132" y="614552"/>
                  </a:lnTo>
                  <a:lnTo>
                    <a:pt x="548132" y="616076"/>
                  </a:lnTo>
                  <a:lnTo>
                    <a:pt x="534001" y="654561"/>
                  </a:lnTo>
                  <a:lnTo>
                    <a:pt x="499951" y="699357"/>
                  </a:lnTo>
                  <a:lnTo>
                    <a:pt x="458495" y="736484"/>
                  </a:lnTo>
                  <a:lnTo>
                    <a:pt x="422147" y="751966"/>
                  </a:lnTo>
                  <a:lnTo>
                    <a:pt x="722375" y="751966"/>
                  </a:lnTo>
                  <a:lnTo>
                    <a:pt x="750734" y="739816"/>
                  </a:lnTo>
                  <a:lnTo>
                    <a:pt x="783034" y="710676"/>
                  </a:lnTo>
                  <a:lnTo>
                    <a:pt x="809547" y="675511"/>
                  </a:lnTo>
                  <a:lnTo>
                    <a:pt x="820546" y="645287"/>
                  </a:lnTo>
                  <a:lnTo>
                    <a:pt x="818806" y="635636"/>
                  </a:lnTo>
                  <a:lnTo>
                    <a:pt x="800763" y="571882"/>
                  </a:lnTo>
                  <a:lnTo>
                    <a:pt x="781716" y="528843"/>
                  </a:lnTo>
                  <a:lnTo>
                    <a:pt x="754157" y="485739"/>
                  </a:lnTo>
                  <a:lnTo>
                    <a:pt x="716712" y="448101"/>
                  </a:lnTo>
                  <a:lnTo>
                    <a:pt x="668010" y="421462"/>
                  </a:lnTo>
                  <a:lnTo>
                    <a:pt x="606679" y="411352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360419" y="3733799"/>
              <a:ext cx="294640" cy="294640"/>
            </a:xfrm>
            <a:custGeom>
              <a:avLst/>
              <a:gdLst/>
              <a:ahLst/>
              <a:cxnLst/>
              <a:rect l="l" t="t" r="r" b="b"/>
              <a:pathLst>
                <a:path w="294639" h="294639">
                  <a:moveTo>
                    <a:pt x="147065" y="0"/>
                  </a:moveTo>
                  <a:lnTo>
                    <a:pt x="100559" y="7491"/>
                  </a:lnTo>
                  <a:lnTo>
                    <a:pt x="60185" y="28358"/>
                  </a:lnTo>
                  <a:lnTo>
                    <a:pt x="28358" y="60185"/>
                  </a:lnTo>
                  <a:lnTo>
                    <a:pt x="7491" y="100559"/>
                  </a:lnTo>
                  <a:lnTo>
                    <a:pt x="0" y="147066"/>
                  </a:lnTo>
                  <a:lnTo>
                    <a:pt x="7491" y="193572"/>
                  </a:lnTo>
                  <a:lnTo>
                    <a:pt x="28358" y="233946"/>
                  </a:lnTo>
                  <a:lnTo>
                    <a:pt x="60185" y="265773"/>
                  </a:lnTo>
                  <a:lnTo>
                    <a:pt x="100559" y="286640"/>
                  </a:lnTo>
                  <a:lnTo>
                    <a:pt x="147065" y="294131"/>
                  </a:lnTo>
                  <a:lnTo>
                    <a:pt x="193572" y="286640"/>
                  </a:lnTo>
                  <a:lnTo>
                    <a:pt x="233946" y="265773"/>
                  </a:lnTo>
                  <a:lnTo>
                    <a:pt x="265773" y="233946"/>
                  </a:lnTo>
                  <a:lnTo>
                    <a:pt x="286640" y="193572"/>
                  </a:lnTo>
                  <a:lnTo>
                    <a:pt x="294131" y="147066"/>
                  </a:lnTo>
                  <a:lnTo>
                    <a:pt x="286640" y="100559"/>
                  </a:lnTo>
                  <a:lnTo>
                    <a:pt x="265773" y="60185"/>
                  </a:lnTo>
                  <a:lnTo>
                    <a:pt x="233946" y="28358"/>
                  </a:lnTo>
                  <a:lnTo>
                    <a:pt x="193572" y="7491"/>
                  </a:lnTo>
                  <a:lnTo>
                    <a:pt x="147065" y="0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355085" y="3733037"/>
              <a:ext cx="306705" cy="306705"/>
            </a:xfrm>
            <a:custGeom>
              <a:avLst/>
              <a:gdLst/>
              <a:ahLst/>
              <a:cxnLst/>
              <a:rect l="l" t="t" r="r" b="b"/>
              <a:pathLst>
                <a:path w="306704" h="306704">
                  <a:moveTo>
                    <a:pt x="152526" y="0"/>
                  </a:moveTo>
                  <a:lnTo>
                    <a:pt x="104379" y="7791"/>
                  </a:lnTo>
                  <a:lnTo>
                    <a:pt x="62517" y="29476"/>
                  </a:lnTo>
                  <a:lnTo>
                    <a:pt x="29476" y="62517"/>
                  </a:lnTo>
                  <a:lnTo>
                    <a:pt x="7791" y="104379"/>
                  </a:lnTo>
                  <a:lnTo>
                    <a:pt x="0" y="152526"/>
                  </a:lnTo>
                  <a:lnTo>
                    <a:pt x="7791" y="201293"/>
                  </a:lnTo>
                  <a:lnTo>
                    <a:pt x="29476" y="243532"/>
                  </a:lnTo>
                  <a:lnTo>
                    <a:pt x="62517" y="276766"/>
                  </a:lnTo>
                  <a:lnTo>
                    <a:pt x="104379" y="298522"/>
                  </a:lnTo>
                  <a:lnTo>
                    <a:pt x="152526" y="306324"/>
                  </a:lnTo>
                  <a:lnTo>
                    <a:pt x="201293" y="298522"/>
                  </a:lnTo>
                  <a:lnTo>
                    <a:pt x="243532" y="276766"/>
                  </a:lnTo>
                  <a:lnTo>
                    <a:pt x="270489" y="249809"/>
                  </a:lnTo>
                  <a:lnTo>
                    <a:pt x="127380" y="249809"/>
                  </a:lnTo>
                  <a:lnTo>
                    <a:pt x="55244" y="178943"/>
                  </a:lnTo>
                  <a:lnTo>
                    <a:pt x="132079" y="102107"/>
                  </a:lnTo>
                  <a:lnTo>
                    <a:pt x="169815" y="91372"/>
                  </a:lnTo>
                  <a:lnTo>
                    <a:pt x="169417" y="90043"/>
                  </a:lnTo>
                  <a:lnTo>
                    <a:pt x="207835" y="59150"/>
                  </a:lnTo>
                  <a:lnTo>
                    <a:pt x="273379" y="59150"/>
                  </a:lnTo>
                  <a:lnTo>
                    <a:pt x="243532" y="29476"/>
                  </a:lnTo>
                  <a:lnTo>
                    <a:pt x="201293" y="7791"/>
                  </a:lnTo>
                  <a:lnTo>
                    <a:pt x="152526" y="0"/>
                  </a:lnTo>
                  <a:close/>
                </a:path>
                <a:path w="306704" h="306704">
                  <a:moveTo>
                    <a:pt x="273379" y="59150"/>
                  </a:moveTo>
                  <a:lnTo>
                    <a:pt x="207835" y="59150"/>
                  </a:lnTo>
                  <a:lnTo>
                    <a:pt x="222432" y="62079"/>
                  </a:lnTo>
                  <a:lnTo>
                    <a:pt x="235458" y="70866"/>
                  </a:lnTo>
                  <a:lnTo>
                    <a:pt x="243530" y="83891"/>
                  </a:lnTo>
                  <a:lnTo>
                    <a:pt x="246221" y="98488"/>
                  </a:lnTo>
                  <a:lnTo>
                    <a:pt x="243530" y="113085"/>
                  </a:lnTo>
                  <a:lnTo>
                    <a:pt x="235458" y="126111"/>
                  </a:lnTo>
                  <a:lnTo>
                    <a:pt x="222432" y="134254"/>
                  </a:lnTo>
                  <a:lnTo>
                    <a:pt x="215210" y="135598"/>
                  </a:lnTo>
                  <a:lnTo>
                    <a:pt x="204215" y="174244"/>
                  </a:lnTo>
                  <a:lnTo>
                    <a:pt x="127380" y="249809"/>
                  </a:lnTo>
                  <a:lnTo>
                    <a:pt x="270489" y="249809"/>
                  </a:lnTo>
                  <a:lnTo>
                    <a:pt x="276766" y="243532"/>
                  </a:lnTo>
                  <a:lnTo>
                    <a:pt x="298522" y="201293"/>
                  </a:lnTo>
                  <a:lnTo>
                    <a:pt x="306324" y="152526"/>
                  </a:lnTo>
                  <a:lnTo>
                    <a:pt x="298522" y="104379"/>
                  </a:lnTo>
                  <a:lnTo>
                    <a:pt x="276766" y="62517"/>
                  </a:lnTo>
                  <a:lnTo>
                    <a:pt x="273379" y="59150"/>
                  </a:lnTo>
                  <a:close/>
                </a:path>
                <a:path w="306704" h="306704">
                  <a:moveTo>
                    <a:pt x="175165" y="109246"/>
                  </a:moveTo>
                  <a:lnTo>
                    <a:pt x="169417" y="114173"/>
                  </a:lnTo>
                  <a:lnTo>
                    <a:pt x="164591" y="120142"/>
                  </a:lnTo>
                  <a:lnTo>
                    <a:pt x="164591" y="129793"/>
                  </a:lnTo>
                  <a:lnTo>
                    <a:pt x="169417" y="135762"/>
                  </a:lnTo>
                  <a:lnTo>
                    <a:pt x="176529" y="141731"/>
                  </a:lnTo>
                  <a:lnTo>
                    <a:pt x="186181" y="141731"/>
                  </a:lnTo>
                  <a:lnTo>
                    <a:pt x="192560" y="133831"/>
                  </a:lnTo>
                  <a:lnTo>
                    <a:pt x="180212" y="126111"/>
                  </a:lnTo>
                  <a:lnTo>
                    <a:pt x="175165" y="109246"/>
                  </a:lnTo>
                  <a:close/>
                </a:path>
                <a:path w="306704" h="306704">
                  <a:moveTo>
                    <a:pt x="213740" y="108076"/>
                  </a:moveTo>
                  <a:lnTo>
                    <a:pt x="186181" y="108076"/>
                  </a:lnTo>
                  <a:lnTo>
                    <a:pt x="191008" y="114173"/>
                  </a:lnTo>
                  <a:lnTo>
                    <a:pt x="195079" y="119225"/>
                  </a:lnTo>
                  <a:lnTo>
                    <a:pt x="196437" y="124968"/>
                  </a:lnTo>
                  <a:lnTo>
                    <a:pt x="195079" y="130710"/>
                  </a:lnTo>
                  <a:lnTo>
                    <a:pt x="192560" y="133831"/>
                  </a:lnTo>
                  <a:lnTo>
                    <a:pt x="193238" y="134254"/>
                  </a:lnTo>
                  <a:lnTo>
                    <a:pt x="207835" y="136969"/>
                  </a:lnTo>
                  <a:lnTo>
                    <a:pt x="215210" y="135598"/>
                  </a:lnTo>
                  <a:lnTo>
                    <a:pt x="220979" y="115316"/>
                  </a:lnTo>
                  <a:lnTo>
                    <a:pt x="213740" y="108076"/>
                  </a:lnTo>
                  <a:close/>
                </a:path>
                <a:path w="306704" h="306704">
                  <a:moveTo>
                    <a:pt x="191008" y="85343"/>
                  </a:moveTo>
                  <a:lnTo>
                    <a:pt x="169815" y="91372"/>
                  </a:lnTo>
                  <a:lnTo>
                    <a:pt x="175165" y="109246"/>
                  </a:lnTo>
                  <a:lnTo>
                    <a:pt x="176529" y="108076"/>
                  </a:lnTo>
                  <a:lnTo>
                    <a:pt x="213740" y="108076"/>
                  </a:lnTo>
                  <a:lnTo>
                    <a:pt x="191008" y="85343"/>
                  </a:lnTo>
                  <a:close/>
                </a:path>
              </a:pathLst>
            </a:custGeom>
            <a:solidFill>
              <a:srgbClr val="00003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98900" y="3780758"/>
              <a:ext cx="213836" cy="213518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3355085" y="3733037"/>
              <a:ext cx="306705" cy="306705"/>
            </a:xfrm>
            <a:custGeom>
              <a:avLst/>
              <a:gdLst/>
              <a:ahLst/>
              <a:cxnLst/>
              <a:rect l="l" t="t" r="r" b="b"/>
              <a:pathLst>
                <a:path w="306704" h="306704">
                  <a:moveTo>
                    <a:pt x="152526" y="0"/>
                  </a:moveTo>
                  <a:lnTo>
                    <a:pt x="104379" y="7791"/>
                  </a:lnTo>
                  <a:lnTo>
                    <a:pt x="62517" y="29476"/>
                  </a:lnTo>
                  <a:lnTo>
                    <a:pt x="29476" y="62517"/>
                  </a:lnTo>
                  <a:lnTo>
                    <a:pt x="7791" y="104379"/>
                  </a:lnTo>
                  <a:lnTo>
                    <a:pt x="0" y="152526"/>
                  </a:lnTo>
                  <a:lnTo>
                    <a:pt x="7791" y="201293"/>
                  </a:lnTo>
                  <a:lnTo>
                    <a:pt x="29476" y="243532"/>
                  </a:lnTo>
                  <a:lnTo>
                    <a:pt x="62517" y="276766"/>
                  </a:lnTo>
                  <a:lnTo>
                    <a:pt x="104379" y="298522"/>
                  </a:lnTo>
                  <a:lnTo>
                    <a:pt x="152526" y="306324"/>
                  </a:lnTo>
                  <a:lnTo>
                    <a:pt x="201293" y="298522"/>
                  </a:lnTo>
                  <a:lnTo>
                    <a:pt x="243532" y="276766"/>
                  </a:lnTo>
                  <a:lnTo>
                    <a:pt x="276766" y="243532"/>
                  </a:lnTo>
                  <a:lnTo>
                    <a:pt x="298522" y="201293"/>
                  </a:lnTo>
                  <a:lnTo>
                    <a:pt x="306324" y="152526"/>
                  </a:lnTo>
                  <a:lnTo>
                    <a:pt x="298522" y="104379"/>
                  </a:lnTo>
                  <a:lnTo>
                    <a:pt x="276766" y="62517"/>
                  </a:lnTo>
                  <a:lnTo>
                    <a:pt x="243532" y="29476"/>
                  </a:lnTo>
                  <a:lnTo>
                    <a:pt x="201293" y="7791"/>
                  </a:lnTo>
                  <a:lnTo>
                    <a:pt x="152526" y="0"/>
                  </a:lnTo>
                  <a:close/>
                </a:path>
              </a:pathLst>
            </a:custGeom>
            <a:ln w="22860">
              <a:solidFill>
                <a:srgbClr val="289E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/>
          <p:nvPr/>
        </p:nvSpPr>
        <p:spPr>
          <a:xfrm>
            <a:off x="8894826" y="2008632"/>
            <a:ext cx="1539240" cy="1569720"/>
          </a:xfrm>
          <a:custGeom>
            <a:avLst/>
            <a:gdLst/>
            <a:ahLst/>
            <a:cxnLst/>
            <a:rect l="l" t="t" r="r" b="b"/>
            <a:pathLst>
              <a:path w="1539240" h="1569720">
                <a:moveTo>
                  <a:pt x="1498050" y="1494472"/>
                </a:moveTo>
                <a:lnTo>
                  <a:pt x="1394587" y="1551939"/>
                </a:lnTo>
                <a:lnTo>
                  <a:pt x="1392808" y="1558035"/>
                </a:lnTo>
                <a:lnTo>
                  <a:pt x="1395476" y="1562734"/>
                </a:lnTo>
                <a:lnTo>
                  <a:pt x="1398143" y="1567560"/>
                </a:lnTo>
                <a:lnTo>
                  <a:pt x="1404239" y="1569339"/>
                </a:lnTo>
                <a:lnTo>
                  <a:pt x="1408938" y="1566671"/>
                </a:lnTo>
                <a:lnTo>
                  <a:pt x="1521017" y="1504441"/>
                </a:lnTo>
                <a:lnTo>
                  <a:pt x="1518412" y="1504441"/>
                </a:lnTo>
                <a:lnTo>
                  <a:pt x="1518412" y="1503171"/>
                </a:lnTo>
                <a:lnTo>
                  <a:pt x="1513713" y="1503171"/>
                </a:lnTo>
                <a:lnTo>
                  <a:pt x="1498050" y="1494472"/>
                </a:lnTo>
                <a:close/>
              </a:path>
              <a:path w="1539240" h="1569720">
                <a:moveTo>
                  <a:pt x="759587" y="9905"/>
                </a:moveTo>
                <a:lnTo>
                  <a:pt x="759587" y="1499996"/>
                </a:lnTo>
                <a:lnTo>
                  <a:pt x="763904" y="1504441"/>
                </a:lnTo>
                <a:lnTo>
                  <a:pt x="1480101" y="1504441"/>
                </a:lnTo>
                <a:lnTo>
                  <a:pt x="1497936" y="1494535"/>
                </a:lnTo>
                <a:lnTo>
                  <a:pt x="779399" y="1494535"/>
                </a:lnTo>
                <a:lnTo>
                  <a:pt x="769493" y="1484629"/>
                </a:lnTo>
                <a:lnTo>
                  <a:pt x="779399" y="1484629"/>
                </a:lnTo>
                <a:lnTo>
                  <a:pt x="779399" y="19812"/>
                </a:lnTo>
                <a:lnTo>
                  <a:pt x="769493" y="19812"/>
                </a:lnTo>
                <a:lnTo>
                  <a:pt x="759587" y="9905"/>
                </a:lnTo>
                <a:close/>
              </a:path>
              <a:path w="1539240" h="1569720">
                <a:moveTo>
                  <a:pt x="1521049" y="1484629"/>
                </a:moveTo>
                <a:lnTo>
                  <a:pt x="1518412" y="1484629"/>
                </a:lnTo>
                <a:lnTo>
                  <a:pt x="1518412" y="1504441"/>
                </a:lnTo>
                <a:lnTo>
                  <a:pt x="1521017" y="1504441"/>
                </a:lnTo>
                <a:lnTo>
                  <a:pt x="1538858" y="1494535"/>
                </a:lnTo>
                <a:lnTo>
                  <a:pt x="1521049" y="1484629"/>
                </a:lnTo>
                <a:close/>
              </a:path>
              <a:path w="1539240" h="1569720">
                <a:moveTo>
                  <a:pt x="1513713" y="1485772"/>
                </a:moveTo>
                <a:lnTo>
                  <a:pt x="1498050" y="1494472"/>
                </a:lnTo>
                <a:lnTo>
                  <a:pt x="1513713" y="1503171"/>
                </a:lnTo>
                <a:lnTo>
                  <a:pt x="1513713" y="1485772"/>
                </a:lnTo>
                <a:close/>
              </a:path>
              <a:path w="1539240" h="1569720">
                <a:moveTo>
                  <a:pt x="1518412" y="1485772"/>
                </a:moveTo>
                <a:lnTo>
                  <a:pt x="1513713" y="1485772"/>
                </a:lnTo>
                <a:lnTo>
                  <a:pt x="1513713" y="1503171"/>
                </a:lnTo>
                <a:lnTo>
                  <a:pt x="1518412" y="1503171"/>
                </a:lnTo>
                <a:lnTo>
                  <a:pt x="1518412" y="1485772"/>
                </a:lnTo>
                <a:close/>
              </a:path>
              <a:path w="1539240" h="1569720">
                <a:moveTo>
                  <a:pt x="779399" y="1484629"/>
                </a:moveTo>
                <a:lnTo>
                  <a:pt x="769493" y="1484629"/>
                </a:lnTo>
                <a:lnTo>
                  <a:pt x="779399" y="1494535"/>
                </a:lnTo>
                <a:lnTo>
                  <a:pt x="779399" y="1484629"/>
                </a:lnTo>
                <a:close/>
              </a:path>
              <a:path w="1539240" h="1569720">
                <a:moveTo>
                  <a:pt x="1480330" y="1484629"/>
                </a:moveTo>
                <a:lnTo>
                  <a:pt x="779399" y="1484629"/>
                </a:lnTo>
                <a:lnTo>
                  <a:pt x="779399" y="1494535"/>
                </a:lnTo>
                <a:lnTo>
                  <a:pt x="1497936" y="1494535"/>
                </a:lnTo>
                <a:lnTo>
                  <a:pt x="1480330" y="1484629"/>
                </a:lnTo>
                <a:close/>
              </a:path>
              <a:path w="1539240" h="1569720">
                <a:moveTo>
                  <a:pt x="1404239" y="1419605"/>
                </a:moveTo>
                <a:lnTo>
                  <a:pt x="1398143" y="1421383"/>
                </a:lnTo>
                <a:lnTo>
                  <a:pt x="1395476" y="1426209"/>
                </a:lnTo>
                <a:lnTo>
                  <a:pt x="1392808" y="1430908"/>
                </a:lnTo>
                <a:lnTo>
                  <a:pt x="1394587" y="1437004"/>
                </a:lnTo>
                <a:lnTo>
                  <a:pt x="1498050" y="1494472"/>
                </a:lnTo>
                <a:lnTo>
                  <a:pt x="1513713" y="1485772"/>
                </a:lnTo>
                <a:lnTo>
                  <a:pt x="1518412" y="1485772"/>
                </a:lnTo>
                <a:lnTo>
                  <a:pt x="1518412" y="1484629"/>
                </a:lnTo>
                <a:lnTo>
                  <a:pt x="1521049" y="1484629"/>
                </a:lnTo>
                <a:lnTo>
                  <a:pt x="1408938" y="1422272"/>
                </a:lnTo>
                <a:lnTo>
                  <a:pt x="1404239" y="1419605"/>
                </a:lnTo>
                <a:close/>
              </a:path>
              <a:path w="1539240" h="1569720">
                <a:moveTo>
                  <a:pt x="774953" y="0"/>
                </a:moveTo>
                <a:lnTo>
                  <a:pt x="0" y="0"/>
                </a:lnTo>
                <a:lnTo>
                  <a:pt x="0" y="19812"/>
                </a:lnTo>
                <a:lnTo>
                  <a:pt x="759587" y="19812"/>
                </a:lnTo>
                <a:lnTo>
                  <a:pt x="759587" y="9905"/>
                </a:lnTo>
                <a:lnTo>
                  <a:pt x="779399" y="9905"/>
                </a:lnTo>
                <a:lnTo>
                  <a:pt x="779399" y="4444"/>
                </a:lnTo>
                <a:lnTo>
                  <a:pt x="774953" y="0"/>
                </a:lnTo>
                <a:close/>
              </a:path>
              <a:path w="1539240" h="1569720">
                <a:moveTo>
                  <a:pt x="779399" y="9905"/>
                </a:moveTo>
                <a:lnTo>
                  <a:pt x="759587" y="9905"/>
                </a:lnTo>
                <a:lnTo>
                  <a:pt x="769493" y="19812"/>
                </a:lnTo>
                <a:lnTo>
                  <a:pt x="779399" y="19812"/>
                </a:lnTo>
                <a:lnTo>
                  <a:pt x="779399" y="9905"/>
                </a:lnTo>
                <a:close/>
              </a:path>
            </a:pathLst>
          </a:custGeom>
          <a:solidFill>
            <a:srgbClr val="E6EB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6020561" y="1968119"/>
            <a:ext cx="1529715" cy="1356995"/>
          </a:xfrm>
          <a:custGeom>
            <a:avLst/>
            <a:gdLst/>
            <a:ahLst/>
            <a:cxnLst/>
            <a:rect l="l" t="t" r="r" b="b"/>
            <a:pathLst>
              <a:path w="1529715" h="1356995">
                <a:moveTo>
                  <a:pt x="754888" y="1336928"/>
                </a:moveTo>
                <a:lnTo>
                  <a:pt x="0" y="1336928"/>
                </a:lnTo>
                <a:lnTo>
                  <a:pt x="0" y="1356740"/>
                </a:lnTo>
                <a:lnTo>
                  <a:pt x="770255" y="1356740"/>
                </a:lnTo>
                <a:lnTo>
                  <a:pt x="774699" y="1352295"/>
                </a:lnTo>
                <a:lnTo>
                  <a:pt x="774699" y="1346834"/>
                </a:lnTo>
                <a:lnTo>
                  <a:pt x="754888" y="1346834"/>
                </a:lnTo>
                <a:lnTo>
                  <a:pt x="754888" y="1336928"/>
                </a:lnTo>
                <a:close/>
              </a:path>
              <a:path w="1529715" h="1356995">
                <a:moveTo>
                  <a:pt x="1470932" y="64896"/>
                </a:moveTo>
                <a:lnTo>
                  <a:pt x="759333" y="64896"/>
                </a:lnTo>
                <a:lnTo>
                  <a:pt x="754888" y="69341"/>
                </a:lnTo>
                <a:lnTo>
                  <a:pt x="754888" y="1346834"/>
                </a:lnTo>
                <a:lnTo>
                  <a:pt x="764793" y="1336928"/>
                </a:lnTo>
                <a:lnTo>
                  <a:pt x="774699" y="1336928"/>
                </a:lnTo>
                <a:lnTo>
                  <a:pt x="774699" y="84708"/>
                </a:lnTo>
                <a:lnTo>
                  <a:pt x="764793" y="84708"/>
                </a:lnTo>
                <a:lnTo>
                  <a:pt x="774699" y="74802"/>
                </a:lnTo>
                <a:lnTo>
                  <a:pt x="1488766" y="74802"/>
                </a:lnTo>
                <a:lnTo>
                  <a:pt x="1470932" y="64896"/>
                </a:lnTo>
                <a:close/>
              </a:path>
              <a:path w="1529715" h="1356995">
                <a:moveTo>
                  <a:pt x="774699" y="1336928"/>
                </a:moveTo>
                <a:lnTo>
                  <a:pt x="764793" y="1336928"/>
                </a:lnTo>
                <a:lnTo>
                  <a:pt x="754888" y="1346834"/>
                </a:lnTo>
                <a:lnTo>
                  <a:pt x="774699" y="1346834"/>
                </a:lnTo>
                <a:lnTo>
                  <a:pt x="774699" y="1336928"/>
                </a:lnTo>
                <a:close/>
              </a:path>
              <a:path w="1529715" h="1356995">
                <a:moveTo>
                  <a:pt x="1488766" y="74802"/>
                </a:moveTo>
                <a:lnTo>
                  <a:pt x="1385189" y="132333"/>
                </a:lnTo>
                <a:lnTo>
                  <a:pt x="1383538" y="138302"/>
                </a:lnTo>
                <a:lnTo>
                  <a:pt x="1388871" y="147954"/>
                </a:lnTo>
                <a:lnTo>
                  <a:pt x="1394840" y="149605"/>
                </a:lnTo>
                <a:lnTo>
                  <a:pt x="1511637" y="84708"/>
                </a:lnTo>
                <a:lnTo>
                  <a:pt x="1509140" y="84708"/>
                </a:lnTo>
                <a:lnTo>
                  <a:pt x="1509140" y="83438"/>
                </a:lnTo>
                <a:lnTo>
                  <a:pt x="1504314" y="83438"/>
                </a:lnTo>
                <a:lnTo>
                  <a:pt x="1488766" y="74802"/>
                </a:lnTo>
                <a:close/>
              </a:path>
              <a:path w="1529715" h="1356995">
                <a:moveTo>
                  <a:pt x="774699" y="74802"/>
                </a:moveTo>
                <a:lnTo>
                  <a:pt x="764793" y="84708"/>
                </a:lnTo>
                <a:lnTo>
                  <a:pt x="774699" y="84708"/>
                </a:lnTo>
                <a:lnTo>
                  <a:pt x="774699" y="74802"/>
                </a:lnTo>
                <a:close/>
              </a:path>
              <a:path w="1529715" h="1356995">
                <a:moveTo>
                  <a:pt x="1488766" y="74802"/>
                </a:moveTo>
                <a:lnTo>
                  <a:pt x="774699" y="74802"/>
                </a:lnTo>
                <a:lnTo>
                  <a:pt x="774699" y="84708"/>
                </a:lnTo>
                <a:lnTo>
                  <a:pt x="1470932" y="84708"/>
                </a:lnTo>
                <a:lnTo>
                  <a:pt x="1488766" y="74802"/>
                </a:lnTo>
                <a:close/>
              </a:path>
              <a:path w="1529715" h="1356995">
                <a:moveTo>
                  <a:pt x="1511637" y="64896"/>
                </a:moveTo>
                <a:lnTo>
                  <a:pt x="1509140" y="64896"/>
                </a:lnTo>
                <a:lnTo>
                  <a:pt x="1509140" y="84708"/>
                </a:lnTo>
                <a:lnTo>
                  <a:pt x="1511637" y="84708"/>
                </a:lnTo>
                <a:lnTo>
                  <a:pt x="1529461" y="74802"/>
                </a:lnTo>
                <a:lnTo>
                  <a:pt x="1511637" y="64896"/>
                </a:lnTo>
                <a:close/>
              </a:path>
              <a:path w="1529715" h="1356995">
                <a:moveTo>
                  <a:pt x="1504314" y="66166"/>
                </a:moveTo>
                <a:lnTo>
                  <a:pt x="1488766" y="74802"/>
                </a:lnTo>
                <a:lnTo>
                  <a:pt x="1504314" y="83438"/>
                </a:lnTo>
                <a:lnTo>
                  <a:pt x="1504314" y="66166"/>
                </a:lnTo>
                <a:close/>
              </a:path>
              <a:path w="1529715" h="1356995">
                <a:moveTo>
                  <a:pt x="1509140" y="66166"/>
                </a:moveTo>
                <a:lnTo>
                  <a:pt x="1504314" y="66166"/>
                </a:lnTo>
                <a:lnTo>
                  <a:pt x="1504314" y="83438"/>
                </a:lnTo>
                <a:lnTo>
                  <a:pt x="1509140" y="83438"/>
                </a:lnTo>
                <a:lnTo>
                  <a:pt x="1509140" y="66166"/>
                </a:lnTo>
                <a:close/>
              </a:path>
              <a:path w="1529715" h="1356995">
                <a:moveTo>
                  <a:pt x="1394840" y="0"/>
                </a:moveTo>
                <a:lnTo>
                  <a:pt x="1388871" y="1650"/>
                </a:lnTo>
                <a:lnTo>
                  <a:pt x="1383538" y="11302"/>
                </a:lnTo>
                <a:lnTo>
                  <a:pt x="1385189" y="17271"/>
                </a:lnTo>
                <a:lnTo>
                  <a:pt x="1488766" y="74802"/>
                </a:lnTo>
                <a:lnTo>
                  <a:pt x="1504314" y="66166"/>
                </a:lnTo>
                <a:lnTo>
                  <a:pt x="1509140" y="66166"/>
                </a:lnTo>
                <a:lnTo>
                  <a:pt x="1509140" y="64896"/>
                </a:lnTo>
                <a:lnTo>
                  <a:pt x="1511637" y="64896"/>
                </a:lnTo>
                <a:lnTo>
                  <a:pt x="1394840" y="0"/>
                </a:lnTo>
                <a:close/>
              </a:path>
            </a:pathLst>
          </a:custGeom>
          <a:solidFill>
            <a:srgbClr val="E6EBE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5" name="object 15" descr=""/>
          <p:cNvGrpSpPr/>
          <p:nvPr/>
        </p:nvGrpSpPr>
        <p:grpSpPr>
          <a:xfrm>
            <a:off x="7869935" y="1804416"/>
            <a:ext cx="828040" cy="757555"/>
            <a:chOff x="7869935" y="1804416"/>
            <a:chExt cx="828040" cy="757555"/>
          </a:xfrm>
        </p:grpSpPr>
        <p:sp>
          <p:nvSpPr>
            <p:cNvPr id="16" name="object 16" descr=""/>
            <p:cNvSpPr/>
            <p:nvPr/>
          </p:nvSpPr>
          <p:spPr>
            <a:xfrm>
              <a:off x="7879841" y="1814322"/>
              <a:ext cx="731520" cy="678180"/>
            </a:xfrm>
            <a:custGeom>
              <a:avLst/>
              <a:gdLst/>
              <a:ahLst/>
              <a:cxnLst/>
              <a:rect l="l" t="t" r="r" b="b"/>
              <a:pathLst>
                <a:path w="731520" h="678180">
                  <a:moveTo>
                    <a:pt x="455929" y="313943"/>
                  </a:moveTo>
                  <a:lnTo>
                    <a:pt x="364616" y="259206"/>
                  </a:lnTo>
                  <a:lnTo>
                    <a:pt x="364616" y="70992"/>
                  </a:lnTo>
                  <a:lnTo>
                    <a:pt x="479043" y="0"/>
                  </a:lnTo>
                  <a:lnTo>
                    <a:pt x="634746" y="104393"/>
                  </a:lnTo>
                  <a:lnTo>
                    <a:pt x="634746" y="208279"/>
                  </a:lnTo>
                  <a:lnTo>
                    <a:pt x="731519" y="287147"/>
                  </a:lnTo>
                  <a:lnTo>
                    <a:pt x="731519" y="423799"/>
                  </a:lnTo>
                  <a:lnTo>
                    <a:pt x="643889" y="500252"/>
                  </a:lnTo>
                  <a:lnTo>
                    <a:pt x="643889" y="599313"/>
                  </a:lnTo>
                  <a:lnTo>
                    <a:pt x="514350" y="678179"/>
                  </a:lnTo>
                  <a:lnTo>
                    <a:pt x="418210" y="678179"/>
                  </a:lnTo>
                  <a:lnTo>
                    <a:pt x="369442" y="641095"/>
                  </a:lnTo>
                  <a:lnTo>
                    <a:pt x="315340" y="678179"/>
                  </a:lnTo>
                  <a:lnTo>
                    <a:pt x="213740" y="678179"/>
                  </a:lnTo>
                  <a:lnTo>
                    <a:pt x="85343" y="588899"/>
                  </a:lnTo>
                  <a:lnTo>
                    <a:pt x="85343" y="513079"/>
                  </a:lnTo>
                  <a:lnTo>
                    <a:pt x="181482" y="457200"/>
                  </a:lnTo>
                </a:path>
                <a:path w="731520" h="678180">
                  <a:moveTo>
                    <a:pt x="364235" y="70992"/>
                  </a:moveTo>
                  <a:lnTo>
                    <a:pt x="253873" y="0"/>
                  </a:lnTo>
                  <a:lnTo>
                    <a:pt x="86105" y="106806"/>
                  </a:lnTo>
                  <a:lnTo>
                    <a:pt x="86105" y="208279"/>
                  </a:lnTo>
                  <a:lnTo>
                    <a:pt x="0" y="279273"/>
                  </a:lnTo>
                  <a:lnTo>
                    <a:pt x="0" y="430402"/>
                  </a:lnTo>
                  <a:lnTo>
                    <a:pt x="95123" y="507491"/>
                  </a:lnTo>
                </a:path>
                <a:path w="731520" h="678180">
                  <a:moveTo>
                    <a:pt x="298703" y="326136"/>
                  </a:moveTo>
                  <a:lnTo>
                    <a:pt x="368807" y="379602"/>
                  </a:lnTo>
                  <a:lnTo>
                    <a:pt x="368807" y="641603"/>
                  </a:lnTo>
                </a:path>
                <a:path w="731520" h="678180">
                  <a:moveTo>
                    <a:pt x="364235" y="458724"/>
                  </a:moveTo>
                  <a:lnTo>
                    <a:pt x="334470" y="475928"/>
                  </a:lnTo>
                  <a:lnTo>
                    <a:pt x="268985" y="512540"/>
                  </a:lnTo>
                  <a:lnTo>
                    <a:pt x="203501" y="548913"/>
                  </a:lnTo>
                  <a:lnTo>
                    <a:pt x="173735" y="565403"/>
                  </a:lnTo>
                </a:path>
                <a:path w="731520" h="678180">
                  <a:moveTo>
                    <a:pt x="185927" y="658367"/>
                  </a:moveTo>
                  <a:lnTo>
                    <a:pt x="294131" y="592836"/>
                  </a:lnTo>
                </a:path>
                <a:path w="731520" h="678180">
                  <a:moveTo>
                    <a:pt x="272796" y="509015"/>
                  </a:moveTo>
                  <a:lnTo>
                    <a:pt x="272796" y="409448"/>
                  </a:lnTo>
                  <a:lnTo>
                    <a:pt x="184657" y="356615"/>
                  </a:lnTo>
                  <a:lnTo>
                    <a:pt x="89915" y="417322"/>
                  </a:lnTo>
                </a:path>
                <a:path w="731520" h="678180">
                  <a:moveTo>
                    <a:pt x="89915" y="210312"/>
                  </a:moveTo>
                  <a:lnTo>
                    <a:pt x="184403" y="271652"/>
                  </a:lnTo>
                  <a:lnTo>
                    <a:pt x="184403" y="353567"/>
                  </a:lnTo>
                </a:path>
                <a:path w="731520" h="678180">
                  <a:moveTo>
                    <a:pt x="184403" y="271272"/>
                  </a:moveTo>
                  <a:lnTo>
                    <a:pt x="272796" y="217931"/>
                  </a:lnTo>
                  <a:lnTo>
                    <a:pt x="272796" y="105155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8051291" y="1866138"/>
              <a:ext cx="20320" cy="144780"/>
            </a:xfrm>
            <a:custGeom>
              <a:avLst/>
              <a:gdLst/>
              <a:ahLst/>
              <a:cxnLst/>
              <a:rect l="l" t="t" r="r" b="b"/>
              <a:pathLst>
                <a:path w="20320" h="144780">
                  <a:moveTo>
                    <a:pt x="0" y="144779"/>
                  </a:moveTo>
                  <a:lnTo>
                    <a:pt x="19811" y="144779"/>
                  </a:lnTo>
                  <a:lnTo>
                    <a:pt x="19811" y="0"/>
                  </a:lnTo>
                  <a:lnTo>
                    <a:pt x="0" y="0"/>
                  </a:lnTo>
                  <a:lnTo>
                    <a:pt x="0" y="1447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8362949" y="1974342"/>
              <a:ext cx="218440" cy="289560"/>
            </a:xfrm>
            <a:custGeom>
              <a:avLst/>
              <a:gdLst/>
              <a:ahLst/>
              <a:cxnLst/>
              <a:rect l="l" t="t" r="r" b="b"/>
              <a:pathLst>
                <a:path w="218440" h="289560">
                  <a:moveTo>
                    <a:pt x="147827" y="0"/>
                  </a:moveTo>
                  <a:lnTo>
                    <a:pt x="0" y="0"/>
                  </a:lnTo>
                </a:path>
                <a:path w="218440" h="289560">
                  <a:moveTo>
                    <a:pt x="217931" y="289560"/>
                  </a:moveTo>
                  <a:lnTo>
                    <a:pt x="115824" y="220980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8257793" y="2342388"/>
              <a:ext cx="105410" cy="20320"/>
            </a:xfrm>
            <a:custGeom>
              <a:avLst/>
              <a:gdLst/>
              <a:ahLst/>
              <a:cxnLst/>
              <a:rect l="l" t="t" r="r" b="b"/>
              <a:pathLst>
                <a:path w="105409" h="20319">
                  <a:moveTo>
                    <a:pt x="0" y="19811"/>
                  </a:moveTo>
                  <a:lnTo>
                    <a:pt x="105155" y="19811"/>
                  </a:lnTo>
                  <a:lnTo>
                    <a:pt x="105155" y="0"/>
                  </a:lnTo>
                  <a:lnTo>
                    <a:pt x="0" y="0"/>
                  </a:lnTo>
                  <a:lnTo>
                    <a:pt x="0" y="198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7879841" y="2085594"/>
              <a:ext cx="184785" cy="88900"/>
            </a:xfrm>
            <a:custGeom>
              <a:avLst/>
              <a:gdLst/>
              <a:ahLst/>
              <a:cxnLst/>
              <a:rect l="l" t="t" r="r" b="b"/>
              <a:pathLst>
                <a:path w="184784" h="88900">
                  <a:moveTo>
                    <a:pt x="105155" y="36575"/>
                  </a:moveTo>
                  <a:lnTo>
                    <a:pt x="3048" y="85343"/>
                  </a:lnTo>
                </a:path>
                <a:path w="184784" h="88900">
                  <a:moveTo>
                    <a:pt x="105155" y="36575"/>
                  </a:moveTo>
                  <a:lnTo>
                    <a:pt x="0" y="88391"/>
                  </a:lnTo>
                </a:path>
                <a:path w="184784" h="88900">
                  <a:moveTo>
                    <a:pt x="184403" y="0"/>
                  </a:moveTo>
                  <a:lnTo>
                    <a:pt x="184403" y="85343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8051292" y="1864613"/>
              <a:ext cx="311785" cy="497840"/>
            </a:xfrm>
            <a:custGeom>
              <a:avLst/>
              <a:gdLst/>
              <a:ahLst/>
              <a:cxnLst/>
              <a:rect l="l" t="t" r="r" b="b"/>
              <a:pathLst>
                <a:path w="311784" h="497839">
                  <a:moveTo>
                    <a:pt x="19812" y="0"/>
                  </a:moveTo>
                  <a:lnTo>
                    <a:pt x="0" y="0"/>
                  </a:lnTo>
                  <a:lnTo>
                    <a:pt x="0" y="150876"/>
                  </a:lnTo>
                  <a:lnTo>
                    <a:pt x="19812" y="150876"/>
                  </a:lnTo>
                  <a:lnTo>
                    <a:pt x="19812" y="0"/>
                  </a:lnTo>
                  <a:close/>
                </a:path>
                <a:path w="311784" h="497839">
                  <a:moveTo>
                    <a:pt x="311658" y="477786"/>
                  </a:moveTo>
                  <a:lnTo>
                    <a:pt x="197358" y="477786"/>
                  </a:lnTo>
                  <a:lnTo>
                    <a:pt x="197358" y="497586"/>
                  </a:lnTo>
                  <a:lnTo>
                    <a:pt x="311658" y="497586"/>
                  </a:lnTo>
                  <a:lnTo>
                    <a:pt x="311658" y="47778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8304276" y="1941575"/>
              <a:ext cx="207645" cy="441959"/>
            </a:xfrm>
            <a:custGeom>
              <a:avLst/>
              <a:gdLst/>
              <a:ahLst/>
              <a:cxnLst/>
              <a:rect l="l" t="t" r="r" b="b"/>
              <a:pathLst>
                <a:path w="207645" h="441960">
                  <a:moveTo>
                    <a:pt x="60960" y="185166"/>
                  </a:moveTo>
                  <a:lnTo>
                    <a:pt x="58572" y="172999"/>
                  </a:lnTo>
                  <a:lnTo>
                    <a:pt x="52044" y="163068"/>
                  </a:lnTo>
                  <a:lnTo>
                    <a:pt x="42367" y="156387"/>
                  </a:lnTo>
                  <a:lnTo>
                    <a:pt x="30480" y="153924"/>
                  </a:lnTo>
                  <a:lnTo>
                    <a:pt x="18580" y="156387"/>
                  </a:lnTo>
                  <a:lnTo>
                    <a:pt x="8902" y="163068"/>
                  </a:lnTo>
                  <a:lnTo>
                    <a:pt x="2374" y="172999"/>
                  </a:lnTo>
                  <a:lnTo>
                    <a:pt x="0" y="185166"/>
                  </a:lnTo>
                  <a:lnTo>
                    <a:pt x="2374" y="197345"/>
                  </a:lnTo>
                  <a:lnTo>
                    <a:pt x="8902" y="207264"/>
                  </a:lnTo>
                  <a:lnTo>
                    <a:pt x="18580" y="213956"/>
                  </a:lnTo>
                  <a:lnTo>
                    <a:pt x="30480" y="216408"/>
                  </a:lnTo>
                  <a:lnTo>
                    <a:pt x="42367" y="213956"/>
                  </a:lnTo>
                  <a:lnTo>
                    <a:pt x="52044" y="207264"/>
                  </a:lnTo>
                  <a:lnTo>
                    <a:pt x="58572" y="197345"/>
                  </a:lnTo>
                  <a:lnTo>
                    <a:pt x="60960" y="185166"/>
                  </a:lnTo>
                  <a:close/>
                </a:path>
                <a:path w="207645" h="441960">
                  <a:moveTo>
                    <a:pt x="88392" y="410718"/>
                  </a:moveTo>
                  <a:lnTo>
                    <a:pt x="85928" y="398551"/>
                  </a:lnTo>
                  <a:lnTo>
                    <a:pt x="79248" y="388620"/>
                  </a:lnTo>
                  <a:lnTo>
                    <a:pt x="69316" y="381939"/>
                  </a:lnTo>
                  <a:lnTo>
                    <a:pt x="57150" y="379476"/>
                  </a:lnTo>
                  <a:lnTo>
                    <a:pt x="44970" y="381939"/>
                  </a:lnTo>
                  <a:lnTo>
                    <a:pt x="35052" y="388620"/>
                  </a:lnTo>
                  <a:lnTo>
                    <a:pt x="28359" y="398551"/>
                  </a:lnTo>
                  <a:lnTo>
                    <a:pt x="25908" y="410718"/>
                  </a:lnTo>
                  <a:lnTo>
                    <a:pt x="28359" y="422897"/>
                  </a:lnTo>
                  <a:lnTo>
                    <a:pt x="35052" y="432816"/>
                  </a:lnTo>
                  <a:lnTo>
                    <a:pt x="44970" y="439508"/>
                  </a:lnTo>
                  <a:lnTo>
                    <a:pt x="57150" y="441960"/>
                  </a:lnTo>
                  <a:lnTo>
                    <a:pt x="69316" y="439508"/>
                  </a:lnTo>
                  <a:lnTo>
                    <a:pt x="79248" y="432828"/>
                  </a:lnTo>
                  <a:lnTo>
                    <a:pt x="85928" y="422897"/>
                  </a:lnTo>
                  <a:lnTo>
                    <a:pt x="88392" y="410718"/>
                  </a:lnTo>
                  <a:close/>
                </a:path>
                <a:path w="207645" h="441960">
                  <a:moveTo>
                    <a:pt x="88392" y="31242"/>
                  </a:moveTo>
                  <a:lnTo>
                    <a:pt x="85928" y="19075"/>
                  </a:lnTo>
                  <a:lnTo>
                    <a:pt x="79248" y="9144"/>
                  </a:lnTo>
                  <a:lnTo>
                    <a:pt x="69316" y="2463"/>
                  </a:lnTo>
                  <a:lnTo>
                    <a:pt x="57150" y="0"/>
                  </a:lnTo>
                  <a:lnTo>
                    <a:pt x="44970" y="2463"/>
                  </a:lnTo>
                  <a:lnTo>
                    <a:pt x="35052" y="9144"/>
                  </a:lnTo>
                  <a:lnTo>
                    <a:pt x="28359" y="19075"/>
                  </a:lnTo>
                  <a:lnTo>
                    <a:pt x="25908" y="31242"/>
                  </a:lnTo>
                  <a:lnTo>
                    <a:pt x="28359" y="43421"/>
                  </a:lnTo>
                  <a:lnTo>
                    <a:pt x="35052" y="53340"/>
                  </a:lnTo>
                  <a:lnTo>
                    <a:pt x="44970" y="60032"/>
                  </a:lnTo>
                  <a:lnTo>
                    <a:pt x="57150" y="62484"/>
                  </a:lnTo>
                  <a:lnTo>
                    <a:pt x="69316" y="60032"/>
                  </a:lnTo>
                  <a:lnTo>
                    <a:pt x="79248" y="53340"/>
                  </a:lnTo>
                  <a:lnTo>
                    <a:pt x="85928" y="43421"/>
                  </a:lnTo>
                  <a:lnTo>
                    <a:pt x="88392" y="31242"/>
                  </a:lnTo>
                  <a:close/>
                </a:path>
                <a:path w="207645" h="441960">
                  <a:moveTo>
                    <a:pt x="207264" y="252984"/>
                  </a:moveTo>
                  <a:lnTo>
                    <a:pt x="204876" y="240538"/>
                  </a:lnTo>
                  <a:lnTo>
                    <a:pt x="198348" y="230365"/>
                  </a:lnTo>
                  <a:lnTo>
                    <a:pt x="188671" y="223507"/>
                  </a:lnTo>
                  <a:lnTo>
                    <a:pt x="176784" y="220980"/>
                  </a:lnTo>
                  <a:lnTo>
                    <a:pt x="164884" y="223507"/>
                  </a:lnTo>
                  <a:lnTo>
                    <a:pt x="155206" y="230365"/>
                  </a:lnTo>
                  <a:lnTo>
                    <a:pt x="148678" y="240538"/>
                  </a:lnTo>
                  <a:lnTo>
                    <a:pt x="146304" y="252984"/>
                  </a:lnTo>
                  <a:lnTo>
                    <a:pt x="148678" y="265442"/>
                  </a:lnTo>
                  <a:lnTo>
                    <a:pt x="155206" y="275615"/>
                  </a:lnTo>
                  <a:lnTo>
                    <a:pt x="164884" y="282473"/>
                  </a:lnTo>
                  <a:lnTo>
                    <a:pt x="176784" y="284988"/>
                  </a:lnTo>
                  <a:lnTo>
                    <a:pt x="188671" y="282473"/>
                  </a:lnTo>
                  <a:lnTo>
                    <a:pt x="198348" y="275615"/>
                  </a:lnTo>
                  <a:lnTo>
                    <a:pt x="204876" y="265442"/>
                  </a:lnTo>
                  <a:lnTo>
                    <a:pt x="207264" y="25298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8375903" y="2243328"/>
              <a:ext cx="311150" cy="307975"/>
            </a:xfrm>
            <a:custGeom>
              <a:avLst/>
              <a:gdLst/>
              <a:ahLst/>
              <a:cxnLst/>
              <a:rect l="l" t="t" r="r" b="b"/>
              <a:pathLst>
                <a:path w="311150" h="307975">
                  <a:moveTo>
                    <a:pt x="155448" y="0"/>
                  </a:moveTo>
                  <a:lnTo>
                    <a:pt x="106314" y="7851"/>
                  </a:lnTo>
                  <a:lnTo>
                    <a:pt x="63642" y="29711"/>
                  </a:lnTo>
                  <a:lnTo>
                    <a:pt x="29992" y="63038"/>
                  </a:lnTo>
                  <a:lnTo>
                    <a:pt x="7924" y="105290"/>
                  </a:lnTo>
                  <a:lnTo>
                    <a:pt x="0" y="153924"/>
                  </a:lnTo>
                  <a:lnTo>
                    <a:pt x="7924" y="202557"/>
                  </a:lnTo>
                  <a:lnTo>
                    <a:pt x="29992" y="244809"/>
                  </a:lnTo>
                  <a:lnTo>
                    <a:pt x="63642" y="278136"/>
                  </a:lnTo>
                  <a:lnTo>
                    <a:pt x="106314" y="299996"/>
                  </a:lnTo>
                  <a:lnTo>
                    <a:pt x="155448" y="307848"/>
                  </a:lnTo>
                  <a:lnTo>
                    <a:pt x="204581" y="299996"/>
                  </a:lnTo>
                  <a:lnTo>
                    <a:pt x="247253" y="278136"/>
                  </a:lnTo>
                  <a:lnTo>
                    <a:pt x="280903" y="244809"/>
                  </a:lnTo>
                  <a:lnTo>
                    <a:pt x="302971" y="202557"/>
                  </a:lnTo>
                  <a:lnTo>
                    <a:pt x="310896" y="153924"/>
                  </a:lnTo>
                  <a:lnTo>
                    <a:pt x="302971" y="105290"/>
                  </a:lnTo>
                  <a:lnTo>
                    <a:pt x="280903" y="63038"/>
                  </a:lnTo>
                  <a:lnTo>
                    <a:pt x="247253" y="29711"/>
                  </a:lnTo>
                  <a:lnTo>
                    <a:pt x="204581" y="7851"/>
                  </a:lnTo>
                  <a:lnTo>
                    <a:pt x="155448" y="0"/>
                  </a:lnTo>
                  <a:close/>
                </a:path>
              </a:pathLst>
            </a:custGeom>
            <a:solidFill>
              <a:srgbClr val="00003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9083" y="2288730"/>
              <a:ext cx="216503" cy="215201"/>
            </a:xfrm>
            <a:prstGeom prst="rect">
              <a:avLst/>
            </a:prstGeom>
          </p:spPr>
        </p:pic>
        <p:sp>
          <p:nvSpPr>
            <p:cNvPr id="25" name="object 25" descr=""/>
            <p:cNvSpPr/>
            <p:nvPr/>
          </p:nvSpPr>
          <p:spPr>
            <a:xfrm>
              <a:off x="8372093" y="2237994"/>
              <a:ext cx="315595" cy="314325"/>
            </a:xfrm>
            <a:custGeom>
              <a:avLst/>
              <a:gdLst/>
              <a:ahLst/>
              <a:cxnLst/>
              <a:rect l="l" t="t" r="r" b="b"/>
              <a:pathLst>
                <a:path w="315595" h="314325">
                  <a:moveTo>
                    <a:pt x="157099" y="0"/>
                  </a:moveTo>
                  <a:lnTo>
                    <a:pt x="107500" y="7992"/>
                  </a:lnTo>
                  <a:lnTo>
                    <a:pt x="64382" y="30232"/>
                  </a:lnTo>
                  <a:lnTo>
                    <a:pt x="30354" y="64108"/>
                  </a:lnTo>
                  <a:lnTo>
                    <a:pt x="8023" y="107013"/>
                  </a:lnTo>
                  <a:lnTo>
                    <a:pt x="0" y="156336"/>
                  </a:lnTo>
                  <a:lnTo>
                    <a:pt x="8023" y="206280"/>
                  </a:lnTo>
                  <a:lnTo>
                    <a:pt x="30354" y="249561"/>
                  </a:lnTo>
                  <a:lnTo>
                    <a:pt x="64382" y="283630"/>
                  </a:lnTo>
                  <a:lnTo>
                    <a:pt x="107500" y="305940"/>
                  </a:lnTo>
                  <a:lnTo>
                    <a:pt x="157099" y="313943"/>
                  </a:lnTo>
                  <a:lnTo>
                    <a:pt x="207316" y="305940"/>
                  </a:lnTo>
                  <a:lnTo>
                    <a:pt x="250810" y="283630"/>
                  </a:lnTo>
                  <a:lnTo>
                    <a:pt x="285032" y="249561"/>
                  </a:lnTo>
                  <a:lnTo>
                    <a:pt x="307434" y="206280"/>
                  </a:lnTo>
                  <a:lnTo>
                    <a:pt x="315467" y="156336"/>
                  </a:lnTo>
                  <a:lnTo>
                    <a:pt x="307434" y="107013"/>
                  </a:lnTo>
                  <a:lnTo>
                    <a:pt x="285032" y="64108"/>
                  </a:lnTo>
                  <a:lnTo>
                    <a:pt x="250810" y="30232"/>
                  </a:lnTo>
                  <a:lnTo>
                    <a:pt x="207316" y="7992"/>
                  </a:lnTo>
                  <a:lnTo>
                    <a:pt x="157099" y="0"/>
                  </a:lnTo>
                  <a:close/>
                </a:path>
              </a:pathLst>
            </a:custGeom>
            <a:ln w="19812">
              <a:solidFill>
                <a:srgbClr val="289E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6" name="object 26" descr=""/>
          <p:cNvGrpSpPr/>
          <p:nvPr/>
        </p:nvGrpSpPr>
        <p:grpSpPr>
          <a:xfrm>
            <a:off x="4710684" y="3275076"/>
            <a:ext cx="1214755" cy="791210"/>
            <a:chOff x="4710684" y="3275076"/>
            <a:chExt cx="1214755" cy="791210"/>
          </a:xfrm>
        </p:grpSpPr>
        <p:sp>
          <p:nvSpPr>
            <p:cNvPr id="27" name="object 27" descr=""/>
            <p:cNvSpPr/>
            <p:nvPr/>
          </p:nvSpPr>
          <p:spPr>
            <a:xfrm>
              <a:off x="4720590" y="3284982"/>
              <a:ext cx="1195070" cy="655955"/>
            </a:xfrm>
            <a:custGeom>
              <a:avLst/>
              <a:gdLst/>
              <a:ahLst/>
              <a:cxnLst/>
              <a:rect l="l" t="t" r="r" b="b"/>
              <a:pathLst>
                <a:path w="1195070" h="655954">
                  <a:moveTo>
                    <a:pt x="225551" y="312419"/>
                  </a:moveTo>
                  <a:lnTo>
                    <a:pt x="225551" y="443991"/>
                  </a:lnTo>
                  <a:lnTo>
                    <a:pt x="225551" y="511555"/>
                  </a:lnTo>
                  <a:lnTo>
                    <a:pt x="225551" y="536447"/>
                  </a:lnTo>
                  <a:lnTo>
                    <a:pt x="225551" y="540003"/>
                  </a:lnTo>
                  <a:lnTo>
                    <a:pt x="287482" y="578508"/>
                  </a:lnTo>
                  <a:lnTo>
                    <a:pt x="453056" y="642683"/>
                  </a:lnTo>
                  <a:lnTo>
                    <a:pt x="691949" y="655518"/>
                  </a:lnTo>
                  <a:lnTo>
                    <a:pt x="973836" y="540003"/>
                  </a:lnTo>
                  <a:lnTo>
                    <a:pt x="973836" y="408431"/>
                  </a:lnTo>
                  <a:lnTo>
                    <a:pt x="973836" y="340867"/>
                  </a:lnTo>
                  <a:lnTo>
                    <a:pt x="973836" y="315975"/>
                  </a:lnTo>
                  <a:lnTo>
                    <a:pt x="973836" y="312419"/>
                  </a:lnTo>
                </a:path>
                <a:path w="1195070" h="655954">
                  <a:moveTo>
                    <a:pt x="597408" y="454151"/>
                  </a:moveTo>
                  <a:lnTo>
                    <a:pt x="0" y="227329"/>
                  </a:lnTo>
                  <a:lnTo>
                    <a:pt x="597408" y="0"/>
                  </a:lnTo>
                  <a:lnTo>
                    <a:pt x="1194815" y="227329"/>
                  </a:lnTo>
                  <a:lnTo>
                    <a:pt x="597408" y="454151"/>
                  </a:lnTo>
                  <a:close/>
                </a:path>
                <a:path w="1195070" h="655954">
                  <a:moveTo>
                    <a:pt x="1112520" y="257555"/>
                  </a:moveTo>
                  <a:lnTo>
                    <a:pt x="1112520" y="423671"/>
                  </a:lnTo>
                </a:path>
                <a:path w="1195070" h="655954">
                  <a:moveTo>
                    <a:pt x="1091184" y="445007"/>
                  </a:moveTo>
                  <a:lnTo>
                    <a:pt x="1092922" y="436691"/>
                  </a:lnTo>
                  <a:lnTo>
                    <a:pt x="1097661" y="429910"/>
                  </a:lnTo>
                  <a:lnTo>
                    <a:pt x="1104685" y="425344"/>
                  </a:lnTo>
                  <a:lnTo>
                    <a:pt x="1113282" y="423671"/>
                  </a:lnTo>
                  <a:lnTo>
                    <a:pt x="1121878" y="425344"/>
                  </a:lnTo>
                  <a:lnTo>
                    <a:pt x="1128903" y="429910"/>
                  </a:lnTo>
                  <a:lnTo>
                    <a:pt x="1133641" y="436691"/>
                  </a:lnTo>
                  <a:lnTo>
                    <a:pt x="1135380" y="445007"/>
                  </a:lnTo>
                  <a:lnTo>
                    <a:pt x="1133641" y="453324"/>
                  </a:lnTo>
                  <a:lnTo>
                    <a:pt x="1128902" y="460105"/>
                  </a:lnTo>
                  <a:lnTo>
                    <a:pt x="1121878" y="464671"/>
                  </a:lnTo>
                  <a:lnTo>
                    <a:pt x="1113282" y="466343"/>
                  </a:lnTo>
                  <a:lnTo>
                    <a:pt x="1104685" y="464671"/>
                  </a:lnTo>
                  <a:lnTo>
                    <a:pt x="1097661" y="460105"/>
                  </a:lnTo>
                  <a:lnTo>
                    <a:pt x="1092922" y="453324"/>
                  </a:lnTo>
                  <a:lnTo>
                    <a:pt x="1091184" y="445007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5514594" y="3749802"/>
              <a:ext cx="304800" cy="306705"/>
            </a:xfrm>
            <a:custGeom>
              <a:avLst/>
              <a:gdLst/>
              <a:ahLst/>
              <a:cxnLst/>
              <a:rect l="l" t="t" r="r" b="b"/>
              <a:pathLst>
                <a:path w="304800" h="306704">
                  <a:moveTo>
                    <a:pt x="152400" y="0"/>
                  </a:moveTo>
                  <a:lnTo>
                    <a:pt x="104217" y="7808"/>
                  </a:lnTo>
                  <a:lnTo>
                    <a:pt x="62380" y="29553"/>
                  </a:lnTo>
                  <a:lnTo>
                    <a:pt x="29394" y="62709"/>
                  </a:lnTo>
                  <a:lnTo>
                    <a:pt x="7766" y="104753"/>
                  </a:lnTo>
                  <a:lnTo>
                    <a:pt x="0" y="153162"/>
                  </a:lnTo>
                  <a:lnTo>
                    <a:pt x="7766" y="201570"/>
                  </a:lnTo>
                  <a:lnTo>
                    <a:pt x="29394" y="243614"/>
                  </a:lnTo>
                  <a:lnTo>
                    <a:pt x="62380" y="276770"/>
                  </a:lnTo>
                  <a:lnTo>
                    <a:pt x="104217" y="298515"/>
                  </a:lnTo>
                  <a:lnTo>
                    <a:pt x="152400" y="306324"/>
                  </a:lnTo>
                  <a:lnTo>
                    <a:pt x="200582" y="298515"/>
                  </a:lnTo>
                  <a:lnTo>
                    <a:pt x="242419" y="276770"/>
                  </a:lnTo>
                  <a:lnTo>
                    <a:pt x="275405" y="243614"/>
                  </a:lnTo>
                  <a:lnTo>
                    <a:pt x="297033" y="201570"/>
                  </a:lnTo>
                  <a:lnTo>
                    <a:pt x="304800" y="153162"/>
                  </a:lnTo>
                  <a:lnTo>
                    <a:pt x="297033" y="104753"/>
                  </a:lnTo>
                  <a:lnTo>
                    <a:pt x="275405" y="62709"/>
                  </a:lnTo>
                  <a:lnTo>
                    <a:pt x="242419" y="29553"/>
                  </a:lnTo>
                  <a:lnTo>
                    <a:pt x="200582" y="7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5514594" y="3749802"/>
              <a:ext cx="304800" cy="306705"/>
            </a:xfrm>
            <a:custGeom>
              <a:avLst/>
              <a:gdLst/>
              <a:ahLst/>
              <a:cxnLst/>
              <a:rect l="l" t="t" r="r" b="b"/>
              <a:pathLst>
                <a:path w="304800" h="306704">
                  <a:moveTo>
                    <a:pt x="0" y="153162"/>
                  </a:moveTo>
                  <a:lnTo>
                    <a:pt x="7766" y="104753"/>
                  </a:lnTo>
                  <a:lnTo>
                    <a:pt x="29394" y="62709"/>
                  </a:lnTo>
                  <a:lnTo>
                    <a:pt x="62380" y="29553"/>
                  </a:lnTo>
                  <a:lnTo>
                    <a:pt x="104217" y="7808"/>
                  </a:lnTo>
                  <a:lnTo>
                    <a:pt x="152400" y="0"/>
                  </a:lnTo>
                  <a:lnTo>
                    <a:pt x="200582" y="7808"/>
                  </a:lnTo>
                  <a:lnTo>
                    <a:pt x="242419" y="29553"/>
                  </a:lnTo>
                  <a:lnTo>
                    <a:pt x="275405" y="62709"/>
                  </a:lnTo>
                  <a:lnTo>
                    <a:pt x="297033" y="104753"/>
                  </a:lnTo>
                  <a:lnTo>
                    <a:pt x="304800" y="153162"/>
                  </a:lnTo>
                  <a:lnTo>
                    <a:pt x="297033" y="201570"/>
                  </a:lnTo>
                  <a:lnTo>
                    <a:pt x="275405" y="243614"/>
                  </a:lnTo>
                  <a:lnTo>
                    <a:pt x="242419" y="276770"/>
                  </a:lnTo>
                  <a:lnTo>
                    <a:pt x="200582" y="298515"/>
                  </a:lnTo>
                  <a:lnTo>
                    <a:pt x="152400" y="306324"/>
                  </a:lnTo>
                  <a:lnTo>
                    <a:pt x="104217" y="298515"/>
                  </a:lnTo>
                  <a:lnTo>
                    <a:pt x="62380" y="276770"/>
                  </a:lnTo>
                  <a:lnTo>
                    <a:pt x="29394" y="243614"/>
                  </a:lnTo>
                  <a:lnTo>
                    <a:pt x="7766" y="201570"/>
                  </a:lnTo>
                  <a:lnTo>
                    <a:pt x="0" y="153162"/>
                  </a:lnTo>
                  <a:close/>
                </a:path>
              </a:pathLst>
            </a:custGeom>
            <a:ln w="19812">
              <a:solidFill>
                <a:srgbClr val="289E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62600" y="3799332"/>
              <a:ext cx="208787" cy="207263"/>
            </a:xfrm>
            <a:prstGeom prst="rect">
              <a:avLst/>
            </a:prstGeom>
          </p:spPr>
        </p:pic>
      </p:grpSp>
      <p:sp>
        <p:nvSpPr>
          <p:cNvPr id="31" name="object 31" descr=""/>
          <p:cNvSpPr/>
          <p:nvPr/>
        </p:nvSpPr>
        <p:spPr>
          <a:xfrm>
            <a:off x="3912870" y="3559175"/>
            <a:ext cx="704215" cy="149860"/>
          </a:xfrm>
          <a:custGeom>
            <a:avLst/>
            <a:gdLst/>
            <a:ahLst/>
            <a:cxnLst/>
            <a:rect l="l" t="t" r="r" b="b"/>
            <a:pathLst>
              <a:path w="704214" h="149860">
                <a:moveTo>
                  <a:pt x="663012" y="74802"/>
                </a:moveTo>
                <a:lnTo>
                  <a:pt x="559434" y="132333"/>
                </a:lnTo>
                <a:lnTo>
                  <a:pt x="557656" y="138302"/>
                </a:lnTo>
                <a:lnTo>
                  <a:pt x="562990" y="147955"/>
                </a:lnTo>
                <a:lnTo>
                  <a:pt x="569087" y="149606"/>
                </a:lnTo>
                <a:lnTo>
                  <a:pt x="573785" y="146938"/>
                </a:lnTo>
                <a:lnTo>
                  <a:pt x="685865" y="84708"/>
                </a:lnTo>
                <a:lnTo>
                  <a:pt x="683387" y="84708"/>
                </a:lnTo>
                <a:lnTo>
                  <a:pt x="683387" y="83438"/>
                </a:lnTo>
                <a:lnTo>
                  <a:pt x="678560" y="83438"/>
                </a:lnTo>
                <a:lnTo>
                  <a:pt x="663012" y="74802"/>
                </a:lnTo>
                <a:close/>
              </a:path>
              <a:path w="704214" h="149860">
                <a:moveTo>
                  <a:pt x="645178" y="64897"/>
                </a:moveTo>
                <a:lnTo>
                  <a:pt x="0" y="64897"/>
                </a:lnTo>
                <a:lnTo>
                  <a:pt x="0" y="84708"/>
                </a:lnTo>
                <a:lnTo>
                  <a:pt x="645178" y="84708"/>
                </a:lnTo>
                <a:lnTo>
                  <a:pt x="663012" y="74802"/>
                </a:lnTo>
                <a:lnTo>
                  <a:pt x="645178" y="64897"/>
                </a:lnTo>
                <a:close/>
              </a:path>
              <a:path w="704214" h="149860">
                <a:moveTo>
                  <a:pt x="685865" y="64897"/>
                </a:moveTo>
                <a:lnTo>
                  <a:pt x="683387" y="64897"/>
                </a:lnTo>
                <a:lnTo>
                  <a:pt x="683387" y="84708"/>
                </a:lnTo>
                <a:lnTo>
                  <a:pt x="685865" y="84708"/>
                </a:lnTo>
                <a:lnTo>
                  <a:pt x="703706" y="74802"/>
                </a:lnTo>
                <a:lnTo>
                  <a:pt x="685865" y="64897"/>
                </a:lnTo>
                <a:close/>
              </a:path>
              <a:path w="704214" h="149860">
                <a:moveTo>
                  <a:pt x="678560" y="66167"/>
                </a:moveTo>
                <a:lnTo>
                  <a:pt x="663012" y="74802"/>
                </a:lnTo>
                <a:lnTo>
                  <a:pt x="678560" y="83438"/>
                </a:lnTo>
                <a:lnTo>
                  <a:pt x="678560" y="66167"/>
                </a:lnTo>
                <a:close/>
              </a:path>
              <a:path w="704214" h="149860">
                <a:moveTo>
                  <a:pt x="683387" y="66167"/>
                </a:moveTo>
                <a:lnTo>
                  <a:pt x="678560" y="66167"/>
                </a:lnTo>
                <a:lnTo>
                  <a:pt x="678560" y="83438"/>
                </a:lnTo>
                <a:lnTo>
                  <a:pt x="683387" y="83438"/>
                </a:lnTo>
                <a:lnTo>
                  <a:pt x="683387" y="66167"/>
                </a:lnTo>
                <a:close/>
              </a:path>
              <a:path w="704214" h="149860">
                <a:moveTo>
                  <a:pt x="569087" y="0"/>
                </a:moveTo>
                <a:lnTo>
                  <a:pt x="562990" y="1650"/>
                </a:lnTo>
                <a:lnTo>
                  <a:pt x="557656" y="11302"/>
                </a:lnTo>
                <a:lnTo>
                  <a:pt x="559434" y="17272"/>
                </a:lnTo>
                <a:lnTo>
                  <a:pt x="663012" y="74802"/>
                </a:lnTo>
                <a:lnTo>
                  <a:pt x="678560" y="66167"/>
                </a:lnTo>
                <a:lnTo>
                  <a:pt x="683387" y="66167"/>
                </a:lnTo>
                <a:lnTo>
                  <a:pt x="683387" y="64897"/>
                </a:lnTo>
                <a:lnTo>
                  <a:pt x="685865" y="64897"/>
                </a:lnTo>
                <a:lnTo>
                  <a:pt x="573785" y="2666"/>
                </a:lnTo>
                <a:lnTo>
                  <a:pt x="569087" y="0"/>
                </a:lnTo>
                <a:close/>
              </a:path>
            </a:pathLst>
          </a:custGeom>
          <a:solidFill>
            <a:srgbClr val="E6EBE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2" name="object 32" descr=""/>
          <p:cNvGrpSpPr/>
          <p:nvPr/>
        </p:nvGrpSpPr>
        <p:grpSpPr>
          <a:xfrm>
            <a:off x="10686288" y="3310128"/>
            <a:ext cx="501650" cy="608330"/>
            <a:chOff x="10686288" y="3310128"/>
            <a:chExt cx="501650" cy="608330"/>
          </a:xfrm>
        </p:grpSpPr>
        <p:sp>
          <p:nvSpPr>
            <p:cNvPr id="33" name="object 33" descr=""/>
            <p:cNvSpPr/>
            <p:nvPr/>
          </p:nvSpPr>
          <p:spPr>
            <a:xfrm>
              <a:off x="10696194" y="3640074"/>
              <a:ext cx="481965" cy="268605"/>
            </a:xfrm>
            <a:custGeom>
              <a:avLst/>
              <a:gdLst/>
              <a:ahLst/>
              <a:cxnLst/>
              <a:rect l="l" t="t" r="r" b="b"/>
              <a:pathLst>
                <a:path w="481965" h="268604">
                  <a:moveTo>
                    <a:pt x="240791" y="0"/>
                  </a:moveTo>
                  <a:lnTo>
                    <a:pt x="164689" y="2283"/>
                  </a:lnTo>
                  <a:lnTo>
                    <a:pt x="98590" y="8640"/>
                  </a:lnTo>
                  <a:lnTo>
                    <a:pt x="46463" y="18324"/>
                  </a:lnTo>
                  <a:lnTo>
                    <a:pt x="0" y="44703"/>
                  </a:lnTo>
                  <a:lnTo>
                    <a:pt x="0" y="223519"/>
                  </a:lnTo>
                  <a:lnTo>
                    <a:pt x="46463" y="249899"/>
                  </a:lnTo>
                  <a:lnTo>
                    <a:pt x="98590" y="259583"/>
                  </a:lnTo>
                  <a:lnTo>
                    <a:pt x="164689" y="265940"/>
                  </a:lnTo>
                  <a:lnTo>
                    <a:pt x="240791" y="268224"/>
                  </a:lnTo>
                  <a:lnTo>
                    <a:pt x="316894" y="265940"/>
                  </a:lnTo>
                  <a:lnTo>
                    <a:pt x="382993" y="259583"/>
                  </a:lnTo>
                  <a:lnTo>
                    <a:pt x="435120" y="249899"/>
                  </a:lnTo>
                  <a:lnTo>
                    <a:pt x="469306" y="237630"/>
                  </a:lnTo>
                  <a:lnTo>
                    <a:pt x="481583" y="223519"/>
                  </a:lnTo>
                  <a:lnTo>
                    <a:pt x="481583" y="44703"/>
                  </a:lnTo>
                  <a:lnTo>
                    <a:pt x="435120" y="18324"/>
                  </a:lnTo>
                  <a:lnTo>
                    <a:pt x="382993" y="8640"/>
                  </a:lnTo>
                  <a:lnTo>
                    <a:pt x="316894" y="2283"/>
                  </a:lnTo>
                  <a:lnTo>
                    <a:pt x="2407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10696194" y="3640074"/>
              <a:ext cx="481965" cy="268605"/>
            </a:xfrm>
            <a:custGeom>
              <a:avLst/>
              <a:gdLst/>
              <a:ahLst/>
              <a:cxnLst/>
              <a:rect l="l" t="t" r="r" b="b"/>
              <a:pathLst>
                <a:path w="481965" h="268604">
                  <a:moveTo>
                    <a:pt x="481583" y="44703"/>
                  </a:moveTo>
                  <a:lnTo>
                    <a:pt x="435120" y="71083"/>
                  </a:lnTo>
                  <a:lnTo>
                    <a:pt x="382993" y="80767"/>
                  </a:lnTo>
                  <a:lnTo>
                    <a:pt x="316894" y="87124"/>
                  </a:lnTo>
                  <a:lnTo>
                    <a:pt x="240791" y="89407"/>
                  </a:lnTo>
                  <a:lnTo>
                    <a:pt x="164689" y="87124"/>
                  </a:lnTo>
                  <a:lnTo>
                    <a:pt x="98590" y="80767"/>
                  </a:lnTo>
                  <a:lnTo>
                    <a:pt x="46463" y="71083"/>
                  </a:lnTo>
                  <a:lnTo>
                    <a:pt x="12277" y="58814"/>
                  </a:lnTo>
                  <a:lnTo>
                    <a:pt x="0" y="44703"/>
                  </a:lnTo>
                </a:path>
                <a:path w="481965" h="268604">
                  <a:moveTo>
                    <a:pt x="0" y="44703"/>
                  </a:moveTo>
                  <a:lnTo>
                    <a:pt x="46463" y="18324"/>
                  </a:lnTo>
                  <a:lnTo>
                    <a:pt x="98590" y="8640"/>
                  </a:lnTo>
                  <a:lnTo>
                    <a:pt x="164689" y="2283"/>
                  </a:lnTo>
                  <a:lnTo>
                    <a:pt x="240791" y="0"/>
                  </a:lnTo>
                  <a:lnTo>
                    <a:pt x="316894" y="2283"/>
                  </a:lnTo>
                  <a:lnTo>
                    <a:pt x="382993" y="8640"/>
                  </a:lnTo>
                  <a:lnTo>
                    <a:pt x="435120" y="18324"/>
                  </a:lnTo>
                  <a:lnTo>
                    <a:pt x="469306" y="30593"/>
                  </a:lnTo>
                  <a:lnTo>
                    <a:pt x="481583" y="44703"/>
                  </a:lnTo>
                  <a:lnTo>
                    <a:pt x="481583" y="223519"/>
                  </a:lnTo>
                  <a:lnTo>
                    <a:pt x="435120" y="249899"/>
                  </a:lnTo>
                  <a:lnTo>
                    <a:pt x="382993" y="259583"/>
                  </a:lnTo>
                  <a:lnTo>
                    <a:pt x="316894" y="265940"/>
                  </a:lnTo>
                  <a:lnTo>
                    <a:pt x="240791" y="268224"/>
                  </a:lnTo>
                  <a:lnTo>
                    <a:pt x="164689" y="265940"/>
                  </a:lnTo>
                  <a:lnTo>
                    <a:pt x="98590" y="259583"/>
                  </a:lnTo>
                  <a:lnTo>
                    <a:pt x="46463" y="249899"/>
                  </a:lnTo>
                  <a:lnTo>
                    <a:pt x="12277" y="237630"/>
                  </a:lnTo>
                  <a:lnTo>
                    <a:pt x="0" y="223519"/>
                  </a:lnTo>
                  <a:lnTo>
                    <a:pt x="0" y="44703"/>
                  </a:lnTo>
                  <a:close/>
                </a:path>
              </a:pathLst>
            </a:custGeom>
            <a:ln w="19812">
              <a:solidFill>
                <a:srgbClr val="289E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10696194" y="3464814"/>
              <a:ext cx="481965" cy="268605"/>
            </a:xfrm>
            <a:custGeom>
              <a:avLst/>
              <a:gdLst/>
              <a:ahLst/>
              <a:cxnLst/>
              <a:rect l="l" t="t" r="r" b="b"/>
              <a:pathLst>
                <a:path w="481965" h="268604">
                  <a:moveTo>
                    <a:pt x="240791" y="0"/>
                  </a:moveTo>
                  <a:lnTo>
                    <a:pt x="164689" y="2283"/>
                  </a:lnTo>
                  <a:lnTo>
                    <a:pt x="98590" y="8640"/>
                  </a:lnTo>
                  <a:lnTo>
                    <a:pt x="46463" y="18324"/>
                  </a:lnTo>
                  <a:lnTo>
                    <a:pt x="0" y="44703"/>
                  </a:lnTo>
                  <a:lnTo>
                    <a:pt x="0" y="223519"/>
                  </a:lnTo>
                  <a:lnTo>
                    <a:pt x="46463" y="249899"/>
                  </a:lnTo>
                  <a:lnTo>
                    <a:pt x="98590" y="259583"/>
                  </a:lnTo>
                  <a:lnTo>
                    <a:pt x="164689" y="265940"/>
                  </a:lnTo>
                  <a:lnTo>
                    <a:pt x="240791" y="268224"/>
                  </a:lnTo>
                  <a:lnTo>
                    <a:pt x="316894" y="265940"/>
                  </a:lnTo>
                  <a:lnTo>
                    <a:pt x="382993" y="259583"/>
                  </a:lnTo>
                  <a:lnTo>
                    <a:pt x="435120" y="249899"/>
                  </a:lnTo>
                  <a:lnTo>
                    <a:pt x="469306" y="237630"/>
                  </a:lnTo>
                  <a:lnTo>
                    <a:pt x="481583" y="223519"/>
                  </a:lnTo>
                  <a:lnTo>
                    <a:pt x="481583" y="44703"/>
                  </a:lnTo>
                  <a:lnTo>
                    <a:pt x="435120" y="18324"/>
                  </a:lnTo>
                  <a:lnTo>
                    <a:pt x="382993" y="8640"/>
                  </a:lnTo>
                  <a:lnTo>
                    <a:pt x="316894" y="2283"/>
                  </a:lnTo>
                  <a:lnTo>
                    <a:pt x="2407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10696194" y="3464814"/>
              <a:ext cx="481965" cy="268605"/>
            </a:xfrm>
            <a:custGeom>
              <a:avLst/>
              <a:gdLst/>
              <a:ahLst/>
              <a:cxnLst/>
              <a:rect l="l" t="t" r="r" b="b"/>
              <a:pathLst>
                <a:path w="481965" h="268604">
                  <a:moveTo>
                    <a:pt x="481583" y="44703"/>
                  </a:moveTo>
                  <a:lnTo>
                    <a:pt x="435120" y="71083"/>
                  </a:lnTo>
                  <a:lnTo>
                    <a:pt x="382993" y="80767"/>
                  </a:lnTo>
                  <a:lnTo>
                    <a:pt x="316894" y="87124"/>
                  </a:lnTo>
                  <a:lnTo>
                    <a:pt x="240791" y="89408"/>
                  </a:lnTo>
                  <a:lnTo>
                    <a:pt x="164689" y="87124"/>
                  </a:lnTo>
                  <a:lnTo>
                    <a:pt x="98590" y="80767"/>
                  </a:lnTo>
                  <a:lnTo>
                    <a:pt x="46463" y="71083"/>
                  </a:lnTo>
                  <a:lnTo>
                    <a:pt x="12277" y="58814"/>
                  </a:lnTo>
                  <a:lnTo>
                    <a:pt x="0" y="44703"/>
                  </a:lnTo>
                </a:path>
                <a:path w="481965" h="268604">
                  <a:moveTo>
                    <a:pt x="0" y="44703"/>
                  </a:moveTo>
                  <a:lnTo>
                    <a:pt x="46463" y="18324"/>
                  </a:lnTo>
                  <a:lnTo>
                    <a:pt x="98590" y="8640"/>
                  </a:lnTo>
                  <a:lnTo>
                    <a:pt x="164689" y="2283"/>
                  </a:lnTo>
                  <a:lnTo>
                    <a:pt x="240791" y="0"/>
                  </a:lnTo>
                  <a:lnTo>
                    <a:pt x="316894" y="2283"/>
                  </a:lnTo>
                  <a:lnTo>
                    <a:pt x="382993" y="8640"/>
                  </a:lnTo>
                  <a:lnTo>
                    <a:pt x="435120" y="18324"/>
                  </a:lnTo>
                  <a:lnTo>
                    <a:pt x="469306" y="30593"/>
                  </a:lnTo>
                  <a:lnTo>
                    <a:pt x="481583" y="44703"/>
                  </a:lnTo>
                  <a:lnTo>
                    <a:pt x="481583" y="223519"/>
                  </a:lnTo>
                  <a:lnTo>
                    <a:pt x="435120" y="249899"/>
                  </a:lnTo>
                  <a:lnTo>
                    <a:pt x="382993" y="259583"/>
                  </a:lnTo>
                  <a:lnTo>
                    <a:pt x="316894" y="265940"/>
                  </a:lnTo>
                  <a:lnTo>
                    <a:pt x="240791" y="268224"/>
                  </a:lnTo>
                  <a:lnTo>
                    <a:pt x="164689" y="265940"/>
                  </a:lnTo>
                  <a:lnTo>
                    <a:pt x="98590" y="259583"/>
                  </a:lnTo>
                  <a:lnTo>
                    <a:pt x="46463" y="249899"/>
                  </a:lnTo>
                  <a:lnTo>
                    <a:pt x="12277" y="237630"/>
                  </a:lnTo>
                  <a:lnTo>
                    <a:pt x="0" y="223519"/>
                  </a:lnTo>
                  <a:lnTo>
                    <a:pt x="0" y="44703"/>
                  </a:lnTo>
                  <a:close/>
                </a:path>
              </a:pathLst>
            </a:custGeom>
            <a:ln w="19812">
              <a:solidFill>
                <a:srgbClr val="289E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10696194" y="3320034"/>
              <a:ext cx="481965" cy="268605"/>
            </a:xfrm>
            <a:custGeom>
              <a:avLst/>
              <a:gdLst/>
              <a:ahLst/>
              <a:cxnLst/>
              <a:rect l="l" t="t" r="r" b="b"/>
              <a:pathLst>
                <a:path w="481965" h="268604">
                  <a:moveTo>
                    <a:pt x="240791" y="0"/>
                  </a:moveTo>
                  <a:lnTo>
                    <a:pt x="164689" y="2283"/>
                  </a:lnTo>
                  <a:lnTo>
                    <a:pt x="98590" y="8640"/>
                  </a:lnTo>
                  <a:lnTo>
                    <a:pt x="46463" y="18324"/>
                  </a:lnTo>
                  <a:lnTo>
                    <a:pt x="0" y="44703"/>
                  </a:lnTo>
                  <a:lnTo>
                    <a:pt x="0" y="223519"/>
                  </a:lnTo>
                  <a:lnTo>
                    <a:pt x="46463" y="249899"/>
                  </a:lnTo>
                  <a:lnTo>
                    <a:pt x="98590" y="259583"/>
                  </a:lnTo>
                  <a:lnTo>
                    <a:pt x="164689" y="265940"/>
                  </a:lnTo>
                  <a:lnTo>
                    <a:pt x="240791" y="268224"/>
                  </a:lnTo>
                  <a:lnTo>
                    <a:pt x="316894" y="265940"/>
                  </a:lnTo>
                  <a:lnTo>
                    <a:pt x="382993" y="259583"/>
                  </a:lnTo>
                  <a:lnTo>
                    <a:pt x="435120" y="249899"/>
                  </a:lnTo>
                  <a:lnTo>
                    <a:pt x="469306" y="237630"/>
                  </a:lnTo>
                  <a:lnTo>
                    <a:pt x="481583" y="223519"/>
                  </a:lnTo>
                  <a:lnTo>
                    <a:pt x="481583" y="44703"/>
                  </a:lnTo>
                  <a:lnTo>
                    <a:pt x="435120" y="18324"/>
                  </a:lnTo>
                  <a:lnTo>
                    <a:pt x="382993" y="8640"/>
                  </a:lnTo>
                  <a:lnTo>
                    <a:pt x="316894" y="2283"/>
                  </a:lnTo>
                  <a:lnTo>
                    <a:pt x="2407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10696194" y="3320034"/>
              <a:ext cx="481965" cy="268605"/>
            </a:xfrm>
            <a:custGeom>
              <a:avLst/>
              <a:gdLst/>
              <a:ahLst/>
              <a:cxnLst/>
              <a:rect l="l" t="t" r="r" b="b"/>
              <a:pathLst>
                <a:path w="481965" h="268604">
                  <a:moveTo>
                    <a:pt x="481583" y="44703"/>
                  </a:moveTo>
                  <a:lnTo>
                    <a:pt x="435120" y="71083"/>
                  </a:lnTo>
                  <a:lnTo>
                    <a:pt x="382993" y="80767"/>
                  </a:lnTo>
                  <a:lnTo>
                    <a:pt x="316894" y="87124"/>
                  </a:lnTo>
                  <a:lnTo>
                    <a:pt x="240791" y="89407"/>
                  </a:lnTo>
                  <a:lnTo>
                    <a:pt x="164689" y="87124"/>
                  </a:lnTo>
                  <a:lnTo>
                    <a:pt x="98590" y="80767"/>
                  </a:lnTo>
                  <a:lnTo>
                    <a:pt x="46463" y="71083"/>
                  </a:lnTo>
                  <a:lnTo>
                    <a:pt x="12277" y="58814"/>
                  </a:lnTo>
                  <a:lnTo>
                    <a:pt x="0" y="44703"/>
                  </a:lnTo>
                </a:path>
                <a:path w="481965" h="268604">
                  <a:moveTo>
                    <a:pt x="0" y="44703"/>
                  </a:moveTo>
                  <a:lnTo>
                    <a:pt x="46463" y="18324"/>
                  </a:lnTo>
                  <a:lnTo>
                    <a:pt x="98590" y="8640"/>
                  </a:lnTo>
                  <a:lnTo>
                    <a:pt x="164689" y="2283"/>
                  </a:lnTo>
                  <a:lnTo>
                    <a:pt x="240791" y="0"/>
                  </a:lnTo>
                  <a:lnTo>
                    <a:pt x="316894" y="2283"/>
                  </a:lnTo>
                  <a:lnTo>
                    <a:pt x="382993" y="8640"/>
                  </a:lnTo>
                  <a:lnTo>
                    <a:pt x="435120" y="18324"/>
                  </a:lnTo>
                  <a:lnTo>
                    <a:pt x="469306" y="30593"/>
                  </a:lnTo>
                  <a:lnTo>
                    <a:pt x="481583" y="44703"/>
                  </a:lnTo>
                  <a:lnTo>
                    <a:pt x="481583" y="223519"/>
                  </a:lnTo>
                  <a:lnTo>
                    <a:pt x="435120" y="249899"/>
                  </a:lnTo>
                  <a:lnTo>
                    <a:pt x="382993" y="259583"/>
                  </a:lnTo>
                  <a:lnTo>
                    <a:pt x="316894" y="265940"/>
                  </a:lnTo>
                  <a:lnTo>
                    <a:pt x="240791" y="268224"/>
                  </a:lnTo>
                  <a:lnTo>
                    <a:pt x="164689" y="265940"/>
                  </a:lnTo>
                  <a:lnTo>
                    <a:pt x="98590" y="259583"/>
                  </a:lnTo>
                  <a:lnTo>
                    <a:pt x="46463" y="249899"/>
                  </a:lnTo>
                  <a:lnTo>
                    <a:pt x="12277" y="237630"/>
                  </a:lnTo>
                  <a:lnTo>
                    <a:pt x="0" y="223519"/>
                  </a:lnTo>
                  <a:lnTo>
                    <a:pt x="0" y="44703"/>
                  </a:lnTo>
                  <a:close/>
                </a:path>
              </a:pathLst>
            </a:custGeom>
            <a:ln w="19812">
              <a:solidFill>
                <a:srgbClr val="289E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 txBox="1"/>
          <p:nvPr/>
        </p:nvSpPr>
        <p:spPr>
          <a:xfrm>
            <a:off x="10208132" y="4014038"/>
            <a:ext cx="1458595" cy="3111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50">
                <a:solidFill>
                  <a:srgbClr val="FFFFFF"/>
                </a:solidFill>
                <a:latin typeface="Trebuchet MS"/>
                <a:cs typeface="Trebuchet MS"/>
              </a:rPr>
              <a:t>Training</a:t>
            </a:r>
            <a:r>
              <a:rPr dirty="0" sz="1850" spc="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spc="-2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40" name="object 40" descr=""/>
          <p:cNvSpPr/>
          <p:nvPr/>
        </p:nvSpPr>
        <p:spPr>
          <a:xfrm>
            <a:off x="8990838" y="3735959"/>
            <a:ext cx="1418590" cy="1440180"/>
          </a:xfrm>
          <a:custGeom>
            <a:avLst/>
            <a:gdLst/>
            <a:ahLst/>
            <a:cxnLst/>
            <a:rect l="l" t="t" r="r" b="b"/>
            <a:pathLst>
              <a:path w="1418590" h="1440179">
                <a:moveTo>
                  <a:pt x="699261" y="1419987"/>
                </a:moveTo>
                <a:lnTo>
                  <a:pt x="0" y="1419987"/>
                </a:lnTo>
                <a:lnTo>
                  <a:pt x="0" y="1439799"/>
                </a:lnTo>
                <a:lnTo>
                  <a:pt x="714628" y="1439799"/>
                </a:lnTo>
                <a:lnTo>
                  <a:pt x="719073" y="1435354"/>
                </a:lnTo>
                <a:lnTo>
                  <a:pt x="719073" y="1429893"/>
                </a:lnTo>
                <a:lnTo>
                  <a:pt x="699261" y="1429893"/>
                </a:lnTo>
                <a:lnTo>
                  <a:pt x="699261" y="1419987"/>
                </a:lnTo>
                <a:close/>
              </a:path>
              <a:path w="1418590" h="1440179">
                <a:moveTo>
                  <a:pt x="1359687" y="64897"/>
                </a:moveTo>
                <a:lnTo>
                  <a:pt x="703706" y="64897"/>
                </a:lnTo>
                <a:lnTo>
                  <a:pt x="699261" y="69342"/>
                </a:lnTo>
                <a:lnTo>
                  <a:pt x="699261" y="1429893"/>
                </a:lnTo>
                <a:lnTo>
                  <a:pt x="709167" y="1419987"/>
                </a:lnTo>
                <a:lnTo>
                  <a:pt x="719073" y="1419987"/>
                </a:lnTo>
                <a:lnTo>
                  <a:pt x="719073" y="84709"/>
                </a:lnTo>
                <a:lnTo>
                  <a:pt x="709167" y="84709"/>
                </a:lnTo>
                <a:lnTo>
                  <a:pt x="719073" y="74803"/>
                </a:lnTo>
                <a:lnTo>
                  <a:pt x="1377518" y="74803"/>
                </a:lnTo>
                <a:lnTo>
                  <a:pt x="1359687" y="64897"/>
                </a:lnTo>
                <a:close/>
              </a:path>
              <a:path w="1418590" h="1440179">
                <a:moveTo>
                  <a:pt x="719073" y="1419987"/>
                </a:moveTo>
                <a:lnTo>
                  <a:pt x="709167" y="1419987"/>
                </a:lnTo>
                <a:lnTo>
                  <a:pt x="699261" y="1429893"/>
                </a:lnTo>
                <a:lnTo>
                  <a:pt x="719073" y="1429893"/>
                </a:lnTo>
                <a:lnTo>
                  <a:pt x="719073" y="1419987"/>
                </a:lnTo>
                <a:close/>
              </a:path>
              <a:path w="1418590" h="1440179">
                <a:moveTo>
                  <a:pt x="1377518" y="74803"/>
                </a:moveTo>
                <a:lnTo>
                  <a:pt x="1278762" y="129667"/>
                </a:lnTo>
                <a:lnTo>
                  <a:pt x="1274063" y="132334"/>
                </a:lnTo>
                <a:lnTo>
                  <a:pt x="1272285" y="138303"/>
                </a:lnTo>
                <a:lnTo>
                  <a:pt x="1277619" y="147955"/>
                </a:lnTo>
                <a:lnTo>
                  <a:pt x="1283588" y="149606"/>
                </a:lnTo>
                <a:lnTo>
                  <a:pt x="1400494" y="84709"/>
                </a:lnTo>
                <a:lnTo>
                  <a:pt x="1397888" y="84709"/>
                </a:lnTo>
                <a:lnTo>
                  <a:pt x="1397888" y="83439"/>
                </a:lnTo>
                <a:lnTo>
                  <a:pt x="1393062" y="83439"/>
                </a:lnTo>
                <a:lnTo>
                  <a:pt x="1377518" y="74803"/>
                </a:lnTo>
                <a:close/>
              </a:path>
              <a:path w="1418590" h="1440179">
                <a:moveTo>
                  <a:pt x="719073" y="74803"/>
                </a:moveTo>
                <a:lnTo>
                  <a:pt x="709167" y="84709"/>
                </a:lnTo>
                <a:lnTo>
                  <a:pt x="719073" y="84709"/>
                </a:lnTo>
                <a:lnTo>
                  <a:pt x="719073" y="74803"/>
                </a:lnTo>
                <a:close/>
              </a:path>
              <a:path w="1418590" h="1440179">
                <a:moveTo>
                  <a:pt x="1377518" y="74803"/>
                </a:moveTo>
                <a:lnTo>
                  <a:pt x="719073" y="74803"/>
                </a:lnTo>
                <a:lnTo>
                  <a:pt x="719073" y="84709"/>
                </a:lnTo>
                <a:lnTo>
                  <a:pt x="1359687" y="84709"/>
                </a:lnTo>
                <a:lnTo>
                  <a:pt x="1377518" y="74803"/>
                </a:lnTo>
                <a:close/>
              </a:path>
              <a:path w="1418590" h="1440179">
                <a:moveTo>
                  <a:pt x="1400491" y="64897"/>
                </a:moveTo>
                <a:lnTo>
                  <a:pt x="1397888" y="64897"/>
                </a:lnTo>
                <a:lnTo>
                  <a:pt x="1397888" y="84709"/>
                </a:lnTo>
                <a:lnTo>
                  <a:pt x="1400494" y="84709"/>
                </a:lnTo>
                <a:lnTo>
                  <a:pt x="1418335" y="74803"/>
                </a:lnTo>
                <a:lnTo>
                  <a:pt x="1400491" y="64897"/>
                </a:lnTo>
                <a:close/>
              </a:path>
              <a:path w="1418590" h="1440179">
                <a:moveTo>
                  <a:pt x="1393062" y="66167"/>
                </a:moveTo>
                <a:lnTo>
                  <a:pt x="1377518" y="74803"/>
                </a:lnTo>
                <a:lnTo>
                  <a:pt x="1393062" y="83439"/>
                </a:lnTo>
                <a:lnTo>
                  <a:pt x="1393062" y="66167"/>
                </a:lnTo>
                <a:close/>
              </a:path>
              <a:path w="1418590" h="1440179">
                <a:moveTo>
                  <a:pt x="1397888" y="66167"/>
                </a:moveTo>
                <a:lnTo>
                  <a:pt x="1393062" y="66167"/>
                </a:lnTo>
                <a:lnTo>
                  <a:pt x="1393062" y="83439"/>
                </a:lnTo>
                <a:lnTo>
                  <a:pt x="1397888" y="83439"/>
                </a:lnTo>
                <a:lnTo>
                  <a:pt x="1397888" y="66167"/>
                </a:lnTo>
                <a:close/>
              </a:path>
              <a:path w="1418590" h="1440179">
                <a:moveTo>
                  <a:pt x="1283588" y="0"/>
                </a:moveTo>
                <a:lnTo>
                  <a:pt x="1277619" y="1651"/>
                </a:lnTo>
                <a:lnTo>
                  <a:pt x="1272285" y="11303"/>
                </a:lnTo>
                <a:lnTo>
                  <a:pt x="1274063" y="17272"/>
                </a:lnTo>
                <a:lnTo>
                  <a:pt x="1278762" y="19939"/>
                </a:lnTo>
                <a:lnTo>
                  <a:pt x="1377518" y="74803"/>
                </a:lnTo>
                <a:lnTo>
                  <a:pt x="1393062" y="66167"/>
                </a:lnTo>
                <a:lnTo>
                  <a:pt x="1397888" y="66167"/>
                </a:lnTo>
                <a:lnTo>
                  <a:pt x="1397888" y="64897"/>
                </a:lnTo>
                <a:lnTo>
                  <a:pt x="1400491" y="64897"/>
                </a:lnTo>
                <a:lnTo>
                  <a:pt x="1283588" y="0"/>
                </a:lnTo>
                <a:close/>
              </a:path>
            </a:pathLst>
          </a:custGeom>
          <a:solidFill>
            <a:srgbClr val="E6EBE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1" name="object 41" descr=""/>
          <p:cNvGrpSpPr/>
          <p:nvPr/>
        </p:nvGrpSpPr>
        <p:grpSpPr>
          <a:xfrm>
            <a:off x="819911" y="3310128"/>
            <a:ext cx="501650" cy="608330"/>
            <a:chOff x="819911" y="3310128"/>
            <a:chExt cx="501650" cy="608330"/>
          </a:xfrm>
        </p:grpSpPr>
        <p:sp>
          <p:nvSpPr>
            <p:cNvPr id="42" name="object 42" descr=""/>
            <p:cNvSpPr/>
            <p:nvPr/>
          </p:nvSpPr>
          <p:spPr>
            <a:xfrm>
              <a:off x="829817" y="3640074"/>
              <a:ext cx="481965" cy="268605"/>
            </a:xfrm>
            <a:custGeom>
              <a:avLst/>
              <a:gdLst/>
              <a:ahLst/>
              <a:cxnLst/>
              <a:rect l="l" t="t" r="r" b="b"/>
              <a:pathLst>
                <a:path w="481965" h="268604">
                  <a:moveTo>
                    <a:pt x="240791" y="0"/>
                  </a:moveTo>
                  <a:lnTo>
                    <a:pt x="164684" y="2283"/>
                  </a:lnTo>
                  <a:lnTo>
                    <a:pt x="98585" y="8640"/>
                  </a:lnTo>
                  <a:lnTo>
                    <a:pt x="46460" y="18324"/>
                  </a:lnTo>
                  <a:lnTo>
                    <a:pt x="0" y="44703"/>
                  </a:lnTo>
                  <a:lnTo>
                    <a:pt x="0" y="223519"/>
                  </a:lnTo>
                  <a:lnTo>
                    <a:pt x="46460" y="249899"/>
                  </a:lnTo>
                  <a:lnTo>
                    <a:pt x="98585" y="259583"/>
                  </a:lnTo>
                  <a:lnTo>
                    <a:pt x="164684" y="265940"/>
                  </a:lnTo>
                  <a:lnTo>
                    <a:pt x="240791" y="268224"/>
                  </a:lnTo>
                  <a:lnTo>
                    <a:pt x="316899" y="265940"/>
                  </a:lnTo>
                  <a:lnTo>
                    <a:pt x="382998" y="259583"/>
                  </a:lnTo>
                  <a:lnTo>
                    <a:pt x="435123" y="249899"/>
                  </a:lnTo>
                  <a:lnTo>
                    <a:pt x="469307" y="237630"/>
                  </a:lnTo>
                  <a:lnTo>
                    <a:pt x="481584" y="223519"/>
                  </a:lnTo>
                  <a:lnTo>
                    <a:pt x="481584" y="44703"/>
                  </a:lnTo>
                  <a:lnTo>
                    <a:pt x="435123" y="18324"/>
                  </a:lnTo>
                  <a:lnTo>
                    <a:pt x="382998" y="8640"/>
                  </a:lnTo>
                  <a:lnTo>
                    <a:pt x="316899" y="2283"/>
                  </a:lnTo>
                  <a:lnTo>
                    <a:pt x="240791" y="0"/>
                  </a:lnTo>
                  <a:close/>
                </a:path>
              </a:pathLst>
            </a:custGeom>
            <a:solidFill>
              <a:srgbClr val="1C22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829817" y="3640074"/>
              <a:ext cx="481965" cy="268605"/>
            </a:xfrm>
            <a:custGeom>
              <a:avLst/>
              <a:gdLst/>
              <a:ahLst/>
              <a:cxnLst/>
              <a:rect l="l" t="t" r="r" b="b"/>
              <a:pathLst>
                <a:path w="481965" h="268604">
                  <a:moveTo>
                    <a:pt x="481584" y="44703"/>
                  </a:moveTo>
                  <a:lnTo>
                    <a:pt x="435123" y="71083"/>
                  </a:lnTo>
                  <a:lnTo>
                    <a:pt x="382998" y="80767"/>
                  </a:lnTo>
                  <a:lnTo>
                    <a:pt x="316899" y="87124"/>
                  </a:lnTo>
                  <a:lnTo>
                    <a:pt x="240791" y="89407"/>
                  </a:lnTo>
                  <a:lnTo>
                    <a:pt x="164684" y="87124"/>
                  </a:lnTo>
                  <a:lnTo>
                    <a:pt x="98585" y="80767"/>
                  </a:lnTo>
                  <a:lnTo>
                    <a:pt x="46460" y="71083"/>
                  </a:lnTo>
                  <a:lnTo>
                    <a:pt x="12276" y="58814"/>
                  </a:lnTo>
                  <a:lnTo>
                    <a:pt x="0" y="44703"/>
                  </a:lnTo>
                </a:path>
                <a:path w="481965" h="268604">
                  <a:moveTo>
                    <a:pt x="0" y="44703"/>
                  </a:moveTo>
                  <a:lnTo>
                    <a:pt x="46460" y="18324"/>
                  </a:lnTo>
                  <a:lnTo>
                    <a:pt x="98585" y="8640"/>
                  </a:lnTo>
                  <a:lnTo>
                    <a:pt x="164684" y="2283"/>
                  </a:lnTo>
                  <a:lnTo>
                    <a:pt x="240791" y="0"/>
                  </a:lnTo>
                  <a:lnTo>
                    <a:pt x="316899" y="2283"/>
                  </a:lnTo>
                  <a:lnTo>
                    <a:pt x="382998" y="8640"/>
                  </a:lnTo>
                  <a:lnTo>
                    <a:pt x="435123" y="18324"/>
                  </a:lnTo>
                  <a:lnTo>
                    <a:pt x="469307" y="30593"/>
                  </a:lnTo>
                  <a:lnTo>
                    <a:pt x="481584" y="44703"/>
                  </a:lnTo>
                  <a:lnTo>
                    <a:pt x="481584" y="223519"/>
                  </a:lnTo>
                  <a:lnTo>
                    <a:pt x="435123" y="249899"/>
                  </a:lnTo>
                  <a:lnTo>
                    <a:pt x="382998" y="259583"/>
                  </a:lnTo>
                  <a:lnTo>
                    <a:pt x="316899" y="265940"/>
                  </a:lnTo>
                  <a:lnTo>
                    <a:pt x="240791" y="268224"/>
                  </a:lnTo>
                  <a:lnTo>
                    <a:pt x="164684" y="265940"/>
                  </a:lnTo>
                  <a:lnTo>
                    <a:pt x="98585" y="259583"/>
                  </a:lnTo>
                  <a:lnTo>
                    <a:pt x="46460" y="249899"/>
                  </a:lnTo>
                  <a:lnTo>
                    <a:pt x="12276" y="237630"/>
                  </a:lnTo>
                  <a:lnTo>
                    <a:pt x="0" y="223519"/>
                  </a:lnTo>
                  <a:lnTo>
                    <a:pt x="0" y="44703"/>
                  </a:lnTo>
                  <a:close/>
                </a:path>
              </a:pathLst>
            </a:custGeom>
            <a:ln w="19812">
              <a:solidFill>
                <a:srgbClr val="289E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829817" y="3464814"/>
              <a:ext cx="481965" cy="268605"/>
            </a:xfrm>
            <a:custGeom>
              <a:avLst/>
              <a:gdLst/>
              <a:ahLst/>
              <a:cxnLst/>
              <a:rect l="l" t="t" r="r" b="b"/>
              <a:pathLst>
                <a:path w="481965" h="268604">
                  <a:moveTo>
                    <a:pt x="240791" y="0"/>
                  </a:moveTo>
                  <a:lnTo>
                    <a:pt x="164684" y="2283"/>
                  </a:lnTo>
                  <a:lnTo>
                    <a:pt x="98585" y="8640"/>
                  </a:lnTo>
                  <a:lnTo>
                    <a:pt x="46460" y="18324"/>
                  </a:lnTo>
                  <a:lnTo>
                    <a:pt x="0" y="44703"/>
                  </a:lnTo>
                  <a:lnTo>
                    <a:pt x="0" y="223519"/>
                  </a:lnTo>
                  <a:lnTo>
                    <a:pt x="46460" y="249899"/>
                  </a:lnTo>
                  <a:lnTo>
                    <a:pt x="98585" y="259583"/>
                  </a:lnTo>
                  <a:lnTo>
                    <a:pt x="164684" y="265940"/>
                  </a:lnTo>
                  <a:lnTo>
                    <a:pt x="240791" y="268224"/>
                  </a:lnTo>
                  <a:lnTo>
                    <a:pt x="316899" y="265940"/>
                  </a:lnTo>
                  <a:lnTo>
                    <a:pt x="382998" y="259583"/>
                  </a:lnTo>
                  <a:lnTo>
                    <a:pt x="435123" y="249899"/>
                  </a:lnTo>
                  <a:lnTo>
                    <a:pt x="469307" y="237630"/>
                  </a:lnTo>
                  <a:lnTo>
                    <a:pt x="481584" y="223519"/>
                  </a:lnTo>
                  <a:lnTo>
                    <a:pt x="481584" y="44703"/>
                  </a:lnTo>
                  <a:lnTo>
                    <a:pt x="435123" y="18324"/>
                  </a:lnTo>
                  <a:lnTo>
                    <a:pt x="382998" y="8640"/>
                  </a:lnTo>
                  <a:lnTo>
                    <a:pt x="316899" y="2283"/>
                  </a:lnTo>
                  <a:lnTo>
                    <a:pt x="240791" y="0"/>
                  </a:lnTo>
                  <a:close/>
                </a:path>
              </a:pathLst>
            </a:custGeom>
            <a:solidFill>
              <a:srgbClr val="1C22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829817" y="3464814"/>
              <a:ext cx="481965" cy="268605"/>
            </a:xfrm>
            <a:custGeom>
              <a:avLst/>
              <a:gdLst/>
              <a:ahLst/>
              <a:cxnLst/>
              <a:rect l="l" t="t" r="r" b="b"/>
              <a:pathLst>
                <a:path w="481965" h="268604">
                  <a:moveTo>
                    <a:pt x="481584" y="44703"/>
                  </a:moveTo>
                  <a:lnTo>
                    <a:pt x="435123" y="71083"/>
                  </a:lnTo>
                  <a:lnTo>
                    <a:pt x="382998" y="80767"/>
                  </a:lnTo>
                  <a:lnTo>
                    <a:pt x="316899" y="87124"/>
                  </a:lnTo>
                  <a:lnTo>
                    <a:pt x="240791" y="89408"/>
                  </a:lnTo>
                  <a:lnTo>
                    <a:pt x="164684" y="87124"/>
                  </a:lnTo>
                  <a:lnTo>
                    <a:pt x="98585" y="80767"/>
                  </a:lnTo>
                  <a:lnTo>
                    <a:pt x="46460" y="71083"/>
                  </a:lnTo>
                  <a:lnTo>
                    <a:pt x="12276" y="58814"/>
                  </a:lnTo>
                  <a:lnTo>
                    <a:pt x="0" y="44703"/>
                  </a:lnTo>
                </a:path>
                <a:path w="481965" h="268604">
                  <a:moveTo>
                    <a:pt x="0" y="44703"/>
                  </a:moveTo>
                  <a:lnTo>
                    <a:pt x="46460" y="18324"/>
                  </a:lnTo>
                  <a:lnTo>
                    <a:pt x="98585" y="8640"/>
                  </a:lnTo>
                  <a:lnTo>
                    <a:pt x="164684" y="2283"/>
                  </a:lnTo>
                  <a:lnTo>
                    <a:pt x="240791" y="0"/>
                  </a:lnTo>
                  <a:lnTo>
                    <a:pt x="316899" y="2283"/>
                  </a:lnTo>
                  <a:lnTo>
                    <a:pt x="382998" y="8640"/>
                  </a:lnTo>
                  <a:lnTo>
                    <a:pt x="435123" y="18324"/>
                  </a:lnTo>
                  <a:lnTo>
                    <a:pt x="469307" y="30593"/>
                  </a:lnTo>
                  <a:lnTo>
                    <a:pt x="481584" y="44703"/>
                  </a:lnTo>
                  <a:lnTo>
                    <a:pt x="481584" y="223519"/>
                  </a:lnTo>
                  <a:lnTo>
                    <a:pt x="435123" y="249899"/>
                  </a:lnTo>
                  <a:lnTo>
                    <a:pt x="382998" y="259583"/>
                  </a:lnTo>
                  <a:lnTo>
                    <a:pt x="316899" y="265940"/>
                  </a:lnTo>
                  <a:lnTo>
                    <a:pt x="240791" y="268224"/>
                  </a:lnTo>
                  <a:lnTo>
                    <a:pt x="164684" y="265940"/>
                  </a:lnTo>
                  <a:lnTo>
                    <a:pt x="98585" y="259583"/>
                  </a:lnTo>
                  <a:lnTo>
                    <a:pt x="46460" y="249899"/>
                  </a:lnTo>
                  <a:lnTo>
                    <a:pt x="12276" y="237630"/>
                  </a:lnTo>
                  <a:lnTo>
                    <a:pt x="0" y="223519"/>
                  </a:lnTo>
                  <a:lnTo>
                    <a:pt x="0" y="44703"/>
                  </a:lnTo>
                  <a:close/>
                </a:path>
              </a:pathLst>
            </a:custGeom>
            <a:ln w="19812">
              <a:solidFill>
                <a:srgbClr val="289E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829817" y="3320034"/>
              <a:ext cx="481965" cy="268605"/>
            </a:xfrm>
            <a:custGeom>
              <a:avLst/>
              <a:gdLst/>
              <a:ahLst/>
              <a:cxnLst/>
              <a:rect l="l" t="t" r="r" b="b"/>
              <a:pathLst>
                <a:path w="481965" h="268604">
                  <a:moveTo>
                    <a:pt x="240791" y="0"/>
                  </a:moveTo>
                  <a:lnTo>
                    <a:pt x="164684" y="2283"/>
                  </a:lnTo>
                  <a:lnTo>
                    <a:pt x="98585" y="8640"/>
                  </a:lnTo>
                  <a:lnTo>
                    <a:pt x="46460" y="18324"/>
                  </a:lnTo>
                  <a:lnTo>
                    <a:pt x="0" y="44703"/>
                  </a:lnTo>
                  <a:lnTo>
                    <a:pt x="0" y="223519"/>
                  </a:lnTo>
                  <a:lnTo>
                    <a:pt x="46460" y="249899"/>
                  </a:lnTo>
                  <a:lnTo>
                    <a:pt x="98585" y="259583"/>
                  </a:lnTo>
                  <a:lnTo>
                    <a:pt x="164684" y="265940"/>
                  </a:lnTo>
                  <a:lnTo>
                    <a:pt x="240791" y="268224"/>
                  </a:lnTo>
                  <a:lnTo>
                    <a:pt x="316899" y="265940"/>
                  </a:lnTo>
                  <a:lnTo>
                    <a:pt x="382998" y="259583"/>
                  </a:lnTo>
                  <a:lnTo>
                    <a:pt x="435123" y="249899"/>
                  </a:lnTo>
                  <a:lnTo>
                    <a:pt x="469307" y="237630"/>
                  </a:lnTo>
                  <a:lnTo>
                    <a:pt x="481584" y="223519"/>
                  </a:lnTo>
                  <a:lnTo>
                    <a:pt x="481584" y="44703"/>
                  </a:lnTo>
                  <a:lnTo>
                    <a:pt x="435123" y="18324"/>
                  </a:lnTo>
                  <a:lnTo>
                    <a:pt x="382998" y="8640"/>
                  </a:lnTo>
                  <a:lnTo>
                    <a:pt x="316899" y="2283"/>
                  </a:lnTo>
                  <a:lnTo>
                    <a:pt x="240791" y="0"/>
                  </a:lnTo>
                  <a:close/>
                </a:path>
              </a:pathLst>
            </a:custGeom>
            <a:solidFill>
              <a:srgbClr val="1C22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829817" y="3320034"/>
              <a:ext cx="481965" cy="268605"/>
            </a:xfrm>
            <a:custGeom>
              <a:avLst/>
              <a:gdLst/>
              <a:ahLst/>
              <a:cxnLst/>
              <a:rect l="l" t="t" r="r" b="b"/>
              <a:pathLst>
                <a:path w="481965" h="268604">
                  <a:moveTo>
                    <a:pt x="481584" y="44703"/>
                  </a:moveTo>
                  <a:lnTo>
                    <a:pt x="435123" y="71083"/>
                  </a:lnTo>
                  <a:lnTo>
                    <a:pt x="382998" y="80767"/>
                  </a:lnTo>
                  <a:lnTo>
                    <a:pt x="316899" y="87124"/>
                  </a:lnTo>
                  <a:lnTo>
                    <a:pt x="240791" y="89407"/>
                  </a:lnTo>
                  <a:lnTo>
                    <a:pt x="164684" y="87124"/>
                  </a:lnTo>
                  <a:lnTo>
                    <a:pt x="98585" y="80767"/>
                  </a:lnTo>
                  <a:lnTo>
                    <a:pt x="46460" y="71083"/>
                  </a:lnTo>
                  <a:lnTo>
                    <a:pt x="12276" y="58814"/>
                  </a:lnTo>
                  <a:lnTo>
                    <a:pt x="0" y="44703"/>
                  </a:lnTo>
                </a:path>
                <a:path w="481965" h="268604">
                  <a:moveTo>
                    <a:pt x="0" y="44703"/>
                  </a:moveTo>
                  <a:lnTo>
                    <a:pt x="46460" y="18324"/>
                  </a:lnTo>
                  <a:lnTo>
                    <a:pt x="98585" y="8640"/>
                  </a:lnTo>
                  <a:lnTo>
                    <a:pt x="164684" y="2283"/>
                  </a:lnTo>
                  <a:lnTo>
                    <a:pt x="240791" y="0"/>
                  </a:lnTo>
                  <a:lnTo>
                    <a:pt x="316899" y="2283"/>
                  </a:lnTo>
                  <a:lnTo>
                    <a:pt x="382998" y="8640"/>
                  </a:lnTo>
                  <a:lnTo>
                    <a:pt x="435123" y="18324"/>
                  </a:lnTo>
                  <a:lnTo>
                    <a:pt x="469307" y="30593"/>
                  </a:lnTo>
                  <a:lnTo>
                    <a:pt x="481584" y="44703"/>
                  </a:lnTo>
                  <a:lnTo>
                    <a:pt x="481584" y="223519"/>
                  </a:lnTo>
                  <a:lnTo>
                    <a:pt x="435123" y="249899"/>
                  </a:lnTo>
                  <a:lnTo>
                    <a:pt x="382998" y="259583"/>
                  </a:lnTo>
                  <a:lnTo>
                    <a:pt x="316899" y="265940"/>
                  </a:lnTo>
                  <a:lnTo>
                    <a:pt x="240791" y="268224"/>
                  </a:lnTo>
                  <a:lnTo>
                    <a:pt x="164684" y="265940"/>
                  </a:lnTo>
                  <a:lnTo>
                    <a:pt x="98585" y="259583"/>
                  </a:lnTo>
                  <a:lnTo>
                    <a:pt x="46460" y="249899"/>
                  </a:lnTo>
                  <a:lnTo>
                    <a:pt x="12276" y="237630"/>
                  </a:lnTo>
                  <a:lnTo>
                    <a:pt x="0" y="223519"/>
                  </a:lnTo>
                  <a:lnTo>
                    <a:pt x="0" y="44703"/>
                  </a:lnTo>
                  <a:close/>
                </a:path>
              </a:pathLst>
            </a:custGeom>
            <a:ln w="19812">
              <a:solidFill>
                <a:srgbClr val="289E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8" name="object 48" descr=""/>
          <p:cNvGrpSpPr/>
          <p:nvPr/>
        </p:nvGrpSpPr>
        <p:grpSpPr>
          <a:xfrm>
            <a:off x="5243195" y="3590544"/>
            <a:ext cx="3500120" cy="2317115"/>
            <a:chOff x="5243195" y="3590544"/>
            <a:chExt cx="3500120" cy="2317115"/>
          </a:xfrm>
        </p:grpSpPr>
        <p:sp>
          <p:nvSpPr>
            <p:cNvPr id="49" name="object 49" descr=""/>
            <p:cNvSpPr/>
            <p:nvPr/>
          </p:nvSpPr>
          <p:spPr>
            <a:xfrm>
              <a:off x="6017514" y="3590544"/>
              <a:ext cx="1568450" cy="1649095"/>
            </a:xfrm>
            <a:custGeom>
              <a:avLst/>
              <a:gdLst/>
              <a:ahLst/>
              <a:cxnLst/>
              <a:rect l="l" t="t" r="r" b="b"/>
              <a:pathLst>
                <a:path w="1568450" h="1649095">
                  <a:moveTo>
                    <a:pt x="1527133" y="1574228"/>
                  </a:moveTo>
                  <a:lnTo>
                    <a:pt x="1423669" y="1631695"/>
                  </a:lnTo>
                  <a:lnTo>
                    <a:pt x="1421891" y="1637791"/>
                  </a:lnTo>
                  <a:lnTo>
                    <a:pt x="1424559" y="1642490"/>
                  </a:lnTo>
                  <a:lnTo>
                    <a:pt x="1427226" y="1647316"/>
                  </a:lnTo>
                  <a:lnTo>
                    <a:pt x="1433321" y="1648967"/>
                  </a:lnTo>
                  <a:lnTo>
                    <a:pt x="1438020" y="1646427"/>
                  </a:lnTo>
                  <a:lnTo>
                    <a:pt x="1550132" y="1584070"/>
                  </a:lnTo>
                  <a:lnTo>
                    <a:pt x="1547494" y="1584070"/>
                  </a:lnTo>
                  <a:lnTo>
                    <a:pt x="1547494" y="1582927"/>
                  </a:lnTo>
                  <a:lnTo>
                    <a:pt x="1542795" y="1582927"/>
                  </a:lnTo>
                  <a:lnTo>
                    <a:pt x="1527133" y="1574228"/>
                  </a:lnTo>
                  <a:close/>
                </a:path>
                <a:path w="1568450" h="1649095">
                  <a:moveTo>
                    <a:pt x="774064" y="9905"/>
                  </a:moveTo>
                  <a:lnTo>
                    <a:pt x="774064" y="1579625"/>
                  </a:lnTo>
                  <a:lnTo>
                    <a:pt x="778510" y="1584070"/>
                  </a:lnTo>
                  <a:lnTo>
                    <a:pt x="1509413" y="1584070"/>
                  </a:lnTo>
                  <a:lnTo>
                    <a:pt x="1527133" y="1574228"/>
                  </a:lnTo>
                  <a:lnTo>
                    <a:pt x="793877" y="1574164"/>
                  </a:lnTo>
                  <a:lnTo>
                    <a:pt x="783970" y="1564258"/>
                  </a:lnTo>
                  <a:lnTo>
                    <a:pt x="793877" y="1564258"/>
                  </a:lnTo>
                  <a:lnTo>
                    <a:pt x="793877" y="19811"/>
                  </a:lnTo>
                  <a:lnTo>
                    <a:pt x="783970" y="19811"/>
                  </a:lnTo>
                  <a:lnTo>
                    <a:pt x="774064" y="9905"/>
                  </a:lnTo>
                  <a:close/>
                </a:path>
                <a:path w="1568450" h="1649095">
                  <a:moveTo>
                    <a:pt x="1550100" y="1564258"/>
                  </a:moveTo>
                  <a:lnTo>
                    <a:pt x="1547494" y="1564258"/>
                  </a:lnTo>
                  <a:lnTo>
                    <a:pt x="1547494" y="1584070"/>
                  </a:lnTo>
                  <a:lnTo>
                    <a:pt x="1550132" y="1584070"/>
                  </a:lnTo>
                  <a:lnTo>
                    <a:pt x="1567941" y="1574164"/>
                  </a:lnTo>
                  <a:lnTo>
                    <a:pt x="1550100" y="1564258"/>
                  </a:lnTo>
                  <a:close/>
                </a:path>
                <a:path w="1568450" h="1649095">
                  <a:moveTo>
                    <a:pt x="1542795" y="1565528"/>
                  </a:moveTo>
                  <a:lnTo>
                    <a:pt x="1527133" y="1574228"/>
                  </a:lnTo>
                  <a:lnTo>
                    <a:pt x="1542795" y="1582927"/>
                  </a:lnTo>
                  <a:lnTo>
                    <a:pt x="1542795" y="1565528"/>
                  </a:lnTo>
                  <a:close/>
                </a:path>
                <a:path w="1568450" h="1649095">
                  <a:moveTo>
                    <a:pt x="1547494" y="1565528"/>
                  </a:moveTo>
                  <a:lnTo>
                    <a:pt x="1542795" y="1565528"/>
                  </a:lnTo>
                  <a:lnTo>
                    <a:pt x="1542795" y="1582927"/>
                  </a:lnTo>
                  <a:lnTo>
                    <a:pt x="1547494" y="1582927"/>
                  </a:lnTo>
                  <a:lnTo>
                    <a:pt x="1547494" y="1565528"/>
                  </a:lnTo>
                  <a:close/>
                </a:path>
                <a:path w="1568450" h="1649095">
                  <a:moveTo>
                    <a:pt x="1433321" y="1499361"/>
                  </a:moveTo>
                  <a:lnTo>
                    <a:pt x="1427226" y="1501139"/>
                  </a:lnTo>
                  <a:lnTo>
                    <a:pt x="1424559" y="1505838"/>
                  </a:lnTo>
                  <a:lnTo>
                    <a:pt x="1421891" y="1510664"/>
                  </a:lnTo>
                  <a:lnTo>
                    <a:pt x="1423669" y="1516760"/>
                  </a:lnTo>
                  <a:lnTo>
                    <a:pt x="1527133" y="1574228"/>
                  </a:lnTo>
                  <a:lnTo>
                    <a:pt x="1542795" y="1565528"/>
                  </a:lnTo>
                  <a:lnTo>
                    <a:pt x="1547494" y="1565528"/>
                  </a:lnTo>
                  <a:lnTo>
                    <a:pt x="1547494" y="1564258"/>
                  </a:lnTo>
                  <a:lnTo>
                    <a:pt x="1550100" y="1564258"/>
                  </a:lnTo>
                  <a:lnTo>
                    <a:pt x="1438020" y="1502028"/>
                  </a:lnTo>
                  <a:lnTo>
                    <a:pt x="1433321" y="1499361"/>
                  </a:lnTo>
                  <a:close/>
                </a:path>
                <a:path w="1568450" h="1649095">
                  <a:moveTo>
                    <a:pt x="793877" y="1564258"/>
                  </a:moveTo>
                  <a:lnTo>
                    <a:pt x="783970" y="1564258"/>
                  </a:lnTo>
                  <a:lnTo>
                    <a:pt x="793877" y="1574164"/>
                  </a:lnTo>
                  <a:lnTo>
                    <a:pt x="793877" y="1564258"/>
                  </a:lnTo>
                  <a:close/>
                </a:path>
                <a:path w="1568450" h="1649095">
                  <a:moveTo>
                    <a:pt x="1509184" y="1564258"/>
                  </a:moveTo>
                  <a:lnTo>
                    <a:pt x="793877" y="1564258"/>
                  </a:lnTo>
                  <a:lnTo>
                    <a:pt x="793877" y="1574164"/>
                  </a:lnTo>
                  <a:lnTo>
                    <a:pt x="1527019" y="1574164"/>
                  </a:lnTo>
                  <a:lnTo>
                    <a:pt x="1509184" y="1564258"/>
                  </a:lnTo>
                  <a:close/>
                </a:path>
                <a:path w="1568450" h="1649095">
                  <a:moveTo>
                    <a:pt x="789432" y="0"/>
                  </a:moveTo>
                  <a:lnTo>
                    <a:pt x="0" y="0"/>
                  </a:lnTo>
                  <a:lnTo>
                    <a:pt x="0" y="19811"/>
                  </a:lnTo>
                  <a:lnTo>
                    <a:pt x="774064" y="19811"/>
                  </a:lnTo>
                  <a:lnTo>
                    <a:pt x="774064" y="9905"/>
                  </a:lnTo>
                  <a:lnTo>
                    <a:pt x="793877" y="9905"/>
                  </a:lnTo>
                  <a:lnTo>
                    <a:pt x="793877" y="4444"/>
                  </a:lnTo>
                  <a:lnTo>
                    <a:pt x="789432" y="0"/>
                  </a:lnTo>
                  <a:close/>
                </a:path>
                <a:path w="1568450" h="1649095">
                  <a:moveTo>
                    <a:pt x="793877" y="9905"/>
                  </a:moveTo>
                  <a:lnTo>
                    <a:pt x="774064" y="9905"/>
                  </a:lnTo>
                  <a:lnTo>
                    <a:pt x="783970" y="19811"/>
                  </a:lnTo>
                  <a:lnTo>
                    <a:pt x="793877" y="19811"/>
                  </a:lnTo>
                  <a:lnTo>
                    <a:pt x="793877" y="9905"/>
                  </a:lnTo>
                  <a:close/>
                </a:path>
              </a:pathLst>
            </a:custGeom>
            <a:solidFill>
              <a:srgbClr val="E6EB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7868666" y="4089145"/>
              <a:ext cx="822325" cy="751840"/>
            </a:xfrm>
            <a:custGeom>
              <a:avLst/>
              <a:gdLst/>
              <a:ahLst/>
              <a:cxnLst/>
              <a:rect l="l" t="t" r="r" b="b"/>
              <a:pathLst>
                <a:path w="822325" h="751839">
                  <a:moveTo>
                    <a:pt x="137667" y="751839"/>
                  </a:moveTo>
                  <a:lnTo>
                    <a:pt x="421766" y="751839"/>
                  </a:lnTo>
                  <a:lnTo>
                    <a:pt x="458094" y="736274"/>
                  </a:lnTo>
                  <a:lnTo>
                    <a:pt x="499506" y="698944"/>
                  </a:lnTo>
                  <a:lnTo>
                    <a:pt x="533513" y="653899"/>
                  </a:lnTo>
                  <a:lnTo>
                    <a:pt x="547624" y="615187"/>
                  </a:lnTo>
                  <a:lnTo>
                    <a:pt x="537594" y="569071"/>
                  </a:lnTo>
                  <a:lnTo>
                    <a:pt x="498062" y="467613"/>
                  </a:lnTo>
                  <a:lnTo>
                    <a:pt x="414857" y="366156"/>
                  </a:lnTo>
                  <a:lnTo>
                    <a:pt x="273811" y="320039"/>
                  </a:lnTo>
                  <a:lnTo>
                    <a:pt x="126015" y="366156"/>
                  </a:lnTo>
                  <a:lnTo>
                    <a:pt x="43560" y="467613"/>
                  </a:lnTo>
                  <a:lnTo>
                    <a:pt x="7778" y="569071"/>
                  </a:lnTo>
                  <a:lnTo>
                    <a:pt x="0" y="615187"/>
                  </a:lnTo>
                  <a:lnTo>
                    <a:pt x="15509" y="653899"/>
                  </a:lnTo>
                  <a:lnTo>
                    <a:pt x="53974" y="698944"/>
                  </a:lnTo>
                  <a:lnTo>
                    <a:pt x="99869" y="736274"/>
                  </a:lnTo>
                  <a:lnTo>
                    <a:pt x="137667" y="751839"/>
                  </a:lnTo>
                  <a:close/>
                </a:path>
                <a:path w="822325" h="751839">
                  <a:moveTo>
                    <a:pt x="432180" y="159638"/>
                  </a:moveTo>
                  <a:lnTo>
                    <a:pt x="424038" y="210148"/>
                  </a:lnTo>
                  <a:lnTo>
                    <a:pt x="401363" y="254007"/>
                  </a:lnTo>
                  <a:lnTo>
                    <a:pt x="366783" y="288587"/>
                  </a:lnTo>
                  <a:lnTo>
                    <a:pt x="322924" y="311262"/>
                  </a:lnTo>
                  <a:lnTo>
                    <a:pt x="272414" y="319404"/>
                  </a:lnTo>
                  <a:lnTo>
                    <a:pt x="221967" y="311262"/>
                  </a:lnTo>
                  <a:lnTo>
                    <a:pt x="178146" y="288587"/>
                  </a:lnTo>
                  <a:lnTo>
                    <a:pt x="143585" y="254007"/>
                  </a:lnTo>
                  <a:lnTo>
                    <a:pt x="120917" y="210148"/>
                  </a:lnTo>
                  <a:lnTo>
                    <a:pt x="112775" y="159638"/>
                  </a:lnTo>
                  <a:lnTo>
                    <a:pt x="120917" y="109191"/>
                  </a:lnTo>
                  <a:lnTo>
                    <a:pt x="143585" y="65370"/>
                  </a:lnTo>
                  <a:lnTo>
                    <a:pt x="178146" y="30809"/>
                  </a:lnTo>
                  <a:lnTo>
                    <a:pt x="221967" y="8141"/>
                  </a:lnTo>
                  <a:lnTo>
                    <a:pt x="272414" y="0"/>
                  </a:lnTo>
                  <a:lnTo>
                    <a:pt x="322924" y="8141"/>
                  </a:lnTo>
                  <a:lnTo>
                    <a:pt x="366783" y="30809"/>
                  </a:lnTo>
                  <a:lnTo>
                    <a:pt x="401363" y="65370"/>
                  </a:lnTo>
                  <a:lnTo>
                    <a:pt x="424038" y="109191"/>
                  </a:lnTo>
                  <a:lnTo>
                    <a:pt x="432180" y="159638"/>
                  </a:lnTo>
                  <a:close/>
                </a:path>
                <a:path w="822325" h="751839">
                  <a:moveTo>
                    <a:pt x="732281" y="285368"/>
                  </a:moveTo>
                  <a:lnTo>
                    <a:pt x="722495" y="333615"/>
                  </a:lnTo>
                  <a:lnTo>
                    <a:pt x="695801" y="373014"/>
                  </a:lnTo>
                  <a:lnTo>
                    <a:pt x="656201" y="399579"/>
                  </a:lnTo>
                  <a:lnTo>
                    <a:pt x="607694" y="409320"/>
                  </a:lnTo>
                  <a:lnTo>
                    <a:pt x="559188" y="399579"/>
                  </a:lnTo>
                  <a:lnTo>
                    <a:pt x="519588" y="373014"/>
                  </a:lnTo>
                  <a:lnTo>
                    <a:pt x="492894" y="333615"/>
                  </a:lnTo>
                  <a:lnTo>
                    <a:pt x="483107" y="285368"/>
                  </a:lnTo>
                  <a:lnTo>
                    <a:pt x="492894" y="237103"/>
                  </a:lnTo>
                  <a:lnTo>
                    <a:pt x="519588" y="197659"/>
                  </a:lnTo>
                  <a:lnTo>
                    <a:pt x="559188" y="171051"/>
                  </a:lnTo>
                  <a:lnTo>
                    <a:pt x="607694" y="161289"/>
                  </a:lnTo>
                  <a:lnTo>
                    <a:pt x="656201" y="171051"/>
                  </a:lnTo>
                  <a:lnTo>
                    <a:pt x="695801" y="197659"/>
                  </a:lnTo>
                  <a:lnTo>
                    <a:pt x="722495" y="237103"/>
                  </a:lnTo>
                  <a:lnTo>
                    <a:pt x="732281" y="285368"/>
                  </a:lnTo>
                  <a:close/>
                </a:path>
                <a:path w="822325" h="751839">
                  <a:moveTo>
                    <a:pt x="608202" y="409955"/>
                  </a:moveTo>
                  <a:lnTo>
                    <a:pt x="572131" y="412843"/>
                  </a:lnTo>
                  <a:lnTo>
                    <a:pt x="540607" y="420957"/>
                  </a:lnTo>
                  <a:lnTo>
                    <a:pt x="513226" y="433476"/>
                  </a:lnTo>
                  <a:lnTo>
                    <a:pt x="489584" y="449579"/>
                  </a:lnTo>
                  <a:lnTo>
                    <a:pt x="514770" y="498038"/>
                  </a:lnTo>
                  <a:lnTo>
                    <a:pt x="532002" y="543496"/>
                  </a:lnTo>
                  <a:lnTo>
                    <a:pt x="542663" y="581239"/>
                  </a:lnTo>
                  <a:lnTo>
                    <a:pt x="548131" y="606551"/>
                  </a:lnTo>
                  <a:lnTo>
                    <a:pt x="548131" y="608076"/>
                  </a:lnTo>
                  <a:lnTo>
                    <a:pt x="548131" y="609599"/>
                  </a:lnTo>
                  <a:lnTo>
                    <a:pt x="549655" y="610996"/>
                  </a:lnTo>
                  <a:lnTo>
                    <a:pt x="549655" y="612520"/>
                  </a:lnTo>
                  <a:lnTo>
                    <a:pt x="549655" y="613917"/>
                  </a:lnTo>
                  <a:lnTo>
                    <a:pt x="549655" y="615441"/>
                  </a:lnTo>
                  <a:lnTo>
                    <a:pt x="535525" y="654059"/>
                  </a:lnTo>
                  <a:lnTo>
                    <a:pt x="501475" y="699023"/>
                  </a:lnTo>
                  <a:lnTo>
                    <a:pt x="460019" y="736296"/>
                  </a:lnTo>
                  <a:lnTo>
                    <a:pt x="423672" y="751839"/>
                  </a:lnTo>
                  <a:lnTo>
                    <a:pt x="723900" y="751839"/>
                  </a:lnTo>
                  <a:lnTo>
                    <a:pt x="752258" y="739647"/>
                  </a:lnTo>
                  <a:lnTo>
                    <a:pt x="784558" y="710406"/>
                  </a:lnTo>
                  <a:lnTo>
                    <a:pt x="811071" y="675116"/>
                  </a:lnTo>
                  <a:lnTo>
                    <a:pt x="822070" y="644778"/>
                  </a:lnTo>
                  <a:lnTo>
                    <a:pt x="820330" y="635090"/>
                  </a:lnTo>
                  <a:lnTo>
                    <a:pt x="802287" y="571093"/>
                  </a:lnTo>
                  <a:lnTo>
                    <a:pt x="783240" y="527891"/>
                  </a:lnTo>
                  <a:lnTo>
                    <a:pt x="755681" y="484623"/>
                  </a:lnTo>
                  <a:lnTo>
                    <a:pt x="718236" y="446843"/>
                  </a:lnTo>
                  <a:lnTo>
                    <a:pt x="669534" y="420103"/>
                  </a:lnTo>
                  <a:lnTo>
                    <a:pt x="608202" y="409955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8430768" y="4631436"/>
              <a:ext cx="292735" cy="294640"/>
            </a:xfrm>
            <a:custGeom>
              <a:avLst/>
              <a:gdLst/>
              <a:ahLst/>
              <a:cxnLst/>
              <a:rect l="l" t="t" r="r" b="b"/>
              <a:pathLst>
                <a:path w="292734" h="294639">
                  <a:moveTo>
                    <a:pt x="146303" y="0"/>
                  </a:moveTo>
                  <a:lnTo>
                    <a:pt x="100071" y="7491"/>
                  </a:lnTo>
                  <a:lnTo>
                    <a:pt x="59911" y="28358"/>
                  </a:lnTo>
                  <a:lnTo>
                    <a:pt x="28236" y="60185"/>
                  </a:lnTo>
                  <a:lnTo>
                    <a:pt x="7461" y="100559"/>
                  </a:lnTo>
                  <a:lnTo>
                    <a:pt x="0" y="147065"/>
                  </a:lnTo>
                  <a:lnTo>
                    <a:pt x="7461" y="193572"/>
                  </a:lnTo>
                  <a:lnTo>
                    <a:pt x="28236" y="233946"/>
                  </a:lnTo>
                  <a:lnTo>
                    <a:pt x="59911" y="265773"/>
                  </a:lnTo>
                  <a:lnTo>
                    <a:pt x="100071" y="286640"/>
                  </a:lnTo>
                  <a:lnTo>
                    <a:pt x="146303" y="294131"/>
                  </a:lnTo>
                  <a:lnTo>
                    <a:pt x="192536" y="286640"/>
                  </a:lnTo>
                  <a:lnTo>
                    <a:pt x="232696" y="265773"/>
                  </a:lnTo>
                  <a:lnTo>
                    <a:pt x="264371" y="233946"/>
                  </a:lnTo>
                  <a:lnTo>
                    <a:pt x="285146" y="193572"/>
                  </a:lnTo>
                  <a:lnTo>
                    <a:pt x="292607" y="147065"/>
                  </a:lnTo>
                  <a:lnTo>
                    <a:pt x="285146" y="100559"/>
                  </a:lnTo>
                  <a:lnTo>
                    <a:pt x="264371" y="60185"/>
                  </a:lnTo>
                  <a:lnTo>
                    <a:pt x="232696" y="28358"/>
                  </a:lnTo>
                  <a:lnTo>
                    <a:pt x="192536" y="7491"/>
                  </a:lnTo>
                  <a:lnTo>
                    <a:pt x="146303" y="0"/>
                  </a:lnTo>
                  <a:close/>
                </a:path>
              </a:pathLst>
            </a:custGeom>
            <a:solidFill>
              <a:srgbClr val="00003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2" name="object 5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69249" y="4678394"/>
              <a:ext cx="213836" cy="213518"/>
            </a:xfrm>
            <a:prstGeom prst="rect">
              <a:avLst/>
            </a:prstGeom>
          </p:spPr>
        </p:pic>
        <p:sp>
          <p:nvSpPr>
            <p:cNvPr id="53" name="object 53" descr=""/>
            <p:cNvSpPr/>
            <p:nvPr/>
          </p:nvSpPr>
          <p:spPr>
            <a:xfrm>
              <a:off x="8425434" y="4630674"/>
              <a:ext cx="306705" cy="306705"/>
            </a:xfrm>
            <a:custGeom>
              <a:avLst/>
              <a:gdLst/>
              <a:ahLst/>
              <a:cxnLst/>
              <a:rect l="l" t="t" r="r" b="b"/>
              <a:pathLst>
                <a:path w="306704" h="306704">
                  <a:moveTo>
                    <a:pt x="152526" y="0"/>
                  </a:moveTo>
                  <a:lnTo>
                    <a:pt x="104379" y="7791"/>
                  </a:lnTo>
                  <a:lnTo>
                    <a:pt x="62517" y="29476"/>
                  </a:lnTo>
                  <a:lnTo>
                    <a:pt x="29476" y="62517"/>
                  </a:lnTo>
                  <a:lnTo>
                    <a:pt x="7791" y="104379"/>
                  </a:lnTo>
                  <a:lnTo>
                    <a:pt x="0" y="152526"/>
                  </a:lnTo>
                  <a:lnTo>
                    <a:pt x="7791" y="201293"/>
                  </a:lnTo>
                  <a:lnTo>
                    <a:pt x="29476" y="243532"/>
                  </a:lnTo>
                  <a:lnTo>
                    <a:pt x="62517" y="276766"/>
                  </a:lnTo>
                  <a:lnTo>
                    <a:pt x="104379" y="298522"/>
                  </a:lnTo>
                  <a:lnTo>
                    <a:pt x="152526" y="306324"/>
                  </a:lnTo>
                  <a:lnTo>
                    <a:pt x="201293" y="298522"/>
                  </a:lnTo>
                  <a:lnTo>
                    <a:pt x="243532" y="276766"/>
                  </a:lnTo>
                  <a:lnTo>
                    <a:pt x="276766" y="243532"/>
                  </a:lnTo>
                  <a:lnTo>
                    <a:pt x="298522" y="201293"/>
                  </a:lnTo>
                  <a:lnTo>
                    <a:pt x="306324" y="152526"/>
                  </a:lnTo>
                  <a:lnTo>
                    <a:pt x="298522" y="104379"/>
                  </a:lnTo>
                  <a:lnTo>
                    <a:pt x="276766" y="62517"/>
                  </a:lnTo>
                  <a:lnTo>
                    <a:pt x="243532" y="29476"/>
                  </a:lnTo>
                  <a:lnTo>
                    <a:pt x="201293" y="7791"/>
                  </a:lnTo>
                  <a:lnTo>
                    <a:pt x="152526" y="0"/>
                  </a:lnTo>
                  <a:close/>
                </a:path>
              </a:pathLst>
            </a:custGeom>
            <a:ln w="22860">
              <a:solidFill>
                <a:srgbClr val="289E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5243195" y="4152138"/>
              <a:ext cx="3034665" cy="1755775"/>
            </a:xfrm>
            <a:custGeom>
              <a:avLst/>
              <a:gdLst/>
              <a:ahLst/>
              <a:cxnLst/>
              <a:rect l="l" t="t" r="r" b="b"/>
              <a:pathLst>
                <a:path w="3034665" h="1755775">
                  <a:moveTo>
                    <a:pt x="74802" y="40817"/>
                  </a:moveTo>
                  <a:lnTo>
                    <a:pt x="64896" y="58648"/>
                  </a:lnTo>
                  <a:lnTo>
                    <a:pt x="64896" y="1755216"/>
                  </a:lnTo>
                  <a:lnTo>
                    <a:pt x="3034410" y="1755216"/>
                  </a:lnTo>
                  <a:lnTo>
                    <a:pt x="3034410" y="1745310"/>
                  </a:lnTo>
                  <a:lnTo>
                    <a:pt x="84708" y="1745310"/>
                  </a:lnTo>
                  <a:lnTo>
                    <a:pt x="74802" y="1735404"/>
                  </a:lnTo>
                  <a:lnTo>
                    <a:pt x="84708" y="1735404"/>
                  </a:lnTo>
                  <a:lnTo>
                    <a:pt x="84708" y="58648"/>
                  </a:lnTo>
                  <a:lnTo>
                    <a:pt x="74802" y="40817"/>
                  </a:lnTo>
                  <a:close/>
                </a:path>
                <a:path w="3034665" h="1755775">
                  <a:moveTo>
                    <a:pt x="84708" y="1735404"/>
                  </a:moveTo>
                  <a:lnTo>
                    <a:pt x="74802" y="1735404"/>
                  </a:lnTo>
                  <a:lnTo>
                    <a:pt x="84708" y="1745310"/>
                  </a:lnTo>
                  <a:lnTo>
                    <a:pt x="84708" y="1735404"/>
                  </a:lnTo>
                  <a:close/>
                </a:path>
                <a:path w="3034665" h="1755775">
                  <a:moveTo>
                    <a:pt x="3014599" y="1735404"/>
                  </a:moveTo>
                  <a:lnTo>
                    <a:pt x="84708" y="1735404"/>
                  </a:lnTo>
                  <a:lnTo>
                    <a:pt x="84708" y="1745310"/>
                  </a:lnTo>
                  <a:lnTo>
                    <a:pt x="3014599" y="1745310"/>
                  </a:lnTo>
                  <a:lnTo>
                    <a:pt x="3014599" y="1735404"/>
                  </a:lnTo>
                  <a:close/>
                </a:path>
                <a:path w="3034665" h="1755775">
                  <a:moveTo>
                    <a:pt x="3034410" y="1490141"/>
                  </a:moveTo>
                  <a:lnTo>
                    <a:pt x="3014599" y="1490141"/>
                  </a:lnTo>
                  <a:lnTo>
                    <a:pt x="3014599" y="1745310"/>
                  </a:lnTo>
                  <a:lnTo>
                    <a:pt x="3024504" y="1735404"/>
                  </a:lnTo>
                  <a:lnTo>
                    <a:pt x="3034410" y="1735404"/>
                  </a:lnTo>
                  <a:lnTo>
                    <a:pt x="3034410" y="1490141"/>
                  </a:lnTo>
                  <a:close/>
                </a:path>
                <a:path w="3034665" h="1755775">
                  <a:moveTo>
                    <a:pt x="3034410" y="1735404"/>
                  </a:moveTo>
                  <a:lnTo>
                    <a:pt x="3024504" y="1735404"/>
                  </a:lnTo>
                  <a:lnTo>
                    <a:pt x="3014599" y="1745310"/>
                  </a:lnTo>
                  <a:lnTo>
                    <a:pt x="3034410" y="1745310"/>
                  </a:lnTo>
                  <a:lnTo>
                    <a:pt x="3034410" y="1735404"/>
                  </a:lnTo>
                  <a:close/>
                </a:path>
                <a:path w="3034665" h="1755775">
                  <a:moveTo>
                    <a:pt x="74802" y="0"/>
                  </a:moveTo>
                  <a:lnTo>
                    <a:pt x="2666" y="129920"/>
                  </a:lnTo>
                  <a:lnTo>
                    <a:pt x="0" y="134619"/>
                  </a:lnTo>
                  <a:lnTo>
                    <a:pt x="1650" y="140716"/>
                  </a:lnTo>
                  <a:lnTo>
                    <a:pt x="11302" y="146050"/>
                  </a:lnTo>
                  <a:lnTo>
                    <a:pt x="17271" y="144272"/>
                  </a:lnTo>
                  <a:lnTo>
                    <a:pt x="19938" y="139573"/>
                  </a:lnTo>
                  <a:lnTo>
                    <a:pt x="64896" y="58648"/>
                  </a:lnTo>
                  <a:lnTo>
                    <a:pt x="64896" y="20447"/>
                  </a:lnTo>
                  <a:lnTo>
                    <a:pt x="86155" y="20447"/>
                  </a:lnTo>
                  <a:lnTo>
                    <a:pt x="74802" y="0"/>
                  </a:lnTo>
                  <a:close/>
                </a:path>
                <a:path w="3034665" h="1755775">
                  <a:moveTo>
                    <a:pt x="86155" y="20447"/>
                  </a:moveTo>
                  <a:lnTo>
                    <a:pt x="84708" y="20447"/>
                  </a:lnTo>
                  <a:lnTo>
                    <a:pt x="84709" y="58648"/>
                  </a:lnTo>
                  <a:lnTo>
                    <a:pt x="129666" y="139573"/>
                  </a:lnTo>
                  <a:lnTo>
                    <a:pt x="132333" y="144272"/>
                  </a:lnTo>
                  <a:lnTo>
                    <a:pt x="138302" y="146050"/>
                  </a:lnTo>
                  <a:lnTo>
                    <a:pt x="147954" y="140716"/>
                  </a:lnTo>
                  <a:lnTo>
                    <a:pt x="149605" y="134619"/>
                  </a:lnTo>
                  <a:lnTo>
                    <a:pt x="146938" y="129920"/>
                  </a:lnTo>
                  <a:lnTo>
                    <a:pt x="86155" y="20447"/>
                  </a:lnTo>
                  <a:close/>
                </a:path>
                <a:path w="3034665" h="1755775">
                  <a:moveTo>
                    <a:pt x="84708" y="20447"/>
                  </a:moveTo>
                  <a:lnTo>
                    <a:pt x="64896" y="20447"/>
                  </a:lnTo>
                  <a:lnTo>
                    <a:pt x="64896" y="58648"/>
                  </a:lnTo>
                  <a:lnTo>
                    <a:pt x="74802" y="40817"/>
                  </a:lnTo>
                  <a:lnTo>
                    <a:pt x="66166" y="25273"/>
                  </a:lnTo>
                  <a:lnTo>
                    <a:pt x="84708" y="25273"/>
                  </a:lnTo>
                  <a:lnTo>
                    <a:pt x="84708" y="20447"/>
                  </a:lnTo>
                  <a:close/>
                </a:path>
                <a:path w="3034665" h="1755775">
                  <a:moveTo>
                    <a:pt x="84708" y="25273"/>
                  </a:moveTo>
                  <a:lnTo>
                    <a:pt x="83438" y="25273"/>
                  </a:lnTo>
                  <a:lnTo>
                    <a:pt x="74802" y="40817"/>
                  </a:lnTo>
                  <a:lnTo>
                    <a:pt x="84709" y="58648"/>
                  </a:lnTo>
                  <a:lnTo>
                    <a:pt x="84708" y="25273"/>
                  </a:lnTo>
                  <a:close/>
                </a:path>
                <a:path w="3034665" h="1755775">
                  <a:moveTo>
                    <a:pt x="83438" y="25273"/>
                  </a:moveTo>
                  <a:lnTo>
                    <a:pt x="66166" y="25273"/>
                  </a:lnTo>
                  <a:lnTo>
                    <a:pt x="74802" y="40817"/>
                  </a:lnTo>
                  <a:lnTo>
                    <a:pt x="83438" y="25273"/>
                  </a:lnTo>
                  <a:close/>
                </a:path>
              </a:pathLst>
            </a:custGeom>
            <a:solidFill>
              <a:srgbClr val="0D9F9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5" name="object 55" descr=""/>
          <p:cNvSpPr txBox="1"/>
          <p:nvPr/>
        </p:nvSpPr>
        <p:spPr>
          <a:xfrm>
            <a:off x="7568945" y="1420113"/>
            <a:ext cx="1395730" cy="2489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450" spc="60">
                <a:solidFill>
                  <a:srgbClr val="FFFFFF"/>
                </a:solidFill>
                <a:latin typeface="Trebuchet MS"/>
                <a:cs typeface="Trebuchet MS"/>
              </a:rPr>
              <a:t>High</a:t>
            </a:r>
            <a:r>
              <a:rPr dirty="0" sz="145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 spc="-10">
                <a:solidFill>
                  <a:srgbClr val="FFFFFF"/>
                </a:solidFill>
                <a:latin typeface="Trebuchet MS"/>
                <a:cs typeface="Trebuchet MS"/>
              </a:rPr>
              <a:t>confidence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57" name="object 5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2022,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 spc="5"/>
              <a:t> </a:t>
            </a:r>
            <a:r>
              <a:rPr dirty="0" spc="-25"/>
              <a:t>affiliates.</a:t>
            </a:r>
            <a:r>
              <a:rPr dirty="0" spc="-10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56" name="object 56" descr=""/>
          <p:cNvSpPr txBox="1"/>
          <p:nvPr/>
        </p:nvSpPr>
        <p:spPr>
          <a:xfrm>
            <a:off x="7624698" y="4912867"/>
            <a:ext cx="2173605" cy="922655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12700" marR="861060" indent="224154">
              <a:lnSpc>
                <a:spcPts val="2020"/>
              </a:lnSpc>
              <a:spcBef>
                <a:spcPts val="355"/>
              </a:spcBef>
            </a:pPr>
            <a:r>
              <a:rPr dirty="0" sz="1850" spc="70">
                <a:solidFill>
                  <a:srgbClr val="FFFFFF"/>
                </a:solidFill>
                <a:latin typeface="Trebuchet MS"/>
                <a:cs typeface="Trebuchet MS"/>
              </a:rPr>
              <a:t>Human </a:t>
            </a:r>
            <a:r>
              <a:rPr dirty="0" sz="1850" spc="-10">
                <a:solidFill>
                  <a:srgbClr val="FFFFFF"/>
                </a:solidFill>
                <a:latin typeface="Trebuchet MS"/>
                <a:cs typeface="Trebuchet MS"/>
              </a:rPr>
              <a:t>annotations</a:t>
            </a:r>
            <a:endParaRPr sz="1850">
              <a:latin typeface="Trebuchet MS"/>
              <a:cs typeface="Trebuchet MS"/>
            </a:endParaRPr>
          </a:p>
          <a:p>
            <a:pPr marL="841375">
              <a:lnSpc>
                <a:spcPct val="100000"/>
              </a:lnSpc>
              <a:spcBef>
                <a:spcPts val="1019"/>
              </a:spcBef>
            </a:pP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Low</a:t>
            </a:r>
            <a:r>
              <a:rPr dirty="0" sz="1450" spc="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 spc="-10">
                <a:solidFill>
                  <a:srgbClr val="FFFFFF"/>
                </a:solidFill>
                <a:latin typeface="Trebuchet MS"/>
                <a:cs typeface="Trebuchet MS"/>
              </a:rPr>
              <a:t>confidence</a:t>
            </a:r>
            <a:endParaRPr sz="14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819400" y="4198569"/>
            <a:ext cx="6877050" cy="2238375"/>
            <a:chOff x="2819400" y="4198569"/>
            <a:chExt cx="6877050" cy="223837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19400" y="4198569"/>
              <a:ext cx="6877050" cy="2237994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3037331" y="4370832"/>
              <a:ext cx="6452870" cy="1905000"/>
            </a:xfrm>
            <a:custGeom>
              <a:avLst/>
              <a:gdLst/>
              <a:ahLst/>
              <a:cxnLst/>
              <a:rect l="l" t="t" r="r" b="b"/>
              <a:pathLst>
                <a:path w="6452870" h="1905000">
                  <a:moveTo>
                    <a:pt x="6452616" y="0"/>
                  </a:moveTo>
                  <a:lnTo>
                    <a:pt x="0" y="0"/>
                  </a:lnTo>
                  <a:lnTo>
                    <a:pt x="0" y="1905000"/>
                  </a:lnTo>
                  <a:lnTo>
                    <a:pt x="6452616" y="1905000"/>
                  </a:lnTo>
                  <a:lnTo>
                    <a:pt x="6452616" y="0"/>
                  </a:lnTo>
                  <a:close/>
                </a:path>
              </a:pathLst>
            </a:custGeom>
            <a:solidFill>
              <a:srgbClr val="00006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2100" y="282067"/>
            <a:ext cx="10015220" cy="1183640"/>
          </a:xfrm>
          <a:prstGeom prst="rect"/>
        </p:spPr>
        <p:txBody>
          <a:bodyPr wrap="square" lIns="0" tIns="81280" rIns="0" bIns="0" rtlCol="0" vert="horz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dirty="0"/>
              <a:t>Annotation</a:t>
            </a:r>
            <a:r>
              <a:rPr dirty="0" spc="-215"/>
              <a:t> </a:t>
            </a:r>
            <a:r>
              <a:rPr dirty="0"/>
              <a:t>consolidation</a:t>
            </a:r>
            <a:r>
              <a:rPr dirty="0" spc="-215"/>
              <a:t> </a:t>
            </a:r>
            <a:r>
              <a:rPr dirty="0" spc="55"/>
              <a:t>to</a:t>
            </a:r>
            <a:r>
              <a:rPr dirty="0" spc="-210"/>
              <a:t> </a:t>
            </a:r>
            <a:r>
              <a:rPr dirty="0"/>
              <a:t>improve</a:t>
            </a:r>
            <a:r>
              <a:rPr dirty="0" spc="-180"/>
              <a:t> </a:t>
            </a:r>
            <a:r>
              <a:rPr dirty="0" spc="35"/>
              <a:t>label </a:t>
            </a:r>
            <a:r>
              <a:rPr dirty="0"/>
              <a:t>quality</a:t>
            </a:r>
            <a:r>
              <a:rPr dirty="0" spc="-290"/>
              <a:t> </a:t>
            </a:r>
            <a:r>
              <a:rPr dirty="0" spc="95"/>
              <a:t>by</a:t>
            </a:r>
            <a:r>
              <a:rPr dirty="0" spc="-280"/>
              <a:t> </a:t>
            </a:r>
            <a:r>
              <a:rPr dirty="0" spc="315"/>
              <a:t>20%</a:t>
            </a:r>
          </a:p>
        </p:txBody>
      </p:sp>
      <p:grpSp>
        <p:nvGrpSpPr>
          <p:cNvPr id="6" name="object 6" descr=""/>
          <p:cNvGrpSpPr/>
          <p:nvPr/>
        </p:nvGrpSpPr>
        <p:grpSpPr>
          <a:xfrm>
            <a:off x="973836" y="4096511"/>
            <a:ext cx="10244455" cy="2072639"/>
            <a:chOff x="973836" y="4096511"/>
            <a:chExt cx="10244455" cy="2072639"/>
          </a:xfrm>
        </p:grpSpPr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3836" y="4096511"/>
              <a:ext cx="10244328" cy="271271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54680" y="4477511"/>
              <a:ext cx="2610612" cy="1691639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3370325" y="4560569"/>
              <a:ext cx="1484630" cy="1285240"/>
            </a:xfrm>
            <a:custGeom>
              <a:avLst/>
              <a:gdLst/>
              <a:ahLst/>
              <a:cxnLst/>
              <a:rect l="l" t="t" r="r" b="b"/>
              <a:pathLst>
                <a:path w="1484629" h="1285239">
                  <a:moveTo>
                    <a:pt x="0" y="1284731"/>
                  </a:moveTo>
                  <a:lnTo>
                    <a:pt x="1484376" y="1284731"/>
                  </a:lnTo>
                  <a:lnTo>
                    <a:pt x="1484376" y="0"/>
                  </a:lnTo>
                  <a:lnTo>
                    <a:pt x="0" y="0"/>
                  </a:lnTo>
                  <a:lnTo>
                    <a:pt x="0" y="1284731"/>
                  </a:lnTo>
                  <a:close/>
                </a:path>
              </a:pathLst>
            </a:custGeom>
            <a:ln w="25908">
              <a:solidFill>
                <a:srgbClr val="7D4FF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3037332" y="4370832"/>
            <a:ext cx="6452870" cy="1905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55"/>
              </a:spcBef>
            </a:pPr>
            <a:endParaRPr sz="1600">
              <a:latin typeface="Times New Roman"/>
              <a:cs typeface="Times New Roman"/>
            </a:endParaRPr>
          </a:p>
          <a:p>
            <a:pPr marL="2941955">
              <a:lnSpc>
                <a:spcPct val="100000"/>
              </a:lnSpc>
            </a:pPr>
            <a:r>
              <a:rPr dirty="0" sz="1600" b="1">
                <a:solidFill>
                  <a:srgbClr val="7D4FF3"/>
                </a:solidFill>
                <a:latin typeface="Trebuchet MS"/>
                <a:cs typeface="Trebuchet MS"/>
              </a:rPr>
              <a:t>Amazon</a:t>
            </a:r>
            <a:r>
              <a:rPr dirty="0" sz="1600" spc="150" b="1">
                <a:solidFill>
                  <a:srgbClr val="7D4FF3"/>
                </a:solidFill>
                <a:latin typeface="Trebuchet MS"/>
                <a:cs typeface="Trebuchet MS"/>
              </a:rPr>
              <a:t> </a:t>
            </a:r>
            <a:r>
              <a:rPr dirty="0" sz="1600" b="1">
                <a:solidFill>
                  <a:srgbClr val="7D4FF3"/>
                </a:solidFill>
                <a:latin typeface="Trebuchet MS"/>
                <a:cs typeface="Trebuchet MS"/>
              </a:rPr>
              <a:t>SageMaker</a:t>
            </a:r>
            <a:r>
              <a:rPr dirty="0" sz="1600" spc="165" b="1">
                <a:solidFill>
                  <a:srgbClr val="7D4FF3"/>
                </a:solidFill>
                <a:latin typeface="Trebuchet MS"/>
                <a:cs typeface="Trebuchet MS"/>
              </a:rPr>
              <a:t> </a:t>
            </a:r>
            <a:r>
              <a:rPr dirty="0" sz="1600" b="1">
                <a:solidFill>
                  <a:srgbClr val="7D4FF3"/>
                </a:solidFill>
                <a:latin typeface="Trebuchet MS"/>
                <a:cs typeface="Trebuchet MS"/>
              </a:rPr>
              <a:t>Ground</a:t>
            </a:r>
            <a:r>
              <a:rPr dirty="0" sz="1600" spc="170" b="1">
                <a:solidFill>
                  <a:srgbClr val="7D4FF3"/>
                </a:solidFill>
                <a:latin typeface="Trebuchet MS"/>
                <a:cs typeface="Trebuchet MS"/>
              </a:rPr>
              <a:t> </a:t>
            </a:r>
            <a:r>
              <a:rPr dirty="0" sz="1600" spc="-20" b="1">
                <a:solidFill>
                  <a:srgbClr val="7D4FF3"/>
                </a:solidFill>
                <a:latin typeface="Trebuchet MS"/>
                <a:cs typeface="Trebuchet MS"/>
              </a:rPr>
              <a:t>Truth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790955" y="1421891"/>
            <a:ext cx="10598785" cy="4236085"/>
            <a:chOff x="790955" y="1421891"/>
            <a:chExt cx="10598785" cy="4236085"/>
          </a:xfrm>
        </p:grpSpPr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93129" y="5244211"/>
              <a:ext cx="2984627" cy="153034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88684" y="5463666"/>
              <a:ext cx="1821561" cy="194170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12228" y="5463666"/>
              <a:ext cx="1280666" cy="194170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33867" y="5552686"/>
              <a:ext cx="60401" cy="17025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0955" y="1421891"/>
              <a:ext cx="3193542" cy="2841498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973835" y="1600199"/>
              <a:ext cx="2839720" cy="2496820"/>
            </a:xfrm>
            <a:custGeom>
              <a:avLst/>
              <a:gdLst/>
              <a:ahLst/>
              <a:cxnLst/>
              <a:rect l="l" t="t" r="r" b="b"/>
              <a:pathLst>
                <a:path w="2839720" h="2496820">
                  <a:moveTo>
                    <a:pt x="2839212" y="0"/>
                  </a:moveTo>
                  <a:lnTo>
                    <a:pt x="0" y="0"/>
                  </a:lnTo>
                  <a:lnTo>
                    <a:pt x="0" y="2496312"/>
                  </a:lnTo>
                  <a:lnTo>
                    <a:pt x="2839212" y="2496312"/>
                  </a:lnTo>
                  <a:lnTo>
                    <a:pt x="2839212" y="0"/>
                  </a:lnTo>
                  <a:close/>
                </a:path>
              </a:pathLst>
            </a:custGeom>
            <a:solidFill>
              <a:srgbClr val="00006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92752" y="1421891"/>
              <a:ext cx="3195066" cy="2841498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4675632" y="1600199"/>
              <a:ext cx="2840990" cy="2496820"/>
            </a:xfrm>
            <a:custGeom>
              <a:avLst/>
              <a:gdLst/>
              <a:ahLst/>
              <a:cxnLst/>
              <a:rect l="l" t="t" r="r" b="b"/>
              <a:pathLst>
                <a:path w="2840990" h="2496820">
                  <a:moveTo>
                    <a:pt x="2840736" y="0"/>
                  </a:moveTo>
                  <a:lnTo>
                    <a:pt x="0" y="0"/>
                  </a:lnTo>
                  <a:lnTo>
                    <a:pt x="0" y="2496312"/>
                  </a:lnTo>
                  <a:lnTo>
                    <a:pt x="2840736" y="2496312"/>
                  </a:lnTo>
                  <a:lnTo>
                    <a:pt x="2840736" y="0"/>
                  </a:lnTo>
                  <a:close/>
                </a:path>
              </a:pathLst>
            </a:custGeom>
            <a:solidFill>
              <a:srgbClr val="00006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196072" y="1421891"/>
              <a:ext cx="3193542" cy="2841498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8378951" y="1600199"/>
              <a:ext cx="2839720" cy="2496820"/>
            </a:xfrm>
            <a:custGeom>
              <a:avLst/>
              <a:gdLst/>
              <a:ahLst/>
              <a:cxnLst/>
              <a:rect l="l" t="t" r="r" b="b"/>
              <a:pathLst>
                <a:path w="2839720" h="2496820">
                  <a:moveTo>
                    <a:pt x="2839211" y="0"/>
                  </a:moveTo>
                  <a:lnTo>
                    <a:pt x="0" y="0"/>
                  </a:lnTo>
                  <a:lnTo>
                    <a:pt x="0" y="2496312"/>
                  </a:lnTo>
                  <a:lnTo>
                    <a:pt x="2839211" y="2496312"/>
                  </a:lnTo>
                  <a:lnTo>
                    <a:pt x="2839211" y="0"/>
                  </a:lnTo>
                  <a:close/>
                </a:path>
              </a:pathLst>
            </a:custGeom>
            <a:solidFill>
              <a:srgbClr val="00006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5943" y="2289047"/>
              <a:ext cx="2628900" cy="1703832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1291589" y="2449830"/>
              <a:ext cx="1407160" cy="1256030"/>
            </a:xfrm>
            <a:custGeom>
              <a:avLst/>
              <a:gdLst/>
              <a:ahLst/>
              <a:cxnLst/>
              <a:rect l="l" t="t" r="r" b="b"/>
              <a:pathLst>
                <a:path w="1407160" h="1256029">
                  <a:moveTo>
                    <a:pt x="0" y="1255776"/>
                  </a:moveTo>
                  <a:lnTo>
                    <a:pt x="1406652" y="1255776"/>
                  </a:lnTo>
                  <a:lnTo>
                    <a:pt x="1406652" y="0"/>
                  </a:lnTo>
                  <a:lnTo>
                    <a:pt x="0" y="0"/>
                  </a:lnTo>
                  <a:lnTo>
                    <a:pt x="0" y="1255776"/>
                  </a:lnTo>
                  <a:close/>
                </a:path>
              </a:pathLst>
            </a:custGeom>
            <a:ln w="25908">
              <a:solidFill>
                <a:srgbClr val="527E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79264" y="2289047"/>
              <a:ext cx="2628899" cy="1703832"/>
            </a:xfrm>
            <a:prstGeom prst="rect">
              <a:avLst/>
            </a:prstGeom>
          </p:spPr>
        </p:pic>
        <p:sp>
          <p:nvSpPr>
            <p:cNvPr id="25" name="object 25" descr=""/>
            <p:cNvSpPr/>
            <p:nvPr/>
          </p:nvSpPr>
          <p:spPr>
            <a:xfrm>
              <a:off x="5084826" y="2367533"/>
              <a:ext cx="1405255" cy="1249680"/>
            </a:xfrm>
            <a:custGeom>
              <a:avLst/>
              <a:gdLst/>
              <a:ahLst/>
              <a:cxnLst/>
              <a:rect l="l" t="t" r="r" b="b"/>
              <a:pathLst>
                <a:path w="1405254" h="1249679">
                  <a:moveTo>
                    <a:pt x="0" y="1249680"/>
                  </a:moveTo>
                  <a:lnTo>
                    <a:pt x="1405127" y="1249680"/>
                  </a:lnTo>
                  <a:lnTo>
                    <a:pt x="1405127" y="0"/>
                  </a:lnTo>
                  <a:lnTo>
                    <a:pt x="0" y="0"/>
                  </a:lnTo>
                  <a:lnTo>
                    <a:pt x="0" y="1249680"/>
                  </a:lnTo>
                  <a:close/>
                </a:path>
              </a:pathLst>
            </a:custGeom>
            <a:ln w="25908">
              <a:solidFill>
                <a:srgbClr val="DB2BB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82584" y="2289047"/>
              <a:ext cx="2628900" cy="1703832"/>
            </a:xfrm>
            <a:prstGeom prst="rect">
              <a:avLst/>
            </a:prstGeom>
          </p:spPr>
        </p:pic>
        <p:sp>
          <p:nvSpPr>
            <p:cNvPr id="27" name="object 27" descr=""/>
            <p:cNvSpPr/>
            <p:nvPr/>
          </p:nvSpPr>
          <p:spPr>
            <a:xfrm>
              <a:off x="9967722" y="3164586"/>
              <a:ext cx="1021080" cy="737870"/>
            </a:xfrm>
            <a:custGeom>
              <a:avLst/>
              <a:gdLst/>
              <a:ahLst/>
              <a:cxnLst/>
              <a:rect l="l" t="t" r="r" b="b"/>
              <a:pathLst>
                <a:path w="1021079" h="737870">
                  <a:moveTo>
                    <a:pt x="0" y="737615"/>
                  </a:moveTo>
                  <a:lnTo>
                    <a:pt x="1021079" y="737615"/>
                  </a:lnTo>
                  <a:lnTo>
                    <a:pt x="1021079" y="0"/>
                  </a:lnTo>
                  <a:lnTo>
                    <a:pt x="0" y="0"/>
                  </a:lnTo>
                  <a:lnTo>
                    <a:pt x="0" y="737615"/>
                  </a:lnTo>
                  <a:close/>
                </a:path>
              </a:pathLst>
            </a:custGeom>
            <a:ln w="25908">
              <a:solidFill>
                <a:srgbClr val="FFA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973836" y="1600200"/>
            <a:ext cx="2839720" cy="2496820"/>
          </a:xfrm>
          <a:prstGeom prst="rect">
            <a:avLst/>
          </a:prstGeom>
        </p:spPr>
        <p:txBody>
          <a:bodyPr wrap="square" lIns="0" tIns="142875" rIns="0" bIns="0" rtlCol="0" vert="horz">
            <a:spAutoFit/>
          </a:bodyPr>
          <a:lstStyle/>
          <a:p>
            <a:pPr marL="873125">
              <a:lnSpc>
                <a:spcPct val="100000"/>
              </a:lnSpc>
              <a:spcBef>
                <a:spcPts val="1125"/>
              </a:spcBef>
            </a:pPr>
            <a:r>
              <a:rPr dirty="0" sz="2100" spc="60" b="1">
                <a:solidFill>
                  <a:srgbClr val="527EFF"/>
                </a:solidFill>
                <a:latin typeface="Trebuchet MS"/>
                <a:cs typeface="Trebuchet MS"/>
              </a:rPr>
              <a:t>Bob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4675632" y="1600200"/>
            <a:ext cx="2840990" cy="2496820"/>
          </a:xfrm>
          <a:prstGeom prst="rect">
            <a:avLst/>
          </a:prstGeom>
        </p:spPr>
        <p:txBody>
          <a:bodyPr wrap="square" lIns="0" tIns="142875" rIns="0" bIns="0" rtlCol="0" vert="horz">
            <a:spAutoFit/>
          </a:bodyPr>
          <a:lstStyle/>
          <a:p>
            <a:pPr marL="699135">
              <a:lnSpc>
                <a:spcPct val="100000"/>
              </a:lnSpc>
              <a:spcBef>
                <a:spcPts val="1125"/>
              </a:spcBef>
            </a:pPr>
            <a:r>
              <a:rPr dirty="0" sz="2100" spc="-10" b="1">
                <a:solidFill>
                  <a:srgbClr val="DB2BB6"/>
                </a:solidFill>
                <a:latin typeface="Trebuchet MS"/>
                <a:cs typeface="Trebuchet MS"/>
              </a:rPr>
              <a:t>Shirley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8378952" y="1600200"/>
            <a:ext cx="2839720" cy="2496820"/>
          </a:xfrm>
          <a:prstGeom prst="rect">
            <a:avLst/>
          </a:prstGeom>
        </p:spPr>
        <p:txBody>
          <a:bodyPr wrap="square" lIns="0" tIns="142875" rIns="0" bIns="0" rtlCol="0" vert="horz">
            <a:spAutoFit/>
          </a:bodyPr>
          <a:lstStyle/>
          <a:p>
            <a:pPr marL="778510">
              <a:lnSpc>
                <a:spcPct val="100000"/>
              </a:lnSpc>
              <a:spcBef>
                <a:spcPts val="1125"/>
              </a:spcBef>
            </a:pPr>
            <a:r>
              <a:rPr dirty="0" sz="2100" spc="70" b="1">
                <a:solidFill>
                  <a:srgbClr val="FFAD00"/>
                </a:solidFill>
                <a:latin typeface="Trebuchet MS"/>
                <a:cs typeface="Trebuchet MS"/>
              </a:rPr>
              <a:t>Dan</a:t>
            </a:r>
            <a:endParaRPr sz="2100">
              <a:latin typeface="Trebuchet MS"/>
              <a:cs typeface="Trebuchet MS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1281683" y="1687067"/>
            <a:ext cx="7663180" cy="500380"/>
            <a:chOff x="1281683" y="1687067"/>
            <a:chExt cx="7663180" cy="500380"/>
          </a:xfrm>
        </p:grpSpPr>
        <p:pic>
          <p:nvPicPr>
            <p:cNvPr id="32" name="object 32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625848" y="1687067"/>
              <a:ext cx="232709" cy="498348"/>
            </a:xfrm>
            <a:prstGeom prst="rect">
              <a:avLst/>
            </a:prstGeom>
          </p:spPr>
        </p:pic>
        <p:sp>
          <p:nvSpPr>
            <p:cNvPr id="33" name="object 33" descr=""/>
            <p:cNvSpPr/>
            <p:nvPr/>
          </p:nvSpPr>
          <p:spPr>
            <a:xfrm>
              <a:off x="8555736" y="1982723"/>
              <a:ext cx="382905" cy="198120"/>
            </a:xfrm>
            <a:custGeom>
              <a:avLst/>
              <a:gdLst/>
              <a:ahLst/>
              <a:cxnLst/>
              <a:rect l="l" t="t" r="r" b="b"/>
              <a:pathLst>
                <a:path w="382904" h="198119">
                  <a:moveTo>
                    <a:pt x="137922" y="0"/>
                  </a:moveTo>
                  <a:lnTo>
                    <a:pt x="137414" y="24511"/>
                  </a:lnTo>
                  <a:lnTo>
                    <a:pt x="110662" y="29335"/>
                  </a:lnTo>
                  <a:lnTo>
                    <a:pt x="76184" y="39576"/>
                  </a:lnTo>
                  <a:lnTo>
                    <a:pt x="18669" y="79501"/>
                  </a:lnTo>
                  <a:lnTo>
                    <a:pt x="3238" y="120189"/>
                  </a:lnTo>
                  <a:lnTo>
                    <a:pt x="0" y="198120"/>
                  </a:lnTo>
                  <a:lnTo>
                    <a:pt x="382397" y="198120"/>
                  </a:lnTo>
                  <a:lnTo>
                    <a:pt x="382442" y="152302"/>
                  </a:lnTo>
                  <a:lnTo>
                    <a:pt x="380666" y="123142"/>
                  </a:lnTo>
                  <a:lnTo>
                    <a:pt x="363600" y="79883"/>
                  </a:lnTo>
                  <a:lnTo>
                    <a:pt x="300609" y="39941"/>
                  </a:lnTo>
                  <a:lnTo>
                    <a:pt x="260909" y="29698"/>
                  </a:lnTo>
                  <a:lnTo>
                    <a:pt x="228854" y="24764"/>
                  </a:lnTo>
                  <a:lnTo>
                    <a:pt x="228854" y="2286"/>
                  </a:lnTo>
                </a:path>
                <a:path w="382904" h="198119">
                  <a:moveTo>
                    <a:pt x="297180" y="196596"/>
                  </a:moveTo>
                  <a:lnTo>
                    <a:pt x="297180" y="126491"/>
                  </a:lnTo>
                  <a:lnTo>
                    <a:pt x="268224" y="32003"/>
                  </a:lnTo>
                </a:path>
              </a:pathLst>
            </a:custGeom>
            <a:ln w="12192">
              <a:solidFill>
                <a:srgbClr val="EEF5E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8647176" y="2066543"/>
              <a:ext cx="193675" cy="73660"/>
            </a:xfrm>
            <a:custGeom>
              <a:avLst/>
              <a:gdLst/>
              <a:ahLst/>
              <a:cxnLst/>
              <a:rect l="l" t="t" r="r" b="b"/>
              <a:pathLst>
                <a:path w="193675" h="73660">
                  <a:moveTo>
                    <a:pt x="9144" y="0"/>
                  </a:moveTo>
                  <a:lnTo>
                    <a:pt x="33527" y="0"/>
                  </a:lnTo>
                </a:path>
                <a:path w="193675" h="73660">
                  <a:moveTo>
                    <a:pt x="150875" y="0"/>
                  </a:moveTo>
                  <a:lnTo>
                    <a:pt x="178307" y="0"/>
                  </a:lnTo>
                </a:path>
                <a:path w="193675" h="73660">
                  <a:moveTo>
                    <a:pt x="3048" y="36575"/>
                  </a:moveTo>
                  <a:lnTo>
                    <a:pt x="188975" y="36575"/>
                  </a:lnTo>
                </a:path>
                <a:path w="193675" h="73660">
                  <a:moveTo>
                    <a:pt x="0" y="73151"/>
                  </a:moveTo>
                  <a:lnTo>
                    <a:pt x="193548" y="73151"/>
                  </a:lnTo>
                </a:path>
              </a:pathLst>
            </a:custGeom>
            <a:ln w="12192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8683752" y="1729739"/>
              <a:ext cx="117475" cy="169545"/>
            </a:xfrm>
            <a:custGeom>
              <a:avLst/>
              <a:gdLst/>
              <a:ahLst/>
              <a:cxnLst/>
              <a:rect l="l" t="t" r="r" b="b"/>
              <a:pathLst>
                <a:path w="117475" h="169544">
                  <a:moveTo>
                    <a:pt x="32003" y="0"/>
                  </a:moveTo>
                  <a:lnTo>
                    <a:pt x="41576" y="5137"/>
                  </a:lnTo>
                  <a:lnTo>
                    <a:pt x="51720" y="8905"/>
                  </a:lnTo>
                  <a:lnTo>
                    <a:pt x="62293" y="11269"/>
                  </a:lnTo>
                  <a:lnTo>
                    <a:pt x="73151" y="12192"/>
                  </a:lnTo>
                </a:path>
                <a:path w="117475" h="169544">
                  <a:moveTo>
                    <a:pt x="117348" y="145542"/>
                  </a:moveTo>
                  <a:lnTo>
                    <a:pt x="115431" y="154751"/>
                  </a:lnTo>
                  <a:lnTo>
                    <a:pt x="110204" y="162258"/>
                  </a:lnTo>
                  <a:lnTo>
                    <a:pt x="102453" y="167312"/>
                  </a:lnTo>
                  <a:lnTo>
                    <a:pt x="92964" y="169163"/>
                  </a:lnTo>
                  <a:lnTo>
                    <a:pt x="83474" y="167312"/>
                  </a:lnTo>
                  <a:lnTo>
                    <a:pt x="75723" y="162258"/>
                  </a:lnTo>
                  <a:lnTo>
                    <a:pt x="70496" y="154751"/>
                  </a:lnTo>
                  <a:lnTo>
                    <a:pt x="68579" y="145542"/>
                  </a:lnTo>
                  <a:lnTo>
                    <a:pt x="70496" y="136332"/>
                  </a:lnTo>
                  <a:lnTo>
                    <a:pt x="75723" y="128825"/>
                  </a:lnTo>
                  <a:lnTo>
                    <a:pt x="83474" y="123771"/>
                  </a:lnTo>
                  <a:lnTo>
                    <a:pt x="92964" y="121920"/>
                  </a:lnTo>
                  <a:lnTo>
                    <a:pt x="102453" y="123771"/>
                  </a:lnTo>
                  <a:lnTo>
                    <a:pt x="110204" y="128825"/>
                  </a:lnTo>
                  <a:lnTo>
                    <a:pt x="115431" y="136332"/>
                  </a:lnTo>
                  <a:lnTo>
                    <a:pt x="117348" y="145542"/>
                  </a:lnTo>
                  <a:close/>
                </a:path>
                <a:path w="117475" h="169544">
                  <a:moveTo>
                    <a:pt x="47244" y="145542"/>
                  </a:moveTo>
                  <a:lnTo>
                    <a:pt x="45392" y="154751"/>
                  </a:lnTo>
                  <a:lnTo>
                    <a:pt x="40338" y="162258"/>
                  </a:lnTo>
                  <a:lnTo>
                    <a:pt x="32831" y="167312"/>
                  </a:lnTo>
                  <a:lnTo>
                    <a:pt x="23622" y="169163"/>
                  </a:lnTo>
                  <a:lnTo>
                    <a:pt x="14412" y="167312"/>
                  </a:lnTo>
                  <a:lnTo>
                    <a:pt x="6905" y="162258"/>
                  </a:lnTo>
                  <a:lnTo>
                    <a:pt x="1851" y="154751"/>
                  </a:lnTo>
                  <a:lnTo>
                    <a:pt x="0" y="145542"/>
                  </a:lnTo>
                  <a:lnTo>
                    <a:pt x="1851" y="136332"/>
                  </a:lnTo>
                  <a:lnTo>
                    <a:pt x="6905" y="128825"/>
                  </a:lnTo>
                  <a:lnTo>
                    <a:pt x="14412" y="123771"/>
                  </a:lnTo>
                  <a:lnTo>
                    <a:pt x="23622" y="121920"/>
                  </a:lnTo>
                  <a:lnTo>
                    <a:pt x="32831" y="123771"/>
                  </a:lnTo>
                  <a:lnTo>
                    <a:pt x="40338" y="128825"/>
                  </a:lnTo>
                  <a:lnTo>
                    <a:pt x="45392" y="136332"/>
                  </a:lnTo>
                  <a:lnTo>
                    <a:pt x="47244" y="145542"/>
                  </a:lnTo>
                  <a:close/>
                </a:path>
                <a:path w="117475" h="169544">
                  <a:moveTo>
                    <a:pt x="44196" y="144780"/>
                  </a:moveTo>
                  <a:lnTo>
                    <a:pt x="65531" y="146304"/>
                  </a:lnTo>
                </a:path>
              </a:pathLst>
            </a:custGeom>
            <a:ln w="12192">
              <a:solidFill>
                <a:srgbClr val="EEF5E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11851" y="1779777"/>
              <a:ext cx="192024" cy="297404"/>
            </a:xfrm>
            <a:prstGeom prst="rect">
              <a:avLst/>
            </a:prstGeom>
          </p:spPr>
        </p:pic>
        <p:sp>
          <p:nvSpPr>
            <p:cNvPr id="37" name="object 37" descr=""/>
            <p:cNvSpPr/>
            <p:nvPr/>
          </p:nvSpPr>
          <p:spPr>
            <a:xfrm>
              <a:off x="4818887" y="1702688"/>
              <a:ext cx="382905" cy="467995"/>
            </a:xfrm>
            <a:custGeom>
              <a:avLst/>
              <a:gdLst/>
              <a:ahLst/>
              <a:cxnLst/>
              <a:rect l="l" t="t" r="r" b="b"/>
              <a:pathLst>
                <a:path w="382904" h="467994">
                  <a:moveTo>
                    <a:pt x="242188" y="286131"/>
                  </a:moveTo>
                  <a:lnTo>
                    <a:pt x="304847" y="301958"/>
                  </a:lnTo>
                  <a:lnTo>
                    <a:pt x="339290" y="319188"/>
                  </a:lnTo>
                  <a:lnTo>
                    <a:pt x="375056" y="366867"/>
                  </a:lnTo>
                  <a:lnTo>
                    <a:pt x="382442" y="419548"/>
                  </a:lnTo>
                  <a:lnTo>
                    <a:pt x="382397" y="467487"/>
                  </a:lnTo>
                  <a:lnTo>
                    <a:pt x="0" y="467487"/>
                  </a:lnTo>
                  <a:lnTo>
                    <a:pt x="472" y="418601"/>
                  </a:lnTo>
                  <a:lnTo>
                    <a:pt x="8893" y="364027"/>
                  </a:lnTo>
                  <a:lnTo>
                    <a:pt x="42670" y="319242"/>
                  </a:lnTo>
                  <a:lnTo>
                    <a:pt x="110611" y="291246"/>
                  </a:lnTo>
                  <a:lnTo>
                    <a:pt x="137413" y="286131"/>
                  </a:lnTo>
                </a:path>
                <a:path w="382904" h="467994">
                  <a:moveTo>
                    <a:pt x="79248" y="388238"/>
                  </a:moveTo>
                  <a:lnTo>
                    <a:pt x="79248" y="453771"/>
                  </a:lnTo>
                </a:path>
                <a:path w="382904" h="467994">
                  <a:moveTo>
                    <a:pt x="297179" y="388238"/>
                  </a:moveTo>
                  <a:lnTo>
                    <a:pt x="297179" y="453771"/>
                  </a:lnTo>
                </a:path>
                <a:path w="382904" h="467994">
                  <a:moveTo>
                    <a:pt x="64135" y="304673"/>
                  </a:moveTo>
                  <a:lnTo>
                    <a:pt x="64135" y="129032"/>
                  </a:lnTo>
                  <a:lnTo>
                    <a:pt x="64742" y="109503"/>
                  </a:lnTo>
                  <a:lnTo>
                    <a:pt x="73957" y="71828"/>
                  </a:lnTo>
                  <a:lnTo>
                    <a:pt x="111567" y="23181"/>
                  </a:lnTo>
                  <a:lnTo>
                    <a:pt x="178095" y="186"/>
                  </a:lnTo>
                  <a:lnTo>
                    <a:pt x="206883" y="0"/>
                  </a:lnTo>
                  <a:lnTo>
                    <a:pt x="224847" y="2244"/>
                  </a:lnTo>
                  <a:lnTo>
                    <a:pt x="245252" y="9858"/>
                  </a:lnTo>
                  <a:lnTo>
                    <a:pt x="262443" y="27021"/>
                  </a:lnTo>
                  <a:lnTo>
                    <a:pt x="270763" y="57912"/>
                  </a:lnTo>
                  <a:lnTo>
                    <a:pt x="278219" y="57935"/>
                  </a:lnTo>
                  <a:lnTo>
                    <a:pt x="294497" y="62674"/>
                  </a:lnTo>
                  <a:lnTo>
                    <a:pt x="310465" y="79128"/>
                  </a:lnTo>
                  <a:lnTo>
                    <a:pt x="316991" y="114300"/>
                  </a:lnTo>
                  <a:lnTo>
                    <a:pt x="316102" y="308990"/>
                  </a:lnTo>
                </a:path>
                <a:path w="382904" h="467994">
                  <a:moveTo>
                    <a:pt x="188975" y="386714"/>
                  </a:moveTo>
                  <a:lnTo>
                    <a:pt x="188975" y="453771"/>
                  </a:lnTo>
                </a:path>
              </a:pathLst>
            </a:custGeom>
            <a:ln w="12192">
              <a:solidFill>
                <a:srgbClr val="EEF5E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4963668" y="1853183"/>
              <a:ext cx="88900" cy="26034"/>
            </a:xfrm>
            <a:custGeom>
              <a:avLst/>
              <a:gdLst/>
              <a:ahLst/>
              <a:cxnLst/>
              <a:rect l="l" t="t" r="r" b="b"/>
              <a:pathLst>
                <a:path w="88900" h="26035">
                  <a:moveTo>
                    <a:pt x="25908" y="12953"/>
                  </a:moveTo>
                  <a:lnTo>
                    <a:pt x="25908" y="20065"/>
                  </a:lnTo>
                  <a:lnTo>
                    <a:pt x="20066" y="25907"/>
                  </a:lnTo>
                  <a:lnTo>
                    <a:pt x="12954" y="25907"/>
                  </a:lnTo>
                  <a:lnTo>
                    <a:pt x="5842" y="25907"/>
                  </a:lnTo>
                  <a:lnTo>
                    <a:pt x="0" y="20065"/>
                  </a:lnTo>
                  <a:lnTo>
                    <a:pt x="0" y="12953"/>
                  </a:lnTo>
                  <a:lnTo>
                    <a:pt x="0" y="5841"/>
                  </a:lnTo>
                  <a:lnTo>
                    <a:pt x="5842" y="0"/>
                  </a:lnTo>
                  <a:lnTo>
                    <a:pt x="12954" y="0"/>
                  </a:lnTo>
                  <a:lnTo>
                    <a:pt x="20066" y="0"/>
                  </a:lnTo>
                  <a:lnTo>
                    <a:pt x="25908" y="5841"/>
                  </a:lnTo>
                  <a:lnTo>
                    <a:pt x="25908" y="12953"/>
                  </a:lnTo>
                  <a:close/>
                </a:path>
                <a:path w="88900" h="26035">
                  <a:moveTo>
                    <a:pt x="88392" y="12953"/>
                  </a:moveTo>
                  <a:lnTo>
                    <a:pt x="88392" y="20065"/>
                  </a:lnTo>
                  <a:lnTo>
                    <a:pt x="82550" y="25907"/>
                  </a:lnTo>
                  <a:lnTo>
                    <a:pt x="75437" y="25907"/>
                  </a:lnTo>
                  <a:lnTo>
                    <a:pt x="68326" y="25907"/>
                  </a:lnTo>
                  <a:lnTo>
                    <a:pt x="62484" y="20065"/>
                  </a:lnTo>
                  <a:lnTo>
                    <a:pt x="62484" y="12953"/>
                  </a:lnTo>
                  <a:lnTo>
                    <a:pt x="62484" y="5841"/>
                  </a:lnTo>
                  <a:lnTo>
                    <a:pt x="68326" y="0"/>
                  </a:lnTo>
                  <a:lnTo>
                    <a:pt x="75437" y="0"/>
                  </a:lnTo>
                  <a:lnTo>
                    <a:pt x="82550" y="0"/>
                  </a:lnTo>
                  <a:lnTo>
                    <a:pt x="88392" y="5841"/>
                  </a:lnTo>
                  <a:lnTo>
                    <a:pt x="88392" y="12953"/>
                  </a:lnTo>
                  <a:close/>
                </a:path>
              </a:pathLst>
            </a:custGeom>
            <a:ln w="12192">
              <a:solidFill>
                <a:srgbClr val="EEF5E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4904231" y="1802891"/>
              <a:ext cx="134620" cy="335280"/>
            </a:xfrm>
            <a:custGeom>
              <a:avLst/>
              <a:gdLst/>
              <a:ahLst/>
              <a:cxnLst/>
              <a:rect l="l" t="t" r="r" b="b"/>
              <a:pathLst>
                <a:path w="134620" h="335280">
                  <a:moveTo>
                    <a:pt x="109727" y="2921"/>
                  </a:moveTo>
                  <a:lnTo>
                    <a:pt x="102703" y="5089"/>
                  </a:lnTo>
                  <a:lnTo>
                    <a:pt x="84391" y="8461"/>
                  </a:lnTo>
                  <a:lnTo>
                    <a:pt x="58935" y="8332"/>
                  </a:lnTo>
                  <a:lnTo>
                    <a:pt x="30479" y="0"/>
                  </a:lnTo>
                </a:path>
                <a:path w="134620" h="335280">
                  <a:moveTo>
                    <a:pt x="0" y="80772"/>
                  </a:moveTo>
                  <a:lnTo>
                    <a:pt x="7066" y="76729"/>
                  </a:lnTo>
                  <a:lnTo>
                    <a:pt x="13763" y="72056"/>
                  </a:lnTo>
                  <a:lnTo>
                    <a:pt x="20056" y="66788"/>
                  </a:lnTo>
                  <a:lnTo>
                    <a:pt x="25907" y="60960"/>
                  </a:lnTo>
                </a:path>
                <a:path w="134620" h="335280">
                  <a:moveTo>
                    <a:pt x="71627" y="193548"/>
                  </a:moveTo>
                  <a:lnTo>
                    <a:pt x="87016" y="198024"/>
                  </a:lnTo>
                  <a:lnTo>
                    <a:pt x="102822" y="199644"/>
                  </a:lnTo>
                  <a:lnTo>
                    <a:pt x="118651" y="198405"/>
                  </a:lnTo>
                  <a:lnTo>
                    <a:pt x="134112" y="194310"/>
                  </a:lnTo>
                </a:path>
                <a:path w="134620" h="335280">
                  <a:moveTo>
                    <a:pt x="76200" y="320040"/>
                  </a:moveTo>
                  <a:lnTo>
                    <a:pt x="76200" y="328422"/>
                  </a:lnTo>
                  <a:lnTo>
                    <a:pt x="69341" y="335280"/>
                  </a:lnTo>
                  <a:lnTo>
                    <a:pt x="60959" y="335280"/>
                  </a:lnTo>
                  <a:lnTo>
                    <a:pt x="52577" y="335280"/>
                  </a:lnTo>
                  <a:lnTo>
                    <a:pt x="45719" y="328422"/>
                  </a:lnTo>
                  <a:lnTo>
                    <a:pt x="45719" y="320040"/>
                  </a:lnTo>
                  <a:lnTo>
                    <a:pt x="45719" y="311658"/>
                  </a:lnTo>
                  <a:lnTo>
                    <a:pt x="52577" y="304800"/>
                  </a:lnTo>
                  <a:lnTo>
                    <a:pt x="60959" y="304800"/>
                  </a:lnTo>
                  <a:lnTo>
                    <a:pt x="69341" y="304800"/>
                  </a:lnTo>
                  <a:lnTo>
                    <a:pt x="76200" y="311658"/>
                  </a:lnTo>
                  <a:lnTo>
                    <a:pt x="76200" y="320040"/>
                  </a:lnTo>
                  <a:close/>
                </a:path>
              </a:pathLst>
            </a:custGeom>
            <a:ln w="12192">
              <a:solidFill>
                <a:srgbClr val="EEF5E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4949951" y="1757171"/>
              <a:ext cx="58419" cy="13970"/>
            </a:xfrm>
            <a:custGeom>
              <a:avLst/>
              <a:gdLst/>
              <a:ahLst/>
              <a:cxnLst/>
              <a:rect l="l" t="t" r="r" b="b"/>
              <a:pathLst>
                <a:path w="58420" h="13969">
                  <a:moveTo>
                    <a:pt x="0" y="0"/>
                  </a:moveTo>
                  <a:lnTo>
                    <a:pt x="13888" y="5447"/>
                  </a:lnTo>
                  <a:lnTo>
                    <a:pt x="28241" y="9572"/>
                  </a:lnTo>
                  <a:lnTo>
                    <a:pt x="42951" y="12340"/>
                  </a:lnTo>
                  <a:lnTo>
                    <a:pt x="57912" y="13715"/>
                  </a:lnTo>
                </a:path>
              </a:pathLst>
            </a:custGeom>
            <a:ln w="12191">
              <a:solidFill>
                <a:srgbClr val="EEF5E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83791" y="1804415"/>
              <a:ext cx="187452" cy="281959"/>
            </a:xfrm>
            <a:prstGeom prst="rect">
              <a:avLst/>
            </a:prstGeom>
          </p:spPr>
        </p:pic>
        <p:sp>
          <p:nvSpPr>
            <p:cNvPr id="42" name="object 42" descr=""/>
            <p:cNvSpPr/>
            <p:nvPr/>
          </p:nvSpPr>
          <p:spPr>
            <a:xfrm>
              <a:off x="1287779" y="1997963"/>
              <a:ext cx="384175" cy="181610"/>
            </a:xfrm>
            <a:custGeom>
              <a:avLst/>
              <a:gdLst/>
              <a:ahLst/>
              <a:cxnLst/>
              <a:rect l="l" t="t" r="r" b="b"/>
              <a:pathLst>
                <a:path w="384175" h="181610">
                  <a:moveTo>
                    <a:pt x="138048" y="0"/>
                  </a:moveTo>
                  <a:lnTo>
                    <a:pt x="76628" y="15875"/>
                  </a:lnTo>
                  <a:lnTo>
                    <a:pt x="18922" y="57658"/>
                  </a:lnTo>
                  <a:lnTo>
                    <a:pt x="3127" y="100409"/>
                  </a:lnTo>
                  <a:lnTo>
                    <a:pt x="0" y="181356"/>
                  </a:lnTo>
                  <a:lnTo>
                    <a:pt x="383920" y="181356"/>
                  </a:lnTo>
                  <a:lnTo>
                    <a:pt x="383966" y="133417"/>
                  </a:lnTo>
                  <a:lnTo>
                    <a:pt x="382190" y="102933"/>
                  </a:lnTo>
                  <a:lnTo>
                    <a:pt x="365125" y="57658"/>
                  </a:lnTo>
                  <a:lnTo>
                    <a:pt x="306117" y="15779"/>
                  </a:lnTo>
                  <a:lnTo>
                    <a:pt x="243204" y="0"/>
                  </a:lnTo>
                </a:path>
                <a:path w="384175" h="181610">
                  <a:moveTo>
                    <a:pt x="80772" y="129539"/>
                  </a:moveTo>
                  <a:lnTo>
                    <a:pt x="80772" y="164591"/>
                  </a:lnTo>
                </a:path>
                <a:path w="384175" h="181610">
                  <a:moveTo>
                    <a:pt x="298703" y="129539"/>
                  </a:moveTo>
                  <a:lnTo>
                    <a:pt x="298703" y="164591"/>
                  </a:lnTo>
                </a:path>
              </a:pathLst>
            </a:custGeom>
            <a:ln w="12192">
              <a:solidFill>
                <a:srgbClr val="EEF5E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74997" y="2010155"/>
              <a:ext cx="69754" cy="67056"/>
            </a:xfrm>
            <a:prstGeom prst="rect">
              <a:avLst/>
            </a:prstGeom>
          </p:spPr>
        </p:pic>
        <p:pic>
          <p:nvPicPr>
            <p:cNvPr id="44" name="object 44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05711" y="2010155"/>
              <a:ext cx="80470" cy="68580"/>
            </a:xfrm>
            <a:prstGeom prst="rect">
              <a:avLst/>
            </a:prstGeom>
          </p:spPr>
        </p:pic>
        <p:sp>
          <p:nvSpPr>
            <p:cNvPr id="45" name="object 45" descr=""/>
            <p:cNvSpPr/>
            <p:nvPr/>
          </p:nvSpPr>
          <p:spPr>
            <a:xfrm>
              <a:off x="1357423" y="1694112"/>
              <a:ext cx="244475" cy="191135"/>
            </a:xfrm>
            <a:custGeom>
              <a:avLst/>
              <a:gdLst/>
              <a:ahLst/>
              <a:cxnLst/>
              <a:rect l="l" t="t" r="r" b="b"/>
              <a:pathLst>
                <a:path w="244475" h="191135">
                  <a:moveTo>
                    <a:pt x="30178" y="191075"/>
                  </a:moveTo>
                  <a:lnTo>
                    <a:pt x="12035" y="168647"/>
                  </a:lnTo>
                  <a:lnTo>
                    <a:pt x="0" y="129670"/>
                  </a:lnTo>
                  <a:lnTo>
                    <a:pt x="3371" y="82597"/>
                  </a:lnTo>
                  <a:lnTo>
                    <a:pt x="31448" y="35881"/>
                  </a:lnTo>
                  <a:lnTo>
                    <a:pt x="61575" y="14262"/>
                  </a:lnTo>
                  <a:lnTo>
                    <a:pt x="99158" y="1434"/>
                  </a:lnTo>
                  <a:lnTo>
                    <a:pt x="140435" y="0"/>
                  </a:lnTo>
                  <a:lnTo>
                    <a:pt x="181645" y="12561"/>
                  </a:lnTo>
                  <a:lnTo>
                    <a:pt x="219027" y="41723"/>
                  </a:lnTo>
                  <a:lnTo>
                    <a:pt x="236577" y="72443"/>
                  </a:lnTo>
                  <a:lnTo>
                    <a:pt x="244268" y="112890"/>
                  </a:lnTo>
                  <a:lnTo>
                    <a:pt x="236386" y="154933"/>
                  </a:lnTo>
                  <a:lnTo>
                    <a:pt x="207216" y="190440"/>
                  </a:lnTo>
                </a:path>
              </a:pathLst>
            </a:custGeom>
            <a:ln w="12192">
              <a:solidFill>
                <a:srgbClr val="EEF5E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1432559" y="1854707"/>
              <a:ext cx="88900" cy="26034"/>
            </a:xfrm>
            <a:custGeom>
              <a:avLst/>
              <a:gdLst/>
              <a:ahLst/>
              <a:cxnLst/>
              <a:rect l="l" t="t" r="r" b="b"/>
              <a:pathLst>
                <a:path w="88900" h="26035">
                  <a:moveTo>
                    <a:pt x="25908" y="12953"/>
                  </a:moveTo>
                  <a:lnTo>
                    <a:pt x="25908" y="20065"/>
                  </a:lnTo>
                  <a:lnTo>
                    <a:pt x="20065" y="25907"/>
                  </a:lnTo>
                  <a:lnTo>
                    <a:pt x="12953" y="25907"/>
                  </a:lnTo>
                  <a:lnTo>
                    <a:pt x="5842" y="25907"/>
                  </a:lnTo>
                  <a:lnTo>
                    <a:pt x="0" y="20065"/>
                  </a:lnTo>
                  <a:lnTo>
                    <a:pt x="0" y="12953"/>
                  </a:lnTo>
                  <a:lnTo>
                    <a:pt x="0" y="5841"/>
                  </a:lnTo>
                  <a:lnTo>
                    <a:pt x="5842" y="0"/>
                  </a:lnTo>
                  <a:lnTo>
                    <a:pt x="12953" y="0"/>
                  </a:lnTo>
                  <a:lnTo>
                    <a:pt x="20065" y="0"/>
                  </a:lnTo>
                  <a:lnTo>
                    <a:pt x="25908" y="5841"/>
                  </a:lnTo>
                  <a:lnTo>
                    <a:pt x="25908" y="12953"/>
                  </a:lnTo>
                  <a:close/>
                </a:path>
                <a:path w="88900" h="26035">
                  <a:moveTo>
                    <a:pt x="88392" y="12953"/>
                  </a:moveTo>
                  <a:lnTo>
                    <a:pt x="88392" y="20065"/>
                  </a:lnTo>
                  <a:lnTo>
                    <a:pt x="82550" y="25907"/>
                  </a:lnTo>
                  <a:lnTo>
                    <a:pt x="75437" y="25907"/>
                  </a:lnTo>
                  <a:lnTo>
                    <a:pt x="68326" y="25907"/>
                  </a:lnTo>
                  <a:lnTo>
                    <a:pt x="62484" y="20065"/>
                  </a:lnTo>
                  <a:lnTo>
                    <a:pt x="62484" y="12953"/>
                  </a:lnTo>
                  <a:lnTo>
                    <a:pt x="62484" y="5841"/>
                  </a:lnTo>
                  <a:lnTo>
                    <a:pt x="68326" y="0"/>
                  </a:lnTo>
                  <a:lnTo>
                    <a:pt x="75437" y="0"/>
                  </a:lnTo>
                  <a:lnTo>
                    <a:pt x="82550" y="0"/>
                  </a:lnTo>
                  <a:lnTo>
                    <a:pt x="88392" y="5841"/>
                  </a:lnTo>
                  <a:lnTo>
                    <a:pt x="88392" y="12953"/>
                  </a:lnTo>
                  <a:close/>
                </a:path>
              </a:pathLst>
            </a:custGeom>
            <a:ln w="12192">
              <a:solidFill>
                <a:srgbClr val="EEF5E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1478279" y="2097023"/>
              <a:ext cx="0" cy="66040"/>
            </a:xfrm>
            <a:custGeom>
              <a:avLst/>
              <a:gdLst/>
              <a:ahLst/>
              <a:cxnLst/>
              <a:rect l="l" t="t" r="r" b="b"/>
              <a:pathLst>
                <a:path w="0" h="66039">
                  <a:moveTo>
                    <a:pt x="0" y="65531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EEF5E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2022,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 spc="5"/>
              <a:t> </a:t>
            </a:r>
            <a:r>
              <a:rPr dirty="0" spc="-25"/>
              <a:t>affiliates.</a:t>
            </a:r>
            <a:r>
              <a:rPr dirty="0" spc="-10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2726182"/>
            <a:ext cx="5694680" cy="1416050"/>
          </a:xfrm>
          <a:prstGeom prst="rect"/>
        </p:spPr>
        <p:txBody>
          <a:bodyPr wrap="square" lIns="0" tIns="94615" rIns="0" bIns="0" rtlCol="0" vert="horz">
            <a:spAutoFit/>
          </a:bodyPr>
          <a:lstStyle/>
          <a:p>
            <a:pPr marL="12700" marR="5080">
              <a:lnSpc>
                <a:spcPts val="5190"/>
              </a:lnSpc>
              <a:spcBef>
                <a:spcPts val="745"/>
              </a:spcBef>
            </a:pPr>
            <a:r>
              <a:rPr dirty="0" sz="4800" spc="90"/>
              <a:t>Amazon</a:t>
            </a:r>
            <a:r>
              <a:rPr dirty="0" sz="4800" spc="-465"/>
              <a:t> </a:t>
            </a:r>
            <a:r>
              <a:rPr dirty="0" sz="4800" spc="135"/>
              <a:t>SageMaker </a:t>
            </a:r>
            <a:r>
              <a:rPr dirty="0" sz="4800" spc="125"/>
              <a:t>Data</a:t>
            </a:r>
            <a:r>
              <a:rPr dirty="0" sz="4800" spc="-459"/>
              <a:t> </a:t>
            </a:r>
            <a:r>
              <a:rPr dirty="0" sz="4800" spc="90"/>
              <a:t>Wrangler</a:t>
            </a:r>
            <a:endParaRPr sz="4800"/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2022,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 spc="5"/>
              <a:t> </a:t>
            </a:r>
            <a:r>
              <a:rPr dirty="0" spc="-25"/>
              <a:t>affiliates.</a:t>
            </a:r>
            <a:r>
              <a:rPr dirty="0" spc="-10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327403" y="1347216"/>
            <a:ext cx="8006080" cy="3583304"/>
            <a:chOff x="1327403" y="1347216"/>
            <a:chExt cx="8006080" cy="3583304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7403" y="1347216"/>
              <a:ext cx="8005572" cy="3582924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2991611" y="4620768"/>
              <a:ext cx="257810" cy="268605"/>
            </a:xfrm>
            <a:custGeom>
              <a:avLst/>
              <a:gdLst/>
              <a:ahLst/>
              <a:cxnLst/>
              <a:rect l="l" t="t" r="r" b="b"/>
              <a:pathLst>
                <a:path w="257810" h="268604">
                  <a:moveTo>
                    <a:pt x="257556" y="0"/>
                  </a:moveTo>
                  <a:lnTo>
                    <a:pt x="0" y="0"/>
                  </a:lnTo>
                  <a:lnTo>
                    <a:pt x="0" y="268223"/>
                  </a:lnTo>
                  <a:lnTo>
                    <a:pt x="257556" y="268223"/>
                  </a:lnTo>
                  <a:lnTo>
                    <a:pt x="2575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018788" y="2256535"/>
              <a:ext cx="3756025" cy="141605"/>
            </a:xfrm>
            <a:custGeom>
              <a:avLst/>
              <a:gdLst/>
              <a:ahLst/>
              <a:cxnLst/>
              <a:rect l="l" t="t" r="r" b="b"/>
              <a:pathLst>
                <a:path w="3756025" h="141605">
                  <a:moveTo>
                    <a:pt x="298958" y="70612"/>
                  </a:moveTo>
                  <a:lnTo>
                    <a:pt x="293865" y="64262"/>
                  </a:lnTo>
                  <a:lnTo>
                    <a:pt x="244983" y="3175"/>
                  </a:lnTo>
                  <a:lnTo>
                    <a:pt x="242824" y="381"/>
                  </a:lnTo>
                  <a:lnTo>
                    <a:pt x="238760" y="0"/>
                  </a:lnTo>
                  <a:lnTo>
                    <a:pt x="236093" y="2159"/>
                  </a:lnTo>
                  <a:lnTo>
                    <a:pt x="233299" y="4318"/>
                  </a:lnTo>
                  <a:lnTo>
                    <a:pt x="232918" y="8382"/>
                  </a:lnTo>
                  <a:lnTo>
                    <a:pt x="235077" y="11049"/>
                  </a:lnTo>
                  <a:lnTo>
                    <a:pt x="277634" y="64262"/>
                  </a:lnTo>
                  <a:lnTo>
                    <a:pt x="0" y="64262"/>
                  </a:lnTo>
                  <a:lnTo>
                    <a:pt x="0" y="76962"/>
                  </a:lnTo>
                  <a:lnTo>
                    <a:pt x="277634" y="76962"/>
                  </a:lnTo>
                  <a:lnTo>
                    <a:pt x="282727" y="70612"/>
                  </a:lnTo>
                  <a:lnTo>
                    <a:pt x="235077" y="130175"/>
                  </a:lnTo>
                  <a:lnTo>
                    <a:pt x="232918" y="132842"/>
                  </a:lnTo>
                  <a:lnTo>
                    <a:pt x="233299" y="136906"/>
                  </a:lnTo>
                  <a:lnTo>
                    <a:pt x="236093" y="139065"/>
                  </a:lnTo>
                  <a:lnTo>
                    <a:pt x="238760" y="141224"/>
                  </a:lnTo>
                  <a:lnTo>
                    <a:pt x="242824" y="140843"/>
                  </a:lnTo>
                  <a:lnTo>
                    <a:pt x="244983" y="138049"/>
                  </a:lnTo>
                  <a:lnTo>
                    <a:pt x="293865" y="76962"/>
                  </a:lnTo>
                  <a:lnTo>
                    <a:pt x="298958" y="70612"/>
                  </a:lnTo>
                  <a:close/>
                </a:path>
                <a:path w="3756025" h="141605">
                  <a:moveTo>
                    <a:pt x="3756025" y="70612"/>
                  </a:moveTo>
                  <a:lnTo>
                    <a:pt x="3750932" y="64262"/>
                  </a:lnTo>
                  <a:lnTo>
                    <a:pt x="3702050" y="3175"/>
                  </a:lnTo>
                  <a:lnTo>
                    <a:pt x="3699764" y="381"/>
                  </a:lnTo>
                  <a:lnTo>
                    <a:pt x="3695827" y="0"/>
                  </a:lnTo>
                  <a:lnTo>
                    <a:pt x="3693033" y="2159"/>
                  </a:lnTo>
                  <a:lnTo>
                    <a:pt x="3690366" y="4318"/>
                  </a:lnTo>
                  <a:lnTo>
                    <a:pt x="3689858" y="8382"/>
                  </a:lnTo>
                  <a:lnTo>
                    <a:pt x="3692144" y="11049"/>
                  </a:lnTo>
                  <a:lnTo>
                    <a:pt x="3734701" y="64262"/>
                  </a:lnTo>
                  <a:lnTo>
                    <a:pt x="3366516" y="64262"/>
                  </a:lnTo>
                  <a:lnTo>
                    <a:pt x="3366516" y="76962"/>
                  </a:lnTo>
                  <a:lnTo>
                    <a:pt x="3734701" y="76962"/>
                  </a:lnTo>
                  <a:lnTo>
                    <a:pt x="3692144" y="130175"/>
                  </a:lnTo>
                  <a:lnTo>
                    <a:pt x="3689858" y="132842"/>
                  </a:lnTo>
                  <a:lnTo>
                    <a:pt x="3690366" y="136906"/>
                  </a:lnTo>
                  <a:lnTo>
                    <a:pt x="3693033" y="139065"/>
                  </a:lnTo>
                  <a:lnTo>
                    <a:pt x="3695827" y="141224"/>
                  </a:lnTo>
                  <a:lnTo>
                    <a:pt x="3699764" y="140843"/>
                  </a:lnTo>
                  <a:lnTo>
                    <a:pt x="3702050" y="138049"/>
                  </a:lnTo>
                  <a:lnTo>
                    <a:pt x="3750932" y="76962"/>
                  </a:lnTo>
                  <a:lnTo>
                    <a:pt x="3756025" y="706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40"/>
              <a:t>How</a:t>
            </a:r>
            <a:r>
              <a:rPr dirty="0" spc="-409"/>
              <a:t> </a:t>
            </a:r>
            <a:r>
              <a:rPr dirty="0" spc="105"/>
              <a:t>SageMaker</a:t>
            </a:r>
            <a:r>
              <a:rPr dirty="0" spc="-400"/>
              <a:t> </a:t>
            </a:r>
            <a:r>
              <a:rPr dirty="0" spc="90"/>
              <a:t>Data</a:t>
            </a:r>
            <a:r>
              <a:rPr dirty="0" spc="-415"/>
              <a:t> </a:t>
            </a:r>
            <a:r>
              <a:rPr dirty="0" spc="70"/>
              <a:t>Wrangler</a:t>
            </a:r>
            <a:r>
              <a:rPr dirty="0" spc="-390"/>
              <a:t> </a:t>
            </a:r>
            <a:r>
              <a:rPr dirty="0" spc="60"/>
              <a:t>works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2383282" y="2829312"/>
            <a:ext cx="1535430" cy="1620520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marL="102870">
              <a:lnSpc>
                <a:spcPct val="100000"/>
              </a:lnSpc>
              <a:spcBef>
                <a:spcPts val="590"/>
              </a:spcBef>
            </a:pPr>
            <a:r>
              <a:rPr dirty="0" sz="1300" b="1">
                <a:solidFill>
                  <a:srgbClr val="FFFFFF"/>
                </a:solidFill>
                <a:latin typeface="Trebuchet MS"/>
                <a:cs typeface="Trebuchet MS"/>
              </a:rPr>
              <a:t>Select</a:t>
            </a:r>
            <a:r>
              <a:rPr dirty="0" sz="1300" spc="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b="1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300" spc="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-10" b="1">
                <a:solidFill>
                  <a:srgbClr val="FFFFFF"/>
                </a:solidFill>
                <a:latin typeface="Trebuchet MS"/>
                <a:cs typeface="Trebuchet MS"/>
              </a:rPr>
              <a:t>query</a:t>
            </a:r>
            <a:endParaRPr sz="1300">
              <a:latin typeface="Trebuchet MS"/>
              <a:cs typeface="Trebuchet MS"/>
            </a:endParaRPr>
          </a:p>
          <a:p>
            <a:pPr marL="12700" marR="5080" indent="177165">
              <a:lnSpc>
                <a:spcPct val="100000"/>
              </a:lnSpc>
              <a:spcBef>
                <a:spcPts val="425"/>
              </a:spcBef>
            </a:pPr>
            <a:r>
              <a:rPr dirty="0" sz="1200">
                <a:solidFill>
                  <a:srgbClr val="8D8DFF"/>
                </a:solidFill>
                <a:latin typeface="Trebuchet MS"/>
                <a:cs typeface="Trebuchet MS"/>
              </a:rPr>
              <a:t>Select</a:t>
            </a:r>
            <a:r>
              <a:rPr dirty="0" sz="1200" spc="-15">
                <a:solidFill>
                  <a:srgbClr val="8D8D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8D8DFF"/>
                </a:solidFill>
                <a:latin typeface="Trebuchet MS"/>
                <a:cs typeface="Trebuchet MS"/>
              </a:rPr>
              <a:t>and</a:t>
            </a:r>
            <a:r>
              <a:rPr dirty="0" sz="1200" spc="-10">
                <a:solidFill>
                  <a:srgbClr val="8D8DFF"/>
                </a:solidFill>
                <a:latin typeface="Trebuchet MS"/>
                <a:cs typeface="Trebuchet MS"/>
              </a:rPr>
              <a:t> query </a:t>
            </a:r>
            <a:r>
              <a:rPr dirty="0" sz="1200">
                <a:solidFill>
                  <a:srgbClr val="8D8DFF"/>
                </a:solidFill>
                <a:latin typeface="Trebuchet MS"/>
                <a:cs typeface="Trebuchet MS"/>
              </a:rPr>
              <a:t>data</a:t>
            </a:r>
            <a:r>
              <a:rPr dirty="0" sz="1200" spc="-20">
                <a:solidFill>
                  <a:srgbClr val="8D8D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8D8DFF"/>
                </a:solidFill>
                <a:latin typeface="Trebuchet MS"/>
                <a:cs typeface="Trebuchet MS"/>
              </a:rPr>
              <a:t>from a</a:t>
            </a:r>
            <a:r>
              <a:rPr dirty="0" sz="1200" spc="-20">
                <a:solidFill>
                  <a:srgbClr val="8D8D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8D8DFF"/>
                </a:solidFill>
                <a:latin typeface="Trebuchet MS"/>
                <a:cs typeface="Trebuchet MS"/>
              </a:rPr>
              <a:t>variety</a:t>
            </a:r>
            <a:r>
              <a:rPr dirty="0" sz="1200" spc="-15">
                <a:solidFill>
                  <a:srgbClr val="8D8DFF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8D8DFF"/>
                </a:solidFill>
                <a:latin typeface="Trebuchet MS"/>
                <a:cs typeface="Trebuchet MS"/>
              </a:rPr>
              <a:t>of </a:t>
            </a:r>
            <a:r>
              <a:rPr dirty="0" sz="1200">
                <a:solidFill>
                  <a:srgbClr val="8D8DFF"/>
                </a:solidFill>
                <a:latin typeface="Trebuchet MS"/>
                <a:cs typeface="Trebuchet MS"/>
              </a:rPr>
              <a:t>data</a:t>
            </a:r>
            <a:r>
              <a:rPr dirty="0" sz="1200" spc="15">
                <a:solidFill>
                  <a:srgbClr val="8D8D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8D8DFF"/>
                </a:solidFill>
                <a:latin typeface="Trebuchet MS"/>
                <a:cs typeface="Trebuchet MS"/>
              </a:rPr>
              <a:t>sources</a:t>
            </a:r>
            <a:r>
              <a:rPr dirty="0" sz="1200" spc="-5">
                <a:solidFill>
                  <a:srgbClr val="8D8D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8D8DFF"/>
                </a:solidFill>
                <a:latin typeface="Trebuchet MS"/>
                <a:cs typeface="Trebuchet MS"/>
              </a:rPr>
              <a:t>such</a:t>
            </a:r>
            <a:r>
              <a:rPr dirty="0" sz="1200" spc="-25">
                <a:solidFill>
                  <a:srgbClr val="8D8DFF"/>
                </a:solidFill>
                <a:latin typeface="Trebuchet MS"/>
                <a:cs typeface="Trebuchet MS"/>
              </a:rPr>
              <a:t> as</a:t>
            </a:r>
            <a:endParaRPr sz="1200">
              <a:latin typeface="Trebuchet MS"/>
              <a:cs typeface="Trebuchet MS"/>
            </a:endParaRPr>
          </a:p>
          <a:p>
            <a:pPr algn="ctr" marL="26034" marR="17145" indent="-4445">
              <a:lnSpc>
                <a:spcPct val="100000"/>
              </a:lnSpc>
            </a:pPr>
            <a:r>
              <a:rPr dirty="0" sz="1200">
                <a:solidFill>
                  <a:srgbClr val="8D8DFF"/>
                </a:solidFill>
                <a:latin typeface="Trebuchet MS"/>
                <a:cs typeface="Trebuchet MS"/>
              </a:rPr>
              <a:t>Amazon</a:t>
            </a:r>
            <a:r>
              <a:rPr dirty="0" sz="1200" spc="165">
                <a:solidFill>
                  <a:srgbClr val="8D8D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8D8DFF"/>
                </a:solidFill>
                <a:latin typeface="Trebuchet MS"/>
                <a:cs typeface="Trebuchet MS"/>
              </a:rPr>
              <a:t>Athena, </a:t>
            </a:r>
            <a:r>
              <a:rPr dirty="0" sz="1200">
                <a:solidFill>
                  <a:srgbClr val="8D8DFF"/>
                </a:solidFill>
                <a:latin typeface="Trebuchet MS"/>
                <a:cs typeface="Trebuchet MS"/>
              </a:rPr>
              <a:t>Amazon</a:t>
            </a:r>
            <a:r>
              <a:rPr dirty="0" sz="1200" spc="165">
                <a:solidFill>
                  <a:srgbClr val="8D8D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8D8DFF"/>
                </a:solidFill>
                <a:latin typeface="Trebuchet MS"/>
                <a:cs typeface="Trebuchet MS"/>
              </a:rPr>
              <a:t>Redshift, </a:t>
            </a:r>
            <a:r>
              <a:rPr dirty="0" sz="1200" spc="80">
                <a:solidFill>
                  <a:srgbClr val="8D8DFF"/>
                </a:solidFill>
                <a:latin typeface="Trebuchet MS"/>
                <a:cs typeface="Trebuchet MS"/>
              </a:rPr>
              <a:t>AWS</a:t>
            </a:r>
            <a:r>
              <a:rPr dirty="0" sz="1200" spc="-15">
                <a:solidFill>
                  <a:srgbClr val="8D8D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8D8DFF"/>
                </a:solidFill>
                <a:latin typeface="Trebuchet MS"/>
                <a:cs typeface="Trebuchet MS"/>
              </a:rPr>
              <a:t>Lake</a:t>
            </a:r>
            <a:r>
              <a:rPr dirty="0" sz="1200" spc="-40">
                <a:solidFill>
                  <a:srgbClr val="8D8D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8D8DFF"/>
                </a:solidFill>
                <a:latin typeface="Trebuchet MS"/>
                <a:cs typeface="Trebuchet MS"/>
              </a:rPr>
              <a:t>Formation, </a:t>
            </a:r>
            <a:r>
              <a:rPr dirty="0" sz="1200">
                <a:solidFill>
                  <a:srgbClr val="8D8DFF"/>
                </a:solidFill>
                <a:latin typeface="Trebuchet MS"/>
                <a:cs typeface="Trebuchet MS"/>
              </a:rPr>
              <a:t>and</a:t>
            </a:r>
            <a:r>
              <a:rPr dirty="0" sz="1200" spc="95">
                <a:solidFill>
                  <a:srgbClr val="8D8D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8D8DFF"/>
                </a:solidFill>
                <a:latin typeface="Trebuchet MS"/>
                <a:cs typeface="Trebuchet MS"/>
              </a:rPr>
              <a:t>Amazon</a:t>
            </a:r>
            <a:r>
              <a:rPr dirty="0" sz="1200" spc="114">
                <a:solidFill>
                  <a:srgbClr val="8D8DFF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8D8DFF"/>
                </a:solidFill>
                <a:latin typeface="Trebuchet MS"/>
                <a:cs typeface="Trebuchet MS"/>
              </a:rPr>
              <a:t>S3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873241" y="2821970"/>
            <a:ext cx="1523365" cy="1804035"/>
          </a:xfrm>
          <a:prstGeom prst="rect">
            <a:avLst/>
          </a:prstGeom>
        </p:spPr>
        <p:txBody>
          <a:bodyPr wrap="square" lIns="0" tIns="755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95"/>
              </a:spcBef>
            </a:pPr>
            <a:r>
              <a:rPr dirty="0" sz="1300" b="1">
                <a:solidFill>
                  <a:srgbClr val="FFFFFF"/>
                </a:solidFill>
                <a:latin typeface="Trebuchet MS"/>
                <a:cs typeface="Trebuchet MS"/>
              </a:rPr>
              <a:t>Cleanse</a:t>
            </a:r>
            <a:r>
              <a:rPr dirty="0" sz="1300" spc="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b="1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300" spc="6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-10" b="1">
                <a:solidFill>
                  <a:srgbClr val="FFFFFF"/>
                </a:solidFill>
                <a:latin typeface="Trebuchet MS"/>
                <a:cs typeface="Trebuchet MS"/>
              </a:rPr>
              <a:t>enrich</a:t>
            </a:r>
            <a:endParaRPr sz="1300">
              <a:latin typeface="Trebuchet MS"/>
              <a:cs typeface="Trebuchet MS"/>
            </a:endParaRPr>
          </a:p>
          <a:p>
            <a:pPr algn="ctr" marL="12065" marR="5080" indent="-635">
              <a:lnSpc>
                <a:spcPct val="100000"/>
              </a:lnSpc>
              <a:spcBef>
                <a:spcPts val="425"/>
              </a:spcBef>
            </a:pPr>
            <a:r>
              <a:rPr dirty="0" sz="1200">
                <a:solidFill>
                  <a:srgbClr val="8D8DFF"/>
                </a:solidFill>
                <a:latin typeface="Trebuchet MS"/>
                <a:cs typeface="Trebuchet MS"/>
              </a:rPr>
              <a:t>Cleanse</a:t>
            </a:r>
            <a:r>
              <a:rPr dirty="0" sz="1200" spc="-15">
                <a:solidFill>
                  <a:srgbClr val="8D8D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8D8DFF"/>
                </a:solidFill>
                <a:latin typeface="Trebuchet MS"/>
                <a:cs typeface="Trebuchet MS"/>
              </a:rPr>
              <a:t>and</a:t>
            </a:r>
            <a:r>
              <a:rPr dirty="0" sz="1200" spc="25">
                <a:solidFill>
                  <a:srgbClr val="8D8D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8D8DFF"/>
                </a:solidFill>
                <a:latin typeface="Trebuchet MS"/>
                <a:cs typeface="Trebuchet MS"/>
              </a:rPr>
              <a:t>explore </a:t>
            </a:r>
            <a:r>
              <a:rPr dirty="0" sz="1200" spc="-20">
                <a:solidFill>
                  <a:srgbClr val="8D8DFF"/>
                </a:solidFill>
                <a:latin typeface="Trebuchet MS"/>
                <a:cs typeface="Trebuchet MS"/>
              </a:rPr>
              <a:t>data,</a:t>
            </a:r>
            <a:r>
              <a:rPr dirty="0" sz="1200" spc="5">
                <a:solidFill>
                  <a:srgbClr val="8D8D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8D8DFF"/>
                </a:solidFill>
                <a:latin typeface="Trebuchet MS"/>
                <a:cs typeface="Trebuchet MS"/>
              </a:rPr>
              <a:t>perform</a:t>
            </a:r>
            <a:r>
              <a:rPr dirty="0" sz="1200" spc="35">
                <a:solidFill>
                  <a:srgbClr val="8D8D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8D8DFF"/>
                </a:solidFill>
                <a:latin typeface="Trebuchet MS"/>
                <a:cs typeface="Trebuchet MS"/>
              </a:rPr>
              <a:t>feature </a:t>
            </a:r>
            <a:r>
              <a:rPr dirty="0" sz="1200">
                <a:solidFill>
                  <a:srgbClr val="8D8DFF"/>
                </a:solidFill>
                <a:latin typeface="Trebuchet MS"/>
                <a:cs typeface="Trebuchet MS"/>
              </a:rPr>
              <a:t>engineering</a:t>
            </a:r>
            <a:r>
              <a:rPr dirty="0" sz="1200" spc="135">
                <a:solidFill>
                  <a:srgbClr val="8D8DFF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8D8DFF"/>
                </a:solidFill>
                <a:latin typeface="Trebuchet MS"/>
                <a:cs typeface="Trebuchet MS"/>
              </a:rPr>
              <a:t>with </a:t>
            </a:r>
            <a:r>
              <a:rPr dirty="0" sz="1200">
                <a:solidFill>
                  <a:srgbClr val="8D8DFF"/>
                </a:solidFill>
                <a:latin typeface="Trebuchet MS"/>
                <a:cs typeface="Trebuchet MS"/>
              </a:rPr>
              <a:t>built-in</a:t>
            </a:r>
            <a:r>
              <a:rPr dirty="0" sz="1200" spc="-40">
                <a:solidFill>
                  <a:srgbClr val="8D8DFF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8D8DFF"/>
                </a:solidFill>
                <a:latin typeface="Trebuchet MS"/>
                <a:cs typeface="Trebuchet MS"/>
              </a:rPr>
              <a:t>data </a:t>
            </a:r>
            <a:r>
              <a:rPr dirty="0" sz="1200">
                <a:solidFill>
                  <a:srgbClr val="8D8DFF"/>
                </a:solidFill>
                <a:latin typeface="Trebuchet MS"/>
                <a:cs typeface="Trebuchet MS"/>
              </a:rPr>
              <a:t>transforms,</a:t>
            </a:r>
            <a:r>
              <a:rPr dirty="0" sz="1200" spc="-40">
                <a:solidFill>
                  <a:srgbClr val="8D8DFF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8D8DFF"/>
                </a:solidFill>
                <a:latin typeface="Trebuchet MS"/>
                <a:cs typeface="Trebuchet MS"/>
              </a:rPr>
              <a:t>and </a:t>
            </a:r>
            <a:r>
              <a:rPr dirty="0" sz="1200" spc="-10">
                <a:solidFill>
                  <a:srgbClr val="8D8DFF"/>
                </a:solidFill>
                <a:latin typeface="Trebuchet MS"/>
                <a:cs typeface="Trebuchet MS"/>
              </a:rPr>
              <a:t>detect</a:t>
            </a:r>
            <a:r>
              <a:rPr dirty="0" sz="1200">
                <a:solidFill>
                  <a:srgbClr val="8D8DFF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8D8DFF"/>
                </a:solidFill>
                <a:latin typeface="Trebuchet MS"/>
                <a:cs typeface="Trebuchet MS"/>
              </a:rPr>
              <a:t>statistical</a:t>
            </a:r>
            <a:r>
              <a:rPr dirty="0" sz="1200" spc="-40">
                <a:solidFill>
                  <a:srgbClr val="8D8DFF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8D8DFF"/>
                </a:solidFill>
                <a:latin typeface="Trebuchet MS"/>
                <a:cs typeface="Trebuchet MS"/>
              </a:rPr>
              <a:t>bias </a:t>
            </a:r>
            <a:r>
              <a:rPr dirty="0" sz="1200">
                <a:solidFill>
                  <a:srgbClr val="8D8DFF"/>
                </a:solidFill>
                <a:latin typeface="Trebuchet MS"/>
                <a:cs typeface="Trebuchet MS"/>
              </a:rPr>
              <a:t>with</a:t>
            </a:r>
            <a:r>
              <a:rPr dirty="0" sz="1200" spc="-30">
                <a:solidFill>
                  <a:srgbClr val="8D8D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8D8DFF"/>
                </a:solidFill>
                <a:latin typeface="Trebuchet MS"/>
                <a:cs typeface="Trebuchet MS"/>
              </a:rPr>
              <a:t>SageMaker Clarify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116451" y="2818579"/>
            <a:ext cx="1464945" cy="1438910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600"/>
              </a:spcBef>
            </a:pPr>
            <a:r>
              <a:rPr dirty="0" sz="1300" spc="-10" b="1">
                <a:solidFill>
                  <a:srgbClr val="FFFFFF"/>
                </a:solidFill>
                <a:latin typeface="Trebuchet MS"/>
                <a:cs typeface="Trebuchet MS"/>
              </a:rPr>
              <a:t>Visualize</a:t>
            </a:r>
            <a:endParaRPr sz="1300">
              <a:latin typeface="Trebuchet MS"/>
              <a:cs typeface="Trebuchet MS"/>
            </a:endParaRPr>
          </a:p>
          <a:p>
            <a:pPr algn="ctr" marL="12700" marR="5080" indent="1270">
              <a:lnSpc>
                <a:spcPct val="100000"/>
              </a:lnSpc>
              <a:spcBef>
                <a:spcPts val="425"/>
              </a:spcBef>
            </a:pPr>
            <a:r>
              <a:rPr dirty="0" sz="1200" spc="-10">
                <a:solidFill>
                  <a:srgbClr val="8D8DFF"/>
                </a:solidFill>
                <a:latin typeface="Trebuchet MS"/>
                <a:cs typeface="Trebuchet MS"/>
              </a:rPr>
              <a:t>Graphically </a:t>
            </a:r>
            <a:r>
              <a:rPr dirty="0" sz="1200">
                <a:solidFill>
                  <a:srgbClr val="8D8DFF"/>
                </a:solidFill>
                <a:latin typeface="Trebuchet MS"/>
                <a:cs typeface="Trebuchet MS"/>
              </a:rPr>
              <a:t>understand</a:t>
            </a:r>
            <a:r>
              <a:rPr dirty="0" sz="1200" spc="60">
                <a:solidFill>
                  <a:srgbClr val="8D8D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8D8DFF"/>
                </a:solidFill>
                <a:latin typeface="Trebuchet MS"/>
                <a:cs typeface="Trebuchet MS"/>
              </a:rPr>
              <a:t>data</a:t>
            </a:r>
            <a:r>
              <a:rPr dirty="0" sz="1200" spc="75">
                <a:solidFill>
                  <a:srgbClr val="8D8DFF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8D8DFF"/>
                </a:solidFill>
                <a:latin typeface="Trebuchet MS"/>
                <a:cs typeface="Trebuchet MS"/>
              </a:rPr>
              <a:t>and </a:t>
            </a:r>
            <a:r>
              <a:rPr dirty="0" sz="1200" spc="-10">
                <a:solidFill>
                  <a:srgbClr val="8D8DFF"/>
                </a:solidFill>
                <a:latin typeface="Trebuchet MS"/>
                <a:cs typeface="Trebuchet MS"/>
              </a:rPr>
              <a:t>detect</a:t>
            </a:r>
            <a:r>
              <a:rPr dirty="0" sz="1200" spc="-30">
                <a:solidFill>
                  <a:srgbClr val="8D8D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8D8DFF"/>
                </a:solidFill>
                <a:latin typeface="Trebuchet MS"/>
                <a:cs typeface="Trebuchet MS"/>
              </a:rPr>
              <a:t>outliers</a:t>
            </a:r>
            <a:r>
              <a:rPr dirty="0" sz="1200" spc="-75">
                <a:solidFill>
                  <a:srgbClr val="8D8DFF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8D8DFF"/>
                </a:solidFill>
                <a:latin typeface="Trebuchet MS"/>
                <a:cs typeface="Trebuchet MS"/>
              </a:rPr>
              <a:t>with </a:t>
            </a:r>
            <a:r>
              <a:rPr dirty="0" sz="1200" spc="-10">
                <a:solidFill>
                  <a:srgbClr val="8D8DFF"/>
                </a:solidFill>
                <a:latin typeface="Trebuchet MS"/>
                <a:cs typeface="Trebuchet MS"/>
              </a:rPr>
              <a:t>preconfigured visualization templates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682865" y="2829312"/>
            <a:ext cx="1490980" cy="1437640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90"/>
              </a:spcBef>
            </a:pPr>
            <a:r>
              <a:rPr dirty="0" sz="1300" spc="-10" b="1">
                <a:solidFill>
                  <a:srgbClr val="FFFFFF"/>
                </a:solidFill>
                <a:latin typeface="Trebuchet MS"/>
                <a:cs typeface="Trebuchet MS"/>
              </a:rPr>
              <a:t>Understand</a:t>
            </a:r>
            <a:endParaRPr sz="1300">
              <a:latin typeface="Trebuchet MS"/>
              <a:cs typeface="Trebuchet MS"/>
            </a:endParaRPr>
          </a:p>
          <a:p>
            <a:pPr algn="ctr" marL="12065" marR="5080">
              <a:lnSpc>
                <a:spcPct val="100000"/>
              </a:lnSpc>
              <a:spcBef>
                <a:spcPts val="425"/>
              </a:spcBef>
            </a:pPr>
            <a:r>
              <a:rPr dirty="0" sz="1200">
                <a:solidFill>
                  <a:srgbClr val="8D8DFF"/>
                </a:solidFill>
                <a:latin typeface="Trebuchet MS"/>
                <a:cs typeface="Trebuchet MS"/>
              </a:rPr>
              <a:t>Use</a:t>
            </a:r>
            <a:r>
              <a:rPr dirty="0" sz="1200" spc="10">
                <a:solidFill>
                  <a:srgbClr val="8D8D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8D8DFF"/>
                </a:solidFill>
                <a:latin typeface="Trebuchet MS"/>
                <a:cs typeface="Trebuchet MS"/>
              </a:rPr>
              <a:t>a</a:t>
            </a:r>
            <a:r>
              <a:rPr dirty="0" sz="1200" spc="10">
                <a:solidFill>
                  <a:srgbClr val="8D8D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8D8DFF"/>
                </a:solidFill>
                <a:latin typeface="Trebuchet MS"/>
                <a:cs typeface="Trebuchet MS"/>
              </a:rPr>
              <a:t>sample</a:t>
            </a:r>
            <a:r>
              <a:rPr dirty="0" sz="1200" spc="10">
                <a:solidFill>
                  <a:srgbClr val="8D8D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8D8DFF"/>
                </a:solidFill>
                <a:latin typeface="Trebuchet MS"/>
                <a:cs typeface="Trebuchet MS"/>
              </a:rPr>
              <a:t>dataset </a:t>
            </a:r>
            <a:r>
              <a:rPr dirty="0" sz="1200">
                <a:solidFill>
                  <a:srgbClr val="8D8DFF"/>
                </a:solidFill>
                <a:latin typeface="Trebuchet MS"/>
                <a:cs typeface="Trebuchet MS"/>
              </a:rPr>
              <a:t>to</a:t>
            </a:r>
            <a:r>
              <a:rPr dirty="0" sz="1200" spc="-20">
                <a:solidFill>
                  <a:srgbClr val="8D8D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8D8DFF"/>
                </a:solidFill>
                <a:latin typeface="Trebuchet MS"/>
                <a:cs typeface="Trebuchet MS"/>
              </a:rPr>
              <a:t>quickly</a:t>
            </a:r>
            <a:r>
              <a:rPr dirty="0" sz="1200" spc="-60">
                <a:solidFill>
                  <a:srgbClr val="8D8D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8D8DFF"/>
                </a:solidFill>
                <a:latin typeface="Trebuchet MS"/>
                <a:cs typeface="Trebuchet MS"/>
              </a:rPr>
              <a:t>estimate </a:t>
            </a:r>
            <a:r>
              <a:rPr dirty="0" sz="1200">
                <a:solidFill>
                  <a:srgbClr val="8D8DFF"/>
                </a:solidFill>
                <a:latin typeface="Trebuchet MS"/>
                <a:cs typeface="Trebuchet MS"/>
              </a:rPr>
              <a:t>model</a:t>
            </a:r>
            <a:r>
              <a:rPr dirty="0" sz="1200" spc="75">
                <a:solidFill>
                  <a:srgbClr val="8D8D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8D8DFF"/>
                </a:solidFill>
                <a:latin typeface="Trebuchet MS"/>
                <a:cs typeface="Trebuchet MS"/>
              </a:rPr>
              <a:t>performance </a:t>
            </a:r>
            <a:r>
              <a:rPr dirty="0" sz="1200">
                <a:solidFill>
                  <a:srgbClr val="8D8DFF"/>
                </a:solidFill>
                <a:latin typeface="Trebuchet MS"/>
                <a:cs typeface="Trebuchet MS"/>
              </a:rPr>
              <a:t>and</a:t>
            </a:r>
            <a:r>
              <a:rPr dirty="0" sz="1200" spc="-15">
                <a:solidFill>
                  <a:srgbClr val="8D8D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8D8DFF"/>
                </a:solidFill>
                <a:latin typeface="Trebuchet MS"/>
                <a:cs typeface="Trebuchet MS"/>
              </a:rPr>
              <a:t>accuracy</a:t>
            </a:r>
            <a:r>
              <a:rPr dirty="0" sz="1200" spc="-25">
                <a:solidFill>
                  <a:srgbClr val="8D8DFF"/>
                </a:solidFill>
                <a:latin typeface="Trebuchet MS"/>
                <a:cs typeface="Trebuchet MS"/>
              </a:rPr>
              <a:t> and </a:t>
            </a:r>
            <a:r>
              <a:rPr dirty="0" sz="1200">
                <a:solidFill>
                  <a:srgbClr val="8D8DFF"/>
                </a:solidFill>
                <a:latin typeface="Trebuchet MS"/>
                <a:cs typeface="Trebuchet MS"/>
              </a:rPr>
              <a:t>diagnose</a:t>
            </a:r>
            <a:r>
              <a:rPr dirty="0" sz="1200" spc="145">
                <a:solidFill>
                  <a:srgbClr val="8D8D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8D8DFF"/>
                </a:solidFill>
                <a:latin typeface="Trebuchet MS"/>
                <a:cs typeface="Trebuchet MS"/>
              </a:rPr>
              <a:t>potential issues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259079" y="1493519"/>
            <a:ext cx="2162175" cy="3050540"/>
            <a:chOff x="259079" y="1493519"/>
            <a:chExt cx="2162175" cy="3050540"/>
          </a:xfrm>
        </p:grpSpPr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9079" y="1493519"/>
              <a:ext cx="2161794" cy="3050285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431292" y="1744979"/>
              <a:ext cx="1828800" cy="2628900"/>
            </a:xfrm>
            <a:custGeom>
              <a:avLst/>
              <a:gdLst/>
              <a:ahLst/>
              <a:cxnLst/>
              <a:rect l="l" t="t" r="r" b="b"/>
              <a:pathLst>
                <a:path w="1828800" h="2628900">
                  <a:moveTo>
                    <a:pt x="0" y="2628900"/>
                  </a:moveTo>
                  <a:lnTo>
                    <a:pt x="1828800" y="26289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2628900"/>
                  </a:lnTo>
                  <a:close/>
                </a:path>
              </a:pathLst>
            </a:custGeom>
            <a:solidFill>
              <a:srgbClr val="00006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1292" y="1674875"/>
              <a:ext cx="1828800" cy="70103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960120" y="2243327"/>
              <a:ext cx="0" cy="170815"/>
            </a:xfrm>
            <a:custGeom>
              <a:avLst/>
              <a:gdLst/>
              <a:ahLst/>
              <a:cxnLst/>
              <a:rect l="l" t="t" r="r" b="b"/>
              <a:pathLst>
                <a:path w="0" h="170814">
                  <a:moveTo>
                    <a:pt x="0" y="170687"/>
                  </a:moveTo>
                  <a:lnTo>
                    <a:pt x="0" y="85344"/>
                  </a:lnTo>
                  <a:lnTo>
                    <a:pt x="0" y="0"/>
                  </a:lnTo>
                  <a:lnTo>
                    <a:pt x="0" y="170687"/>
                  </a:lnTo>
                  <a:close/>
                </a:path>
              </a:pathLst>
            </a:custGeom>
            <a:ln w="12192">
              <a:solidFill>
                <a:srgbClr val="289E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153668" y="2083307"/>
              <a:ext cx="96520" cy="245745"/>
            </a:xfrm>
            <a:custGeom>
              <a:avLst/>
              <a:gdLst/>
              <a:ahLst/>
              <a:cxnLst/>
              <a:rect l="l" t="t" r="r" b="b"/>
              <a:pathLst>
                <a:path w="96519" h="245744">
                  <a:moveTo>
                    <a:pt x="0" y="245363"/>
                  </a:moveTo>
                  <a:lnTo>
                    <a:pt x="0" y="144652"/>
                  </a:lnTo>
                  <a:lnTo>
                    <a:pt x="96012" y="96519"/>
                  </a:lnTo>
                  <a:lnTo>
                    <a:pt x="96012" y="0"/>
                  </a:lnTo>
                </a:path>
              </a:pathLst>
            </a:custGeom>
            <a:ln w="12192">
              <a:solidFill>
                <a:srgbClr val="FF732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057656" y="2179319"/>
              <a:ext cx="96520" cy="48895"/>
            </a:xfrm>
            <a:custGeom>
              <a:avLst/>
              <a:gdLst/>
              <a:ahLst/>
              <a:cxnLst/>
              <a:rect l="l" t="t" r="r" b="b"/>
              <a:pathLst>
                <a:path w="96519" h="48894">
                  <a:moveTo>
                    <a:pt x="96012" y="48767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FF64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153668" y="1996439"/>
              <a:ext cx="0" cy="119380"/>
            </a:xfrm>
            <a:custGeom>
              <a:avLst/>
              <a:gdLst/>
              <a:ahLst/>
              <a:cxnLst/>
              <a:rect l="l" t="t" r="r" b="b"/>
              <a:pathLst>
                <a:path w="0" h="119380">
                  <a:moveTo>
                    <a:pt x="0" y="118872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FF762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960120" y="2273807"/>
              <a:ext cx="93345" cy="55244"/>
            </a:xfrm>
            <a:custGeom>
              <a:avLst/>
              <a:gdLst/>
              <a:ahLst/>
              <a:cxnLst/>
              <a:rect l="l" t="t" r="r" b="b"/>
              <a:pathLst>
                <a:path w="93344" h="55244">
                  <a:moveTo>
                    <a:pt x="0" y="54863"/>
                  </a:moveTo>
                  <a:lnTo>
                    <a:pt x="92964" y="0"/>
                  </a:lnTo>
                </a:path>
              </a:pathLst>
            </a:custGeom>
            <a:ln w="12192">
              <a:solidFill>
                <a:srgbClr val="FF52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057656" y="2420111"/>
              <a:ext cx="96520" cy="64135"/>
            </a:xfrm>
            <a:custGeom>
              <a:avLst/>
              <a:gdLst/>
              <a:ahLst/>
              <a:cxnLst/>
              <a:rect l="l" t="t" r="r" b="b"/>
              <a:pathLst>
                <a:path w="96519" h="64135">
                  <a:moveTo>
                    <a:pt x="0" y="64008"/>
                  </a:moveTo>
                  <a:lnTo>
                    <a:pt x="96012" y="0"/>
                  </a:lnTo>
                </a:path>
              </a:pathLst>
            </a:custGeom>
            <a:ln w="12192">
              <a:solidFill>
                <a:srgbClr val="FF64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144524" y="2602991"/>
              <a:ext cx="93345" cy="53340"/>
            </a:xfrm>
            <a:custGeom>
              <a:avLst/>
              <a:gdLst/>
              <a:ahLst/>
              <a:cxnLst/>
              <a:rect l="l" t="t" r="r" b="b"/>
              <a:pathLst>
                <a:path w="93344" h="53339">
                  <a:moveTo>
                    <a:pt x="0" y="53340"/>
                  </a:moveTo>
                  <a:lnTo>
                    <a:pt x="92963" y="0"/>
                  </a:lnTo>
                </a:path>
              </a:pathLst>
            </a:custGeom>
            <a:ln w="12192">
              <a:solidFill>
                <a:srgbClr val="FF6F2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057656" y="2324100"/>
              <a:ext cx="288290" cy="208915"/>
            </a:xfrm>
            <a:custGeom>
              <a:avLst/>
              <a:gdLst/>
              <a:ahLst/>
              <a:cxnLst/>
              <a:rect l="l" t="t" r="r" b="b"/>
              <a:pathLst>
                <a:path w="288290" h="208914">
                  <a:moveTo>
                    <a:pt x="79247" y="208787"/>
                  </a:moveTo>
                  <a:lnTo>
                    <a:pt x="288035" y="96012"/>
                  </a:lnTo>
                </a:path>
                <a:path w="288290" h="208914">
                  <a:moveTo>
                    <a:pt x="0" y="64008"/>
                  </a:moveTo>
                  <a:lnTo>
                    <a:pt x="96012" y="0"/>
                  </a:lnTo>
                </a:path>
              </a:pathLst>
            </a:custGeom>
            <a:ln w="12192">
              <a:solidFill>
                <a:srgbClr val="FF732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4024" y="1932050"/>
              <a:ext cx="397763" cy="783971"/>
            </a:xfrm>
            <a:prstGeom prst="rect">
              <a:avLst/>
            </a:prstGeom>
          </p:spPr>
        </p:pic>
        <p:sp>
          <p:nvSpPr>
            <p:cNvPr id="24" name="object 24" descr=""/>
            <p:cNvSpPr/>
            <p:nvPr/>
          </p:nvSpPr>
          <p:spPr>
            <a:xfrm>
              <a:off x="1153668" y="2324100"/>
              <a:ext cx="96520" cy="144780"/>
            </a:xfrm>
            <a:custGeom>
              <a:avLst/>
              <a:gdLst/>
              <a:ahLst/>
              <a:cxnLst/>
              <a:rect l="l" t="t" r="r" b="b"/>
              <a:pathLst>
                <a:path w="96519" h="144780">
                  <a:moveTo>
                    <a:pt x="96012" y="144779"/>
                  </a:moveTo>
                  <a:lnTo>
                    <a:pt x="96012" y="64388"/>
                  </a:lnTo>
                  <a:lnTo>
                    <a:pt x="0" y="0"/>
                  </a:lnTo>
                </a:path>
              </a:pathLst>
            </a:custGeom>
            <a:ln w="12191">
              <a:solidFill>
                <a:srgbClr val="FF732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1731263" y="2243327"/>
              <a:ext cx="0" cy="170815"/>
            </a:xfrm>
            <a:custGeom>
              <a:avLst/>
              <a:gdLst/>
              <a:ahLst/>
              <a:cxnLst/>
              <a:rect l="l" t="t" r="r" b="b"/>
              <a:pathLst>
                <a:path w="0" h="170814">
                  <a:moveTo>
                    <a:pt x="0" y="0"/>
                  </a:moveTo>
                  <a:lnTo>
                    <a:pt x="0" y="85344"/>
                  </a:lnTo>
                  <a:lnTo>
                    <a:pt x="0" y="170687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289E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1635252" y="2371344"/>
              <a:ext cx="96520" cy="48895"/>
            </a:xfrm>
            <a:custGeom>
              <a:avLst/>
              <a:gdLst/>
              <a:ahLst/>
              <a:cxnLst/>
              <a:rect l="l" t="t" r="r" b="b"/>
              <a:pathLst>
                <a:path w="96519" h="48894">
                  <a:moveTo>
                    <a:pt x="0" y="0"/>
                  </a:moveTo>
                  <a:lnTo>
                    <a:pt x="96012" y="48767"/>
                  </a:lnTo>
                </a:path>
              </a:pathLst>
            </a:custGeom>
            <a:ln w="12192">
              <a:solidFill>
                <a:srgbClr val="FF920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571243" y="2115311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64007" y="0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FF92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1345691" y="2548127"/>
              <a:ext cx="97790" cy="0"/>
            </a:xfrm>
            <a:custGeom>
              <a:avLst/>
              <a:gdLst/>
              <a:ahLst/>
              <a:cxnLst/>
              <a:rect l="l" t="t" r="r" b="b"/>
              <a:pathLst>
                <a:path w="97790" h="0">
                  <a:moveTo>
                    <a:pt x="0" y="0"/>
                  </a:moveTo>
                  <a:lnTo>
                    <a:pt x="97536" y="0"/>
                  </a:lnTo>
                </a:path>
              </a:pathLst>
            </a:custGeom>
            <a:ln w="12192">
              <a:solidFill>
                <a:srgbClr val="FF82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1507235" y="2083307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4" h="64135">
                  <a:moveTo>
                    <a:pt x="64007" y="32003"/>
                  </a:moveTo>
                  <a:lnTo>
                    <a:pt x="61489" y="44451"/>
                  </a:lnTo>
                  <a:lnTo>
                    <a:pt x="54625" y="54625"/>
                  </a:lnTo>
                  <a:lnTo>
                    <a:pt x="44451" y="61489"/>
                  </a:lnTo>
                  <a:lnTo>
                    <a:pt x="32003" y="64007"/>
                  </a:lnTo>
                  <a:lnTo>
                    <a:pt x="19556" y="61489"/>
                  </a:lnTo>
                  <a:lnTo>
                    <a:pt x="9382" y="54625"/>
                  </a:lnTo>
                  <a:lnTo>
                    <a:pt x="2518" y="44451"/>
                  </a:lnTo>
                  <a:lnTo>
                    <a:pt x="0" y="32003"/>
                  </a:lnTo>
                  <a:lnTo>
                    <a:pt x="2518" y="19556"/>
                  </a:lnTo>
                  <a:lnTo>
                    <a:pt x="9382" y="9382"/>
                  </a:lnTo>
                  <a:lnTo>
                    <a:pt x="19556" y="2518"/>
                  </a:lnTo>
                  <a:lnTo>
                    <a:pt x="32003" y="0"/>
                  </a:lnTo>
                  <a:lnTo>
                    <a:pt x="44451" y="2518"/>
                  </a:lnTo>
                  <a:lnTo>
                    <a:pt x="54625" y="9382"/>
                  </a:lnTo>
                  <a:lnTo>
                    <a:pt x="61489" y="19556"/>
                  </a:lnTo>
                  <a:lnTo>
                    <a:pt x="64007" y="32003"/>
                  </a:lnTo>
                  <a:close/>
                </a:path>
              </a:pathLst>
            </a:custGeom>
            <a:ln w="12192">
              <a:solidFill>
                <a:srgbClr val="FF92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1571243" y="2324100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64007" y="32003"/>
                  </a:moveTo>
                  <a:lnTo>
                    <a:pt x="61489" y="44451"/>
                  </a:lnTo>
                  <a:lnTo>
                    <a:pt x="54625" y="54625"/>
                  </a:lnTo>
                  <a:lnTo>
                    <a:pt x="44451" y="61489"/>
                  </a:lnTo>
                  <a:lnTo>
                    <a:pt x="32003" y="64008"/>
                  </a:lnTo>
                  <a:lnTo>
                    <a:pt x="19556" y="61489"/>
                  </a:lnTo>
                  <a:lnTo>
                    <a:pt x="9382" y="54625"/>
                  </a:lnTo>
                  <a:lnTo>
                    <a:pt x="2518" y="44451"/>
                  </a:lnTo>
                  <a:lnTo>
                    <a:pt x="0" y="32003"/>
                  </a:lnTo>
                  <a:lnTo>
                    <a:pt x="2518" y="19556"/>
                  </a:lnTo>
                  <a:lnTo>
                    <a:pt x="9382" y="9382"/>
                  </a:lnTo>
                  <a:lnTo>
                    <a:pt x="19556" y="2518"/>
                  </a:lnTo>
                  <a:lnTo>
                    <a:pt x="32003" y="0"/>
                  </a:lnTo>
                  <a:lnTo>
                    <a:pt x="44451" y="2518"/>
                  </a:lnTo>
                  <a:lnTo>
                    <a:pt x="54625" y="9382"/>
                  </a:lnTo>
                  <a:lnTo>
                    <a:pt x="61489" y="19556"/>
                  </a:lnTo>
                  <a:lnTo>
                    <a:pt x="64007" y="32003"/>
                  </a:lnTo>
                  <a:close/>
                </a:path>
              </a:pathLst>
            </a:custGeom>
            <a:ln w="12191">
              <a:solidFill>
                <a:srgbClr val="FF920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1443227" y="2243327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4" h="64135">
                  <a:moveTo>
                    <a:pt x="64008" y="32004"/>
                  </a:moveTo>
                  <a:lnTo>
                    <a:pt x="61489" y="44451"/>
                  </a:lnTo>
                  <a:lnTo>
                    <a:pt x="54625" y="54625"/>
                  </a:lnTo>
                  <a:lnTo>
                    <a:pt x="44451" y="61489"/>
                  </a:lnTo>
                  <a:lnTo>
                    <a:pt x="32003" y="64008"/>
                  </a:lnTo>
                  <a:lnTo>
                    <a:pt x="19556" y="61489"/>
                  </a:lnTo>
                  <a:lnTo>
                    <a:pt x="9382" y="54625"/>
                  </a:lnTo>
                  <a:lnTo>
                    <a:pt x="2518" y="44451"/>
                  </a:lnTo>
                  <a:lnTo>
                    <a:pt x="0" y="32004"/>
                  </a:lnTo>
                  <a:lnTo>
                    <a:pt x="2518" y="19556"/>
                  </a:lnTo>
                  <a:lnTo>
                    <a:pt x="9382" y="9382"/>
                  </a:lnTo>
                  <a:lnTo>
                    <a:pt x="19556" y="2518"/>
                  </a:lnTo>
                  <a:lnTo>
                    <a:pt x="32003" y="0"/>
                  </a:lnTo>
                  <a:lnTo>
                    <a:pt x="44451" y="2518"/>
                  </a:lnTo>
                  <a:lnTo>
                    <a:pt x="54625" y="9382"/>
                  </a:lnTo>
                  <a:lnTo>
                    <a:pt x="61489" y="19556"/>
                  </a:lnTo>
                  <a:lnTo>
                    <a:pt x="64008" y="32004"/>
                  </a:lnTo>
                  <a:close/>
                </a:path>
              </a:pathLst>
            </a:custGeom>
            <a:ln w="12192">
              <a:solidFill>
                <a:srgbClr val="FF861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1443227" y="2516123"/>
              <a:ext cx="64135" cy="66040"/>
            </a:xfrm>
            <a:custGeom>
              <a:avLst/>
              <a:gdLst/>
              <a:ahLst/>
              <a:cxnLst/>
              <a:rect l="l" t="t" r="r" b="b"/>
              <a:pathLst>
                <a:path w="64134" h="66039">
                  <a:moveTo>
                    <a:pt x="64008" y="32765"/>
                  </a:moveTo>
                  <a:lnTo>
                    <a:pt x="61489" y="45493"/>
                  </a:lnTo>
                  <a:lnTo>
                    <a:pt x="54625" y="55911"/>
                  </a:lnTo>
                  <a:lnTo>
                    <a:pt x="44451" y="62948"/>
                  </a:lnTo>
                  <a:lnTo>
                    <a:pt x="32003" y="65531"/>
                  </a:lnTo>
                  <a:lnTo>
                    <a:pt x="19556" y="62948"/>
                  </a:lnTo>
                  <a:lnTo>
                    <a:pt x="9382" y="55911"/>
                  </a:lnTo>
                  <a:lnTo>
                    <a:pt x="2518" y="45493"/>
                  </a:lnTo>
                  <a:lnTo>
                    <a:pt x="0" y="32765"/>
                  </a:lnTo>
                  <a:lnTo>
                    <a:pt x="2518" y="20038"/>
                  </a:lnTo>
                  <a:lnTo>
                    <a:pt x="9382" y="9620"/>
                  </a:lnTo>
                  <a:lnTo>
                    <a:pt x="19556" y="2583"/>
                  </a:lnTo>
                  <a:lnTo>
                    <a:pt x="32003" y="0"/>
                  </a:lnTo>
                  <a:lnTo>
                    <a:pt x="44451" y="2583"/>
                  </a:lnTo>
                  <a:lnTo>
                    <a:pt x="54625" y="9620"/>
                  </a:lnTo>
                  <a:lnTo>
                    <a:pt x="61489" y="20038"/>
                  </a:lnTo>
                  <a:lnTo>
                    <a:pt x="64008" y="32765"/>
                  </a:lnTo>
                  <a:close/>
                </a:path>
              </a:pathLst>
            </a:custGeom>
            <a:ln w="12192">
              <a:solidFill>
                <a:srgbClr val="FF821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39596" y="1932050"/>
              <a:ext cx="397764" cy="783971"/>
            </a:xfrm>
            <a:prstGeom prst="rect">
              <a:avLst/>
            </a:prstGeom>
          </p:spPr>
        </p:pic>
      </p:grpSp>
      <p:sp>
        <p:nvSpPr>
          <p:cNvPr id="34" name="object 34" descr=""/>
          <p:cNvSpPr txBox="1"/>
          <p:nvPr/>
        </p:nvSpPr>
        <p:spPr>
          <a:xfrm>
            <a:off x="431291" y="2854197"/>
            <a:ext cx="1828800" cy="141922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ctr" marL="335915" marR="327025" indent="-635">
              <a:lnSpc>
                <a:spcPct val="102800"/>
              </a:lnSpc>
              <a:spcBef>
                <a:spcPts val="85"/>
              </a:spcBef>
            </a:pPr>
            <a:r>
              <a:rPr dirty="0" sz="1300" spc="-10" b="1">
                <a:solidFill>
                  <a:srgbClr val="FFFFFF"/>
                </a:solidFill>
                <a:latin typeface="Trebuchet MS"/>
                <a:cs typeface="Trebuchet MS"/>
              </a:rPr>
              <a:t>Amazon </a:t>
            </a:r>
            <a:r>
              <a:rPr dirty="0" sz="1300" spc="45" b="1">
                <a:solidFill>
                  <a:srgbClr val="FFFFFF"/>
                </a:solidFill>
                <a:latin typeface="Trebuchet MS"/>
                <a:cs typeface="Trebuchet MS"/>
              </a:rPr>
              <a:t>SageMaker </a:t>
            </a:r>
            <a:r>
              <a:rPr dirty="0" sz="1300" b="1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300" spc="1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-10" b="1">
                <a:solidFill>
                  <a:srgbClr val="FFFFFF"/>
                </a:solidFill>
                <a:latin typeface="Trebuchet MS"/>
                <a:cs typeface="Trebuchet MS"/>
              </a:rPr>
              <a:t>Wrangler</a:t>
            </a:r>
            <a:endParaRPr sz="1300">
              <a:latin typeface="Trebuchet MS"/>
              <a:cs typeface="Trebuchet MS"/>
            </a:endParaRPr>
          </a:p>
          <a:p>
            <a:pPr algn="ctr" marL="253365" marR="245110">
              <a:lnSpc>
                <a:spcPct val="100000"/>
              </a:lnSpc>
              <a:spcBef>
                <a:spcPts val="415"/>
              </a:spcBef>
            </a:pPr>
            <a:r>
              <a:rPr dirty="0" sz="1200" spc="55">
                <a:solidFill>
                  <a:srgbClr val="8D8DFF"/>
                </a:solidFill>
                <a:latin typeface="Trebuchet MS"/>
                <a:cs typeface="Trebuchet MS"/>
              </a:rPr>
              <a:t>A</a:t>
            </a:r>
            <a:r>
              <a:rPr dirty="0" sz="1200" spc="-25">
                <a:solidFill>
                  <a:srgbClr val="8D8DFF"/>
                </a:solidFill>
                <a:latin typeface="Trebuchet MS"/>
                <a:cs typeface="Trebuchet MS"/>
              </a:rPr>
              <a:t> faster,</a:t>
            </a:r>
            <a:r>
              <a:rPr dirty="0" sz="1200" spc="-15">
                <a:solidFill>
                  <a:srgbClr val="8D8D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8D8DFF"/>
                </a:solidFill>
                <a:latin typeface="Trebuchet MS"/>
                <a:cs typeface="Trebuchet MS"/>
              </a:rPr>
              <a:t>visual</a:t>
            </a:r>
            <a:r>
              <a:rPr dirty="0" sz="1200" spc="-60">
                <a:solidFill>
                  <a:srgbClr val="8D8DFF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8D8DFF"/>
                </a:solidFill>
                <a:latin typeface="Trebuchet MS"/>
                <a:cs typeface="Trebuchet MS"/>
              </a:rPr>
              <a:t>way </a:t>
            </a:r>
            <a:r>
              <a:rPr dirty="0" sz="1200">
                <a:solidFill>
                  <a:srgbClr val="8D8DFF"/>
                </a:solidFill>
                <a:latin typeface="Trebuchet MS"/>
                <a:cs typeface="Trebuchet MS"/>
              </a:rPr>
              <a:t>to</a:t>
            </a:r>
            <a:r>
              <a:rPr dirty="0" sz="1200" spc="70">
                <a:solidFill>
                  <a:srgbClr val="8D8D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8D8DFF"/>
                </a:solidFill>
                <a:latin typeface="Trebuchet MS"/>
                <a:cs typeface="Trebuchet MS"/>
              </a:rPr>
              <a:t>aggregate</a:t>
            </a:r>
            <a:r>
              <a:rPr dirty="0" sz="1200" spc="90">
                <a:solidFill>
                  <a:srgbClr val="8D8DFF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8D8DFF"/>
                </a:solidFill>
                <a:latin typeface="Trebuchet MS"/>
                <a:cs typeface="Trebuchet MS"/>
              </a:rPr>
              <a:t>and </a:t>
            </a:r>
            <a:r>
              <a:rPr dirty="0" sz="1200">
                <a:solidFill>
                  <a:srgbClr val="8D8DFF"/>
                </a:solidFill>
                <a:latin typeface="Trebuchet MS"/>
                <a:cs typeface="Trebuchet MS"/>
              </a:rPr>
              <a:t>prepare</a:t>
            </a:r>
            <a:r>
              <a:rPr dirty="0" sz="1200" spc="-5">
                <a:solidFill>
                  <a:srgbClr val="8D8D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8D8DFF"/>
                </a:solidFill>
                <a:latin typeface="Trebuchet MS"/>
                <a:cs typeface="Trebuchet MS"/>
              </a:rPr>
              <a:t>data</a:t>
            </a:r>
            <a:r>
              <a:rPr dirty="0" sz="1200" spc="-15">
                <a:solidFill>
                  <a:srgbClr val="8D8DFF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8D8DFF"/>
                </a:solidFill>
                <a:latin typeface="Trebuchet MS"/>
                <a:cs typeface="Trebuchet MS"/>
              </a:rPr>
              <a:t>for </a:t>
            </a:r>
            <a:r>
              <a:rPr dirty="0" sz="1200">
                <a:solidFill>
                  <a:srgbClr val="8D8DFF"/>
                </a:solidFill>
                <a:latin typeface="Trebuchet MS"/>
                <a:cs typeface="Trebuchet MS"/>
              </a:rPr>
              <a:t>machine</a:t>
            </a:r>
            <a:r>
              <a:rPr dirty="0" sz="1200" spc="-5">
                <a:solidFill>
                  <a:srgbClr val="8D8D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8D8DFF"/>
                </a:solidFill>
                <a:latin typeface="Trebuchet MS"/>
                <a:cs typeface="Trebuchet MS"/>
              </a:rPr>
              <a:t>learning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2418588" y="1807464"/>
            <a:ext cx="7404734" cy="3382645"/>
            <a:chOff x="2418588" y="1807464"/>
            <a:chExt cx="7404734" cy="3382645"/>
          </a:xfrm>
        </p:grpSpPr>
        <p:sp>
          <p:nvSpPr>
            <p:cNvPr id="36" name="object 36" descr=""/>
            <p:cNvSpPr/>
            <p:nvPr/>
          </p:nvSpPr>
          <p:spPr>
            <a:xfrm>
              <a:off x="6633972" y="1807464"/>
              <a:ext cx="718185" cy="943610"/>
            </a:xfrm>
            <a:custGeom>
              <a:avLst/>
              <a:gdLst/>
              <a:ahLst/>
              <a:cxnLst/>
              <a:rect l="l" t="t" r="r" b="b"/>
              <a:pathLst>
                <a:path w="718184" h="943610">
                  <a:moveTo>
                    <a:pt x="358901" y="0"/>
                  </a:moveTo>
                  <a:lnTo>
                    <a:pt x="0" y="188722"/>
                  </a:lnTo>
                  <a:lnTo>
                    <a:pt x="0" y="943356"/>
                  </a:lnTo>
                  <a:lnTo>
                    <a:pt x="717803" y="943356"/>
                  </a:lnTo>
                  <a:lnTo>
                    <a:pt x="717803" y="188722"/>
                  </a:lnTo>
                  <a:lnTo>
                    <a:pt x="3589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3050159" y="2256535"/>
              <a:ext cx="2900680" cy="2933065"/>
            </a:xfrm>
            <a:custGeom>
              <a:avLst/>
              <a:gdLst/>
              <a:ahLst/>
              <a:cxnLst/>
              <a:rect l="l" t="t" r="r" b="b"/>
              <a:pathLst>
                <a:path w="2900679" h="2933065">
                  <a:moveTo>
                    <a:pt x="149606" y="2386838"/>
                  </a:moveTo>
                  <a:lnTo>
                    <a:pt x="146939" y="2382139"/>
                  </a:lnTo>
                  <a:lnTo>
                    <a:pt x="86144" y="2272665"/>
                  </a:lnTo>
                  <a:lnTo>
                    <a:pt x="74803" y="2252218"/>
                  </a:lnTo>
                  <a:lnTo>
                    <a:pt x="2667" y="2382139"/>
                  </a:lnTo>
                  <a:lnTo>
                    <a:pt x="0" y="2386838"/>
                  </a:lnTo>
                  <a:lnTo>
                    <a:pt x="1651" y="2392934"/>
                  </a:lnTo>
                  <a:lnTo>
                    <a:pt x="11303" y="2398268"/>
                  </a:lnTo>
                  <a:lnTo>
                    <a:pt x="17272" y="2396490"/>
                  </a:lnTo>
                  <a:lnTo>
                    <a:pt x="19939" y="2391791"/>
                  </a:lnTo>
                  <a:lnTo>
                    <a:pt x="64897" y="2310866"/>
                  </a:lnTo>
                  <a:lnTo>
                    <a:pt x="64897" y="2933065"/>
                  </a:lnTo>
                  <a:lnTo>
                    <a:pt x="84709" y="2933065"/>
                  </a:lnTo>
                  <a:lnTo>
                    <a:pt x="84709" y="2310866"/>
                  </a:lnTo>
                  <a:lnTo>
                    <a:pt x="129667" y="2391791"/>
                  </a:lnTo>
                  <a:lnTo>
                    <a:pt x="132334" y="2396490"/>
                  </a:lnTo>
                  <a:lnTo>
                    <a:pt x="138303" y="2398268"/>
                  </a:lnTo>
                  <a:lnTo>
                    <a:pt x="147955" y="2392934"/>
                  </a:lnTo>
                  <a:lnTo>
                    <a:pt x="149606" y="2386838"/>
                  </a:lnTo>
                  <a:close/>
                </a:path>
                <a:path w="2900679" h="2933065">
                  <a:moveTo>
                    <a:pt x="2900299" y="70612"/>
                  </a:moveTo>
                  <a:lnTo>
                    <a:pt x="2895206" y="64262"/>
                  </a:lnTo>
                  <a:lnTo>
                    <a:pt x="2846324" y="3175"/>
                  </a:lnTo>
                  <a:lnTo>
                    <a:pt x="2844165" y="381"/>
                  </a:lnTo>
                  <a:lnTo>
                    <a:pt x="2840101" y="0"/>
                  </a:lnTo>
                  <a:lnTo>
                    <a:pt x="2837434" y="2159"/>
                  </a:lnTo>
                  <a:lnTo>
                    <a:pt x="2834640" y="4318"/>
                  </a:lnTo>
                  <a:lnTo>
                    <a:pt x="2834259" y="8382"/>
                  </a:lnTo>
                  <a:lnTo>
                    <a:pt x="2836418" y="11049"/>
                  </a:lnTo>
                  <a:lnTo>
                    <a:pt x="2878975" y="64262"/>
                  </a:lnTo>
                  <a:lnTo>
                    <a:pt x="2550541" y="64262"/>
                  </a:lnTo>
                  <a:lnTo>
                    <a:pt x="2550541" y="76962"/>
                  </a:lnTo>
                  <a:lnTo>
                    <a:pt x="2878975" y="76962"/>
                  </a:lnTo>
                  <a:lnTo>
                    <a:pt x="2884068" y="70612"/>
                  </a:lnTo>
                  <a:lnTo>
                    <a:pt x="2836418" y="130175"/>
                  </a:lnTo>
                  <a:lnTo>
                    <a:pt x="2834259" y="132842"/>
                  </a:lnTo>
                  <a:lnTo>
                    <a:pt x="2834640" y="136906"/>
                  </a:lnTo>
                  <a:lnTo>
                    <a:pt x="2837434" y="139065"/>
                  </a:lnTo>
                  <a:lnTo>
                    <a:pt x="2840101" y="141224"/>
                  </a:lnTo>
                  <a:lnTo>
                    <a:pt x="2844165" y="140843"/>
                  </a:lnTo>
                  <a:lnTo>
                    <a:pt x="2846324" y="138049"/>
                  </a:lnTo>
                  <a:lnTo>
                    <a:pt x="2895206" y="76962"/>
                  </a:lnTo>
                  <a:lnTo>
                    <a:pt x="2900299" y="706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9090659" y="2199132"/>
              <a:ext cx="257810" cy="268605"/>
            </a:xfrm>
            <a:custGeom>
              <a:avLst/>
              <a:gdLst/>
              <a:ahLst/>
              <a:cxnLst/>
              <a:rect l="l" t="t" r="r" b="b"/>
              <a:pathLst>
                <a:path w="257809" h="268605">
                  <a:moveTo>
                    <a:pt x="257555" y="0"/>
                  </a:moveTo>
                  <a:lnTo>
                    <a:pt x="0" y="0"/>
                  </a:lnTo>
                  <a:lnTo>
                    <a:pt x="0" y="268224"/>
                  </a:lnTo>
                  <a:lnTo>
                    <a:pt x="257555" y="268224"/>
                  </a:lnTo>
                  <a:lnTo>
                    <a:pt x="2575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8991600" y="2256536"/>
              <a:ext cx="831215" cy="141605"/>
            </a:xfrm>
            <a:custGeom>
              <a:avLst/>
              <a:gdLst/>
              <a:ahLst/>
              <a:cxnLst/>
              <a:rect l="l" t="t" r="r" b="b"/>
              <a:pathLst>
                <a:path w="831215" h="141605">
                  <a:moveTo>
                    <a:pt x="814984" y="70612"/>
                  </a:moveTo>
                  <a:lnTo>
                    <a:pt x="767333" y="130175"/>
                  </a:lnTo>
                  <a:lnTo>
                    <a:pt x="765175" y="132841"/>
                  </a:lnTo>
                  <a:lnTo>
                    <a:pt x="765682" y="136905"/>
                  </a:lnTo>
                  <a:lnTo>
                    <a:pt x="768350" y="139064"/>
                  </a:lnTo>
                  <a:lnTo>
                    <a:pt x="771144" y="141224"/>
                  </a:lnTo>
                  <a:lnTo>
                    <a:pt x="775080" y="140842"/>
                  </a:lnTo>
                  <a:lnTo>
                    <a:pt x="777240" y="138049"/>
                  </a:lnTo>
                  <a:lnTo>
                    <a:pt x="826132" y="76962"/>
                  </a:lnTo>
                  <a:lnTo>
                    <a:pt x="823086" y="76962"/>
                  </a:lnTo>
                  <a:lnTo>
                    <a:pt x="823086" y="74549"/>
                  </a:lnTo>
                  <a:lnTo>
                    <a:pt x="818133" y="74549"/>
                  </a:lnTo>
                  <a:lnTo>
                    <a:pt x="814984" y="70612"/>
                  </a:lnTo>
                  <a:close/>
                </a:path>
                <a:path w="831215" h="141605">
                  <a:moveTo>
                    <a:pt x="809904" y="64262"/>
                  </a:moveTo>
                  <a:lnTo>
                    <a:pt x="0" y="64262"/>
                  </a:lnTo>
                  <a:lnTo>
                    <a:pt x="0" y="76962"/>
                  </a:lnTo>
                  <a:lnTo>
                    <a:pt x="809904" y="76962"/>
                  </a:lnTo>
                  <a:lnTo>
                    <a:pt x="814984" y="70612"/>
                  </a:lnTo>
                  <a:lnTo>
                    <a:pt x="809904" y="64262"/>
                  </a:lnTo>
                  <a:close/>
                </a:path>
                <a:path w="831215" h="141605">
                  <a:moveTo>
                    <a:pt x="826132" y="64262"/>
                  </a:moveTo>
                  <a:lnTo>
                    <a:pt x="823086" y="64262"/>
                  </a:lnTo>
                  <a:lnTo>
                    <a:pt x="823086" y="76962"/>
                  </a:lnTo>
                  <a:lnTo>
                    <a:pt x="826132" y="76962"/>
                  </a:lnTo>
                  <a:lnTo>
                    <a:pt x="831215" y="70612"/>
                  </a:lnTo>
                  <a:lnTo>
                    <a:pt x="826132" y="64262"/>
                  </a:lnTo>
                  <a:close/>
                </a:path>
                <a:path w="831215" h="141605">
                  <a:moveTo>
                    <a:pt x="818133" y="66675"/>
                  </a:moveTo>
                  <a:lnTo>
                    <a:pt x="814984" y="70612"/>
                  </a:lnTo>
                  <a:lnTo>
                    <a:pt x="818133" y="74549"/>
                  </a:lnTo>
                  <a:lnTo>
                    <a:pt x="818133" y="66675"/>
                  </a:lnTo>
                  <a:close/>
                </a:path>
                <a:path w="831215" h="141605">
                  <a:moveTo>
                    <a:pt x="823086" y="66675"/>
                  </a:moveTo>
                  <a:lnTo>
                    <a:pt x="818133" y="66675"/>
                  </a:lnTo>
                  <a:lnTo>
                    <a:pt x="818133" y="74549"/>
                  </a:lnTo>
                  <a:lnTo>
                    <a:pt x="823086" y="74549"/>
                  </a:lnTo>
                  <a:lnTo>
                    <a:pt x="823086" y="66675"/>
                  </a:lnTo>
                  <a:close/>
                </a:path>
                <a:path w="831215" h="141605">
                  <a:moveTo>
                    <a:pt x="771144" y="0"/>
                  </a:moveTo>
                  <a:lnTo>
                    <a:pt x="768350" y="2159"/>
                  </a:lnTo>
                  <a:lnTo>
                    <a:pt x="765682" y="4317"/>
                  </a:lnTo>
                  <a:lnTo>
                    <a:pt x="765175" y="8381"/>
                  </a:lnTo>
                  <a:lnTo>
                    <a:pt x="767333" y="11049"/>
                  </a:lnTo>
                  <a:lnTo>
                    <a:pt x="814984" y="70612"/>
                  </a:lnTo>
                  <a:lnTo>
                    <a:pt x="818133" y="66675"/>
                  </a:lnTo>
                  <a:lnTo>
                    <a:pt x="823086" y="66675"/>
                  </a:lnTo>
                  <a:lnTo>
                    <a:pt x="823086" y="64262"/>
                  </a:lnTo>
                  <a:lnTo>
                    <a:pt x="826132" y="64262"/>
                  </a:lnTo>
                  <a:lnTo>
                    <a:pt x="777240" y="3175"/>
                  </a:lnTo>
                  <a:lnTo>
                    <a:pt x="775080" y="380"/>
                  </a:lnTo>
                  <a:lnTo>
                    <a:pt x="7711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8092440" y="2093976"/>
              <a:ext cx="707390" cy="576580"/>
            </a:xfrm>
            <a:custGeom>
              <a:avLst/>
              <a:gdLst/>
              <a:ahLst/>
              <a:cxnLst/>
              <a:rect l="l" t="t" r="r" b="b"/>
              <a:pathLst>
                <a:path w="707390" h="576580">
                  <a:moveTo>
                    <a:pt x="0" y="566927"/>
                  </a:moveTo>
                  <a:lnTo>
                    <a:pt x="181355" y="566927"/>
                  </a:lnTo>
                  <a:lnTo>
                    <a:pt x="181355" y="294131"/>
                  </a:lnTo>
                  <a:lnTo>
                    <a:pt x="0" y="294131"/>
                  </a:lnTo>
                  <a:lnTo>
                    <a:pt x="0" y="566927"/>
                  </a:lnTo>
                  <a:close/>
                </a:path>
                <a:path w="707390" h="576580">
                  <a:moveTo>
                    <a:pt x="263651" y="566927"/>
                  </a:moveTo>
                  <a:lnTo>
                    <a:pt x="443483" y="566927"/>
                  </a:lnTo>
                  <a:lnTo>
                    <a:pt x="443483" y="195072"/>
                  </a:lnTo>
                  <a:lnTo>
                    <a:pt x="263651" y="195072"/>
                  </a:lnTo>
                  <a:lnTo>
                    <a:pt x="263651" y="566927"/>
                  </a:lnTo>
                  <a:close/>
                </a:path>
                <a:path w="707390" h="576580">
                  <a:moveTo>
                    <a:pt x="525779" y="576072"/>
                  </a:moveTo>
                  <a:lnTo>
                    <a:pt x="707135" y="576072"/>
                  </a:lnTo>
                  <a:lnTo>
                    <a:pt x="707135" y="137160"/>
                  </a:lnTo>
                  <a:lnTo>
                    <a:pt x="525779" y="137160"/>
                  </a:lnTo>
                  <a:lnTo>
                    <a:pt x="525779" y="576072"/>
                  </a:lnTo>
                  <a:close/>
                </a:path>
                <a:path w="707390" h="576580">
                  <a:moveTo>
                    <a:pt x="0" y="175260"/>
                  </a:moveTo>
                  <a:lnTo>
                    <a:pt x="180593" y="175260"/>
                  </a:lnTo>
                  <a:lnTo>
                    <a:pt x="213486" y="97409"/>
                  </a:lnTo>
                  <a:lnTo>
                    <a:pt x="426974" y="97409"/>
                  </a:lnTo>
                  <a:lnTo>
                    <a:pt x="492632" y="0"/>
                  </a:lnTo>
                  <a:lnTo>
                    <a:pt x="693419" y="0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34044" y="2039112"/>
              <a:ext cx="71627" cy="108204"/>
            </a:xfrm>
            <a:prstGeom prst="rect">
              <a:avLst/>
            </a:prstGeom>
          </p:spPr>
        </p:pic>
        <p:sp>
          <p:nvSpPr>
            <p:cNvPr id="42" name="object 42" descr=""/>
            <p:cNvSpPr/>
            <p:nvPr/>
          </p:nvSpPr>
          <p:spPr>
            <a:xfrm>
              <a:off x="7991855" y="2740152"/>
              <a:ext cx="871855" cy="0"/>
            </a:xfrm>
            <a:custGeom>
              <a:avLst/>
              <a:gdLst/>
              <a:ahLst/>
              <a:cxnLst/>
              <a:rect l="l" t="t" r="r" b="b"/>
              <a:pathLst>
                <a:path w="871854" h="0">
                  <a:moveTo>
                    <a:pt x="0" y="0"/>
                  </a:moveTo>
                  <a:lnTo>
                    <a:pt x="871347" y="0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4553711" y="2261616"/>
              <a:ext cx="972819" cy="485775"/>
            </a:xfrm>
            <a:custGeom>
              <a:avLst/>
              <a:gdLst/>
              <a:ahLst/>
              <a:cxnLst/>
              <a:rect l="l" t="t" r="r" b="b"/>
              <a:pathLst>
                <a:path w="972820" h="485775">
                  <a:moveTo>
                    <a:pt x="960120" y="395350"/>
                  </a:moveTo>
                  <a:lnTo>
                    <a:pt x="553338" y="395350"/>
                  </a:lnTo>
                  <a:lnTo>
                    <a:pt x="546608" y="395350"/>
                  </a:lnTo>
                  <a:lnTo>
                    <a:pt x="541020" y="389763"/>
                  </a:lnTo>
                  <a:lnTo>
                    <a:pt x="541020" y="383032"/>
                  </a:lnTo>
                  <a:lnTo>
                    <a:pt x="541020" y="91567"/>
                  </a:lnTo>
                  <a:lnTo>
                    <a:pt x="541020" y="84836"/>
                  </a:lnTo>
                  <a:lnTo>
                    <a:pt x="546608" y="79248"/>
                  </a:lnTo>
                  <a:lnTo>
                    <a:pt x="553338" y="79248"/>
                  </a:lnTo>
                  <a:lnTo>
                    <a:pt x="960120" y="79248"/>
                  </a:lnTo>
                  <a:lnTo>
                    <a:pt x="966724" y="79248"/>
                  </a:lnTo>
                  <a:lnTo>
                    <a:pt x="972312" y="84836"/>
                  </a:lnTo>
                  <a:lnTo>
                    <a:pt x="972312" y="91567"/>
                  </a:lnTo>
                  <a:lnTo>
                    <a:pt x="972312" y="383667"/>
                  </a:lnTo>
                  <a:lnTo>
                    <a:pt x="972312" y="389763"/>
                  </a:lnTo>
                  <a:lnTo>
                    <a:pt x="966724" y="395350"/>
                  </a:lnTo>
                  <a:lnTo>
                    <a:pt x="960120" y="395350"/>
                  </a:lnTo>
                  <a:close/>
                </a:path>
                <a:path w="972820" h="485775">
                  <a:moveTo>
                    <a:pt x="627888" y="235458"/>
                  </a:moveTo>
                  <a:lnTo>
                    <a:pt x="753490" y="235458"/>
                  </a:lnTo>
                </a:path>
                <a:path w="972820" h="485775">
                  <a:moveTo>
                    <a:pt x="804417" y="235331"/>
                  </a:moveTo>
                  <a:lnTo>
                    <a:pt x="802437" y="245026"/>
                  </a:lnTo>
                  <a:lnTo>
                    <a:pt x="797051" y="252984"/>
                  </a:lnTo>
                  <a:lnTo>
                    <a:pt x="789094" y="258369"/>
                  </a:lnTo>
                  <a:lnTo>
                    <a:pt x="779399" y="260350"/>
                  </a:lnTo>
                  <a:lnTo>
                    <a:pt x="769649" y="258369"/>
                  </a:lnTo>
                  <a:lnTo>
                    <a:pt x="761698" y="252984"/>
                  </a:lnTo>
                  <a:lnTo>
                    <a:pt x="756342" y="245026"/>
                  </a:lnTo>
                  <a:lnTo>
                    <a:pt x="754379" y="235331"/>
                  </a:lnTo>
                  <a:lnTo>
                    <a:pt x="756342" y="225581"/>
                  </a:lnTo>
                  <a:lnTo>
                    <a:pt x="761698" y="217630"/>
                  </a:lnTo>
                  <a:lnTo>
                    <a:pt x="769649" y="212274"/>
                  </a:lnTo>
                  <a:lnTo>
                    <a:pt x="779399" y="210312"/>
                  </a:lnTo>
                  <a:lnTo>
                    <a:pt x="789094" y="212274"/>
                  </a:lnTo>
                  <a:lnTo>
                    <a:pt x="797051" y="217630"/>
                  </a:lnTo>
                  <a:lnTo>
                    <a:pt x="802437" y="225581"/>
                  </a:lnTo>
                  <a:lnTo>
                    <a:pt x="804417" y="235331"/>
                  </a:lnTo>
                  <a:close/>
                </a:path>
                <a:path w="972820" h="485775">
                  <a:moveTo>
                    <a:pt x="803275" y="235458"/>
                  </a:moveTo>
                  <a:lnTo>
                    <a:pt x="913764" y="235458"/>
                  </a:lnTo>
                </a:path>
                <a:path w="972820" h="485775">
                  <a:moveTo>
                    <a:pt x="627888" y="139446"/>
                  </a:moveTo>
                  <a:lnTo>
                    <a:pt x="698626" y="139446"/>
                  </a:lnTo>
                </a:path>
                <a:path w="972820" h="485775">
                  <a:moveTo>
                    <a:pt x="749300" y="139319"/>
                  </a:moveTo>
                  <a:lnTo>
                    <a:pt x="747293" y="149014"/>
                  </a:lnTo>
                  <a:lnTo>
                    <a:pt x="741822" y="156972"/>
                  </a:lnTo>
                  <a:lnTo>
                    <a:pt x="733708" y="162357"/>
                  </a:lnTo>
                  <a:lnTo>
                    <a:pt x="723773" y="164337"/>
                  </a:lnTo>
                  <a:lnTo>
                    <a:pt x="713837" y="162357"/>
                  </a:lnTo>
                  <a:lnTo>
                    <a:pt x="705723" y="156972"/>
                  </a:lnTo>
                  <a:lnTo>
                    <a:pt x="700252" y="149014"/>
                  </a:lnTo>
                  <a:lnTo>
                    <a:pt x="698246" y="139319"/>
                  </a:lnTo>
                  <a:lnTo>
                    <a:pt x="700252" y="129569"/>
                  </a:lnTo>
                  <a:lnTo>
                    <a:pt x="705723" y="121618"/>
                  </a:lnTo>
                  <a:lnTo>
                    <a:pt x="713837" y="116262"/>
                  </a:lnTo>
                  <a:lnTo>
                    <a:pt x="723773" y="114300"/>
                  </a:lnTo>
                  <a:lnTo>
                    <a:pt x="733708" y="116262"/>
                  </a:lnTo>
                  <a:lnTo>
                    <a:pt x="741822" y="121618"/>
                  </a:lnTo>
                  <a:lnTo>
                    <a:pt x="747293" y="129569"/>
                  </a:lnTo>
                  <a:lnTo>
                    <a:pt x="749300" y="139319"/>
                  </a:lnTo>
                  <a:close/>
                </a:path>
                <a:path w="972820" h="485775">
                  <a:moveTo>
                    <a:pt x="748411" y="139446"/>
                  </a:moveTo>
                  <a:lnTo>
                    <a:pt x="913764" y="139446"/>
                  </a:lnTo>
                </a:path>
                <a:path w="972820" h="485775">
                  <a:moveTo>
                    <a:pt x="627888" y="330708"/>
                  </a:moveTo>
                  <a:lnTo>
                    <a:pt x="664463" y="330708"/>
                  </a:lnTo>
                </a:path>
                <a:path w="972820" h="485775">
                  <a:moveTo>
                    <a:pt x="714501" y="331343"/>
                  </a:moveTo>
                  <a:lnTo>
                    <a:pt x="712521" y="341038"/>
                  </a:lnTo>
                  <a:lnTo>
                    <a:pt x="707136" y="348996"/>
                  </a:lnTo>
                  <a:lnTo>
                    <a:pt x="699178" y="354381"/>
                  </a:lnTo>
                  <a:lnTo>
                    <a:pt x="689483" y="356362"/>
                  </a:lnTo>
                  <a:lnTo>
                    <a:pt x="679733" y="354381"/>
                  </a:lnTo>
                  <a:lnTo>
                    <a:pt x="671782" y="348996"/>
                  </a:lnTo>
                  <a:lnTo>
                    <a:pt x="666426" y="341038"/>
                  </a:lnTo>
                  <a:lnTo>
                    <a:pt x="664463" y="331343"/>
                  </a:lnTo>
                  <a:lnTo>
                    <a:pt x="666426" y="321593"/>
                  </a:lnTo>
                  <a:lnTo>
                    <a:pt x="671782" y="313642"/>
                  </a:lnTo>
                  <a:lnTo>
                    <a:pt x="679733" y="308286"/>
                  </a:lnTo>
                  <a:lnTo>
                    <a:pt x="689483" y="306324"/>
                  </a:lnTo>
                  <a:lnTo>
                    <a:pt x="699178" y="308286"/>
                  </a:lnTo>
                  <a:lnTo>
                    <a:pt x="707136" y="313642"/>
                  </a:lnTo>
                  <a:lnTo>
                    <a:pt x="712521" y="321593"/>
                  </a:lnTo>
                  <a:lnTo>
                    <a:pt x="714501" y="331343"/>
                  </a:lnTo>
                  <a:close/>
                </a:path>
                <a:path w="972820" h="485775">
                  <a:moveTo>
                    <a:pt x="714883" y="330708"/>
                  </a:moveTo>
                  <a:lnTo>
                    <a:pt x="913764" y="330708"/>
                  </a:lnTo>
                </a:path>
                <a:path w="972820" h="485775">
                  <a:moveTo>
                    <a:pt x="592836" y="139446"/>
                  </a:moveTo>
                  <a:lnTo>
                    <a:pt x="606805" y="139446"/>
                  </a:lnTo>
                </a:path>
                <a:path w="972820" h="485775">
                  <a:moveTo>
                    <a:pt x="592836" y="235458"/>
                  </a:moveTo>
                  <a:lnTo>
                    <a:pt x="606805" y="235458"/>
                  </a:lnTo>
                </a:path>
                <a:path w="972820" h="485775">
                  <a:moveTo>
                    <a:pt x="592836" y="330708"/>
                  </a:moveTo>
                  <a:lnTo>
                    <a:pt x="606805" y="330708"/>
                  </a:lnTo>
                </a:path>
                <a:path w="972820" h="485775">
                  <a:moveTo>
                    <a:pt x="1777" y="485521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4442460" y="2186940"/>
              <a:ext cx="178435" cy="44450"/>
            </a:xfrm>
            <a:custGeom>
              <a:avLst/>
              <a:gdLst/>
              <a:ahLst/>
              <a:cxnLst/>
              <a:rect l="l" t="t" r="r" b="b"/>
              <a:pathLst>
                <a:path w="178435" h="44450">
                  <a:moveTo>
                    <a:pt x="43941" y="21971"/>
                  </a:moveTo>
                  <a:lnTo>
                    <a:pt x="42205" y="30493"/>
                  </a:lnTo>
                  <a:lnTo>
                    <a:pt x="37480" y="37480"/>
                  </a:lnTo>
                  <a:lnTo>
                    <a:pt x="30493" y="42205"/>
                  </a:lnTo>
                  <a:lnTo>
                    <a:pt x="21970" y="43942"/>
                  </a:lnTo>
                  <a:lnTo>
                    <a:pt x="13394" y="42205"/>
                  </a:lnTo>
                  <a:lnTo>
                    <a:pt x="6413" y="37480"/>
                  </a:lnTo>
                  <a:lnTo>
                    <a:pt x="1718" y="30493"/>
                  </a:lnTo>
                  <a:lnTo>
                    <a:pt x="0" y="21971"/>
                  </a:lnTo>
                  <a:lnTo>
                    <a:pt x="1718" y="13394"/>
                  </a:lnTo>
                  <a:lnTo>
                    <a:pt x="6413" y="6413"/>
                  </a:lnTo>
                  <a:lnTo>
                    <a:pt x="13394" y="1718"/>
                  </a:lnTo>
                  <a:lnTo>
                    <a:pt x="21970" y="0"/>
                  </a:lnTo>
                  <a:lnTo>
                    <a:pt x="30493" y="1718"/>
                  </a:lnTo>
                  <a:lnTo>
                    <a:pt x="37480" y="6413"/>
                  </a:lnTo>
                  <a:lnTo>
                    <a:pt x="42205" y="13394"/>
                  </a:lnTo>
                  <a:lnTo>
                    <a:pt x="43941" y="21971"/>
                  </a:lnTo>
                  <a:close/>
                </a:path>
                <a:path w="178435" h="44450">
                  <a:moveTo>
                    <a:pt x="110998" y="21971"/>
                  </a:moveTo>
                  <a:lnTo>
                    <a:pt x="109261" y="30493"/>
                  </a:lnTo>
                  <a:lnTo>
                    <a:pt x="104536" y="37480"/>
                  </a:lnTo>
                  <a:lnTo>
                    <a:pt x="97549" y="42205"/>
                  </a:lnTo>
                  <a:lnTo>
                    <a:pt x="89026" y="43942"/>
                  </a:lnTo>
                  <a:lnTo>
                    <a:pt x="80450" y="42205"/>
                  </a:lnTo>
                  <a:lnTo>
                    <a:pt x="73469" y="37480"/>
                  </a:lnTo>
                  <a:lnTo>
                    <a:pt x="68774" y="30493"/>
                  </a:lnTo>
                  <a:lnTo>
                    <a:pt x="67055" y="21971"/>
                  </a:lnTo>
                  <a:lnTo>
                    <a:pt x="68774" y="13394"/>
                  </a:lnTo>
                  <a:lnTo>
                    <a:pt x="73469" y="6413"/>
                  </a:lnTo>
                  <a:lnTo>
                    <a:pt x="80450" y="1718"/>
                  </a:lnTo>
                  <a:lnTo>
                    <a:pt x="89026" y="0"/>
                  </a:lnTo>
                  <a:lnTo>
                    <a:pt x="97549" y="1718"/>
                  </a:lnTo>
                  <a:lnTo>
                    <a:pt x="104536" y="6413"/>
                  </a:lnTo>
                  <a:lnTo>
                    <a:pt x="109261" y="13394"/>
                  </a:lnTo>
                  <a:lnTo>
                    <a:pt x="110998" y="21971"/>
                  </a:lnTo>
                  <a:close/>
                </a:path>
                <a:path w="178435" h="44450">
                  <a:moveTo>
                    <a:pt x="178053" y="21971"/>
                  </a:moveTo>
                  <a:lnTo>
                    <a:pt x="176317" y="30493"/>
                  </a:lnTo>
                  <a:lnTo>
                    <a:pt x="171592" y="37480"/>
                  </a:lnTo>
                  <a:lnTo>
                    <a:pt x="164605" y="42205"/>
                  </a:lnTo>
                  <a:lnTo>
                    <a:pt x="156082" y="43942"/>
                  </a:lnTo>
                  <a:lnTo>
                    <a:pt x="147506" y="42205"/>
                  </a:lnTo>
                  <a:lnTo>
                    <a:pt x="140525" y="37480"/>
                  </a:lnTo>
                  <a:lnTo>
                    <a:pt x="135830" y="30493"/>
                  </a:lnTo>
                  <a:lnTo>
                    <a:pt x="134112" y="21971"/>
                  </a:lnTo>
                  <a:lnTo>
                    <a:pt x="135830" y="13394"/>
                  </a:lnTo>
                  <a:lnTo>
                    <a:pt x="140525" y="6413"/>
                  </a:lnTo>
                  <a:lnTo>
                    <a:pt x="147506" y="1718"/>
                  </a:lnTo>
                  <a:lnTo>
                    <a:pt x="156082" y="0"/>
                  </a:lnTo>
                  <a:lnTo>
                    <a:pt x="164605" y="1718"/>
                  </a:lnTo>
                  <a:lnTo>
                    <a:pt x="171592" y="6413"/>
                  </a:lnTo>
                  <a:lnTo>
                    <a:pt x="176317" y="13394"/>
                  </a:lnTo>
                  <a:lnTo>
                    <a:pt x="178053" y="21971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4404360" y="2157984"/>
              <a:ext cx="796290" cy="588010"/>
            </a:xfrm>
            <a:custGeom>
              <a:avLst/>
              <a:gdLst/>
              <a:ahLst/>
              <a:cxnLst/>
              <a:rect l="l" t="t" r="r" b="b"/>
              <a:pathLst>
                <a:path w="796289" h="588010">
                  <a:moveTo>
                    <a:pt x="0" y="103631"/>
                  </a:moveTo>
                  <a:lnTo>
                    <a:pt x="794892" y="103631"/>
                  </a:lnTo>
                </a:path>
                <a:path w="796289" h="588010">
                  <a:moveTo>
                    <a:pt x="794892" y="136905"/>
                  </a:moveTo>
                  <a:lnTo>
                    <a:pt x="795527" y="16510"/>
                  </a:lnTo>
                  <a:lnTo>
                    <a:pt x="795527" y="7365"/>
                  </a:lnTo>
                  <a:lnTo>
                    <a:pt x="788162" y="0"/>
                  </a:lnTo>
                  <a:lnTo>
                    <a:pt x="779017" y="0"/>
                  </a:lnTo>
                  <a:lnTo>
                    <a:pt x="16510" y="0"/>
                  </a:lnTo>
                  <a:lnTo>
                    <a:pt x="7365" y="0"/>
                  </a:lnTo>
                  <a:lnTo>
                    <a:pt x="0" y="7365"/>
                  </a:lnTo>
                  <a:lnTo>
                    <a:pt x="0" y="16510"/>
                  </a:lnTo>
                  <a:lnTo>
                    <a:pt x="0" y="571500"/>
                  </a:lnTo>
                  <a:lnTo>
                    <a:pt x="0" y="580643"/>
                  </a:lnTo>
                  <a:lnTo>
                    <a:pt x="7365" y="587882"/>
                  </a:lnTo>
                  <a:lnTo>
                    <a:pt x="16510" y="587882"/>
                  </a:lnTo>
                  <a:lnTo>
                    <a:pt x="779526" y="587882"/>
                  </a:lnTo>
                  <a:lnTo>
                    <a:pt x="788797" y="587882"/>
                  </a:lnTo>
                  <a:lnTo>
                    <a:pt x="796163" y="580643"/>
                  </a:lnTo>
                  <a:lnTo>
                    <a:pt x="796163" y="571500"/>
                  </a:lnTo>
                  <a:lnTo>
                    <a:pt x="796163" y="529843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4629911" y="2366772"/>
              <a:ext cx="401320" cy="242570"/>
            </a:xfrm>
            <a:custGeom>
              <a:avLst/>
              <a:gdLst/>
              <a:ahLst/>
              <a:cxnLst/>
              <a:rect l="l" t="t" r="r" b="b"/>
              <a:pathLst>
                <a:path w="401320" h="242569">
                  <a:moveTo>
                    <a:pt x="0" y="125729"/>
                  </a:moveTo>
                  <a:lnTo>
                    <a:pt x="125475" y="125729"/>
                  </a:lnTo>
                  <a:lnTo>
                    <a:pt x="154432" y="86105"/>
                  </a:lnTo>
                  <a:lnTo>
                    <a:pt x="186309" y="173736"/>
                  </a:lnTo>
                  <a:lnTo>
                    <a:pt x="232028" y="0"/>
                  </a:lnTo>
                  <a:lnTo>
                    <a:pt x="275336" y="242315"/>
                  </a:lnTo>
                  <a:lnTo>
                    <a:pt x="319404" y="46481"/>
                  </a:lnTo>
                  <a:lnTo>
                    <a:pt x="354457" y="127253"/>
                  </a:lnTo>
                  <a:lnTo>
                    <a:pt x="400812" y="127253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6420611" y="1854708"/>
              <a:ext cx="402590" cy="410209"/>
            </a:xfrm>
            <a:custGeom>
              <a:avLst/>
              <a:gdLst/>
              <a:ahLst/>
              <a:cxnLst/>
              <a:rect l="l" t="t" r="r" b="b"/>
              <a:pathLst>
                <a:path w="402590" h="410210">
                  <a:moveTo>
                    <a:pt x="233171" y="335279"/>
                  </a:moveTo>
                  <a:lnTo>
                    <a:pt x="266699" y="335279"/>
                  </a:lnTo>
                  <a:lnTo>
                    <a:pt x="266699" y="301751"/>
                  </a:lnTo>
                  <a:lnTo>
                    <a:pt x="233171" y="301751"/>
                  </a:lnTo>
                  <a:lnTo>
                    <a:pt x="233171" y="335279"/>
                  </a:lnTo>
                  <a:close/>
                </a:path>
                <a:path w="402590" h="410210">
                  <a:moveTo>
                    <a:pt x="368808" y="284988"/>
                  </a:moveTo>
                  <a:lnTo>
                    <a:pt x="402336" y="284988"/>
                  </a:lnTo>
                  <a:lnTo>
                    <a:pt x="402336" y="251460"/>
                  </a:lnTo>
                  <a:lnTo>
                    <a:pt x="368808" y="251460"/>
                  </a:lnTo>
                  <a:lnTo>
                    <a:pt x="368808" y="284988"/>
                  </a:lnTo>
                  <a:close/>
                </a:path>
                <a:path w="402590" h="410210">
                  <a:moveTo>
                    <a:pt x="161543" y="33527"/>
                  </a:moveTo>
                  <a:lnTo>
                    <a:pt x="195071" y="33527"/>
                  </a:lnTo>
                  <a:lnTo>
                    <a:pt x="195071" y="0"/>
                  </a:lnTo>
                  <a:lnTo>
                    <a:pt x="161543" y="0"/>
                  </a:lnTo>
                  <a:lnTo>
                    <a:pt x="161543" y="33527"/>
                  </a:lnTo>
                  <a:close/>
                </a:path>
                <a:path w="402590" h="410210">
                  <a:moveTo>
                    <a:pt x="115823" y="275843"/>
                  </a:moveTo>
                  <a:lnTo>
                    <a:pt x="149351" y="275843"/>
                  </a:lnTo>
                  <a:lnTo>
                    <a:pt x="149351" y="243839"/>
                  </a:lnTo>
                  <a:lnTo>
                    <a:pt x="115823" y="243839"/>
                  </a:lnTo>
                  <a:lnTo>
                    <a:pt x="115823" y="275843"/>
                  </a:lnTo>
                  <a:close/>
                </a:path>
                <a:path w="402590" h="410210">
                  <a:moveTo>
                    <a:pt x="170687" y="409955"/>
                  </a:moveTo>
                  <a:lnTo>
                    <a:pt x="204215" y="409955"/>
                  </a:lnTo>
                  <a:lnTo>
                    <a:pt x="204215" y="376427"/>
                  </a:lnTo>
                  <a:lnTo>
                    <a:pt x="170687" y="376427"/>
                  </a:lnTo>
                  <a:lnTo>
                    <a:pt x="170687" y="409955"/>
                  </a:lnTo>
                  <a:close/>
                </a:path>
                <a:path w="402590" h="410210">
                  <a:moveTo>
                    <a:pt x="0" y="228600"/>
                  </a:moveTo>
                  <a:lnTo>
                    <a:pt x="33527" y="228600"/>
                  </a:lnTo>
                  <a:lnTo>
                    <a:pt x="33527" y="195072"/>
                  </a:lnTo>
                  <a:lnTo>
                    <a:pt x="0" y="195072"/>
                  </a:lnTo>
                  <a:lnTo>
                    <a:pt x="0" y="228600"/>
                  </a:lnTo>
                  <a:close/>
                </a:path>
                <a:path w="402590" h="410210">
                  <a:moveTo>
                    <a:pt x="202691" y="152400"/>
                  </a:moveTo>
                  <a:lnTo>
                    <a:pt x="236219" y="152400"/>
                  </a:lnTo>
                  <a:lnTo>
                    <a:pt x="236219" y="118872"/>
                  </a:lnTo>
                  <a:lnTo>
                    <a:pt x="202691" y="118872"/>
                  </a:lnTo>
                  <a:lnTo>
                    <a:pt x="202691" y="15240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6702552" y="2232660"/>
              <a:ext cx="97790" cy="68580"/>
            </a:xfrm>
            <a:custGeom>
              <a:avLst/>
              <a:gdLst/>
              <a:ahLst/>
              <a:cxnLst/>
              <a:rect l="l" t="t" r="r" b="b"/>
              <a:pathLst>
                <a:path w="97790" h="68580">
                  <a:moveTo>
                    <a:pt x="97536" y="58800"/>
                  </a:moveTo>
                  <a:lnTo>
                    <a:pt x="97536" y="0"/>
                  </a:lnTo>
                  <a:lnTo>
                    <a:pt x="0" y="0"/>
                  </a:lnTo>
                  <a:lnTo>
                    <a:pt x="0" y="68579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6437376" y="2151888"/>
              <a:ext cx="117475" cy="102235"/>
            </a:xfrm>
            <a:custGeom>
              <a:avLst/>
              <a:gdLst/>
              <a:ahLst/>
              <a:cxnLst/>
              <a:rect l="l" t="t" r="r" b="b"/>
              <a:pathLst>
                <a:path w="117475" h="102235">
                  <a:moveTo>
                    <a:pt x="58674" y="0"/>
                  </a:moveTo>
                  <a:lnTo>
                    <a:pt x="0" y="102108"/>
                  </a:lnTo>
                  <a:lnTo>
                    <a:pt x="117348" y="102108"/>
                  </a:lnTo>
                  <a:lnTo>
                    <a:pt x="110196" y="89662"/>
                  </a:lnTo>
                  <a:lnTo>
                    <a:pt x="21336" y="89662"/>
                  </a:lnTo>
                  <a:lnTo>
                    <a:pt x="58674" y="25019"/>
                  </a:lnTo>
                  <a:lnTo>
                    <a:pt x="73050" y="25019"/>
                  </a:lnTo>
                  <a:lnTo>
                    <a:pt x="58674" y="0"/>
                  </a:lnTo>
                  <a:close/>
                </a:path>
                <a:path w="117475" h="102235">
                  <a:moveTo>
                    <a:pt x="73050" y="25019"/>
                  </a:moveTo>
                  <a:lnTo>
                    <a:pt x="58674" y="25019"/>
                  </a:lnTo>
                  <a:lnTo>
                    <a:pt x="96012" y="89662"/>
                  </a:lnTo>
                  <a:lnTo>
                    <a:pt x="110196" y="89662"/>
                  </a:lnTo>
                  <a:lnTo>
                    <a:pt x="73050" y="250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6291103" y="2179320"/>
              <a:ext cx="687705" cy="631190"/>
            </a:xfrm>
            <a:custGeom>
              <a:avLst/>
              <a:gdLst/>
              <a:ahLst/>
              <a:cxnLst/>
              <a:rect l="l" t="t" r="r" b="b"/>
              <a:pathLst>
                <a:path w="687704" h="631189">
                  <a:moveTo>
                    <a:pt x="6064" y="86867"/>
                  </a:moveTo>
                  <a:lnTo>
                    <a:pt x="241395" y="488568"/>
                  </a:lnTo>
                  <a:lnTo>
                    <a:pt x="243427" y="492125"/>
                  </a:lnTo>
                  <a:lnTo>
                    <a:pt x="244570" y="496062"/>
                  </a:lnTo>
                  <a:lnTo>
                    <a:pt x="244570" y="500125"/>
                  </a:lnTo>
                  <a:lnTo>
                    <a:pt x="245586" y="608076"/>
                  </a:lnTo>
                  <a:lnTo>
                    <a:pt x="247465" y="617005"/>
                  </a:lnTo>
                  <a:lnTo>
                    <a:pt x="252428" y="624268"/>
                  </a:lnTo>
                  <a:lnTo>
                    <a:pt x="259748" y="629150"/>
                  </a:lnTo>
                  <a:lnTo>
                    <a:pt x="268700" y="630935"/>
                  </a:lnTo>
                  <a:lnTo>
                    <a:pt x="420084" y="630935"/>
                  </a:lnTo>
                  <a:lnTo>
                    <a:pt x="429033" y="629128"/>
                  </a:lnTo>
                  <a:lnTo>
                    <a:pt x="436340" y="624189"/>
                  </a:lnTo>
                  <a:lnTo>
                    <a:pt x="441265" y="616844"/>
                  </a:lnTo>
                  <a:lnTo>
                    <a:pt x="443071" y="607821"/>
                  </a:lnTo>
                  <a:lnTo>
                    <a:pt x="442055" y="500252"/>
                  </a:lnTo>
                  <a:lnTo>
                    <a:pt x="442055" y="496062"/>
                  </a:lnTo>
                  <a:lnTo>
                    <a:pt x="443198" y="491997"/>
                  </a:lnTo>
                  <a:lnTo>
                    <a:pt x="445357" y="488314"/>
                  </a:lnTo>
                  <a:lnTo>
                    <a:pt x="681196" y="88518"/>
                  </a:lnTo>
                </a:path>
                <a:path w="687704" h="631189">
                  <a:moveTo>
                    <a:pt x="146145" y="12191"/>
                  </a:moveTo>
                  <a:lnTo>
                    <a:pt x="75676" y="26923"/>
                  </a:lnTo>
                  <a:lnTo>
                    <a:pt x="19399" y="49656"/>
                  </a:lnTo>
                  <a:lnTo>
                    <a:pt x="0" y="74485"/>
                  </a:lnTo>
                  <a:lnTo>
                    <a:pt x="6683" y="87983"/>
                  </a:lnTo>
                  <a:lnTo>
                    <a:pt x="46178" y="108037"/>
                  </a:lnTo>
                  <a:lnTo>
                    <a:pt x="100695" y="123666"/>
                  </a:lnTo>
                  <a:lnTo>
                    <a:pt x="202193" y="140866"/>
                  </a:lnTo>
                  <a:lnTo>
                    <a:pt x="359378" y="152400"/>
                  </a:lnTo>
                  <a:lnTo>
                    <a:pt x="409882" y="151145"/>
                  </a:lnTo>
                  <a:lnTo>
                    <a:pt x="521382" y="142366"/>
                  </a:lnTo>
                  <a:lnTo>
                    <a:pt x="633858" y="118538"/>
                  </a:lnTo>
                  <a:lnTo>
                    <a:pt x="687292" y="72135"/>
                  </a:lnTo>
                  <a:lnTo>
                    <a:pt x="681192" y="52728"/>
                  </a:lnTo>
                  <a:lnTo>
                    <a:pt x="634749" y="21629"/>
                  </a:lnTo>
                  <a:lnTo>
                    <a:pt x="559694" y="7608"/>
                  </a:lnTo>
                  <a:lnTo>
                    <a:pt x="518302" y="3587"/>
                  </a:lnTo>
                  <a:lnTo>
                    <a:pt x="476791" y="1043"/>
                  </a:lnTo>
                  <a:lnTo>
                    <a:pt x="435197" y="0"/>
                  </a:lnTo>
                </a:path>
                <a:path w="687704" h="631189">
                  <a:moveTo>
                    <a:pt x="263620" y="3047"/>
                  </a:moveTo>
                  <a:lnTo>
                    <a:pt x="316960" y="1524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1" name="object 5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38544" y="2034540"/>
              <a:ext cx="86868" cy="86868"/>
            </a:xfrm>
            <a:prstGeom prst="rect">
              <a:avLst/>
            </a:prstGeom>
          </p:spPr>
        </p:pic>
        <p:sp>
          <p:nvSpPr>
            <p:cNvPr id="52" name="object 52" descr=""/>
            <p:cNvSpPr/>
            <p:nvPr/>
          </p:nvSpPr>
          <p:spPr>
            <a:xfrm>
              <a:off x="6438900" y="2375916"/>
              <a:ext cx="151130" cy="250190"/>
            </a:xfrm>
            <a:custGeom>
              <a:avLst/>
              <a:gdLst/>
              <a:ahLst/>
              <a:cxnLst/>
              <a:rect l="l" t="t" r="r" b="b"/>
              <a:pathLst>
                <a:path w="151129" h="250189">
                  <a:moveTo>
                    <a:pt x="0" y="0"/>
                  </a:moveTo>
                  <a:lnTo>
                    <a:pt x="151129" y="249682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2424684" y="1927860"/>
              <a:ext cx="579120" cy="271780"/>
            </a:xfrm>
            <a:custGeom>
              <a:avLst/>
              <a:gdLst/>
              <a:ahLst/>
              <a:cxnLst/>
              <a:rect l="l" t="t" r="r" b="b"/>
              <a:pathLst>
                <a:path w="579119" h="271780">
                  <a:moveTo>
                    <a:pt x="108204" y="77724"/>
                  </a:moveTo>
                  <a:lnTo>
                    <a:pt x="185928" y="77724"/>
                  </a:lnTo>
                  <a:lnTo>
                    <a:pt x="185928" y="0"/>
                  </a:lnTo>
                  <a:lnTo>
                    <a:pt x="108204" y="0"/>
                  </a:lnTo>
                  <a:lnTo>
                    <a:pt x="108204" y="77724"/>
                  </a:lnTo>
                  <a:close/>
                </a:path>
                <a:path w="579119" h="271780">
                  <a:moveTo>
                    <a:pt x="0" y="271272"/>
                  </a:moveTo>
                  <a:lnTo>
                    <a:pt x="77724" y="271272"/>
                  </a:lnTo>
                  <a:lnTo>
                    <a:pt x="77724" y="193548"/>
                  </a:lnTo>
                  <a:lnTo>
                    <a:pt x="0" y="193548"/>
                  </a:lnTo>
                  <a:lnTo>
                    <a:pt x="0" y="271272"/>
                  </a:lnTo>
                  <a:close/>
                </a:path>
                <a:path w="579119" h="271780">
                  <a:moveTo>
                    <a:pt x="213360" y="249936"/>
                  </a:moveTo>
                  <a:lnTo>
                    <a:pt x="292608" y="249936"/>
                  </a:lnTo>
                  <a:lnTo>
                    <a:pt x="292608" y="172212"/>
                  </a:lnTo>
                  <a:lnTo>
                    <a:pt x="213360" y="172212"/>
                  </a:lnTo>
                  <a:lnTo>
                    <a:pt x="213360" y="249936"/>
                  </a:lnTo>
                  <a:close/>
                </a:path>
                <a:path w="579119" h="271780">
                  <a:moveTo>
                    <a:pt x="333756" y="100584"/>
                  </a:moveTo>
                  <a:lnTo>
                    <a:pt x="411480" y="100584"/>
                  </a:lnTo>
                  <a:lnTo>
                    <a:pt x="411480" y="21336"/>
                  </a:lnTo>
                  <a:lnTo>
                    <a:pt x="333756" y="21336"/>
                  </a:lnTo>
                  <a:lnTo>
                    <a:pt x="333756" y="100584"/>
                  </a:lnTo>
                  <a:close/>
                </a:path>
                <a:path w="579119" h="271780">
                  <a:moveTo>
                    <a:pt x="501396" y="166115"/>
                  </a:moveTo>
                  <a:lnTo>
                    <a:pt x="579120" y="166115"/>
                  </a:lnTo>
                  <a:lnTo>
                    <a:pt x="579120" y="88391"/>
                  </a:lnTo>
                  <a:lnTo>
                    <a:pt x="501396" y="88391"/>
                  </a:lnTo>
                  <a:lnTo>
                    <a:pt x="501396" y="166115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2732532" y="2167128"/>
              <a:ext cx="942340" cy="638810"/>
            </a:xfrm>
            <a:custGeom>
              <a:avLst/>
              <a:gdLst/>
              <a:ahLst/>
              <a:cxnLst/>
              <a:rect l="l" t="t" r="r" b="b"/>
              <a:pathLst>
                <a:path w="942339" h="638810">
                  <a:moveTo>
                    <a:pt x="0" y="573024"/>
                  </a:moveTo>
                  <a:lnTo>
                    <a:pt x="0" y="618744"/>
                  </a:lnTo>
                  <a:lnTo>
                    <a:pt x="3301" y="621157"/>
                  </a:lnTo>
                  <a:lnTo>
                    <a:pt x="15212" y="628644"/>
                  </a:lnTo>
                  <a:lnTo>
                    <a:pt x="28098" y="634095"/>
                  </a:lnTo>
                  <a:lnTo>
                    <a:pt x="41699" y="637426"/>
                  </a:lnTo>
                  <a:lnTo>
                    <a:pt x="55753" y="638556"/>
                  </a:lnTo>
                  <a:lnTo>
                    <a:pt x="892302" y="638556"/>
                  </a:lnTo>
                  <a:lnTo>
                    <a:pt x="935735" y="623570"/>
                  </a:lnTo>
                  <a:lnTo>
                    <a:pt x="941832" y="618744"/>
                  </a:lnTo>
                  <a:lnTo>
                    <a:pt x="941832" y="573024"/>
                  </a:lnTo>
                  <a:lnTo>
                    <a:pt x="0" y="573024"/>
                  </a:lnTo>
                  <a:close/>
                </a:path>
                <a:path w="942339" h="638810">
                  <a:moveTo>
                    <a:pt x="816864" y="437007"/>
                  </a:moveTo>
                  <a:lnTo>
                    <a:pt x="816864" y="496062"/>
                  </a:lnTo>
                  <a:lnTo>
                    <a:pt x="815369" y="503485"/>
                  </a:lnTo>
                  <a:lnTo>
                    <a:pt x="811291" y="509539"/>
                  </a:lnTo>
                  <a:lnTo>
                    <a:pt x="805237" y="513617"/>
                  </a:lnTo>
                  <a:lnTo>
                    <a:pt x="797814" y="515112"/>
                  </a:lnTo>
                  <a:lnTo>
                    <a:pt x="150113" y="515112"/>
                  </a:lnTo>
                  <a:lnTo>
                    <a:pt x="142690" y="513617"/>
                  </a:lnTo>
                  <a:lnTo>
                    <a:pt x="136636" y="509539"/>
                  </a:lnTo>
                  <a:lnTo>
                    <a:pt x="132558" y="503485"/>
                  </a:lnTo>
                  <a:lnTo>
                    <a:pt x="131063" y="496062"/>
                  </a:lnTo>
                  <a:lnTo>
                    <a:pt x="131063" y="63246"/>
                  </a:lnTo>
                  <a:lnTo>
                    <a:pt x="132558" y="55822"/>
                  </a:lnTo>
                  <a:lnTo>
                    <a:pt x="136636" y="49768"/>
                  </a:lnTo>
                  <a:lnTo>
                    <a:pt x="142690" y="45690"/>
                  </a:lnTo>
                  <a:lnTo>
                    <a:pt x="150113" y="44196"/>
                  </a:lnTo>
                  <a:lnTo>
                    <a:pt x="794512" y="44196"/>
                  </a:lnTo>
                  <a:lnTo>
                    <a:pt x="801862" y="45688"/>
                  </a:lnTo>
                  <a:lnTo>
                    <a:pt x="807878" y="49752"/>
                  </a:lnTo>
                  <a:lnTo>
                    <a:pt x="811942" y="55768"/>
                  </a:lnTo>
                  <a:lnTo>
                    <a:pt x="813434" y="63119"/>
                  </a:lnTo>
                  <a:lnTo>
                    <a:pt x="813434" y="89026"/>
                  </a:lnTo>
                </a:path>
                <a:path w="942339" h="638810">
                  <a:moveTo>
                    <a:pt x="861059" y="85217"/>
                  </a:moveTo>
                  <a:lnTo>
                    <a:pt x="861059" y="19050"/>
                  </a:lnTo>
                  <a:lnTo>
                    <a:pt x="859567" y="11626"/>
                  </a:lnTo>
                  <a:lnTo>
                    <a:pt x="855503" y="5572"/>
                  </a:lnTo>
                  <a:lnTo>
                    <a:pt x="849487" y="1494"/>
                  </a:lnTo>
                  <a:lnTo>
                    <a:pt x="842137" y="0"/>
                  </a:lnTo>
                  <a:lnTo>
                    <a:pt x="101345" y="0"/>
                  </a:lnTo>
                  <a:lnTo>
                    <a:pt x="93922" y="1494"/>
                  </a:lnTo>
                  <a:lnTo>
                    <a:pt x="87868" y="5572"/>
                  </a:lnTo>
                  <a:lnTo>
                    <a:pt x="83790" y="11626"/>
                  </a:lnTo>
                  <a:lnTo>
                    <a:pt x="82295" y="19050"/>
                  </a:lnTo>
                  <a:lnTo>
                    <a:pt x="82295" y="550926"/>
                  </a:lnTo>
                  <a:lnTo>
                    <a:pt x="83790" y="558349"/>
                  </a:lnTo>
                  <a:lnTo>
                    <a:pt x="87868" y="564403"/>
                  </a:lnTo>
                  <a:lnTo>
                    <a:pt x="93922" y="568481"/>
                  </a:lnTo>
                  <a:lnTo>
                    <a:pt x="101345" y="569976"/>
                  </a:lnTo>
                  <a:lnTo>
                    <a:pt x="842137" y="569976"/>
                  </a:lnTo>
                  <a:lnTo>
                    <a:pt x="849487" y="568481"/>
                  </a:lnTo>
                  <a:lnTo>
                    <a:pt x="855503" y="564403"/>
                  </a:lnTo>
                  <a:lnTo>
                    <a:pt x="859567" y="558349"/>
                  </a:lnTo>
                  <a:lnTo>
                    <a:pt x="861059" y="550926"/>
                  </a:lnTo>
                  <a:lnTo>
                    <a:pt x="861059" y="427227"/>
                  </a:lnTo>
                </a:path>
              </a:pathLst>
            </a:custGeom>
            <a:ln w="12192">
              <a:solidFill>
                <a:srgbClr val="F0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3131820" y="2148840"/>
              <a:ext cx="495300" cy="259079"/>
            </a:xfrm>
            <a:custGeom>
              <a:avLst/>
              <a:gdLst/>
              <a:ahLst/>
              <a:cxnLst/>
              <a:rect l="l" t="t" r="r" b="b"/>
              <a:pathLst>
                <a:path w="495300" h="259080">
                  <a:moveTo>
                    <a:pt x="495300" y="0"/>
                  </a:moveTo>
                  <a:lnTo>
                    <a:pt x="0" y="0"/>
                  </a:lnTo>
                  <a:lnTo>
                    <a:pt x="0" y="259079"/>
                  </a:lnTo>
                  <a:lnTo>
                    <a:pt x="495300" y="259079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3075432" y="2037252"/>
              <a:ext cx="800100" cy="515620"/>
            </a:xfrm>
            <a:custGeom>
              <a:avLst/>
              <a:gdLst/>
              <a:ahLst/>
              <a:cxnLst/>
              <a:rect l="l" t="t" r="r" b="b"/>
              <a:pathLst>
                <a:path w="800100" h="515619">
                  <a:moveTo>
                    <a:pt x="109855" y="227792"/>
                  </a:moveTo>
                  <a:lnTo>
                    <a:pt x="108838" y="219537"/>
                  </a:lnTo>
                  <a:lnTo>
                    <a:pt x="108331" y="211028"/>
                  </a:lnTo>
                  <a:lnTo>
                    <a:pt x="108331" y="202646"/>
                  </a:lnTo>
                  <a:lnTo>
                    <a:pt x="114047" y="158191"/>
                  </a:lnTo>
                  <a:lnTo>
                    <a:pt x="130284" y="114223"/>
                  </a:lnTo>
                  <a:lnTo>
                    <a:pt x="155678" y="73853"/>
                  </a:lnTo>
                  <a:lnTo>
                    <a:pt x="188863" y="40187"/>
                  </a:lnTo>
                  <a:lnTo>
                    <a:pt x="228472" y="16337"/>
                  </a:lnTo>
                  <a:lnTo>
                    <a:pt x="281908" y="1082"/>
                  </a:lnTo>
                  <a:lnTo>
                    <a:pt x="332442" y="0"/>
                  </a:lnTo>
                  <a:lnTo>
                    <a:pt x="379092" y="11079"/>
                  </a:lnTo>
                  <a:lnTo>
                    <a:pt x="420879" y="32308"/>
                  </a:lnTo>
                  <a:lnTo>
                    <a:pt x="456819" y="61676"/>
                  </a:lnTo>
                  <a:lnTo>
                    <a:pt x="489981" y="104427"/>
                  </a:lnTo>
                  <a:lnTo>
                    <a:pt x="512953" y="153370"/>
                  </a:lnTo>
                  <a:lnTo>
                    <a:pt x="540131" y="129018"/>
                  </a:lnTo>
                  <a:lnTo>
                    <a:pt x="572600" y="118661"/>
                  </a:lnTo>
                  <a:lnTo>
                    <a:pt x="606107" y="122620"/>
                  </a:lnTo>
                  <a:lnTo>
                    <a:pt x="636396" y="141215"/>
                  </a:lnTo>
                  <a:lnTo>
                    <a:pt x="659214" y="174769"/>
                  </a:lnTo>
                  <a:lnTo>
                    <a:pt x="670306" y="223601"/>
                  </a:lnTo>
                  <a:lnTo>
                    <a:pt x="670306" y="225252"/>
                  </a:lnTo>
                  <a:lnTo>
                    <a:pt x="701848" y="233447"/>
                  </a:lnTo>
                  <a:lnTo>
                    <a:pt x="736293" y="249878"/>
                  </a:lnTo>
                  <a:lnTo>
                    <a:pt x="767945" y="276714"/>
                  </a:lnTo>
                  <a:lnTo>
                    <a:pt x="791112" y="316127"/>
                  </a:lnTo>
                  <a:lnTo>
                    <a:pt x="800100" y="370286"/>
                  </a:lnTo>
                  <a:lnTo>
                    <a:pt x="779224" y="449599"/>
                  </a:lnTo>
                  <a:lnTo>
                    <a:pt x="733297" y="493206"/>
                  </a:lnTo>
                  <a:lnTo>
                    <a:pt x="687371" y="511643"/>
                  </a:lnTo>
                  <a:lnTo>
                    <a:pt x="666495" y="515447"/>
                  </a:lnTo>
                  <a:lnTo>
                    <a:pt x="147828" y="514939"/>
                  </a:lnTo>
                  <a:lnTo>
                    <a:pt x="103586" y="508307"/>
                  </a:lnTo>
                  <a:lnTo>
                    <a:pt x="64251" y="489685"/>
                  </a:lnTo>
                  <a:lnTo>
                    <a:pt x="32293" y="460980"/>
                  </a:lnTo>
                  <a:lnTo>
                    <a:pt x="10180" y="424100"/>
                  </a:lnTo>
                  <a:lnTo>
                    <a:pt x="381" y="380954"/>
                  </a:lnTo>
                  <a:lnTo>
                    <a:pt x="381" y="377144"/>
                  </a:lnTo>
                  <a:lnTo>
                    <a:pt x="0" y="373080"/>
                  </a:lnTo>
                  <a:lnTo>
                    <a:pt x="0" y="369143"/>
                  </a:lnTo>
                  <a:lnTo>
                    <a:pt x="9915" y="311463"/>
                  </a:lnTo>
                  <a:lnTo>
                    <a:pt x="35607" y="270130"/>
                  </a:lnTo>
                  <a:lnTo>
                    <a:pt x="70991" y="242966"/>
                  </a:lnTo>
                  <a:lnTo>
                    <a:pt x="109981" y="227792"/>
                  </a:lnTo>
                  <a:close/>
                </a:path>
              </a:pathLst>
            </a:custGeom>
            <a:ln w="12192">
              <a:solidFill>
                <a:srgbClr val="F0F1F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7" name="object 57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61360" y="2319528"/>
              <a:ext cx="149352" cy="181356"/>
            </a:xfrm>
            <a:prstGeom prst="rect">
              <a:avLst/>
            </a:prstGeom>
          </p:spPr>
        </p:pic>
        <p:pic>
          <p:nvPicPr>
            <p:cNvPr id="58" name="object 58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37560" y="2098548"/>
              <a:ext cx="374935" cy="374904"/>
            </a:xfrm>
            <a:prstGeom prst="rect">
              <a:avLst/>
            </a:prstGeom>
          </p:spPr>
        </p:pic>
      </p:grpSp>
      <p:sp>
        <p:nvSpPr>
          <p:cNvPr id="59" name="object 59" descr=""/>
          <p:cNvSpPr txBox="1"/>
          <p:nvPr/>
        </p:nvSpPr>
        <p:spPr>
          <a:xfrm>
            <a:off x="9595866" y="2829312"/>
            <a:ext cx="1872614" cy="1071880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90"/>
              </a:spcBef>
            </a:pPr>
            <a:r>
              <a:rPr dirty="0" sz="1300" spc="-10" b="1">
                <a:solidFill>
                  <a:srgbClr val="FFFFFF"/>
                </a:solidFill>
                <a:latin typeface="Trebuchet MS"/>
                <a:cs typeface="Trebuchet MS"/>
              </a:rPr>
              <a:t>Operationalize</a:t>
            </a:r>
            <a:endParaRPr sz="1300">
              <a:latin typeface="Trebuchet MS"/>
              <a:cs typeface="Trebuchet MS"/>
            </a:endParaRPr>
          </a:p>
          <a:p>
            <a:pPr algn="ctr" marL="12700" marR="5080" indent="-635">
              <a:lnSpc>
                <a:spcPct val="100000"/>
              </a:lnSpc>
              <a:spcBef>
                <a:spcPts val="425"/>
              </a:spcBef>
            </a:pPr>
            <a:r>
              <a:rPr dirty="0" sz="1200">
                <a:solidFill>
                  <a:srgbClr val="8D8DFF"/>
                </a:solidFill>
                <a:latin typeface="Trebuchet MS"/>
                <a:cs typeface="Trebuchet MS"/>
              </a:rPr>
              <a:t>Export</a:t>
            </a:r>
            <a:r>
              <a:rPr dirty="0" sz="1200" spc="15">
                <a:solidFill>
                  <a:srgbClr val="8D8D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8D8DFF"/>
                </a:solidFill>
                <a:latin typeface="Trebuchet MS"/>
                <a:cs typeface="Trebuchet MS"/>
              </a:rPr>
              <a:t>data</a:t>
            </a:r>
            <a:r>
              <a:rPr dirty="0" sz="1200" spc="5">
                <a:solidFill>
                  <a:srgbClr val="8D8D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8D8DFF"/>
                </a:solidFill>
                <a:latin typeface="Trebuchet MS"/>
                <a:cs typeface="Trebuchet MS"/>
              </a:rPr>
              <a:t>preparation </a:t>
            </a:r>
            <a:r>
              <a:rPr dirty="0" sz="1200">
                <a:solidFill>
                  <a:srgbClr val="8D8DFF"/>
                </a:solidFill>
                <a:latin typeface="Trebuchet MS"/>
                <a:cs typeface="Trebuchet MS"/>
              </a:rPr>
              <a:t>workflow</a:t>
            </a:r>
            <a:r>
              <a:rPr dirty="0" sz="1200" spc="40">
                <a:solidFill>
                  <a:srgbClr val="8D8D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8D8DFF"/>
                </a:solidFill>
                <a:latin typeface="Trebuchet MS"/>
                <a:cs typeface="Trebuchet MS"/>
              </a:rPr>
              <a:t>to</a:t>
            </a:r>
            <a:r>
              <a:rPr dirty="0" sz="1200" spc="55">
                <a:solidFill>
                  <a:srgbClr val="8D8D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8D8DFF"/>
                </a:solidFill>
                <a:latin typeface="Trebuchet MS"/>
                <a:cs typeface="Trebuchet MS"/>
              </a:rPr>
              <a:t>a</a:t>
            </a:r>
            <a:r>
              <a:rPr dirty="0" sz="1200" spc="40">
                <a:solidFill>
                  <a:srgbClr val="8D8D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8D8DFF"/>
                </a:solidFill>
                <a:latin typeface="Trebuchet MS"/>
                <a:cs typeface="Trebuchet MS"/>
              </a:rPr>
              <a:t>notebook</a:t>
            </a:r>
            <a:r>
              <a:rPr dirty="0" sz="1200" spc="55">
                <a:solidFill>
                  <a:srgbClr val="8D8DFF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8D8DFF"/>
                </a:solidFill>
                <a:latin typeface="Trebuchet MS"/>
                <a:cs typeface="Trebuchet MS"/>
              </a:rPr>
              <a:t>or </a:t>
            </a:r>
            <a:r>
              <a:rPr dirty="0" sz="1200">
                <a:solidFill>
                  <a:srgbClr val="8D8DFF"/>
                </a:solidFill>
                <a:latin typeface="Trebuchet MS"/>
                <a:cs typeface="Trebuchet MS"/>
              </a:rPr>
              <a:t>code</a:t>
            </a:r>
            <a:r>
              <a:rPr dirty="0" sz="1200" spc="5">
                <a:solidFill>
                  <a:srgbClr val="8D8D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8D8DFF"/>
                </a:solidFill>
                <a:latin typeface="Trebuchet MS"/>
                <a:cs typeface="Trebuchet MS"/>
              </a:rPr>
              <a:t>script </a:t>
            </a:r>
            <a:r>
              <a:rPr dirty="0" sz="1200">
                <a:solidFill>
                  <a:srgbClr val="8D8DFF"/>
                </a:solidFill>
                <a:latin typeface="Trebuchet MS"/>
                <a:cs typeface="Trebuchet MS"/>
              </a:rPr>
              <a:t>to</a:t>
            </a:r>
            <a:r>
              <a:rPr dirty="0" sz="1200" spc="10">
                <a:solidFill>
                  <a:srgbClr val="8D8D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8D8DFF"/>
                </a:solidFill>
                <a:latin typeface="Trebuchet MS"/>
                <a:cs typeface="Trebuchet MS"/>
              </a:rPr>
              <a:t>bring</a:t>
            </a:r>
            <a:r>
              <a:rPr dirty="0" sz="1200" spc="-20">
                <a:solidFill>
                  <a:srgbClr val="8D8DFF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8D8DFF"/>
                </a:solidFill>
                <a:latin typeface="Trebuchet MS"/>
                <a:cs typeface="Trebuchet MS"/>
              </a:rPr>
              <a:t>the </a:t>
            </a:r>
            <a:r>
              <a:rPr dirty="0" sz="1200">
                <a:solidFill>
                  <a:srgbClr val="8D8DFF"/>
                </a:solidFill>
                <a:latin typeface="Trebuchet MS"/>
                <a:cs typeface="Trebuchet MS"/>
              </a:rPr>
              <a:t>workflow</a:t>
            </a:r>
            <a:r>
              <a:rPr dirty="0" sz="1200" spc="40">
                <a:solidFill>
                  <a:srgbClr val="8D8D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8D8DFF"/>
                </a:solidFill>
                <a:latin typeface="Trebuchet MS"/>
                <a:cs typeface="Trebuchet MS"/>
              </a:rPr>
              <a:t>into</a:t>
            </a:r>
            <a:r>
              <a:rPr dirty="0" sz="1200" spc="25">
                <a:solidFill>
                  <a:srgbClr val="8D8D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8D8DFF"/>
                </a:solidFill>
                <a:latin typeface="Trebuchet MS"/>
                <a:cs typeface="Trebuchet MS"/>
              </a:rPr>
              <a:t>production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9365360" y="4740402"/>
            <a:ext cx="101917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D8DFF"/>
                </a:solidFill>
                <a:latin typeface="Trebuchet MS"/>
                <a:cs typeface="Trebuchet MS"/>
              </a:rPr>
              <a:t>Integrate</a:t>
            </a:r>
            <a:r>
              <a:rPr dirty="0" sz="1200" spc="15">
                <a:solidFill>
                  <a:srgbClr val="8D8DFF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8D8DFF"/>
                </a:solidFill>
                <a:latin typeface="Trebuchet MS"/>
                <a:cs typeface="Trebuchet MS"/>
              </a:rPr>
              <a:t>data </a:t>
            </a:r>
            <a:r>
              <a:rPr dirty="0" sz="1200" spc="-10">
                <a:solidFill>
                  <a:srgbClr val="8D8DFF"/>
                </a:solidFill>
                <a:latin typeface="Trebuchet MS"/>
                <a:cs typeface="Trebuchet MS"/>
              </a:rPr>
              <a:t>preparation </a:t>
            </a:r>
            <a:r>
              <a:rPr dirty="0" sz="1200">
                <a:solidFill>
                  <a:srgbClr val="8D8DFF"/>
                </a:solidFill>
                <a:latin typeface="Trebuchet MS"/>
                <a:cs typeface="Trebuchet MS"/>
              </a:rPr>
              <a:t>workflow</a:t>
            </a:r>
            <a:r>
              <a:rPr dirty="0" sz="1200" spc="90">
                <a:solidFill>
                  <a:srgbClr val="8D8DFF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8D8DFF"/>
                </a:solidFill>
                <a:latin typeface="Trebuchet MS"/>
                <a:cs typeface="Trebuchet MS"/>
              </a:rPr>
              <a:t>with </a:t>
            </a:r>
            <a:r>
              <a:rPr dirty="0" sz="1200" spc="-10">
                <a:solidFill>
                  <a:srgbClr val="8D8DFF"/>
                </a:solidFill>
                <a:latin typeface="Trebuchet MS"/>
                <a:cs typeface="Trebuchet MS"/>
              </a:rPr>
              <a:t>Amazon SageMaker Pipelines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10521188" y="4740402"/>
            <a:ext cx="114427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D8DFF"/>
                </a:solidFill>
                <a:latin typeface="Trebuchet MS"/>
                <a:cs typeface="Trebuchet MS"/>
              </a:rPr>
              <a:t>Export</a:t>
            </a:r>
            <a:r>
              <a:rPr dirty="0" sz="1200" spc="15">
                <a:solidFill>
                  <a:srgbClr val="8D8D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8D8DFF"/>
                </a:solidFill>
                <a:latin typeface="Trebuchet MS"/>
                <a:cs typeface="Trebuchet MS"/>
              </a:rPr>
              <a:t>prepared </a:t>
            </a:r>
            <a:r>
              <a:rPr dirty="0" sz="1200">
                <a:solidFill>
                  <a:srgbClr val="8D8DFF"/>
                </a:solidFill>
                <a:latin typeface="Trebuchet MS"/>
                <a:cs typeface="Trebuchet MS"/>
              </a:rPr>
              <a:t>data </a:t>
            </a:r>
            <a:r>
              <a:rPr dirty="0" sz="1200" spc="-20">
                <a:solidFill>
                  <a:srgbClr val="8D8DFF"/>
                </a:solidFill>
                <a:latin typeface="Trebuchet MS"/>
                <a:cs typeface="Trebuchet MS"/>
              </a:rPr>
              <a:t>into </a:t>
            </a:r>
            <a:r>
              <a:rPr dirty="0" sz="1200" spc="-10">
                <a:solidFill>
                  <a:srgbClr val="8D8DFF"/>
                </a:solidFill>
                <a:latin typeface="Trebuchet MS"/>
                <a:cs typeface="Trebuchet MS"/>
              </a:rPr>
              <a:t>Amazon SageMaker </a:t>
            </a:r>
            <a:r>
              <a:rPr dirty="0" sz="1200">
                <a:solidFill>
                  <a:srgbClr val="8D8DFF"/>
                </a:solidFill>
                <a:latin typeface="Trebuchet MS"/>
                <a:cs typeface="Trebuchet MS"/>
              </a:rPr>
              <a:t>Feature</a:t>
            </a:r>
            <a:r>
              <a:rPr dirty="0" sz="1200" spc="-85">
                <a:solidFill>
                  <a:srgbClr val="8D8D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8D8DFF"/>
                </a:solidFill>
                <a:latin typeface="Trebuchet MS"/>
                <a:cs typeface="Trebuchet MS"/>
              </a:rPr>
              <a:t>Store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2" name="object 62" descr=""/>
          <p:cNvSpPr/>
          <p:nvPr/>
        </p:nvSpPr>
        <p:spPr>
          <a:xfrm>
            <a:off x="11146028" y="3939540"/>
            <a:ext cx="141605" cy="746760"/>
          </a:xfrm>
          <a:custGeom>
            <a:avLst/>
            <a:gdLst/>
            <a:ahLst/>
            <a:cxnLst/>
            <a:rect l="l" t="t" r="r" b="b"/>
            <a:pathLst>
              <a:path w="141604" h="746760">
                <a:moveTo>
                  <a:pt x="8381" y="680720"/>
                </a:moveTo>
                <a:lnTo>
                  <a:pt x="4318" y="681101"/>
                </a:lnTo>
                <a:lnTo>
                  <a:pt x="2158" y="683895"/>
                </a:lnTo>
                <a:lnTo>
                  <a:pt x="0" y="686562"/>
                </a:lnTo>
                <a:lnTo>
                  <a:pt x="380" y="690626"/>
                </a:lnTo>
                <a:lnTo>
                  <a:pt x="3175" y="692785"/>
                </a:lnTo>
                <a:lnTo>
                  <a:pt x="70612" y="746760"/>
                </a:lnTo>
                <a:lnTo>
                  <a:pt x="80767" y="738632"/>
                </a:lnTo>
                <a:lnTo>
                  <a:pt x="64262" y="738632"/>
                </a:lnTo>
                <a:lnTo>
                  <a:pt x="64262" y="725449"/>
                </a:lnTo>
                <a:lnTo>
                  <a:pt x="8381" y="680720"/>
                </a:lnTo>
                <a:close/>
              </a:path>
              <a:path w="141604" h="746760">
                <a:moveTo>
                  <a:pt x="64262" y="725449"/>
                </a:moveTo>
                <a:lnTo>
                  <a:pt x="64262" y="738632"/>
                </a:lnTo>
                <a:lnTo>
                  <a:pt x="76962" y="738632"/>
                </a:lnTo>
                <a:lnTo>
                  <a:pt x="76962" y="733679"/>
                </a:lnTo>
                <a:lnTo>
                  <a:pt x="66675" y="733679"/>
                </a:lnTo>
                <a:lnTo>
                  <a:pt x="70612" y="730529"/>
                </a:lnTo>
                <a:lnTo>
                  <a:pt x="64262" y="725449"/>
                </a:lnTo>
                <a:close/>
              </a:path>
              <a:path w="141604" h="746760">
                <a:moveTo>
                  <a:pt x="132842" y="680720"/>
                </a:moveTo>
                <a:lnTo>
                  <a:pt x="76962" y="725449"/>
                </a:lnTo>
                <a:lnTo>
                  <a:pt x="76962" y="738632"/>
                </a:lnTo>
                <a:lnTo>
                  <a:pt x="80767" y="738632"/>
                </a:lnTo>
                <a:lnTo>
                  <a:pt x="138049" y="692785"/>
                </a:lnTo>
                <a:lnTo>
                  <a:pt x="140843" y="690626"/>
                </a:lnTo>
                <a:lnTo>
                  <a:pt x="141224" y="686562"/>
                </a:lnTo>
                <a:lnTo>
                  <a:pt x="139065" y="683895"/>
                </a:lnTo>
                <a:lnTo>
                  <a:pt x="136905" y="681101"/>
                </a:lnTo>
                <a:lnTo>
                  <a:pt x="132842" y="680720"/>
                </a:lnTo>
                <a:close/>
              </a:path>
              <a:path w="141604" h="746760">
                <a:moveTo>
                  <a:pt x="70612" y="730529"/>
                </a:moveTo>
                <a:lnTo>
                  <a:pt x="66675" y="733679"/>
                </a:lnTo>
                <a:lnTo>
                  <a:pt x="74549" y="733679"/>
                </a:lnTo>
                <a:lnTo>
                  <a:pt x="70612" y="730529"/>
                </a:lnTo>
                <a:close/>
              </a:path>
              <a:path w="141604" h="746760">
                <a:moveTo>
                  <a:pt x="76962" y="725449"/>
                </a:moveTo>
                <a:lnTo>
                  <a:pt x="70612" y="730529"/>
                </a:lnTo>
                <a:lnTo>
                  <a:pt x="74549" y="733679"/>
                </a:lnTo>
                <a:lnTo>
                  <a:pt x="76962" y="733679"/>
                </a:lnTo>
                <a:lnTo>
                  <a:pt x="76962" y="725449"/>
                </a:lnTo>
                <a:close/>
              </a:path>
              <a:path w="141604" h="746760">
                <a:moveTo>
                  <a:pt x="76962" y="0"/>
                </a:moveTo>
                <a:lnTo>
                  <a:pt x="64262" y="0"/>
                </a:lnTo>
                <a:lnTo>
                  <a:pt x="64262" y="725449"/>
                </a:lnTo>
                <a:lnTo>
                  <a:pt x="70612" y="730529"/>
                </a:lnTo>
                <a:lnTo>
                  <a:pt x="76961" y="725449"/>
                </a:lnTo>
                <a:lnTo>
                  <a:pt x="769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 descr=""/>
          <p:cNvSpPr/>
          <p:nvPr/>
        </p:nvSpPr>
        <p:spPr>
          <a:xfrm>
            <a:off x="9751568" y="3939540"/>
            <a:ext cx="141605" cy="746760"/>
          </a:xfrm>
          <a:custGeom>
            <a:avLst/>
            <a:gdLst/>
            <a:ahLst/>
            <a:cxnLst/>
            <a:rect l="l" t="t" r="r" b="b"/>
            <a:pathLst>
              <a:path w="141604" h="746760">
                <a:moveTo>
                  <a:pt x="8381" y="680720"/>
                </a:moveTo>
                <a:lnTo>
                  <a:pt x="4317" y="681101"/>
                </a:lnTo>
                <a:lnTo>
                  <a:pt x="2158" y="683895"/>
                </a:lnTo>
                <a:lnTo>
                  <a:pt x="0" y="686562"/>
                </a:lnTo>
                <a:lnTo>
                  <a:pt x="380" y="690626"/>
                </a:lnTo>
                <a:lnTo>
                  <a:pt x="3175" y="692785"/>
                </a:lnTo>
                <a:lnTo>
                  <a:pt x="70611" y="746760"/>
                </a:lnTo>
                <a:lnTo>
                  <a:pt x="80767" y="738632"/>
                </a:lnTo>
                <a:lnTo>
                  <a:pt x="64261" y="738632"/>
                </a:lnTo>
                <a:lnTo>
                  <a:pt x="64261" y="725449"/>
                </a:lnTo>
                <a:lnTo>
                  <a:pt x="8381" y="680720"/>
                </a:lnTo>
                <a:close/>
              </a:path>
              <a:path w="141604" h="746760">
                <a:moveTo>
                  <a:pt x="64262" y="725449"/>
                </a:moveTo>
                <a:lnTo>
                  <a:pt x="64261" y="738632"/>
                </a:lnTo>
                <a:lnTo>
                  <a:pt x="76961" y="738632"/>
                </a:lnTo>
                <a:lnTo>
                  <a:pt x="76961" y="733679"/>
                </a:lnTo>
                <a:lnTo>
                  <a:pt x="66675" y="733679"/>
                </a:lnTo>
                <a:lnTo>
                  <a:pt x="70612" y="730529"/>
                </a:lnTo>
                <a:lnTo>
                  <a:pt x="64262" y="725449"/>
                </a:lnTo>
                <a:close/>
              </a:path>
              <a:path w="141604" h="746760">
                <a:moveTo>
                  <a:pt x="132841" y="680720"/>
                </a:moveTo>
                <a:lnTo>
                  <a:pt x="76961" y="725449"/>
                </a:lnTo>
                <a:lnTo>
                  <a:pt x="76961" y="738632"/>
                </a:lnTo>
                <a:lnTo>
                  <a:pt x="80767" y="738632"/>
                </a:lnTo>
                <a:lnTo>
                  <a:pt x="138049" y="692785"/>
                </a:lnTo>
                <a:lnTo>
                  <a:pt x="140842" y="690626"/>
                </a:lnTo>
                <a:lnTo>
                  <a:pt x="141224" y="686562"/>
                </a:lnTo>
                <a:lnTo>
                  <a:pt x="139064" y="683895"/>
                </a:lnTo>
                <a:lnTo>
                  <a:pt x="136905" y="681101"/>
                </a:lnTo>
                <a:lnTo>
                  <a:pt x="132841" y="680720"/>
                </a:lnTo>
                <a:close/>
              </a:path>
              <a:path w="141604" h="746760">
                <a:moveTo>
                  <a:pt x="70612" y="730529"/>
                </a:moveTo>
                <a:lnTo>
                  <a:pt x="66675" y="733679"/>
                </a:lnTo>
                <a:lnTo>
                  <a:pt x="74549" y="733679"/>
                </a:lnTo>
                <a:lnTo>
                  <a:pt x="70612" y="730529"/>
                </a:lnTo>
                <a:close/>
              </a:path>
              <a:path w="141604" h="746760">
                <a:moveTo>
                  <a:pt x="76961" y="725449"/>
                </a:moveTo>
                <a:lnTo>
                  <a:pt x="70612" y="730529"/>
                </a:lnTo>
                <a:lnTo>
                  <a:pt x="74549" y="733679"/>
                </a:lnTo>
                <a:lnTo>
                  <a:pt x="76961" y="733679"/>
                </a:lnTo>
                <a:lnTo>
                  <a:pt x="76961" y="725449"/>
                </a:lnTo>
                <a:close/>
              </a:path>
              <a:path w="141604" h="746760">
                <a:moveTo>
                  <a:pt x="76961" y="0"/>
                </a:moveTo>
                <a:lnTo>
                  <a:pt x="64261" y="0"/>
                </a:lnTo>
                <a:lnTo>
                  <a:pt x="64262" y="725449"/>
                </a:lnTo>
                <a:lnTo>
                  <a:pt x="70612" y="730529"/>
                </a:lnTo>
                <a:lnTo>
                  <a:pt x="76961" y="725449"/>
                </a:lnTo>
                <a:lnTo>
                  <a:pt x="769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 descr=""/>
          <p:cNvSpPr txBox="1"/>
          <p:nvPr/>
        </p:nvSpPr>
        <p:spPr>
          <a:xfrm>
            <a:off x="2391917" y="5316728"/>
            <a:ext cx="145605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317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D8DFF"/>
                </a:solidFill>
                <a:latin typeface="Trebuchet MS"/>
                <a:cs typeface="Trebuchet MS"/>
              </a:rPr>
              <a:t>Import</a:t>
            </a:r>
            <a:r>
              <a:rPr dirty="0" sz="1200" spc="50">
                <a:solidFill>
                  <a:srgbClr val="8D8D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8D8DFF"/>
                </a:solidFill>
                <a:latin typeface="Trebuchet MS"/>
                <a:cs typeface="Trebuchet MS"/>
              </a:rPr>
              <a:t>data</a:t>
            </a:r>
            <a:r>
              <a:rPr dirty="0" sz="1200" spc="65">
                <a:solidFill>
                  <a:srgbClr val="8D8D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8D8DFF"/>
                </a:solidFill>
                <a:latin typeface="Trebuchet MS"/>
                <a:cs typeface="Trebuchet MS"/>
              </a:rPr>
              <a:t>from</a:t>
            </a:r>
            <a:r>
              <a:rPr dirty="0" sz="1200" spc="55">
                <a:solidFill>
                  <a:srgbClr val="8D8DFF"/>
                </a:solidFill>
                <a:latin typeface="Trebuchet MS"/>
                <a:cs typeface="Trebuchet MS"/>
              </a:rPr>
              <a:t> </a:t>
            </a:r>
            <a:r>
              <a:rPr dirty="0" sz="1200" spc="-50">
                <a:solidFill>
                  <a:srgbClr val="8D8DFF"/>
                </a:solidFill>
                <a:latin typeface="Trebuchet MS"/>
                <a:cs typeface="Trebuchet MS"/>
              </a:rPr>
              <a:t>a </a:t>
            </a:r>
            <a:r>
              <a:rPr dirty="0" sz="1200">
                <a:solidFill>
                  <a:srgbClr val="8D8DFF"/>
                </a:solidFill>
                <a:latin typeface="Trebuchet MS"/>
                <a:cs typeface="Trebuchet MS"/>
              </a:rPr>
              <a:t>feature</a:t>
            </a:r>
            <a:r>
              <a:rPr dirty="0" sz="1200" spc="-35">
                <a:solidFill>
                  <a:srgbClr val="8D8D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8D8DFF"/>
                </a:solidFill>
                <a:latin typeface="Trebuchet MS"/>
                <a:cs typeface="Trebuchet MS"/>
              </a:rPr>
              <a:t>store</a:t>
            </a:r>
            <a:r>
              <a:rPr dirty="0" sz="1200" spc="-35">
                <a:solidFill>
                  <a:srgbClr val="8D8D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8D8DFF"/>
                </a:solidFill>
                <a:latin typeface="Trebuchet MS"/>
                <a:cs typeface="Trebuchet MS"/>
              </a:rPr>
              <a:t>such</a:t>
            </a:r>
            <a:r>
              <a:rPr dirty="0" sz="1200" spc="-55">
                <a:solidFill>
                  <a:srgbClr val="8D8DFF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8D8DFF"/>
                </a:solidFill>
                <a:latin typeface="Trebuchet MS"/>
                <a:cs typeface="Trebuchet MS"/>
              </a:rPr>
              <a:t>as </a:t>
            </a:r>
            <a:r>
              <a:rPr dirty="0" sz="1200">
                <a:solidFill>
                  <a:srgbClr val="8D8DFF"/>
                </a:solidFill>
                <a:latin typeface="Trebuchet MS"/>
                <a:cs typeface="Trebuchet MS"/>
              </a:rPr>
              <a:t>Amazon</a:t>
            </a:r>
            <a:r>
              <a:rPr dirty="0" sz="1200" spc="165">
                <a:solidFill>
                  <a:srgbClr val="8D8D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8D8DFF"/>
                </a:solidFill>
                <a:latin typeface="Trebuchet MS"/>
                <a:cs typeface="Trebuchet MS"/>
              </a:rPr>
              <a:t>SageMaker </a:t>
            </a:r>
            <a:r>
              <a:rPr dirty="0" sz="1200">
                <a:solidFill>
                  <a:srgbClr val="8D8DFF"/>
                </a:solidFill>
                <a:latin typeface="Trebuchet MS"/>
                <a:cs typeface="Trebuchet MS"/>
              </a:rPr>
              <a:t>Feature</a:t>
            </a:r>
            <a:r>
              <a:rPr dirty="0" sz="1200" spc="-85">
                <a:solidFill>
                  <a:srgbClr val="8D8D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8D8DFF"/>
                </a:solidFill>
                <a:latin typeface="Trebuchet MS"/>
                <a:cs typeface="Trebuchet MS"/>
              </a:rPr>
              <a:t>Store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65" name="object 65" descr=""/>
          <p:cNvGrpSpPr/>
          <p:nvPr/>
        </p:nvGrpSpPr>
        <p:grpSpPr>
          <a:xfrm>
            <a:off x="10122407" y="1982723"/>
            <a:ext cx="821055" cy="840105"/>
            <a:chOff x="10122407" y="1982723"/>
            <a:chExt cx="821055" cy="840105"/>
          </a:xfrm>
        </p:grpSpPr>
        <p:sp>
          <p:nvSpPr>
            <p:cNvPr id="66" name="object 66" descr=""/>
            <p:cNvSpPr/>
            <p:nvPr/>
          </p:nvSpPr>
          <p:spPr>
            <a:xfrm>
              <a:off x="10163555" y="1988819"/>
              <a:ext cx="645160" cy="828040"/>
            </a:xfrm>
            <a:custGeom>
              <a:avLst/>
              <a:gdLst/>
              <a:ahLst/>
              <a:cxnLst/>
              <a:rect l="l" t="t" r="r" b="b"/>
              <a:pathLst>
                <a:path w="645159" h="828039">
                  <a:moveTo>
                    <a:pt x="25019" y="0"/>
                  </a:moveTo>
                  <a:lnTo>
                    <a:pt x="619633" y="0"/>
                  </a:lnTo>
                  <a:lnTo>
                    <a:pt x="629382" y="1962"/>
                  </a:lnTo>
                  <a:lnTo>
                    <a:pt x="637333" y="7318"/>
                  </a:lnTo>
                  <a:lnTo>
                    <a:pt x="642689" y="15269"/>
                  </a:lnTo>
                  <a:lnTo>
                    <a:pt x="644651" y="25018"/>
                  </a:lnTo>
                  <a:lnTo>
                    <a:pt x="644651" y="802513"/>
                  </a:lnTo>
                  <a:lnTo>
                    <a:pt x="642689" y="812262"/>
                  </a:lnTo>
                  <a:lnTo>
                    <a:pt x="637333" y="820213"/>
                  </a:lnTo>
                  <a:lnTo>
                    <a:pt x="629382" y="825569"/>
                  </a:lnTo>
                  <a:lnTo>
                    <a:pt x="619633" y="827531"/>
                  </a:lnTo>
                  <a:lnTo>
                    <a:pt x="25019" y="827531"/>
                  </a:lnTo>
                  <a:lnTo>
                    <a:pt x="15269" y="825569"/>
                  </a:lnTo>
                  <a:lnTo>
                    <a:pt x="7318" y="820213"/>
                  </a:lnTo>
                  <a:lnTo>
                    <a:pt x="1962" y="812262"/>
                  </a:lnTo>
                  <a:lnTo>
                    <a:pt x="0" y="802513"/>
                  </a:lnTo>
                  <a:lnTo>
                    <a:pt x="0" y="25018"/>
                  </a:lnTo>
                  <a:lnTo>
                    <a:pt x="1962" y="15269"/>
                  </a:lnTo>
                  <a:lnTo>
                    <a:pt x="7318" y="7318"/>
                  </a:lnTo>
                  <a:lnTo>
                    <a:pt x="15269" y="1962"/>
                  </a:lnTo>
                  <a:lnTo>
                    <a:pt x="25019" y="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10738103" y="2342387"/>
              <a:ext cx="131445" cy="378460"/>
            </a:xfrm>
            <a:custGeom>
              <a:avLst/>
              <a:gdLst/>
              <a:ahLst/>
              <a:cxnLst/>
              <a:rect l="l" t="t" r="r" b="b"/>
              <a:pathLst>
                <a:path w="131445" h="378460">
                  <a:moveTo>
                    <a:pt x="131064" y="0"/>
                  </a:moveTo>
                  <a:lnTo>
                    <a:pt x="0" y="0"/>
                  </a:lnTo>
                  <a:lnTo>
                    <a:pt x="0" y="377951"/>
                  </a:lnTo>
                  <a:lnTo>
                    <a:pt x="131064" y="377951"/>
                  </a:lnTo>
                  <a:lnTo>
                    <a:pt x="131064" y="0"/>
                  </a:lnTo>
                  <a:close/>
                </a:path>
              </a:pathLst>
            </a:custGeom>
            <a:solidFill>
              <a:srgbClr val="27156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10670793" y="2398521"/>
              <a:ext cx="266700" cy="267970"/>
            </a:xfrm>
            <a:custGeom>
              <a:avLst/>
              <a:gdLst/>
              <a:ahLst/>
              <a:cxnLst/>
              <a:rect l="l" t="t" r="r" b="b"/>
              <a:pathLst>
                <a:path w="266700" h="267969">
                  <a:moveTo>
                    <a:pt x="266446" y="133985"/>
                  </a:moveTo>
                  <a:lnTo>
                    <a:pt x="259662" y="176351"/>
                  </a:lnTo>
                  <a:lnTo>
                    <a:pt x="240765" y="213133"/>
                  </a:lnTo>
                  <a:lnTo>
                    <a:pt x="211938" y="242131"/>
                  </a:lnTo>
                  <a:lnTo>
                    <a:pt x="175363" y="261143"/>
                  </a:lnTo>
                  <a:lnTo>
                    <a:pt x="133223" y="267969"/>
                  </a:lnTo>
                  <a:lnTo>
                    <a:pt x="91082" y="261143"/>
                  </a:lnTo>
                  <a:lnTo>
                    <a:pt x="54507" y="242131"/>
                  </a:lnTo>
                  <a:lnTo>
                    <a:pt x="25680" y="213133"/>
                  </a:lnTo>
                  <a:lnTo>
                    <a:pt x="6783" y="176351"/>
                  </a:lnTo>
                  <a:lnTo>
                    <a:pt x="0" y="133985"/>
                  </a:lnTo>
                  <a:lnTo>
                    <a:pt x="6783" y="91618"/>
                  </a:lnTo>
                  <a:lnTo>
                    <a:pt x="25680" y="54836"/>
                  </a:lnTo>
                  <a:lnTo>
                    <a:pt x="54507" y="25838"/>
                  </a:lnTo>
                  <a:lnTo>
                    <a:pt x="91082" y="6826"/>
                  </a:lnTo>
                  <a:lnTo>
                    <a:pt x="133223" y="0"/>
                  </a:lnTo>
                  <a:lnTo>
                    <a:pt x="175363" y="6826"/>
                  </a:lnTo>
                  <a:lnTo>
                    <a:pt x="211938" y="25838"/>
                  </a:lnTo>
                  <a:lnTo>
                    <a:pt x="240765" y="54836"/>
                  </a:lnTo>
                  <a:lnTo>
                    <a:pt x="259662" y="91618"/>
                  </a:lnTo>
                  <a:lnTo>
                    <a:pt x="266446" y="133985"/>
                  </a:lnTo>
                  <a:close/>
                </a:path>
                <a:path w="266700" h="267969">
                  <a:moveTo>
                    <a:pt x="150240" y="196087"/>
                  </a:moveTo>
                  <a:lnTo>
                    <a:pt x="208533" y="134112"/>
                  </a:lnTo>
                  <a:lnTo>
                    <a:pt x="54863" y="134112"/>
                  </a:lnTo>
                </a:path>
                <a:path w="266700" h="267969">
                  <a:moveTo>
                    <a:pt x="149351" y="77724"/>
                  </a:moveTo>
                  <a:lnTo>
                    <a:pt x="207390" y="133857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10122407" y="1988819"/>
              <a:ext cx="599440" cy="828040"/>
            </a:xfrm>
            <a:custGeom>
              <a:avLst/>
              <a:gdLst/>
              <a:ahLst/>
              <a:cxnLst/>
              <a:rect l="l" t="t" r="r" b="b"/>
              <a:pathLst>
                <a:path w="599440" h="828039">
                  <a:moveTo>
                    <a:pt x="240792" y="242315"/>
                  </a:moveTo>
                  <a:lnTo>
                    <a:pt x="598932" y="242315"/>
                  </a:lnTo>
                  <a:lnTo>
                    <a:pt x="598932" y="111251"/>
                  </a:lnTo>
                  <a:lnTo>
                    <a:pt x="240792" y="111251"/>
                  </a:lnTo>
                  <a:lnTo>
                    <a:pt x="240792" y="242315"/>
                  </a:lnTo>
                  <a:close/>
                </a:path>
                <a:path w="599440" h="828039">
                  <a:moveTo>
                    <a:pt x="170688" y="0"/>
                  </a:moveTo>
                  <a:lnTo>
                    <a:pt x="170688" y="827531"/>
                  </a:lnTo>
                </a:path>
                <a:path w="599440" h="828039">
                  <a:moveTo>
                    <a:pt x="0" y="77724"/>
                  </a:moveTo>
                  <a:lnTo>
                    <a:pt x="88900" y="77724"/>
                  </a:lnTo>
                </a:path>
                <a:path w="599440" h="828039">
                  <a:moveTo>
                    <a:pt x="0" y="188975"/>
                  </a:moveTo>
                  <a:lnTo>
                    <a:pt x="88900" y="188975"/>
                  </a:lnTo>
                </a:path>
                <a:path w="599440" h="828039">
                  <a:moveTo>
                    <a:pt x="0" y="300227"/>
                  </a:moveTo>
                  <a:lnTo>
                    <a:pt x="88900" y="300227"/>
                  </a:lnTo>
                </a:path>
                <a:path w="599440" h="828039">
                  <a:moveTo>
                    <a:pt x="0" y="411479"/>
                  </a:moveTo>
                  <a:lnTo>
                    <a:pt x="88900" y="411479"/>
                  </a:lnTo>
                </a:path>
                <a:path w="599440" h="828039">
                  <a:moveTo>
                    <a:pt x="0" y="522731"/>
                  </a:moveTo>
                  <a:lnTo>
                    <a:pt x="88900" y="522731"/>
                  </a:lnTo>
                </a:path>
                <a:path w="599440" h="828039">
                  <a:moveTo>
                    <a:pt x="0" y="633983"/>
                  </a:moveTo>
                  <a:lnTo>
                    <a:pt x="88900" y="633983"/>
                  </a:lnTo>
                </a:path>
                <a:path w="599440" h="828039">
                  <a:moveTo>
                    <a:pt x="0" y="745235"/>
                  </a:moveTo>
                  <a:lnTo>
                    <a:pt x="88900" y="745235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0" name="object 7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2022,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 spc="5"/>
              <a:t> </a:t>
            </a:r>
            <a:r>
              <a:rPr dirty="0" spc="-25"/>
              <a:t>affiliates.</a:t>
            </a:r>
            <a:r>
              <a:rPr dirty="0" spc="-10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17500">
              <a:lnSpc>
                <a:spcPct val="100000"/>
              </a:lnSpc>
              <a:spcBef>
                <a:spcPts val="95"/>
              </a:spcBef>
            </a:pPr>
            <a:r>
              <a:rPr dirty="0"/>
              <a:t>Understand</a:t>
            </a:r>
            <a:r>
              <a:rPr dirty="0" spc="-245"/>
              <a:t> </a:t>
            </a:r>
            <a:r>
              <a:rPr dirty="0"/>
              <a:t>your</a:t>
            </a:r>
            <a:r>
              <a:rPr dirty="0" spc="-260"/>
              <a:t> </a:t>
            </a:r>
            <a:r>
              <a:rPr dirty="0"/>
              <a:t>data</a:t>
            </a:r>
            <a:r>
              <a:rPr dirty="0" spc="-270"/>
              <a:t> </a:t>
            </a:r>
            <a:r>
              <a:rPr dirty="0" spc="-10"/>
              <a:t>visually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979157" y="1333880"/>
            <a:ext cx="4464685" cy="3738879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241300" marR="35560" indent="-228600">
              <a:lnSpc>
                <a:spcPts val="2020"/>
              </a:lnSpc>
              <a:spcBef>
                <a:spcPts val="355"/>
              </a:spcBef>
              <a:buSzPct val="89189"/>
              <a:buChar char="•"/>
              <a:tabLst>
                <a:tab pos="241300" algn="l"/>
              </a:tabLst>
            </a:pPr>
            <a:r>
              <a:rPr dirty="0" sz="1850">
                <a:solidFill>
                  <a:srgbClr val="FFFFFF"/>
                </a:solidFill>
                <a:latin typeface="Trebuchet MS"/>
                <a:cs typeface="Trebuchet MS"/>
              </a:rPr>
              <a:t>Intuitively</a:t>
            </a:r>
            <a:r>
              <a:rPr dirty="0" sz="185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>
                <a:solidFill>
                  <a:srgbClr val="FFFFFF"/>
                </a:solidFill>
                <a:latin typeface="Trebuchet MS"/>
                <a:cs typeface="Trebuchet MS"/>
              </a:rPr>
              <a:t>understand</a:t>
            </a:r>
            <a:r>
              <a:rPr dirty="0" sz="185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>
                <a:solidFill>
                  <a:srgbClr val="FFFFFF"/>
                </a:solidFill>
                <a:latin typeface="Trebuchet MS"/>
                <a:cs typeface="Trebuchet MS"/>
              </a:rPr>
              <a:t>your</a:t>
            </a:r>
            <a:r>
              <a:rPr dirty="0" sz="1850" spc="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850" spc="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185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spc="-5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dirty="0" sz="1850">
                <a:solidFill>
                  <a:srgbClr val="FFFFFF"/>
                </a:solidFill>
                <a:latin typeface="Trebuchet MS"/>
                <a:cs typeface="Trebuchet MS"/>
              </a:rPr>
              <a:t>set</a:t>
            </a:r>
            <a:r>
              <a:rPr dirty="0" sz="1850" spc="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1850" spc="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>
                <a:solidFill>
                  <a:srgbClr val="FFFFFF"/>
                </a:solidFill>
                <a:latin typeface="Trebuchet MS"/>
                <a:cs typeface="Trebuchet MS"/>
              </a:rPr>
              <a:t>preconfigured</a:t>
            </a:r>
            <a:r>
              <a:rPr dirty="0" sz="185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spc="-10">
                <a:solidFill>
                  <a:srgbClr val="FFFFFF"/>
                </a:solidFill>
                <a:latin typeface="Trebuchet MS"/>
                <a:cs typeface="Trebuchet MS"/>
              </a:rPr>
              <a:t>visualization templates</a:t>
            </a:r>
            <a:endParaRPr sz="18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Trebuchet MS"/>
              <a:buChar char="•"/>
            </a:pPr>
            <a:endParaRPr sz="18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0"/>
              </a:spcBef>
              <a:buClr>
                <a:srgbClr val="FFFFFF"/>
              </a:buClr>
              <a:buFont typeface="Trebuchet MS"/>
              <a:buChar char="•"/>
            </a:pPr>
            <a:endParaRPr sz="1850">
              <a:latin typeface="Trebuchet MS"/>
              <a:cs typeface="Trebuchet MS"/>
            </a:endParaRPr>
          </a:p>
          <a:p>
            <a:pPr marL="241300" marR="146685" indent="-228600">
              <a:lnSpc>
                <a:spcPts val="2020"/>
              </a:lnSpc>
              <a:buSzPct val="89189"/>
              <a:buChar char="•"/>
              <a:tabLst>
                <a:tab pos="241300" algn="l"/>
              </a:tabLst>
            </a:pPr>
            <a:r>
              <a:rPr dirty="0" sz="1850">
                <a:solidFill>
                  <a:srgbClr val="FFFFFF"/>
                </a:solidFill>
                <a:latin typeface="Trebuchet MS"/>
                <a:cs typeface="Trebuchet MS"/>
              </a:rPr>
              <a:t>Preconfigured</a:t>
            </a:r>
            <a:r>
              <a:rPr dirty="0" sz="1850" spc="1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>
                <a:solidFill>
                  <a:srgbClr val="FFFFFF"/>
                </a:solidFill>
                <a:latin typeface="Trebuchet MS"/>
                <a:cs typeface="Trebuchet MS"/>
              </a:rPr>
              <a:t>visualization</a:t>
            </a:r>
            <a:r>
              <a:rPr dirty="0" sz="1850" spc="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spc="-10">
                <a:solidFill>
                  <a:srgbClr val="FFFFFF"/>
                </a:solidFill>
                <a:latin typeface="Trebuchet MS"/>
                <a:cs typeface="Trebuchet MS"/>
              </a:rPr>
              <a:t>templates </a:t>
            </a:r>
            <a:r>
              <a:rPr dirty="0" sz="1850">
                <a:solidFill>
                  <a:srgbClr val="FFFFFF"/>
                </a:solidFill>
                <a:latin typeface="Trebuchet MS"/>
                <a:cs typeface="Trebuchet MS"/>
              </a:rPr>
              <a:t>include</a:t>
            </a:r>
            <a:r>
              <a:rPr dirty="0" sz="185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>
                <a:solidFill>
                  <a:srgbClr val="FFFFFF"/>
                </a:solidFill>
                <a:latin typeface="Trebuchet MS"/>
                <a:cs typeface="Trebuchet MS"/>
              </a:rPr>
              <a:t>histograms,</a:t>
            </a:r>
            <a:r>
              <a:rPr dirty="0" sz="185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spc="-10">
                <a:solidFill>
                  <a:srgbClr val="FFFFFF"/>
                </a:solidFill>
                <a:latin typeface="Trebuchet MS"/>
                <a:cs typeface="Trebuchet MS"/>
              </a:rPr>
              <a:t>scatter</a:t>
            </a:r>
            <a:r>
              <a:rPr dirty="0" sz="185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>
                <a:solidFill>
                  <a:srgbClr val="FFFFFF"/>
                </a:solidFill>
                <a:latin typeface="Trebuchet MS"/>
                <a:cs typeface="Trebuchet MS"/>
              </a:rPr>
              <a:t>plots,</a:t>
            </a:r>
            <a:r>
              <a:rPr dirty="0" sz="185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spc="-25">
                <a:solidFill>
                  <a:srgbClr val="FFFFFF"/>
                </a:solidFill>
                <a:latin typeface="Trebuchet MS"/>
                <a:cs typeface="Trebuchet MS"/>
              </a:rPr>
              <a:t>box </a:t>
            </a:r>
            <a:r>
              <a:rPr dirty="0" sz="1850" spc="5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85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>
                <a:solidFill>
                  <a:srgbClr val="FFFFFF"/>
                </a:solidFill>
                <a:latin typeface="Trebuchet MS"/>
                <a:cs typeface="Trebuchet MS"/>
              </a:rPr>
              <a:t>whisker</a:t>
            </a:r>
            <a:r>
              <a:rPr dirty="0" sz="185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>
                <a:solidFill>
                  <a:srgbClr val="FFFFFF"/>
                </a:solidFill>
                <a:latin typeface="Trebuchet MS"/>
                <a:cs typeface="Trebuchet MS"/>
              </a:rPr>
              <a:t>plots,</a:t>
            </a:r>
            <a:r>
              <a:rPr dirty="0" sz="185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>
                <a:solidFill>
                  <a:srgbClr val="FFFFFF"/>
                </a:solidFill>
                <a:latin typeface="Trebuchet MS"/>
                <a:cs typeface="Trebuchet MS"/>
              </a:rPr>
              <a:t>line</a:t>
            </a:r>
            <a:r>
              <a:rPr dirty="0" sz="185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>
                <a:solidFill>
                  <a:srgbClr val="FFFFFF"/>
                </a:solidFill>
                <a:latin typeface="Trebuchet MS"/>
                <a:cs typeface="Trebuchet MS"/>
              </a:rPr>
              <a:t>plots,</a:t>
            </a:r>
            <a:r>
              <a:rPr dirty="0" sz="185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spc="5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85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spc="-25">
                <a:solidFill>
                  <a:srgbClr val="FFFFFF"/>
                </a:solidFill>
                <a:latin typeface="Trebuchet MS"/>
                <a:cs typeface="Trebuchet MS"/>
              </a:rPr>
              <a:t>bar </a:t>
            </a:r>
            <a:r>
              <a:rPr dirty="0" sz="1850" spc="-10">
                <a:solidFill>
                  <a:srgbClr val="FFFFFF"/>
                </a:solidFill>
                <a:latin typeface="Trebuchet MS"/>
                <a:cs typeface="Trebuchet MS"/>
              </a:rPr>
              <a:t>charts</a:t>
            </a:r>
            <a:endParaRPr sz="18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Trebuchet MS"/>
              <a:buChar char="•"/>
            </a:pPr>
            <a:endParaRPr sz="18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4"/>
              </a:spcBef>
              <a:buClr>
                <a:srgbClr val="FFFFFF"/>
              </a:buClr>
              <a:buFont typeface="Trebuchet MS"/>
              <a:buChar char="•"/>
            </a:pPr>
            <a:endParaRPr sz="1850">
              <a:latin typeface="Trebuchet MS"/>
              <a:cs typeface="Trebuchet MS"/>
            </a:endParaRPr>
          </a:p>
          <a:p>
            <a:pPr marL="241300" marR="5080" indent="-228600">
              <a:lnSpc>
                <a:spcPts val="2020"/>
              </a:lnSpc>
              <a:spcBef>
                <a:spcPts val="5"/>
              </a:spcBef>
              <a:buSzPct val="89189"/>
              <a:buChar char="•"/>
              <a:tabLst>
                <a:tab pos="241300" algn="l"/>
              </a:tabLst>
            </a:pPr>
            <a:r>
              <a:rPr dirty="0" sz="1850" spc="-10">
                <a:solidFill>
                  <a:srgbClr val="FFFFFF"/>
                </a:solidFill>
                <a:latin typeface="Trebuchet MS"/>
                <a:cs typeface="Trebuchet MS"/>
              </a:rPr>
              <a:t>Interactively</a:t>
            </a:r>
            <a:r>
              <a:rPr dirty="0" sz="185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spc="-25">
                <a:solidFill>
                  <a:srgbClr val="FFFFFF"/>
                </a:solidFill>
                <a:latin typeface="Trebuchet MS"/>
                <a:cs typeface="Trebuchet MS"/>
              </a:rPr>
              <a:t>create</a:t>
            </a:r>
            <a:r>
              <a:rPr dirty="0" sz="185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spc="5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85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>
                <a:solidFill>
                  <a:srgbClr val="FFFFFF"/>
                </a:solidFill>
                <a:latin typeface="Trebuchet MS"/>
                <a:cs typeface="Trebuchet MS"/>
              </a:rPr>
              <a:t>edit</a:t>
            </a:r>
            <a:r>
              <a:rPr dirty="0" sz="185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>
                <a:solidFill>
                  <a:srgbClr val="FFFFFF"/>
                </a:solidFill>
                <a:latin typeface="Trebuchet MS"/>
                <a:cs typeface="Trebuchet MS"/>
              </a:rPr>
              <a:t>your</a:t>
            </a:r>
            <a:r>
              <a:rPr dirty="0" sz="185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spc="45">
                <a:solidFill>
                  <a:srgbClr val="FFFFFF"/>
                </a:solidFill>
                <a:latin typeface="Trebuchet MS"/>
                <a:cs typeface="Trebuchet MS"/>
              </a:rPr>
              <a:t>own </a:t>
            </a:r>
            <a:r>
              <a:rPr dirty="0" sz="1850">
                <a:solidFill>
                  <a:srgbClr val="FFFFFF"/>
                </a:solidFill>
                <a:latin typeface="Trebuchet MS"/>
                <a:cs typeface="Trebuchet MS"/>
              </a:rPr>
              <a:t>visualizations </a:t>
            </a:r>
            <a:r>
              <a:rPr dirty="0" sz="1850" spc="65">
                <a:solidFill>
                  <a:srgbClr val="FFFFFF"/>
                </a:solidFill>
                <a:latin typeface="Trebuchet MS"/>
                <a:cs typeface="Trebuchet MS"/>
              </a:rPr>
              <a:t>so</a:t>
            </a:r>
            <a:r>
              <a:rPr dirty="0" sz="185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spc="55">
                <a:solidFill>
                  <a:srgbClr val="FFFFFF"/>
                </a:solidFill>
                <a:latin typeface="Trebuchet MS"/>
                <a:cs typeface="Trebuchet MS"/>
              </a:rPr>
              <a:t>you</a:t>
            </a:r>
            <a:r>
              <a:rPr dirty="0" sz="185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dirty="0" sz="185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>
                <a:solidFill>
                  <a:srgbClr val="FFFFFF"/>
                </a:solidFill>
                <a:latin typeface="Trebuchet MS"/>
                <a:cs typeface="Trebuchet MS"/>
              </a:rPr>
              <a:t>quickly</a:t>
            </a:r>
            <a:r>
              <a:rPr dirty="0" sz="1850" spc="-10">
                <a:solidFill>
                  <a:srgbClr val="FFFFFF"/>
                </a:solidFill>
                <a:latin typeface="Trebuchet MS"/>
                <a:cs typeface="Trebuchet MS"/>
              </a:rPr>
              <a:t> detect </a:t>
            </a:r>
            <a:r>
              <a:rPr dirty="0" sz="1850">
                <a:solidFill>
                  <a:srgbClr val="FFFFFF"/>
                </a:solidFill>
                <a:latin typeface="Trebuchet MS"/>
                <a:cs typeface="Trebuchet MS"/>
              </a:rPr>
              <a:t>outliers</a:t>
            </a:r>
            <a:r>
              <a:rPr dirty="0" sz="185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185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>
                <a:solidFill>
                  <a:srgbClr val="FFFFFF"/>
                </a:solidFill>
                <a:latin typeface="Trebuchet MS"/>
                <a:cs typeface="Trebuchet MS"/>
              </a:rPr>
              <a:t>extreme</a:t>
            </a:r>
            <a:r>
              <a:rPr dirty="0" sz="185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spc="-10">
                <a:solidFill>
                  <a:srgbClr val="FFFFFF"/>
                </a:solidFill>
                <a:latin typeface="Trebuchet MS"/>
                <a:cs typeface="Trebuchet MS"/>
              </a:rPr>
              <a:t>values</a:t>
            </a:r>
            <a:endParaRPr sz="1850">
              <a:latin typeface="Trebuchet MS"/>
              <a:cs typeface="Trebuchet MS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394715" y="1146060"/>
            <a:ext cx="6536055" cy="5033010"/>
            <a:chOff x="394715" y="1146060"/>
            <a:chExt cx="6536055" cy="503301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4715" y="1146060"/>
              <a:ext cx="6535674" cy="503301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600" y="1345691"/>
              <a:ext cx="6117336" cy="4645152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2022,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 spc="5"/>
              <a:t> </a:t>
            </a:r>
            <a:r>
              <a:rPr dirty="0" spc="-25"/>
              <a:t>affiliates.</a:t>
            </a:r>
            <a:r>
              <a:rPr dirty="0" spc="-10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2608" y="6428232"/>
            <a:ext cx="388620" cy="21945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0388" y="2427858"/>
            <a:ext cx="9414510" cy="1300480"/>
          </a:xfrm>
          <a:prstGeom prst="rect"/>
        </p:spPr>
        <p:txBody>
          <a:bodyPr wrap="square" lIns="0" tIns="89535" rIns="0" bIns="0" rtlCol="0" vert="horz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5"/>
              </a:spcBef>
            </a:pPr>
            <a:r>
              <a:rPr dirty="0" sz="4400" spc="-40"/>
              <a:t>Prepare</a:t>
            </a:r>
            <a:r>
              <a:rPr dirty="0" sz="4400" spc="-455"/>
              <a:t> </a:t>
            </a:r>
            <a:r>
              <a:rPr dirty="0" sz="4400" spc="60"/>
              <a:t>data</a:t>
            </a:r>
            <a:r>
              <a:rPr dirty="0" sz="4400" spc="-450"/>
              <a:t> </a:t>
            </a:r>
            <a:r>
              <a:rPr dirty="0" sz="4400" spc="100"/>
              <a:t>and</a:t>
            </a:r>
            <a:r>
              <a:rPr dirty="0" sz="4400" spc="-425"/>
              <a:t> </a:t>
            </a:r>
            <a:r>
              <a:rPr dirty="0" sz="4400" spc="90"/>
              <a:t>model</a:t>
            </a:r>
            <a:r>
              <a:rPr dirty="0" sz="4400" spc="-445"/>
              <a:t> </a:t>
            </a:r>
            <a:r>
              <a:rPr dirty="0" sz="4400" spc="-45"/>
              <a:t>features</a:t>
            </a:r>
            <a:r>
              <a:rPr dirty="0" sz="4400" spc="-450"/>
              <a:t> </a:t>
            </a:r>
            <a:r>
              <a:rPr dirty="0" sz="4400" spc="-25"/>
              <a:t>for </a:t>
            </a:r>
            <a:r>
              <a:rPr dirty="0" sz="4400" spc="270"/>
              <a:t>ML</a:t>
            </a:r>
            <a:r>
              <a:rPr dirty="0" sz="4400" spc="-440"/>
              <a:t> </a:t>
            </a:r>
            <a:r>
              <a:rPr dirty="0" sz="4400" spc="50"/>
              <a:t>with</a:t>
            </a:r>
            <a:r>
              <a:rPr dirty="0" sz="4400" spc="-455"/>
              <a:t> </a:t>
            </a:r>
            <a:r>
              <a:rPr dirty="0" sz="4400" spc="-125"/>
              <a:t>ease,</a:t>
            </a:r>
            <a:r>
              <a:rPr dirty="0" sz="4400" spc="-445"/>
              <a:t> </a:t>
            </a:r>
            <a:r>
              <a:rPr dirty="0" sz="4400" spc="-80"/>
              <a:t>speed,</a:t>
            </a:r>
            <a:r>
              <a:rPr dirty="0" sz="4400" spc="-450"/>
              <a:t> </a:t>
            </a:r>
            <a:r>
              <a:rPr dirty="0" sz="4400" spc="100"/>
              <a:t>and</a:t>
            </a:r>
            <a:r>
              <a:rPr dirty="0" sz="4400" spc="-434"/>
              <a:t> </a:t>
            </a:r>
            <a:r>
              <a:rPr dirty="0" sz="4400" spc="-10"/>
              <a:t>accuracy</a:t>
            </a:r>
            <a:endParaRPr sz="4400"/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2022,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 spc="5"/>
              <a:t> </a:t>
            </a:r>
            <a:r>
              <a:rPr dirty="0" spc="-25"/>
              <a:t>affiliates.</a:t>
            </a:r>
            <a:r>
              <a:rPr dirty="0" spc="-10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4960111" y="4611444"/>
            <a:ext cx="2482215" cy="940435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Raviteja</a:t>
            </a:r>
            <a:r>
              <a:rPr dirty="0" sz="20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Yelamanchili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Solutions</a:t>
            </a:r>
            <a:r>
              <a:rPr dirty="0" sz="1600" spc="20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Architect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600" spc="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dirty="0" sz="1600" spc="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Services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10388" y="4626614"/>
            <a:ext cx="2625725" cy="925194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Meena</a:t>
            </a:r>
            <a:r>
              <a:rPr dirty="0" sz="2000" spc="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Thandavarayan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Senior</a:t>
            </a:r>
            <a:r>
              <a:rPr dirty="0" sz="1600" spc="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AI/ML</a:t>
            </a:r>
            <a:r>
              <a:rPr dirty="0" sz="1600" spc="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Specialist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600" spc="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dirty="0" sz="1600" spc="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Services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10388" y="1459229"/>
            <a:ext cx="7664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FAD00"/>
                </a:solidFill>
                <a:latin typeface="Trebuchet MS"/>
                <a:cs typeface="Trebuchet MS"/>
              </a:rPr>
              <a:t>A</a:t>
            </a:r>
            <a:r>
              <a:rPr dirty="0" sz="1200" spc="-45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FFAD00"/>
                </a:solidFill>
                <a:latin typeface="Trebuchet MS"/>
                <a:cs typeface="Trebuchet MS"/>
              </a:rPr>
              <a:t>I</a:t>
            </a:r>
            <a:r>
              <a:rPr dirty="0" sz="1200" spc="-55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200" spc="135" b="1">
                <a:solidFill>
                  <a:srgbClr val="FFAD00"/>
                </a:solidFill>
                <a:latin typeface="Trebuchet MS"/>
                <a:cs typeface="Trebuchet MS"/>
              </a:rPr>
              <a:t>M</a:t>
            </a:r>
            <a:r>
              <a:rPr dirty="0" sz="1200" spc="-55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FFAD00"/>
                </a:solidFill>
                <a:latin typeface="Trebuchet MS"/>
                <a:cs typeface="Trebuchet MS"/>
              </a:rPr>
              <a:t>2</a:t>
            </a:r>
            <a:r>
              <a:rPr dirty="0" sz="1200" spc="-45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FFAD00"/>
                </a:solidFill>
                <a:latin typeface="Trebuchet MS"/>
                <a:cs typeface="Trebuchet MS"/>
              </a:rPr>
              <a:t>0</a:t>
            </a:r>
            <a:r>
              <a:rPr dirty="0" sz="1200" spc="-45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200" spc="-50" b="1">
                <a:solidFill>
                  <a:srgbClr val="FFAD00"/>
                </a:solidFill>
                <a:latin typeface="Trebuchet MS"/>
                <a:cs typeface="Trebuchet MS"/>
              </a:rPr>
              <a:t>1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17500">
              <a:lnSpc>
                <a:spcPct val="100000"/>
              </a:lnSpc>
              <a:spcBef>
                <a:spcPts val="95"/>
              </a:spcBef>
            </a:pPr>
            <a:r>
              <a:rPr dirty="0"/>
              <a:t>Easily</a:t>
            </a:r>
            <a:r>
              <a:rPr dirty="0" spc="-165"/>
              <a:t> </a:t>
            </a:r>
            <a:r>
              <a:rPr dirty="0"/>
              <a:t>transform</a:t>
            </a:r>
            <a:r>
              <a:rPr dirty="0" spc="-165"/>
              <a:t> </a:t>
            </a:r>
            <a:r>
              <a:rPr dirty="0" spc="-20"/>
              <a:t>data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96900" y="1333880"/>
            <a:ext cx="4351655" cy="4300220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241300" marR="169545" indent="-228600">
              <a:lnSpc>
                <a:spcPts val="2020"/>
              </a:lnSpc>
              <a:spcBef>
                <a:spcPts val="355"/>
              </a:spcBef>
              <a:buSzPct val="89189"/>
              <a:buChar char="•"/>
              <a:tabLst>
                <a:tab pos="241300" algn="l"/>
              </a:tabLst>
            </a:pPr>
            <a:r>
              <a:rPr dirty="0" sz="1850">
                <a:solidFill>
                  <a:srgbClr val="FFFFFF"/>
                </a:solidFill>
                <a:latin typeface="Trebuchet MS"/>
                <a:cs typeface="Trebuchet MS"/>
              </a:rPr>
              <a:t>Transform</a:t>
            </a:r>
            <a:r>
              <a:rPr dirty="0" sz="1850" spc="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>
                <a:solidFill>
                  <a:srgbClr val="FFFFFF"/>
                </a:solidFill>
                <a:latin typeface="Trebuchet MS"/>
                <a:cs typeface="Trebuchet MS"/>
              </a:rPr>
              <a:t>your</a:t>
            </a:r>
            <a:r>
              <a:rPr dirty="0" sz="1850" spc="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850" spc="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>
                <a:solidFill>
                  <a:srgbClr val="FFFFFF"/>
                </a:solidFill>
                <a:latin typeface="Trebuchet MS"/>
                <a:cs typeface="Trebuchet MS"/>
              </a:rPr>
              <a:t>without</a:t>
            </a:r>
            <a:r>
              <a:rPr dirty="0" sz="1850" spc="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spc="-10">
                <a:solidFill>
                  <a:srgbClr val="FFFFFF"/>
                </a:solidFill>
                <a:latin typeface="Trebuchet MS"/>
                <a:cs typeface="Trebuchet MS"/>
              </a:rPr>
              <a:t>writing </a:t>
            </a:r>
            <a:r>
              <a:rPr dirty="0" sz="185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5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>
                <a:solidFill>
                  <a:srgbClr val="FFFFFF"/>
                </a:solidFill>
                <a:latin typeface="Trebuchet MS"/>
                <a:cs typeface="Trebuchet MS"/>
              </a:rPr>
              <a:t>single line</a:t>
            </a:r>
            <a:r>
              <a:rPr dirty="0" sz="185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185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>
                <a:solidFill>
                  <a:srgbClr val="FFFFFF"/>
                </a:solidFill>
                <a:latin typeface="Trebuchet MS"/>
                <a:cs typeface="Trebuchet MS"/>
              </a:rPr>
              <a:t>code</a:t>
            </a:r>
            <a:r>
              <a:rPr dirty="0" sz="185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spc="45">
                <a:solidFill>
                  <a:srgbClr val="FFFFFF"/>
                </a:solidFill>
                <a:latin typeface="Trebuchet MS"/>
                <a:cs typeface="Trebuchet MS"/>
              </a:rPr>
              <a:t>using </a:t>
            </a:r>
            <a:r>
              <a:rPr dirty="0" sz="1850">
                <a:solidFill>
                  <a:srgbClr val="FFFFFF"/>
                </a:solidFill>
                <a:latin typeface="Trebuchet MS"/>
                <a:cs typeface="Trebuchet MS"/>
              </a:rPr>
              <a:t>preconfigured</a:t>
            </a:r>
            <a:r>
              <a:rPr dirty="0" sz="1850" spc="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850" spc="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spc="-10">
                <a:solidFill>
                  <a:srgbClr val="FFFFFF"/>
                </a:solidFill>
                <a:latin typeface="Trebuchet MS"/>
                <a:cs typeface="Trebuchet MS"/>
              </a:rPr>
              <a:t>transforms</a:t>
            </a:r>
            <a:endParaRPr sz="18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Trebuchet MS"/>
              <a:buChar char="•"/>
            </a:pPr>
            <a:endParaRPr sz="18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0"/>
              </a:spcBef>
              <a:buClr>
                <a:srgbClr val="FFFFFF"/>
              </a:buClr>
              <a:buFont typeface="Trebuchet MS"/>
              <a:buChar char="•"/>
            </a:pPr>
            <a:endParaRPr sz="1850">
              <a:latin typeface="Trebuchet MS"/>
              <a:cs typeface="Trebuchet MS"/>
            </a:endParaRPr>
          </a:p>
          <a:p>
            <a:pPr marL="241300" marR="107950" indent="-228600">
              <a:lnSpc>
                <a:spcPts val="2020"/>
              </a:lnSpc>
              <a:buSzPct val="89189"/>
              <a:buChar char="•"/>
              <a:tabLst>
                <a:tab pos="241300" algn="l"/>
              </a:tabLst>
            </a:pPr>
            <a:r>
              <a:rPr dirty="0" sz="1850">
                <a:solidFill>
                  <a:srgbClr val="FFFFFF"/>
                </a:solidFill>
                <a:latin typeface="Trebuchet MS"/>
                <a:cs typeface="Trebuchet MS"/>
              </a:rPr>
              <a:t>Preconfigured</a:t>
            </a:r>
            <a:r>
              <a:rPr dirty="0" sz="1850" spc="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850" spc="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spc="-10">
                <a:solidFill>
                  <a:srgbClr val="FFFFFF"/>
                </a:solidFill>
                <a:latin typeface="Trebuchet MS"/>
                <a:cs typeface="Trebuchet MS"/>
              </a:rPr>
              <a:t>transforms </a:t>
            </a:r>
            <a:r>
              <a:rPr dirty="0" sz="1850">
                <a:solidFill>
                  <a:srgbClr val="FFFFFF"/>
                </a:solidFill>
                <a:latin typeface="Trebuchet MS"/>
                <a:cs typeface="Trebuchet MS"/>
              </a:rPr>
              <a:t>include</a:t>
            </a:r>
            <a:r>
              <a:rPr dirty="0" sz="185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>
                <a:solidFill>
                  <a:srgbClr val="FFFFFF"/>
                </a:solidFill>
                <a:latin typeface="Trebuchet MS"/>
                <a:cs typeface="Trebuchet MS"/>
              </a:rPr>
              <a:t>convert</a:t>
            </a:r>
            <a:r>
              <a:rPr dirty="0" sz="185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>
                <a:solidFill>
                  <a:srgbClr val="FFFFFF"/>
                </a:solidFill>
                <a:latin typeface="Trebuchet MS"/>
                <a:cs typeface="Trebuchet MS"/>
              </a:rPr>
              <a:t>column</a:t>
            </a:r>
            <a:r>
              <a:rPr dirty="0" sz="185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spc="-30">
                <a:solidFill>
                  <a:srgbClr val="FFFFFF"/>
                </a:solidFill>
                <a:latin typeface="Trebuchet MS"/>
                <a:cs typeface="Trebuchet MS"/>
              </a:rPr>
              <a:t>type,</a:t>
            </a:r>
            <a:r>
              <a:rPr dirty="0" sz="185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spc="-10">
                <a:solidFill>
                  <a:srgbClr val="FFFFFF"/>
                </a:solidFill>
                <a:latin typeface="Trebuchet MS"/>
                <a:cs typeface="Trebuchet MS"/>
              </a:rPr>
              <a:t>rename </a:t>
            </a:r>
            <a:r>
              <a:rPr dirty="0" sz="1850">
                <a:solidFill>
                  <a:srgbClr val="FFFFFF"/>
                </a:solidFill>
                <a:latin typeface="Trebuchet MS"/>
                <a:cs typeface="Trebuchet MS"/>
              </a:rPr>
              <a:t>column,</a:t>
            </a:r>
            <a:r>
              <a:rPr dirty="0" sz="185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spc="5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85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spc="-10">
                <a:solidFill>
                  <a:srgbClr val="FFFFFF"/>
                </a:solidFill>
                <a:latin typeface="Trebuchet MS"/>
                <a:cs typeface="Trebuchet MS"/>
              </a:rPr>
              <a:t>delete</a:t>
            </a:r>
            <a:r>
              <a:rPr dirty="0" sz="185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spc="-10">
                <a:solidFill>
                  <a:srgbClr val="FFFFFF"/>
                </a:solidFill>
                <a:latin typeface="Trebuchet MS"/>
                <a:cs typeface="Trebuchet MS"/>
              </a:rPr>
              <a:t>column</a:t>
            </a:r>
            <a:endParaRPr sz="18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35"/>
              </a:spcBef>
              <a:buClr>
                <a:srgbClr val="FFFFFF"/>
              </a:buClr>
              <a:buFont typeface="Trebuchet MS"/>
              <a:buChar char="•"/>
            </a:pPr>
            <a:endParaRPr sz="1850">
              <a:latin typeface="Trebuchet MS"/>
              <a:cs typeface="Trebuchet MS"/>
            </a:endParaRPr>
          </a:p>
          <a:p>
            <a:pPr marL="240665" indent="-227965">
              <a:lnSpc>
                <a:spcPts val="2120"/>
              </a:lnSpc>
              <a:buSzPct val="89189"/>
              <a:buChar char="•"/>
              <a:tabLst>
                <a:tab pos="240665" algn="l"/>
              </a:tabLst>
            </a:pPr>
            <a:r>
              <a:rPr dirty="0" sz="1850">
                <a:solidFill>
                  <a:srgbClr val="FFFFFF"/>
                </a:solidFill>
                <a:latin typeface="Trebuchet MS"/>
                <a:cs typeface="Trebuchet MS"/>
              </a:rPr>
              <a:t>Author</a:t>
            </a:r>
            <a:r>
              <a:rPr dirty="0" sz="1850" spc="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>
                <a:solidFill>
                  <a:srgbClr val="FFFFFF"/>
                </a:solidFill>
                <a:latin typeface="Trebuchet MS"/>
                <a:cs typeface="Trebuchet MS"/>
              </a:rPr>
              <a:t>custom</a:t>
            </a:r>
            <a:r>
              <a:rPr dirty="0" sz="1850" spc="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>
                <a:solidFill>
                  <a:srgbClr val="FFFFFF"/>
                </a:solidFill>
                <a:latin typeface="Trebuchet MS"/>
                <a:cs typeface="Trebuchet MS"/>
              </a:rPr>
              <a:t>transforms</a:t>
            </a:r>
            <a:r>
              <a:rPr dirty="0" sz="1850" spc="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1850" spc="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spc="-10">
                <a:solidFill>
                  <a:srgbClr val="FFFFFF"/>
                </a:solidFill>
                <a:latin typeface="Trebuchet MS"/>
                <a:cs typeface="Trebuchet MS"/>
              </a:rPr>
              <a:t>PySpark,</a:t>
            </a:r>
            <a:endParaRPr sz="1850">
              <a:latin typeface="Trebuchet MS"/>
              <a:cs typeface="Trebuchet MS"/>
            </a:endParaRPr>
          </a:p>
          <a:p>
            <a:pPr marL="241300">
              <a:lnSpc>
                <a:spcPts val="2120"/>
              </a:lnSpc>
            </a:pPr>
            <a:r>
              <a:rPr dirty="0" sz="1850">
                <a:solidFill>
                  <a:srgbClr val="FFFFFF"/>
                </a:solidFill>
                <a:latin typeface="Trebuchet MS"/>
                <a:cs typeface="Trebuchet MS"/>
              </a:rPr>
              <a:t>SQL,</a:t>
            </a:r>
            <a:r>
              <a:rPr dirty="0" sz="185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spc="5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85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spc="-10">
                <a:solidFill>
                  <a:srgbClr val="FFFFFF"/>
                </a:solidFill>
                <a:latin typeface="Trebuchet MS"/>
                <a:cs typeface="Trebuchet MS"/>
              </a:rPr>
              <a:t>Pandas</a:t>
            </a:r>
            <a:endParaRPr sz="18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1850">
              <a:latin typeface="Trebuchet MS"/>
              <a:cs typeface="Trebuchet MS"/>
            </a:endParaRPr>
          </a:p>
          <a:p>
            <a:pPr marL="241300" marR="457200" indent="-228600">
              <a:lnSpc>
                <a:spcPts val="2020"/>
              </a:lnSpc>
              <a:buSzPct val="89189"/>
              <a:buChar char="•"/>
              <a:tabLst>
                <a:tab pos="241300" algn="l"/>
              </a:tabLst>
            </a:pPr>
            <a:r>
              <a:rPr dirty="0" sz="1850">
                <a:solidFill>
                  <a:srgbClr val="FFFFFF"/>
                </a:solidFill>
                <a:latin typeface="Trebuchet MS"/>
                <a:cs typeface="Trebuchet MS"/>
              </a:rPr>
              <a:t>Detect</a:t>
            </a:r>
            <a:r>
              <a:rPr dirty="0" sz="185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>
                <a:solidFill>
                  <a:srgbClr val="FFFFFF"/>
                </a:solidFill>
                <a:latin typeface="Trebuchet MS"/>
                <a:cs typeface="Trebuchet MS"/>
              </a:rPr>
              <a:t>bias</a:t>
            </a:r>
            <a:r>
              <a:rPr dirty="0" sz="185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spc="5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85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>
                <a:solidFill>
                  <a:srgbClr val="FFFFFF"/>
                </a:solidFill>
                <a:latin typeface="Trebuchet MS"/>
                <a:cs typeface="Trebuchet MS"/>
              </a:rPr>
              <a:t>identify</a:t>
            </a:r>
            <a:r>
              <a:rPr dirty="0" sz="185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spc="-10">
                <a:solidFill>
                  <a:srgbClr val="FFFFFF"/>
                </a:solidFill>
                <a:latin typeface="Trebuchet MS"/>
                <a:cs typeface="Trebuchet MS"/>
              </a:rPr>
              <a:t>dataset </a:t>
            </a:r>
            <a:r>
              <a:rPr dirty="0" sz="1850">
                <a:solidFill>
                  <a:srgbClr val="FFFFFF"/>
                </a:solidFill>
                <a:latin typeface="Trebuchet MS"/>
                <a:cs typeface="Trebuchet MS"/>
              </a:rPr>
              <a:t>imbalance</a:t>
            </a:r>
            <a:r>
              <a:rPr dirty="0" sz="185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185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spc="60">
                <a:solidFill>
                  <a:srgbClr val="FFFFFF"/>
                </a:solidFill>
                <a:latin typeface="Trebuchet MS"/>
                <a:cs typeface="Trebuchet MS"/>
              </a:rPr>
              <a:t>SageMaker</a:t>
            </a:r>
            <a:r>
              <a:rPr dirty="0" sz="185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spc="-10">
                <a:solidFill>
                  <a:srgbClr val="FFFFFF"/>
                </a:solidFill>
                <a:latin typeface="Trebuchet MS"/>
                <a:cs typeface="Trebuchet MS"/>
              </a:rPr>
              <a:t>Clarify</a:t>
            </a:r>
            <a:endParaRPr sz="1850">
              <a:latin typeface="Trebuchet MS"/>
              <a:cs typeface="Trebuchet MS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5670803" y="1146060"/>
            <a:ext cx="6110605" cy="5033010"/>
            <a:chOff x="5670803" y="1146060"/>
            <a:chExt cx="6110605" cy="503301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70803" y="1146060"/>
              <a:ext cx="6110478" cy="503301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81115" y="1345691"/>
              <a:ext cx="5701284" cy="4645152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2022,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 spc="5"/>
              <a:t> </a:t>
            </a:r>
            <a:r>
              <a:rPr dirty="0" spc="-25"/>
              <a:t>affiliates.</a:t>
            </a:r>
            <a:r>
              <a:rPr dirty="0" spc="-10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900" y="272542"/>
            <a:ext cx="9478010" cy="1183640"/>
          </a:xfrm>
          <a:prstGeom prst="rect"/>
        </p:spPr>
        <p:txBody>
          <a:bodyPr wrap="square" lIns="0" tIns="81280" rIns="0" bIns="0" rtlCol="0" vert="horz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dirty="0" spc="75"/>
              <a:t>Deploy</a:t>
            </a:r>
            <a:r>
              <a:rPr dirty="0" spc="-375"/>
              <a:t> </a:t>
            </a:r>
            <a:r>
              <a:rPr dirty="0"/>
              <a:t>data</a:t>
            </a:r>
            <a:r>
              <a:rPr dirty="0" spc="-375"/>
              <a:t> </a:t>
            </a:r>
            <a:r>
              <a:rPr dirty="0"/>
              <a:t>preparation</a:t>
            </a:r>
            <a:r>
              <a:rPr dirty="0" spc="-345"/>
              <a:t> </a:t>
            </a:r>
            <a:r>
              <a:rPr dirty="0" spc="75"/>
              <a:t>workflows</a:t>
            </a:r>
            <a:r>
              <a:rPr dirty="0" spc="-370"/>
              <a:t> </a:t>
            </a:r>
            <a:r>
              <a:rPr dirty="0" spc="-20"/>
              <a:t>into </a:t>
            </a:r>
            <a:r>
              <a:rPr dirty="0" spc="-10"/>
              <a:t>production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310118" y="1558544"/>
            <a:ext cx="3148330" cy="4098925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241300" marR="208915" indent="-228600">
              <a:lnSpc>
                <a:spcPts val="2020"/>
              </a:lnSpc>
              <a:spcBef>
                <a:spcPts val="355"/>
              </a:spcBef>
              <a:buSzPct val="89189"/>
              <a:buChar char="•"/>
              <a:tabLst>
                <a:tab pos="241300" algn="l"/>
              </a:tabLst>
            </a:pPr>
            <a:r>
              <a:rPr dirty="0" sz="1850">
                <a:solidFill>
                  <a:srgbClr val="FFFFFF"/>
                </a:solidFill>
                <a:latin typeface="Trebuchet MS"/>
                <a:cs typeface="Trebuchet MS"/>
              </a:rPr>
              <a:t>Export</a:t>
            </a:r>
            <a:r>
              <a:rPr dirty="0" sz="185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85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spc="-10">
                <a:solidFill>
                  <a:srgbClr val="FFFFFF"/>
                </a:solidFill>
                <a:latin typeface="Trebuchet MS"/>
                <a:cs typeface="Trebuchet MS"/>
              </a:rPr>
              <a:t>preparation </a:t>
            </a:r>
            <a:r>
              <a:rPr dirty="0" sz="1850">
                <a:solidFill>
                  <a:srgbClr val="FFFFFF"/>
                </a:solidFill>
                <a:latin typeface="Trebuchet MS"/>
                <a:cs typeface="Trebuchet MS"/>
              </a:rPr>
              <a:t>workflows</a:t>
            </a:r>
            <a:r>
              <a:rPr dirty="0" sz="1850" spc="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850" spc="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50" spc="40">
                <a:solidFill>
                  <a:srgbClr val="FFFFFF"/>
                </a:solidFill>
                <a:latin typeface="Trebuchet MS"/>
                <a:cs typeface="Trebuchet MS"/>
              </a:rPr>
              <a:t> notebook </a:t>
            </a:r>
            <a:r>
              <a:rPr dirty="0" sz="185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185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spc="55">
                <a:solidFill>
                  <a:srgbClr val="FFFFFF"/>
                </a:solidFill>
                <a:latin typeface="Trebuchet MS"/>
                <a:cs typeface="Trebuchet MS"/>
              </a:rPr>
              <a:t>Python</a:t>
            </a:r>
            <a:r>
              <a:rPr dirty="0" sz="185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spc="-20">
                <a:solidFill>
                  <a:srgbClr val="FFFFFF"/>
                </a:solidFill>
                <a:latin typeface="Trebuchet MS"/>
                <a:cs typeface="Trebuchet MS"/>
              </a:rPr>
              <a:t>code</a:t>
            </a:r>
            <a:endParaRPr sz="18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19"/>
              </a:spcBef>
              <a:buClr>
                <a:srgbClr val="FFFFFF"/>
              </a:buClr>
              <a:buFont typeface="Trebuchet MS"/>
              <a:buChar char="•"/>
            </a:pPr>
            <a:endParaRPr sz="1850">
              <a:latin typeface="Trebuchet MS"/>
              <a:cs typeface="Trebuchet MS"/>
            </a:endParaRPr>
          </a:p>
          <a:p>
            <a:pPr marL="241300" marR="146685" indent="-228600">
              <a:lnSpc>
                <a:spcPct val="91000"/>
              </a:lnSpc>
              <a:spcBef>
                <a:spcPts val="5"/>
              </a:spcBef>
              <a:buSzPct val="89189"/>
              <a:buChar char="•"/>
              <a:tabLst>
                <a:tab pos="241300" algn="l"/>
              </a:tabLst>
            </a:pPr>
            <a:r>
              <a:rPr dirty="0" sz="1850">
                <a:solidFill>
                  <a:srgbClr val="FFFFFF"/>
                </a:solidFill>
                <a:latin typeface="Trebuchet MS"/>
                <a:cs typeface="Trebuchet MS"/>
              </a:rPr>
              <a:t>Integrate</a:t>
            </a:r>
            <a:r>
              <a:rPr dirty="0" sz="1850" spc="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>
                <a:solidFill>
                  <a:srgbClr val="FFFFFF"/>
                </a:solidFill>
                <a:latin typeface="Trebuchet MS"/>
                <a:cs typeface="Trebuchet MS"/>
              </a:rPr>
              <a:t>your</a:t>
            </a:r>
            <a:r>
              <a:rPr dirty="0" sz="1850" spc="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spc="-10">
                <a:solidFill>
                  <a:srgbClr val="FFFFFF"/>
                </a:solidFill>
                <a:latin typeface="Trebuchet MS"/>
                <a:cs typeface="Trebuchet MS"/>
              </a:rPr>
              <a:t>workflow </a:t>
            </a:r>
            <a:r>
              <a:rPr dirty="0" sz="185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185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spc="60">
                <a:solidFill>
                  <a:srgbClr val="FFFFFF"/>
                </a:solidFill>
                <a:latin typeface="Trebuchet MS"/>
                <a:cs typeface="Trebuchet MS"/>
              </a:rPr>
              <a:t>SageMaker</a:t>
            </a:r>
            <a:r>
              <a:rPr dirty="0" sz="185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spc="-10">
                <a:solidFill>
                  <a:srgbClr val="FFFFFF"/>
                </a:solidFill>
                <a:latin typeface="Trebuchet MS"/>
                <a:cs typeface="Trebuchet MS"/>
              </a:rPr>
              <a:t>Pipelines </a:t>
            </a:r>
            <a:r>
              <a:rPr dirty="0" sz="185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850" spc="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>
                <a:solidFill>
                  <a:srgbClr val="FFFFFF"/>
                </a:solidFill>
                <a:latin typeface="Trebuchet MS"/>
                <a:cs typeface="Trebuchet MS"/>
              </a:rPr>
              <a:t>automate</a:t>
            </a:r>
            <a:r>
              <a:rPr dirty="0" sz="185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spc="-10">
                <a:solidFill>
                  <a:srgbClr val="FFFFFF"/>
                </a:solidFill>
                <a:latin typeface="Trebuchet MS"/>
                <a:cs typeface="Trebuchet MS"/>
              </a:rPr>
              <a:t>model </a:t>
            </a:r>
            <a:r>
              <a:rPr dirty="0" sz="1850">
                <a:solidFill>
                  <a:srgbClr val="FFFFFF"/>
                </a:solidFill>
                <a:latin typeface="Trebuchet MS"/>
                <a:cs typeface="Trebuchet MS"/>
              </a:rPr>
              <a:t>deployment</a:t>
            </a:r>
            <a:r>
              <a:rPr dirty="0" sz="1850" spc="2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spc="35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1850" spc="-10">
                <a:solidFill>
                  <a:srgbClr val="FFFFFF"/>
                </a:solidFill>
                <a:latin typeface="Trebuchet MS"/>
                <a:cs typeface="Trebuchet MS"/>
              </a:rPr>
              <a:t>management</a:t>
            </a:r>
            <a:endParaRPr sz="18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Trebuchet MS"/>
              <a:buChar char="•"/>
            </a:pPr>
            <a:endParaRPr sz="18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4"/>
              </a:spcBef>
              <a:buClr>
                <a:srgbClr val="FFFFFF"/>
              </a:buClr>
              <a:buFont typeface="Trebuchet MS"/>
              <a:buChar char="•"/>
            </a:pPr>
            <a:endParaRPr sz="1850">
              <a:latin typeface="Trebuchet MS"/>
              <a:cs typeface="Trebuchet MS"/>
            </a:endParaRPr>
          </a:p>
          <a:p>
            <a:pPr marL="241300" marR="5080" indent="-228600">
              <a:lnSpc>
                <a:spcPct val="90800"/>
              </a:lnSpc>
              <a:spcBef>
                <a:spcPts val="5"/>
              </a:spcBef>
              <a:buSzPct val="89189"/>
              <a:buChar char="•"/>
              <a:tabLst>
                <a:tab pos="241300" algn="l"/>
              </a:tabLst>
            </a:pPr>
            <a:r>
              <a:rPr dirty="0" sz="1850">
                <a:solidFill>
                  <a:srgbClr val="FFFFFF"/>
                </a:solidFill>
                <a:latin typeface="Trebuchet MS"/>
                <a:cs typeface="Trebuchet MS"/>
              </a:rPr>
              <a:t>Publish</a:t>
            </a:r>
            <a:r>
              <a:rPr dirty="0" sz="185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spc="-10">
                <a:solidFill>
                  <a:srgbClr val="FFFFFF"/>
                </a:solidFill>
                <a:latin typeface="Trebuchet MS"/>
                <a:cs typeface="Trebuchet MS"/>
              </a:rPr>
              <a:t>created</a:t>
            </a:r>
            <a:r>
              <a:rPr dirty="0" sz="1850">
                <a:solidFill>
                  <a:srgbClr val="FFFFFF"/>
                </a:solidFill>
                <a:latin typeface="Trebuchet MS"/>
                <a:cs typeface="Trebuchet MS"/>
              </a:rPr>
              <a:t> features</a:t>
            </a:r>
            <a:r>
              <a:rPr dirty="0" sz="185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spc="-25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1850" spc="60">
                <a:solidFill>
                  <a:srgbClr val="FFFFFF"/>
                </a:solidFill>
                <a:latin typeface="Trebuchet MS"/>
                <a:cs typeface="Trebuchet MS"/>
              </a:rPr>
              <a:t>SageMaker</a:t>
            </a:r>
            <a:r>
              <a:rPr dirty="0" sz="185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>
                <a:solidFill>
                  <a:srgbClr val="FFFFFF"/>
                </a:solidFill>
                <a:latin typeface="Trebuchet MS"/>
                <a:cs typeface="Trebuchet MS"/>
              </a:rPr>
              <a:t>Feature</a:t>
            </a:r>
            <a:r>
              <a:rPr dirty="0" sz="185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spc="-10">
                <a:solidFill>
                  <a:srgbClr val="FFFFFF"/>
                </a:solidFill>
                <a:latin typeface="Trebuchet MS"/>
                <a:cs typeface="Trebuchet MS"/>
              </a:rPr>
              <a:t>Store </a:t>
            </a:r>
            <a:r>
              <a:rPr dirty="0" sz="185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185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>
                <a:solidFill>
                  <a:srgbClr val="FFFFFF"/>
                </a:solidFill>
                <a:latin typeface="Trebuchet MS"/>
                <a:cs typeface="Trebuchet MS"/>
              </a:rPr>
              <a:t>reuse</a:t>
            </a:r>
            <a:r>
              <a:rPr dirty="0" sz="185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spc="6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85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spc="-10">
                <a:solidFill>
                  <a:srgbClr val="FFFFFF"/>
                </a:solidFill>
                <a:latin typeface="Trebuchet MS"/>
                <a:cs typeface="Trebuchet MS"/>
              </a:rPr>
              <a:t>syndication </a:t>
            </a:r>
            <a:r>
              <a:rPr dirty="0" sz="1850">
                <a:solidFill>
                  <a:srgbClr val="FFFFFF"/>
                </a:solidFill>
                <a:latin typeface="Trebuchet MS"/>
                <a:cs typeface="Trebuchet MS"/>
              </a:rPr>
              <a:t>across</a:t>
            </a:r>
            <a:r>
              <a:rPr dirty="0" sz="185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>
                <a:solidFill>
                  <a:srgbClr val="FFFFFF"/>
                </a:solidFill>
                <a:latin typeface="Trebuchet MS"/>
                <a:cs typeface="Trebuchet MS"/>
              </a:rPr>
              <a:t>teams</a:t>
            </a:r>
            <a:r>
              <a:rPr dirty="0" sz="185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spc="5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850" spc="-10">
                <a:solidFill>
                  <a:srgbClr val="FFFFFF"/>
                </a:solidFill>
                <a:latin typeface="Trebuchet MS"/>
                <a:cs typeface="Trebuchet MS"/>
              </a:rPr>
              <a:t> projects</a:t>
            </a:r>
            <a:endParaRPr sz="1850">
              <a:latin typeface="Trebuchet MS"/>
              <a:cs typeface="Trebuchet MS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381000" y="1371612"/>
            <a:ext cx="7878445" cy="5033010"/>
            <a:chOff x="381000" y="1371612"/>
            <a:chExt cx="7878445" cy="503301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1371612"/>
              <a:ext cx="7878318" cy="503301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600" y="1571243"/>
              <a:ext cx="7432548" cy="4645152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2022,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 spc="5"/>
              <a:t> </a:t>
            </a:r>
            <a:r>
              <a:rPr dirty="0" spc="-25"/>
              <a:t>affiliates.</a:t>
            </a:r>
            <a:r>
              <a:rPr dirty="0" spc="-10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2726182"/>
            <a:ext cx="5694680" cy="1416050"/>
          </a:xfrm>
          <a:prstGeom prst="rect"/>
        </p:spPr>
        <p:txBody>
          <a:bodyPr wrap="square" lIns="0" tIns="94615" rIns="0" bIns="0" rtlCol="0" vert="horz">
            <a:spAutoFit/>
          </a:bodyPr>
          <a:lstStyle/>
          <a:p>
            <a:pPr marL="12700" marR="5080">
              <a:lnSpc>
                <a:spcPts val="5190"/>
              </a:lnSpc>
              <a:spcBef>
                <a:spcPts val="745"/>
              </a:spcBef>
            </a:pPr>
            <a:r>
              <a:rPr dirty="0" sz="4800" spc="90"/>
              <a:t>Amazon</a:t>
            </a:r>
            <a:r>
              <a:rPr dirty="0" sz="4800" spc="-465"/>
              <a:t> </a:t>
            </a:r>
            <a:r>
              <a:rPr dirty="0" sz="4800" spc="135"/>
              <a:t>SageMaker </a:t>
            </a:r>
            <a:r>
              <a:rPr dirty="0" sz="4800" spc="-90"/>
              <a:t>Feature</a:t>
            </a:r>
            <a:r>
              <a:rPr dirty="0" sz="4800" spc="-409"/>
              <a:t> </a:t>
            </a:r>
            <a:r>
              <a:rPr dirty="0" sz="4800" spc="-10"/>
              <a:t>Store</a:t>
            </a:r>
            <a:endParaRPr sz="4800"/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2022,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 spc="5"/>
              <a:t> </a:t>
            </a:r>
            <a:r>
              <a:rPr dirty="0" spc="-25"/>
              <a:t>affiliates.</a:t>
            </a:r>
            <a:r>
              <a:rPr dirty="0" spc="-10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282067"/>
            <a:ext cx="8348980" cy="11836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4560"/>
              </a:lnSpc>
              <a:spcBef>
                <a:spcPts val="95"/>
              </a:spcBef>
            </a:pPr>
            <a:r>
              <a:rPr dirty="0" spc="65"/>
              <a:t>Amazon</a:t>
            </a:r>
            <a:r>
              <a:rPr dirty="0" spc="-375"/>
              <a:t> </a:t>
            </a:r>
            <a:r>
              <a:rPr dirty="0" spc="105"/>
              <a:t>SageMaker</a:t>
            </a:r>
            <a:r>
              <a:rPr dirty="0" spc="-380"/>
              <a:t> </a:t>
            </a:r>
            <a:r>
              <a:rPr dirty="0" spc="-90"/>
              <a:t>Feature</a:t>
            </a:r>
            <a:r>
              <a:rPr dirty="0" spc="-380"/>
              <a:t> </a:t>
            </a:r>
            <a:r>
              <a:rPr dirty="0"/>
              <a:t>Store</a:t>
            </a:r>
            <a:r>
              <a:rPr dirty="0" spc="-405"/>
              <a:t> </a:t>
            </a:r>
            <a:r>
              <a:rPr dirty="0" spc="465"/>
              <a:t>–</a:t>
            </a:r>
          </a:p>
          <a:p>
            <a:pPr marL="12700">
              <a:lnSpc>
                <a:spcPts val="4560"/>
              </a:lnSpc>
            </a:pPr>
            <a:r>
              <a:rPr dirty="0" spc="140"/>
              <a:t>How</a:t>
            </a:r>
            <a:r>
              <a:rPr dirty="0" spc="-415"/>
              <a:t> </a:t>
            </a:r>
            <a:r>
              <a:rPr dirty="0"/>
              <a:t>it</a:t>
            </a:r>
            <a:r>
              <a:rPr dirty="0" spc="-405"/>
              <a:t> </a:t>
            </a:r>
            <a:r>
              <a:rPr dirty="0" spc="55"/>
              <a:t>works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3565397" y="1734311"/>
            <a:ext cx="8030845" cy="3390900"/>
            <a:chOff x="3565397" y="1734311"/>
            <a:chExt cx="8030845" cy="33909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9263" y="1734311"/>
              <a:ext cx="6816852" cy="3390900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3565397" y="3472307"/>
              <a:ext cx="299085" cy="149860"/>
            </a:xfrm>
            <a:custGeom>
              <a:avLst/>
              <a:gdLst/>
              <a:ahLst/>
              <a:cxnLst/>
              <a:rect l="l" t="t" r="r" b="b"/>
              <a:pathLst>
                <a:path w="299085" h="149860">
                  <a:moveTo>
                    <a:pt x="258140" y="74802"/>
                  </a:moveTo>
                  <a:lnTo>
                    <a:pt x="159385" y="129666"/>
                  </a:lnTo>
                  <a:lnTo>
                    <a:pt x="154686" y="132333"/>
                  </a:lnTo>
                  <a:lnTo>
                    <a:pt x="152907" y="138302"/>
                  </a:lnTo>
                  <a:lnTo>
                    <a:pt x="158241" y="147954"/>
                  </a:lnTo>
                  <a:lnTo>
                    <a:pt x="164337" y="149605"/>
                  </a:lnTo>
                  <a:lnTo>
                    <a:pt x="169037" y="146938"/>
                  </a:lnTo>
                  <a:lnTo>
                    <a:pt x="281116" y="84708"/>
                  </a:lnTo>
                  <a:lnTo>
                    <a:pt x="278511" y="84708"/>
                  </a:lnTo>
                  <a:lnTo>
                    <a:pt x="278511" y="83438"/>
                  </a:lnTo>
                  <a:lnTo>
                    <a:pt x="273685" y="83438"/>
                  </a:lnTo>
                  <a:lnTo>
                    <a:pt x="258140" y="74802"/>
                  </a:lnTo>
                  <a:close/>
                </a:path>
                <a:path w="299085" h="149860">
                  <a:moveTo>
                    <a:pt x="240309" y="64896"/>
                  </a:moveTo>
                  <a:lnTo>
                    <a:pt x="0" y="64896"/>
                  </a:lnTo>
                  <a:lnTo>
                    <a:pt x="0" y="84708"/>
                  </a:lnTo>
                  <a:lnTo>
                    <a:pt x="240309" y="84708"/>
                  </a:lnTo>
                  <a:lnTo>
                    <a:pt x="258140" y="74802"/>
                  </a:lnTo>
                  <a:lnTo>
                    <a:pt x="240309" y="64896"/>
                  </a:lnTo>
                  <a:close/>
                </a:path>
                <a:path w="299085" h="149860">
                  <a:moveTo>
                    <a:pt x="281116" y="64896"/>
                  </a:moveTo>
                  <a:lnTo>
                    <a:pt x="278511" y="64896"/>
                  </a:lnTo>
                  <a:lnTo>
                    <a:pt x="278511" y="84708"/>
                  </a:lnTo>
                  <a:lnTo>
                    <a:pt x="281116" y="84708"/>
                  </a:lnTo>
                  <a:lnTo>
                    <a:pt x="298957" y="74802"/>
                  </a:lnTo>
                  <a:lnTo>
                    <a:pt x="281116" y="64896"/>
                  </a:lnTo>
                  <a:close/>
                </a:path>
                <a:path w="299085" h="149860">
                  <a:moveTo>
                    <a:pt x="273685" y="66166"/>
                  </a:moveTo>
                  <a:lnTo>
                    <a:pt x="258140" y="74802"/>
                  </a:lnTo>
                  <a:lnTo>
                    <a:pt x="273685" y="83438"/>
                  </a:lnTo>
                  <a:lnTo>
                    <a:pt x="273685" y="66166"/>
                  </a:lnTo>
                  <a:close/>
                </a:path>
                <a:path w="299085" h="149860">
                  <a:moveTo>
                    <a:pt x="278511" y="66166"/>
                  </a:moveTo>
                  <a:lnTo>
                    <a:pt x="273685" y="66166"/>
                  </a:lnTo>
                  <a:lnTo>
                    <a:pt x="273685" y="83438"/>
                  </a:lnTo>
                  <a:lnTo>
                    <a:pt x="278511" y="83438"/>
                  </a:lnTo>
                  <a:lnTo>
                    <a:pt x="278511" y="66166"/>
                  </a:lnTo>
                  <a:close/>
                </a:path>
                <a:path w="299085" h="149860">
                  <a:moveTo>
                    <a:pt x="164337" y="0"/>
                  </a:moveTo>
                  <a:lnTo>
                    <a:pt x="158241" y="1650"/>
                  </a:lnTo>
                  <a:lnTo>
                    <a:pt x="152907" y="11302"/>
                  </a:lnTo>
                  <a:lnTo>
                    <a:pt x="154686" y="17271"/>
                  </a:lnTo>
                  <a:lnTo>
                    <a:pt x="159385" y="19938"/>
                  </a:lnTo>
                  <a:lnTo>
                    <a:pt x="258140" y="74802"/>
                  </a:lnTo>
                  <a:lnTo>
                    <a:pt x="273685" y="66166"/>
                  </a:lnTo>
                  <a:lnTo>
                    <a:pt x="278511" y="66166"/>
                  </a:lnTo>
                  <a:lnTo>
                    <a:pt x="278511" y="64896"/>
                  </a:lnTo>
                  <a:lnTo>
                    <a:pt x="281116" y="64896"/>
                  </a:lnTo>
                  <a:lnTo>
                    <a:pt x="169037" y="2666"/>
                  </a:lnTo>
                  <a:lnTo>
                    <a:pt x="1643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5853176" y="3933512"/>
            <a:ext cx="1743075" cy="890269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600"/>
              </a:spcBef>
            </a:pPr>
            <a:r>
              <a:rPr dirty="0" sz="1300" b="1">
                <a:solidFill>
                  <a:srgbClr val="FFFFFF"/>
                </a:solidFill>
                <a:latin typeface="Trebuchet MS"/>
                <a:cs typeface="Trebuchet MS"/>
              </a:rPr>
              <a:t>Ingest</a:t>
            </a:r>
            <a:r>
              <a:rPr dirty="0" sz="1300" spc="1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-20" b="1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300">
              <a:latin typeface="Trebuchet MS"/>
              <a:cs typeface="Trebuchet MS"/>
            </a:endParaRPr>
          </a:p>
          <a:p>
            <a:pPr algn="ctr" marL="12700" marR="5080">
              <a:lnSpc>
                <a:spcPct val="100000"/>
              </a:lnSpc>
              <a:spcBef>
                <a:spcPts val="425"/>
              </a:spcBef>
            </a:pPr>
            <a:r>
              <a:rPr dirty="0" sz="1200">
                <a:solidFill>
                  <a:srgbClr val="8D8DFF"/>
                </a:solidFill>
                <a:latin typeface="Trebuchet MS"/>
                <a:cs typeface="Trebuchet MS"/>
              </a:rPr>
              <a:t>Move</a:t>
            </a:r>
            <a:r>
              <a:rPr dirty="0" sz="1200" spc="120">
                <a:solidFill>
                  <a:srgbClr val="8D8D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8D8DFF"/>
                </a:solidFill>
                <a:latin typeface="Trebuchet MS"/>
                <a:cs typeface="Trebuchet MS"/>
              </a:rPr>
              <a:t>streaming</a:t>
            </a:r>
            <a:r>
              <a:rPr dirty="0" sz="1200" spc="110">
                <a:solidFill>
                  <a:srgbClr val="8D8D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8D8DFF"/>
                </a:solidFill>
                <a:latin typeface="Trebuchet MS"/>
                <a:cs typeface="Trebuchet MS"/>
              </a:rPr>
              <a:t>features </a:t>
            </a:r>
            <a:r>
              <a:rPr dirty="0" sz="1200">
                <a:solidFill>
                  <a:srgbClr val="8D8DFF"/>
                </a:solidFill>
                <a:latin typeface="Trebuchet MS"/>
                <a:cs typeface="Trebuchet MS"/>
              </a:rPr>
              <a:t>or</a:t>
            </a:r>
            <a:r>
              <a:rPr dirty="0" sz="1200" spc="-30">
                <a:solidFill>
                  <a:srgbClr val="8D8D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8D8DFF"/>
                </a:solidFill>
                <a:latin typeface="Trebuchet MS"/>
                <a:cs typeface="Trebuchet MS"/>
              </a:rPr>
              <a:t>batch</a:t>
            </a:r>
            <a:r>
              <a:rPr dirty="0" sz="1200" spc="-35">
                <a:solidFill>
                  <a:srgbClr val="8D8D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8D8DFF"/>
                </a:solidFill>
                <a:latin typeface="Trebuchet MS"/>
                <a:cs typeface="Trebuchet MS"/>
              </a:rPr>
              <a:t>features</a:t>
            </a:r>
            <a:r>
              <a:rPr dirty="0" sz="1200" spc="-30">
                <a:solidFill>
                  <a:srgbClr val="8D8D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8D8DFF"/>
                </a:solidFill>
                <a:latin typeface="Trebuchet MS"/>
                <a:cs typeface="Trebuchet MS"/>
              </a:rPr>
              <a:t>to</a:t>
            </a:r>
            <a:r>
              <a:rPr dirty="0" sz="1200" spc="-30">
                <a:solidFill>
                  <a:srgbClr val="8D8DFF"/>
                </a:solidFill>
                <a:latin typeface="Trebuchet MS"/>
                <a:cs typeface="Trebuchet MS"/>
              </a:rPr>
              <a:t> </a:t>
            </a:r>
            <a:r>
              <a:rPr dirty="0" sz="1200" spc="-50">
                <a:solidFill>
                  <a:srgbClr val="8D8DFF"/>
                </a:solidFill>
                <a:latin typeface="Trebuchet MS"/>
                <a:cs typeface="Trebuchet MS"/>
              </a:rPr>
              <a:t>a </a:t>
            </a:r>
            <a:r>
              <a:rPr dirty="0" sz="1200" spc="-10">
                <a:solidFill>
                  <a:srgbClr val="8D8DFF"/>
                </a:solidFill>
                <a:latin typeface="Trebuchet MS"/>
                <a:cs typeface="Trebuchet MS"/>
              </a:rPr>
              <a:t>central</a:t>
            </a:r>
            <a:r>
              <a:rPr dirty="0" sz="1200" spc="-45">
                <a:solidFill>
                  <a:srgbClr val="8D8D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8D8DFF"/>
                </a:solidFill>
                <a:latin typeface="Trebuchet MS"/>
                <a:cs typeface="Trebuchet MS"/>
              </a:rPr>
              <a:t>repository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686547" y="3933512"/>
            <a:ext cx="1818639" cy="890269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algn="ctr" marL="2540">
              <a:lnSpc>
                <a:spcPct val="100000"/>
              </a:lnSpc>
              <a:spcBef>
                <a:spcPts val="600"/>
              </a:spcBef>
            </a:pPr>
            <a:r>
              <a:rPr dirty="0" sz="1300" spc="-10" b="1">
                <a:solidFill>
                  <a:srgbClr val="FFFFFF"/>
                </a:solidFill>
                <a:latin typeface="Trebuchet MS"/>
                <a:cs typeface="Trebuchet MS"/>
              </a:rPr>
              <a:t>Store</a:t>
            </a:r>
            <a:endParaRPr sz="1300">
              <a:latin typeface="Trebuchet MS"/>
              <a:cs typeface="Trebuchet MS"/>
            </a:endParaRPr>
          </a:p>
          <a:p>
            <a:pPr algn="ctr" marL="12700" marR="5080">
              <a:lnSpc>
                <a:spcPct val="100000"/>
              </a:lnSpc>
              <a:spcBef>
                <a:spcPts val="425"/>
              </a:spcBef>
            </a:pPr>
            <a:r>
              <a:rPr dirty="0" sz="1200">
                <a:solidFill>
                  <a:srgbClr val="8D8DFF"/>
                </a:solidFill>
                <a:latin typeface="Trebuchet MS"/>
                <a:cs typeface="Trebuchet MS"/>
              </a:rPr>
              <a:t>Online</a:t>
            </a:r>
            <a:r>
              <a:rPr dirty="0" sz="1200" spc="10">
                <a:solidFill>
                  <a:srgbClr val="8D8D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8D8DFF"/>
                </a:solidFill>
                <a:latin typeface="Trebuchet MS"/>
                <a:cs typeface="Trebuchet MS"/>
              </a:rPr>
              <a:t>and</a:t>
            </a:r>
            <a:r>
              <a:rPr dirty="0" sz="1200" spc="60">
                <a:solidFill>
                  <a:srgbClr val="8D8D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8D8DFF"/>
                </a:solidFill>
                <a:latin typeface="Trebuchet MS"/>
                <a:cs typeface="Trebuchet MS"/>
              </a:rPr>
              <a:t>offline</a:t>
            </a:r>
            <a:r>
              <a:rPr dirty="0" sz="1200" spc="50">
                <a:solidFill>
                  <a:srgbClr val="8D8D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8D8DFF"/>
                </a:solidFill>
                <a:latin typeface="Trebuchet MS"/>
                <a:cs typeface="Trebuchet MS"/>
              </a:rPr>
              <a:t>feature </a:t>
            </a:r>
            <a:r>
              <a:rPr dirty="0" sz="1200">
                <a:solidFill>
                  <a:srgbClr val="8D8DFF"/>
                </a:solidFill>
                <a:latin typeface="Trebuchet MS"/>
                <a:cs typeface="Trebuchet MS"/>
              </a:rPr>
              <a:t>stores</a:t>
            </a:r>
            <a:r>
              <a:rPr dirty="0" sz="1200" spc="-5">
                <a:solidFill>
                  <a:srgbClr val="8D8D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8D8DFF"/>
                </a:solidFill>
                <a:latin typeface="Trebuchet MS"/>
                <a:cs typeface="Trebuchet MS"/>
              </a:rPr>
              <a:t>maintain </a:t>
            </a:r>
            <a:r>
              <a:rPr dirty="0" sz="1200">
                <a:solidFill>
                  <a:srgbClr val="8D8DFF"/>
                </a:solidFill>
                <a:latin typeface="Trebuchet MS"/>
                <a:cs typeface="Trebuchet MS"/>
              </a:rPr>
              <a:t>consistency</a:t>
            </a:r>
            <a:r>
              <a:rPr dirty="0" sz="1200" spc="-15">
                <a:solidFill>
                  <a:srgbClr val="8D8D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8D8DFF"/>
                </a:solidFill>
                <a:latin typeface="Trebuchet MS"/>
                <a:cs typeface="Trebuchet MS"/>
              </a:rPr>
              <a:t>and</a:t>
            </a:r>
            <a:r>
              <a:rPr dirty="0" sz="1200" spc="20">
                <a:solidFill>
                  <a:srgbClr val="8D8D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8D8DFF"/>
                </a:solidFill>
                <a:latin typeface="Trebuchet MS"/>
                <a:cs typeface="Trebuchet MS"/>
              </a:rPr>
              <a:t>accuracy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9672066" y="3933512"/>
            <a:ext cx="1590040" cy="890269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574675">
              <a:lnSpc>
                <a:spcPct val="100000"/>
              </a:lnSpc>
              <a:spcBef>
                <a:spcPts val="600"/>
              </a:spcBef>
            </a:pPr>
            <a:r>
              <a:rPr dirty="0" sz="1300" spc="-10" b="1">
                <a:solidFill>
                  <a:srgbClr val="FFFFFF"/>
                </a:solidFill>
                <a:latin typeface="Trebuchet MS"/>
                <a:cs typeface="Trebuchet MS"/>
              </a:rPr>
              <a:t>Serve</a:t>
            </a:r>
            <a:endParaRPr sz="1300">
              <a:latin typeface="Trebuchet MS"/>
              <a:cs typeface="Trebuchet MS"/>
            </a:endParaRPr>
          </a:p>
          <a:p>
            <a:pPr algn="just" marL="12700" marR="5080" indent="28575">
              <a:lnSpc>
                <a:spcPct val="100000"/>
              </a:lnSpc>
              <a:spcBef>
                <a:spcPts val="425"/>
              </a:spcBef>
            </a:pPr>
            <a:r>
              <a:rPr dirty="0" sz="1200">
                <a:solidFill>
                  <a:srgbClr val="8D8DFF"/>
                </a:solidFill>
                <a:latin typeface="Trebuchet MS"/>
                <a:cs typeface="Trebuchet MS"/>
              </a:rPr>
              <a:t>Features</a:t>
            </a:r>
            <a:r>
              <a:rPr dirty="0" sz="1200" spc="-20">
                <a:solidFill>
                  <a:srgbClr val="8D8D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8D8DFF"/>
                </a:solidFill>
                <a:latin typeface="Trebuchet MS"/>
                <a:cs typeface="Trebuchet MS"/>
              </a:rPr>
              <a:t>for</a:t>
            </a:r>
            <a:r>
              <a:rPr dirty="0" sz="1200" spc="-20">
                <a:solidFill>
                  <a:srgbClr val="8D8D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8D8DFF"/>
                </a:solidFill>
                <a:latin typeface="Trebuchet MS"/>
                <a:cs typeface="Trebuchet MS"/>
              </a:rPr>
              <a:t>real-</a:t>
            </a:r>
            <a:r>
              <a:rPr dirty="0" sz="1200" spc="-20">
                <a:solidFill>
                  <a:srgbClr val="8D8DFF"/>
                </a:solidFill>
                <a:latin typeface="Trebuchet MS"/>
                <a:cs typeface="Trebuchet MS"/>
              </a:rPr>
              <a:t>time </a:t>
            </a:r>
            <a:r>
              <a:rPr dirty="0" sz="1200">
                <a:solidFill>
                  <a:srgbClr val="8D8DFF"/>
                </a:solidFill>
                <a:latin typeface="Trebuchet MS"/>
                <a:cs typeface="Trebuchet MS"/>
              </a:rPr>
              <a:t>and</a:t>
            </a:r>
            <a:r>
              <a:rPr dirty="0" sz="1200" spc="15">
                <a:solidFill>
                  <a:srgbClr val="8D8D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8D8DFF"/>
                </a:solidFill>
                <a:latin typeface="Trebuchet MS"/>
                <a:cs typeface="Trebuchet MS"/>
              </a:rPr>
              <a:t>batch</a:t>
            </a:r>
            <a:r>
              <a:rPr dirty="0" sz="1200" spc="15">
                <a:solidFill>
                  <a:srgbClr val="8D8D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8D8DFF"/>
                </a:solidFill>
                <a:latin typeface="Trebuchet MS"/>
                <a:cs typeface="Trebuchet MS"/>
              </a:rPr>
              <a:t>applications </a:t>
            </a:r>
            <a:r>
              <a:rPr dirty="0" sz="1200">
                <a:solidFill>
                  <a:srgbClr val="8D8DFF"/>
                </a:solidFill>
                <a:latin typeface="Trebuchet MS"/>
                <a:cs typeface="Trebuchet MS"/>
              </a:rPr>
              <a:t>and</a:t>
            </a:r>
            <a:r>
              <a:rPr dirty="0" sz="1200" spc="20">
                <a:solidFill>
                  <a:srgbClr val="8D8D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8D8DFF"/>
                </a:solidFill>
                <a:latin typeface="Trebuchet MS"/>
                <a:cs typeface="Trebuchet MS"/>
              </a:rPr>
              <a:t>for</a:t>
            </a:r>
            <a:r>
              <a:rPr dirty="0" sz="1200" spc="30">
                <a:solidFill>
                  <a:srgbClr val="8D8D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8D8DFF"/>
                </a:solidFill>
                <a:latin typeface="Trebuchet MS"/>
                <a:cs typeface="Trebuchet MS"/>
              </a:rPr>
              <a:t>model</a:t>
            </a:r>
            <a:r>
              <a:rPr dirty="0" sz="1200" spc="40">
                <a:solidFill>
                  <a:srgbClr val="8D8D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8D8DFF"/>
                </a:solidFill>
                <a:latin typeface="Trebuchet MS"/>
                <a:cs typeface="Trebuchet MS"/>
              </a:rPr>
              <a:t>training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3825240" y="1882139"/>
            <a:ext cx="1934845" cy="2908935"/>
            <a:chOff x="3825240" y="1882139"/>
            <a:chExt cx="1934845" cy="2908935"/>
          </a:xfrm>
        </p:grpSpPr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25240" y="1882139"/>
              <a:ext cx="1934717" cy="2908554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3995928" y="2132075"/>
              <a:ext cx="1605280" cy="2490470"/>
            </a:xfrm>
            <a:custGeom>
              <a:avLst/>
              <a:gdLst/>
              <a:ahLst/>
              <a:cxnLst/>
              <a:rect l="l" t="t" r="r" b="b"/>
              <a:pathLst>
                <a:path w="1605279" h="2490470">
                  <a:moveTo>
                    <a:pt x="0" y="2490216"/>
                  </a:moveTo>
                  <a:lnTo>
                    <a:pt x="1604772" y="2490216"/>
                  </a:lnTo>
                  <a:lnTo>
                    <a:pt x="1604772" y="0"/>
                  </a:lnTo>
                  <a:lnTo>
                    <a:pt x="0" y="0"/>
                  </a:lnTo>
                  <a:lnTo>
                    <a:pt x="0" y="2490216"/>
                  </a:lnTo>
                  <a:close/>
                </a:path>
              </a:pathLst>
            </a:custGeom>
            <a:solidFill>
              <a:srgbClr val="00006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95928" y="2061971"/>
              <a:ext cx="1604772" cy="70103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4413504" y="2630423"/>
              <a:ext cx="0" cy="170815"/>
            </a:xfrm>
            <a:custGeom>
              <a:avLst/>
              <a:gdLst/>
              <a:ahLst/>
              <a:cxnLst/>
              <a:rect l="l" t="t" r="r" b="b"/>
              <a:pathLst>
                <a:path w="0" h="170814">
                  <a:moveTo>
                    <a:pt x="0" y="170687"/>
                  </a:moveTo>
                  <a:lnTo>
                    <a:pt x="0" y="85343"/>
                  </a:lnTo>
                  <a:lnTo>
                    <a:pt x="0" y="0"/>
                  </a:lnTo>
                  <a:lnTo>
                    <a:pt x="0" y="170687"/>
                  </a:lnTo>
                  <a:close/>
                </a:path>
              </a:pathLst>
            </a:custGeom>
            <a:ln w="12192">
              <a:solidFill>
                <a:srgbClr val="289E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605528" y="2470403"/>
              <a:ext cx="96520" cy="245745"/>
            </a:xfrm>
            <a:custGeom>
              <a:avLst/>
              <a:gdLst/>
              <a:ahLst/>
              <a:cxnLst/>
              <a:rect l="l" t="t" r="r" b="b"/>
              <a:pathLst>
                <a:path w="96520" h="245744">
                  <a:moveTo>
                    <a:pt x="0" y="245363"/>
                  </a:moveTo>
                  <a:lnTo>
                    <a:pt x="0" y="144653"/>
                  </a:lnTo>
                  <a:lnTo>
                    <a:pt x="96012" y="96520"/>
                  </a:lnTo>
                  <a:lnTo>
                    <a:pt x="96012" y="0"/>
                  </a:lnTo>
                </a:path>
              </a:pathLst>
            </a:custGeom>
            <a:ln w="12192">
              <a:solidFill>
                <a:srgbClr val="FF732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4509516" y="2566415"/>
              <a:ext cx="96520" cy="48895"/>
            </a:xfrm>
            <a:custGeom>
              <a:avLst/>
              <a:gdLst/>
              <a:ahLst/>
              <a:cxnLst/>
              <a:rect l="l" t="t" r="r" b="b"/>
              <a:pathLst>
                <a:path w="96520" h="48894">
                  <a:moveTo>
                    <a:pt x="96012" y="48768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FF64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4605528" y="2383535"/>
              <a:ext cx="0" cy="119380"/>
            </a:xfrm>
            <a:custGeom>
              <a:avLst/>
              <a:gdLst/>
              <a:ahLst/>
              <a:cxnLst/>
              <a:rect l="l" t="t" r="r" b="b"/>
              <a:pathLst>
                <a:path w="0" h="119380">
                  <a:moveTo>
                    <a:pt x="0" y="118872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FF762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4413504" y="2660903"/>
              <a:ext cx="93345" cy="55244"/>
            </a:xfrm>
            <a:custGeom>
              <a:avLst/>
              <a:gdLst/>
              <a:ahLst/>
              <a:cxnLst/>
              <a:rect l="l" t="t" r="r" b="b"/>
              <a:pathLst>
                <a:path w="93345" h="55244">
                  <a:moveTo>
                    <a:pt x="0" y="54863"/>
                  </a:moveTo>
                  <a:lnTo>
                    <a:pt x="92963" y="0"/>
                  </a:lnTo>
                </a:path>
              </a:pathLst>
            </a:custGeom>
            <a:ln w="12192">
              <a:solidFill>
                <a:srgbClr val="FF52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4509516" y="2807207"/>
              <a:ext cx="96520" cy="64135"/>
            </a:xfrm>
            <a:custGeom>
              <a:avLst/>
              <a:gdLst/>
              <a:ahLst/>
              <a:cxnLst/>
              <a:rect l="l" t="t" r="r" b="b"/>
              <a:pathLst>
                <a:path w="96520" h="64135">
                  <a:moveTo>
                    <a:pt x="0" y="64007"/>
                  </a:moveTo>
                  <a:lnTo>
                    <a:pt x="96012" y="0"/>
                  </a:lnTo>
                </a:path>
              </a:pathLst>
            </a:custGeom>
            <a:ln w="12191">
              <a:solidFill>
                <a:srgbClr val="FF64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4597908" y="2990087"/>
              <a:ext cx="93345" cy="53340"/>
            </a:xfrm>
            <a:custGeom>
              <a:avLst/>
              <a:gdLst/>
              <a:ahLst/>
              <a:cxnLst/>
              <a:rect l="l" t="t" r="r" b="b"/>
              <a:pathLst>
                <a:path w="93345" h="53339">
                  <a:moveTo>
                    <a:pt x="0" y="53339"/>
                  </a:moveTo>
                  <a:lnTo>
                    <a:pt x="92963" y="0"/>
                  </a:lnTo>
                </a:path>
              </a:pathLst>
            </a:custGeom>
            <a:ln w="12192">
              <a:solidFill>
                <a:srgbClr val="FF6F2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4509516" y="2711195"/>
              <a:ext cx="289560" cy="208915"/>
            </a:xfrm>
            <a:custGeom>
              <a:avLst/>
              <a:gdLst/>
              <a:ahLst/>
              <a:cxnLst/>
              <a:rect l="l" t="t" r="r" b="b"/>
              <a:pathLst>
                <a:path w="289560" h="208914">
                  <a:moveTo>
                    <a:pt x="80772" y="208787"/>
                  </a:moveTo>
                  <a:lnTo>
                    <a:pt x="289560" y="96012"/>
                  </a:lnTo>
                </a:path>
                <a:path w="289560" h="208914">
                  <a:moveTo>
                    <a:pt x="0" y="64007"/>
                  </a:moveTo>
                  <a:lnTo>
                    <a:pt x="96012" y="0"/>
                  </a:lnTo>
                </a:path>
              </a:pathLst>
            </a:custGeom>
            <a:ln w="12192">
              <a:solidFill>
                <a:srgbClr val="FF732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07408" y="2319146"/>
              <a:ext cx="397763" cy="783970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4605528" y="2711195"/>
              <a:ext cx="96520" cy="144780"/>
            </a:xfrm>
            <a:custGeom>
              <a:avLst/>
              <a:gdLst/>
              <a:ahLst/>
              <a:cxnLst/>
              <a:rect l="l" t="t" r="r" b="b"/>
              <a:pathLst>
                <a:path w="96520" h="144780">
                  <a:moveTo>
                    <a:pt x="96012" y="144779"/>
                  </a:moveTo>
                  <a:lnTo>
                    <a:pt x="96012" y="64388"/>
                  </a:lnTo>
                  <a:lnTo>
                    <a:pt x="0" y="0"/>
                  </a:lnTo>
                </a:path>
              </a:pathLst>
            </a:custGeom>
            <a:ln w="12191">
              <a:solidFill>
                <a:srgbClr val="FF732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5183124" y="2630423"/>
              <a:ext cx="0" cy="170815"/>
            </a:xfrm>
            <a:custGeom>
              <a:avLst/>
              <a:gdLst/>
              <a:ahLst/>
              <a:cxnLst/>
              <a:rect l="l" t="t" r="r" b="b"/>
              <a:pathLst>
                <a:path w="0" h="170814">
                  <a:moveTo>
                    <a:pt x="0" y="0"/>
                  </a:moveTo>
                  <a:lnTo>
                    <a:pt x="0" y="85343"/>
                  </a:lnTo>
                  <a:lnTo>
                    <a:pt x="0" y="170687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289E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5087112" y="2759963"/>
              <a:ext cx="96520" cy="47625"/>
            </a:xfrm>
            <a:custGeom>
              <a:avLst/>
              <a:gdLst/>
              <a:ahLst/>
              <a:cxnLst/>
              <a:rect l="l" t="t" r="r" b="b"/>
              <a:pathLst>
                <a:path w="96520" h="47625">
                  <a:moveTo>
                    <a:pt x="0" y="0"/>
                  </a:moveTo>
                  <a:lnTo>
                    <a:pt x="96012" y="47244"/>
                  </a:lnTo>
                </a:path>
              </a:pathLst>
            </a:custGeom>
            <a:ln w="12192">
              <a:solidFill>
                <a:srgbClr val="FF920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5023104" y="2502407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64008" y="0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FF92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4799076" y="2935223"/>
              <a:ext cx="96520" cy="0"/>
            </a:xfrm>
            <a:custGeom>
              <a:avLst/>
              <a:gdLst/>
              <a:ahLst/>
              <a:cxnLst/>
              <a:rect l="l" t="t" r="r" b="b"/>
              <a:pathLst>
                <a:path w="96520" h="0">
                  <a:moveTo>
                    <a:pt x="0" y="0"/>
                  </a:moveTo>
                  <a:lnTo>
                    <a:pt x="96012" y="0"/>
                  </a:lnTo>
                </a:path>
              </a:pathLst>
            </a:custGeom>
            <a:ln w="12192">
              <a:solidFill>
                <a:srgbClr val="FF82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4959096" y="2470403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64007" y="32004"/>
                  </a:moveTo>
                  <a:lnTo>
                    <a:pt x="61489" y="44451"/>
                  </a:lnTo>
                  <a:lnTo>
                    <a:pt x="54625" y="54625"/>
                  </a:lnTo>
                  <a:lnTo>
                    <a:pt x="44451" y="61489"/>
                  </a:lnTo>
                  <a:lnTo>
                    <a:pt x="32003" y="64008"/>
                  </a:lnTo>
                  <a:lnTo>
                    <a:pt x="19556" y="61489"/>
                  </a:lnTo>
                  <a:lnTo>
                    <a:pt x="9382" y="54625"/>
                  </a:lnTo>
                  <a:lnTo>
                    <a:pt x="2518" y="44451"/>
                  </a:lnTo>
                  <a:lnTo>
                    <a:pt x="0" y="32004"/>
                  </a:lnTo>
                  <a:lnTo>
                    <a:pt x="2518" y="19556"/>
                  </a:lnTo>
                  <a:lnTo>
                    <a:pt x="9382" y="9382"/>
                  </a:lnTo>
                  <a:lnTo>
                    <a:pt x="19556" y="2518"/>
                  </a:lnTo>
                  <a:lnTo>
                    <a:pt x="32003" y="0"/>
                  </a:lnTo>
                  <a:lnTo>
                    <a:pt x="44451" y="2518"/>
                  </a:lnTo>
                  <a:lnTo>
                    <a:pt x="54625" y="9382"/>
                  </a:lnTo>
                  <a:lnTo>
                    <a:pt x="61489" y="19556"/>
                  </a:lnTo>
                  <a:lnTo>
                    <a:pt x="64007" y="32004"/>
                  </a:lnTo>
                  <a:close/>
                </a:path>
              </a:pathLst>
            </a:custGeom>
            <a:ln w="12192">
              <a:solidFill>
                <a:srgbClr val="FF92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5023104" y="2711195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64008" y="32003"/>
                  </a:moveTo>
                  <a:lnTo>
                    <a:pt x="61489" y="44451"/>
                  </a:lnTo>
                  <a:lnTo>
                    <a:pt x="54625" y="54625"/>
                  </a:lnTo>
                  <a:lnTo>
                    <a:pt x="44451" y="61489"/>
                  </a:lnTo>
                  <a:lnTo>
                    <a:pt x="32004" y="64007"/>
                  </a:lnTo>
                  <a:lnTo>
                    <a:pt x="19556" y="61489"/>
                  </a:lnTo>
                  <a:lnTo>
                    <a:pt x="9382" y="54625"/>
                  </a:lnTo>
                  <a:lnTo>
                    <a:pt x="2518" y="44451"/>
                  </a:lnTo>
                  <a:lnTo>
                    <a:pt x="0" y="32003"/>
                  </a:lnTo>
                  <a:lnTo>
                    <a:pt x="2518" y="19556"/>
                  </a:lnTo>
                  <a:lnTo>
                    <a:pt x="9382" y="9382"/>
                  </a:lnTo>
                  <a:lnTo>
                    <a:pt x="19556" y="2518"/>
                  </a:lnTo>
                  <a:lnTo>
                    <a:pt x="32004" y="0"/>
                  </a:lnTo>
                  <a:lnTo>
                    <a:pt x="44451" y="2518"/>
                  </a:lnTo>
                  <a:lnTo>
                    <a:pt x="54625" y="9382"/>
                  </a:lnTo>
                  <a:lnTo>
                    <a:pt x="61489" y="19556"/>
                  </a:lnTo>
                  <a:lnTo>
                    <a:pt x="64008" y="32003"/>
                  </a:lnTo>
                  <a:close/>
                </a:path>
              </a:pathLst>
            </a:custGeom>
            <a:ln w="12192">
              <a:solidFill>
                <a:srgbClr val="FF920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4895088" y="2630423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64008" y="32003"/>
                  </a:moveTo>
                  <a:lnTo>
                    <a:pt x="61489" y="44451"/>
                  </a:lnTo>
                  <a:lnTo>
                    <a:pt x="54625" y="54625"/>
                  </a:lnTo>
                  <a:lnTo>
                    <a:pt x="44451" y="61489"/>
                  </a:lnTo>
                  <a:lnTo>
                    <a:pt x="32003" y="64008"/>
                  </a:lnTo>
                  <a:lnTo>
                    <a:pt x="19556" y="61489"/>
                  </a:lnTo>
                  <a:lnTo>
                    <a:pt x="9382" y="54625"/>
                  </a:lnTo>
                  <a:lnTo>
                    <a:pt x="2518" y="44451"/>
                  </a:lnTo>
                  <a:lnTo>
                    <a:pt x="0" y="32003"/>
                  </a:lnTo>
                  <a:lnTo>
                    <a:pt x="2518" y="19556"/>
                  </a:lnTo>
                  <a:lnTo>
                    <a:pt x="9382" y="9382"/>
                  </a:lnTo>
                  <a:lnTo>
                    <a:pt x="19556" y="2518"/>
                  </a:lnTo>
                  <a:lnTo>
                    <a:pt x="32003" y="0"/>
                  </a:lnTo>
                  <a:lnTo>
                    <a:pt x="44451" y="2518"/>
                  </a:lnTo>
                  <a:lnTo>
                    <a:pt x="54625" y="9382"/>
                  </a:lnTo>
                  <a:lnTo>
                    <a:pt x="61489" y="19556"/>
                  </a:lnTo>
                  <a:lnTo>
                    <a:pt x="64008" y="32003"/>
                  </a:lnTo>
                  <a:close/>
                </a:path>
              </a:pathLst>
            </a:custGeom>
            <a:ln w="12192">
              <a:solidFill>
                <a:srgbClr val="FF861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4895088" y="2903219"/>
              <a:ext cx="64135" cy="66040"/>
            </a:xfrm>
            <a:custGeom>
              <a:avLst/>
              <a:gdLst/>
              <a:ahLst/>
              <a:cxnLst/>
              <a:rect l="l" t="t" r="r" b="b"/>
              <a:pathLst>
                <a:path w="64135" h="66039">
                  <a:moveTo>
                    <a:pt x="64008" y="32765"/>
                  </a:moveTo>
                  <a:lnTo>
                    <a:pt x="61489" y="45493"/>
                  </a:lnTo>
                  <a:lnTo>
                    <a:pt x="54625" y="55911"/>
                  </a:lnTo>
                  <a:lnTo>
                    <a:pt x="44451" y="62948"/>
                  </a:lnTo>
                  <a:lnTo>
                    <a:pt x="32003" y="65531"/>
                  </a:lnTo>
                  <a:lnTo>
                    <a:pt x="19556" y="62948"/>
                  </a:lnTo>
                  <a:lnTo>
                    <a:pt x="9382" y="55911"/>
                  </a:lnTo>
                  <a:lnTo>
                    <a:pt x="2518" y="45493"/>
                  </a:lnTo>
                  <a:lnTo>
                    <a:pt x="0" y="32765"/>
                  </a:lnTo>
                  <a:lnTo>
                    <a:pt x="2518" y="20038"/>
                  </a:lnTo>
                  <a:lnTo>
                    <a:pt x="9382" y="9620"/>
                  </a:lnTo>
                  <a:lnTo>
                    <a:pt x="19556" y="2583"/>
                  </a:lnTo>
                  <a:lnTo>
                    <a:pt x="32003" y="0"/>
                  </a:lnTo>
                  <a:lnTo>
                    <a:pt x="44451" y="2583"/>
                  </a:lnTo>
                  <a:lnTo>
                    <a:pt x="54625" y="9620"/>
                  </a:lnTo>
                  <a:lnTo>
                    <a:pt x="61489" y="20038"/>
                  </a:lnTo>
                  <a:lnTo>
                    <a:pt x="64008" y="32765"/>
                  </a:lnTo>
                  <a:close/>
                </a:path>
              </a:pathLst>
            </a:custGeom>
            <a:ln w="12192">
              <a:solidFill>
                <a:srgbClr val="FF821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92980" y="2319146"/>
              <a:ext cx="396240" cy="783970"/>
            </a:xfrm>
            <a:prstGeom prst="rect">
              <a:avLst/>
            </a:prstGeom>
          </p:spPr>
        </p:pic>
      </p:grpSp>
      <p:sp>
        <p:nvSpPr>
          <p:cNvPr id="32" name="object 32" descr=""/>
          <p:cNvSpPr txBox="1"/>
          <p:nvPr/>
        </p:nvSpPr>
        <p:spPr>
          <a:xfrm>
            <a:off x="3995928" y="3241675"/>
            <a:ext cx="1605280" cy="12357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264795" marR="255904">
              <a:lnSpc>
                <a:spcPct val="102699"/>
              </a:lnSpc>
              <a:spcBef>
                <a:spcPts val="90"/>
              </a:spcBef>
            </a:pPr>
            <a:r>
              <a:rPr dirty="0" sz="1300" spc="-10" b="1">
                <a:solidFill>
                  <a:srgbClr val="FFFFFF"/>
                </a:solidFill>
                <a:latin typeface="Trebuchet MS"/>
                <a:cs typeface="Trebuchet MS"/>
              </a:rPr>
              <a:t>Amazon </a:t>
            </a:r>
            <a:r>
              <a:rPr dirty="0" sz="1300" spc="40" b="1">
                <a:solidFill>
                  <a:srgbClr val="FFFFFF"/>
                </a:solidFill>
                <a:latin typeface="Trebuchet MS"/>
                <a:cs typeface="Trebuchet MS"/>
              </a:rPr>
              <a:t>SageMaker </a:t>
            </a:r>
            <a:r>
              <a:rPr dirty="0" sz="1300" spc="-10" b="1">
                <a:solidFill>
                  <a:srgbClr val="FFFFFF"/>
                </a:solidFill>
                <a:latin typeface="Trebuchet MS"/>
                <a:cs typeface="Trebuchet MS"/>
              </a:rPr>
              <a:t>Feature</a:t>
            </a:r>
            <a:r>
              <a:rPr dirty="0" sz="1300" spc="-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-10" b="1">
                <a:solidFill>
                  <a:srgbClr val="FFFFFF"/>
                </a:solidFill>
                <a:latin typeface="Trebuchet MS"/>
                <a:cs typeface="Trebuchet MS"/>
              </a:rPr>
              <a:t>Store</a:t>
            </a:r>
            <a:endParaRPr sz="1300">
              <a:latin typeface="Trebuchet MS"/>
              <a:cs typeface="Trebuchet MS"/>
            </a:endParaRPr>
          </a:p>
          <a:p>
            <a:pPr algn="ctr" marL="123189" marR="116205">
              <a:lnSpc>
                <a:spcPct val="100000"/>
              </a:lnSpc>
              <a:spcBef>
                <a:spcPts val="409"/>
              </a:spcBef>
            </a:pPr>
            <a:r>
              <a:rPr dirty="0" sz="1200">
                <a:solidFill>
                  <a:srgbClr val="8D8DFF"/>
                </a:solidFill>
                <a:latin typeface="Trebuchet MS"/>
                <a:cs typeface="Trebuchet MS"/>
              </a:rPr>
              <a:t>Store,</a:t>
            </a:r>
            <a:r>
              <a:rPr dirty="0" sz="1200" spc="-25">
                <a:solidFill>
                  <a:srgbClr val="8D8DFF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8D8DFF"/>
                </a:solidFill>
                <a:latin typeface="Trebuchet MS"/>
                <a:cs typeface="Trebuchet MS"/>
              </a:rPr>
              <a:t>discover,</a:t>
            </a:r>
            <a:r>
              <a:rPr dirty="0" sz="1200" spc="-45">
                <a:solidFill>
                  <a:srgbClr val="8D8DFF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8D8DFF"/>
                </a:solidFill>
                <a:latin typeface="Trebuchet MS"/>
                <a:cs typeface="Trebuchet MS"/>
              </a:rPr>
              <a:t>and </a:t>
            </a:r>
            <a:r>
              <a:rPr dirty="0" sz="1200">
                <a:solidFill>
                  <a:srgbClr val="8D8DFF"/>
                </a:solidFill>
                <a:latin typeface="Trebuchet MS"/>
                <a:cs typeface="Trebuchet MS"/>
              </a:rPr>
              <a:t>share</a:t>
            </a:r>
            <a:r>
              <a:rPr dirty="0" sz="1200" spc="-30">
                <a:solidFill>
                  <a:srgbClr val="8D8D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8D8DFF"/>
                </a:solidFill>
                <a:latin typeface="Trebuchet MS"/>
                <a:cs typeface="Trebuchet MS"/>
              </a:rPr>
              <a:t>features</a:t>
            </a:r>
            <a:r>
              <a:rPr dirty="0" sz="1200" spc="-20">
                <a:solidFill>
                  <a:srgbClr val="8D8DFF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8D8DFF"/>
                </a:solidFill>
                <a:latin typeface="Trebuchet MS"/>
                <a:cs typeface="Trebuchet MS"/>
              </a:rPr>
              <a:t>for </a:t>
            </a:r>
            <a:r>
              <a:rPr dirty="0" sz="1200">
                <a:solidFill>
                  <a:srgbClr val="8D8DFF"/>
                </a:solidFill>
                <a:latin typeface="Trebuchet MS"/>
                <a:cs typeface="Trebuchet MS"/>
              </a:rPr>
              <a:t>machine</a:t>
            </a:r>
            <a:r>
              <a:rPr dirty="0" sz="1200" spc="-5">
                <a:solidFill>
                  <a:srgbClr val="8D8D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8D8DFF"/>
                </a:solidFill>
                <a:latin typeface="Trebuchet MS"/>
                <a:cs typeface="Trebuchet MS"/>
              </a:rPr>
              <a:t>learning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2233929" y="3933512"/>
            <a:ext cx="1522095" cy="1073150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dirty="0" sz="1300" b="1">
                <a:solidFill>
                  <a:srgbClr val="FFFFFF"/>
                </a:solidFill>
                <a:latin typeface="Trebuchet MS"/>
                <a:cs typeface="Trebuchet MS"/>
              </a:rPr>
              <a:t>Feature</a:t>
            </a:r>
            <a:r>
              <a:rPr dirty="0" sz="1300" spc="-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-10" b="1">
                <a:solidFill>
                  <a:srgbClr val="FFFFFF"/>
                </a:solidFill>
                <a:latin typeface="Trebuchet MS"/>
                <a:cs typeface="Trebuchet MS"/>
              </a:rPr>
              <a:t>processing</a:t>
            </a:r>
            <a:endParaRPr sz="1300">
              <a:latin typeface="Trebuchet MS"/>
              <a:cs typeface="Trebuchet MS"/>
            </a:endParaRPr>
          </a:p>
          <a:p>
            <a:pPr algn="ctr" marL="78105" marR="72390">
              <a:lnSpc>
                <a:spcPct val="100000"/>
              </a:lnSpc>
              <a:spcBef>
                <a:spcPts val="425"/>
              </a:spcBef>
            </a:pPr>
            <a:r>
              <a:rPr dirty="0" sz="1200">
                <a:solidFill>
                  <a:srgbClr val="8D8DFF"/>
                </a:solidFill>
                <a:latin typeface="Trebuchet MS"/>
                <a:cs typeface="Trebuchet MS"/>
              </a:rPr>
              <a:t>Transform</a:t>
            </a:r>
            <a:r>
              <a:rPr dirty="0" sz="1200" spc="45">
                <a:solidFill>
                  <a:srgbClr val="8D8D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8D8DFF"/>
                </a:solidFill>
                <a:latin typeface="Trebuchet MS"/>
                <a:cs typeface="Trebuchet MS"/>
              </a:rPr>
              <a:t>raw</a:t>
            </a:r>
            <a:r>
              <a:rPr dirty="0" sz="1200" spc="40">
                <a:solidFill>
                  <a:srgbClr val="8D8DFF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8D8DFF"/>
                </a:solidFill>
                <a:latin typeface="Trebuchet MS"/>
                <a:cs typeface="Trebuchet MS"/>
              </a:rPr>
              <a:t>data </a:t>
            </a:r>
            <a:r>
              <a:rPr dirty="0" sz="1200">
                <a:solidFill>
                  <a:srgbClr val="8D8DFF"/>
                </a:solidFill>
                <a:latin typeface="Trebuchet MS"/>
                <a:cs typeface="Trebuchet MS"/>
              </a:rPr>
              <a:t>into</a:t>
            </a:r>
            <a:r>
              <a:rPr dirty="0" sz="1200" spc="-30">
                <a:solidFill>
                  <a:srgbClr val="8D8D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8D8DFF"/>
                </a:solidFill>
                <a:latin typeface="Trebuchet MS"/>
                <a:cs typeface="Trebuchet MS"/>
              </a:rPr>
              <a:t>meaningful </a:t>
            </a:r>
            <a:r>
              <a:rPr dirty="0" sz="1200">
                <a:solidFill>
                  <a:srgbClr val="8D8DFF"/>
                </a:solidFill>
                <a:latin typeface="Trebuchet MS"/>
                <a:cs typeface="Trebuchet MS"/>
              </a:rPr>
              <a:t>features</a:t>
            </a:r>
            <a:r>
              <a:rPr dirty="0" sz="1200" spc="-30">
                <a:solidFill>
                  <a:srgbClr val="8D8D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8D8DFF"/>
                </a:solidFill>
                <a:latin typeface="Trebuchet MS"/>
                <a:cs typeface="Trebuchet MS"/>
              </a:rPr>
              <a:t>for</a:t>
            </a:r>
            <a:r>
              <a:rPr dirty="0" sz="1200" spc="-35">
                <a:solidFill>
                  <a:srgbClr val="8D8D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8D8DFF"/>
                </a:solidFill>
                <a:latin typeface="Trebuchet MS"/>
                <a:cs typeface="Trebuchet MS"/>
              </a:rPr>
              <a:t>better models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547217" y="3933512"/>
            <a:ext cx="1284605" cy="890269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algn="just" marL="274320">
              <a:lnSpc>
                <a:spcPct val="100000"/>
              </a:lnSpc>
              <a:spcBef>
                <a:spcPts val="600"/>
              </a:spcBef>
            </a:pPr>
            <a:r>
              <a:rPr dirty="0" sz="1300" b="1">
                <a:solidFill>
                  <a:srgbClr val="FFFFFF"/>
                </a:solidFill>
                <a:latin typeface="Trebuchet MS"/>
                <a:cs typeface="Trebuchet MS"/>
              </a:rPr>
              <a:t>Raw</a:t>
            </a:r>
            <a:r>
              <a:rPr dirty="0" sz="1300" spc="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-20" b="1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300">
              <a:latin typeface="Trebuchet MS"/>
              <a:cs typeface="Trebuchet MS"/>
            </a:endParaRPr>
          </a:p>
          <a:p>
            <a:pPr algn="just" marL="33655" marR="5080" indent="-21590">
              <a:lnSpc>
                <a:spcPct val="100000"/>
              </a:lnSpc>
              <a:spcBef>
                <a:spcPts val="425"/>
              </a:spcBef>
            </a:pPr>
            <a:r>
              <a:rPr dirty="0" sz="1200">
                <a:solidFill>
                  <a:srgbClr val="8D8DFF"/>
                </a:solidFill>
                <a:latin typeface="Trebuchet MS"/>
                <a:cs typeface="Trebuchet MS"/>
              </a:rPr>
              <a:t>Data</a:t>
            </a:r>
            <a:r>
              <a:rPr dirty="0" sz="1200" spc="-5">
                <a:solidFill>
                  <a:srgbClr val="8D8D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8D8DFF"/>
                </a:solidFill>
                <a:latin typeface="Trebuchet MS"/>
                <a:cs typeface="Trebuchet MS"/>
              </a:rPr>
              <a:t>in</a:t>
            </a:r>
            <a:r>
              <a:rPr dirty="0" sz="1200" spc="-40">
                <a:solidFill>
                  <a:srgbClr val="8D8D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8D8DFF"/>
                </a:solidFill>
                <a:latin typeface="Trebuchet MS"/>
                <a:cs typeface="Trebuchet MS"/>
              </a:rPr>
              <a:t>its</a:t>
            </a:r>
            <a:r>
              <a:rPr dirty="0" sz="1200" spc="-35">
                <a:solidFill>
                  <a:srgbClr val="8D8D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8D8DFF"/>
                </a:solidFill>
                <a:latin typeface="Trebuchet MS"/>
                <a:cs typeface="Trebuchet MS"/>
              </a:rPr>
              <a:t>original </a:t>
            </a:r>
            <a:r>
              <a:rPr dirty="0" sz="1200">
                <a:solidFill>
                  <a:srgbClr val="8D8DFF"/>
                </a:solidFill>
                <a:latin typeface="Trebuchet MS"/>
                <a:cs typeface="Trebuchet MS"/>
              </a:rPr>
              <a:t>form</a:t>
            </a:r>
            <a:r>
              <a:rPr dirty="0" sz="1200" spc="30">
                <a:solidFill>
                  <a:srgbClr val="8D8D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8D8DFF"/>
                </a:solidFill>
                <a:latin typeface="Trebuchet MS"/>
                <a:cs typeface="Trebuchet MS"/>
              </a:rPr>
              <a:t>that</a:t>
            </a:r>
            <a:r>
              <a:rPr dirty="0" sz="1200" spc="25">
                <a:solidFill>
                  <a:srgbClr val="8D8D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8D8DFF"/>
                </a:solidFill>
                <a:latin typeface="Trebuchet MS"/>
                <a:cs typeface="Trebuchet MS"/>
              </a:rPr>
              <a:t>has</a:t>
            </a:r>
            <a:r>
              <a:rPr dirty="0" sz="1200" spc="-5">
                <a:solidFill>
                  <a:srgbClr val="8D8DFF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8D8DFF"/>
                </a:solidFill>
                <a:latin typeface="Trebuchet MS"/>
                <a:cs typeface="Trebuchet MS"/>
              </a:rPr>
              <a:t>not </a:t>
            </a:r>
            <a:r>
              <a:rPr dirty="0" sz="1200">
                <a:solidFill>
                  <a:srgbClr val="8D8DFF"/>
                </a:solidFill>
                <a:latin typeface="Trebuchet MS"/>
                <a:cs typeface="Trebuchet MS"/>
              </a:rPr>
              <a:t>been </a:t>
            </a:r>
            <a:r>
              <a:rPr dirty="0" sz="1200" spc="-10">
                <a:solidFill>
                  <a:srgbClr val="8D8DFF"/>
                </a:solidFill>
                <a:latin typeface="Trebuchet MS"/>
                <a:cs typeface="Trebuchet MS"/>
              </a:rPr>
              <a:t>processed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5" name="object 35" descr=""/>
          <p:cNvSpPr/>
          <p:nvPr/>
        </p:nvSpPr>
        <p:spPr>
          <a:xfrm>
            <a:off x="1809750" y="3472307"/>
            <a:ext cx="299085" cy="149860"/>
          </a:xfrm>
          <a:custGeom>
            <a:avLst/>
            <a:gdLst/>
            <a:ahLst/>
            <a:cxnLst/>
            <a:rect l="l" t="t" r="r" b="b"/>
            <a:pathLst>
              <a:path w="299085" h="149860">
                <a:moveTo>
                  <a:pt x="258140" y="74802"/>
                </a:moveTo>
                <a:lnTo>
                  <a:pt x="159385" y="129666"/>
                </a:lnTo>
                <a:lnTo>
                  <a:pt x="154686" y="132333"/>
                </a:lnTo>
                <a:lnTo>
                  <a:pt x="152907" y="138302"/>
                </a:lnTo>
                <a:lnTo>
                  <a:pt x="158242" y="147954"/>
                </a:lnTo>
                <a:lnTo>
                  <a:pt x="164337" y="149605"/>
                </a:lnTo>
                <a:lnTo>
                  <a:pt x="169037" y="146938"/>
                </a:lnTo>
                <a:lnTo>
                  <a:pt x="281116" y="84708"/>
                </a:lnTo>
                <a:lnTo>
                  <a:pt x="278511" y="84708"/>
                </a:lnTo>
                <a:lnTo>
                  <a:pt x="278511" y="83438"/>
                </a:lnTo>
                <a:lnTo>
                  <a:pt x="273685" y="83438"/>
                </a:lnTo>
                <a:lnTo>
                  <a:pt x="258140" y="74802"/>
                </a:lnTo>
                <a:close/>
              </a:path>
              <a:path w="299085" h="149860">
                <a:moveTo>
                  <a:pt x="240309" y="64896"/>
                </a:moveTo>
                <a:lnTo>
                  <a:pt x="0" y="64896"/>
                </a:lnTo>
                <a:lnTo>
                  <a:pt x="0" y="84708"/>
                </a:lnTo>
                <a:lnTo>
                  <a:pt x="240309" y="84708"/>
                </a:lnTo>
                <a:lnTo>
                  <a:pt x="258140" y="74802"/>
                </a:lnTo>
                <a:lnTo>
                  <a:pt x="240309" y="64896"/>
                </a:lnTo>
                <a:close/>
              </a:path>
              <a:path w="299085" h="149860">
                <a:moveTo>
                  <a:pt x="281116" y="64896"/>
                </a:moveTo>
                <a:lnTo>
                  <a:pt x="278511" y="64896"/>
                </a:lnTo>
                <a:lnTo>
                  <a:pt x="278511" y="84708"/>
                </a:lnTo>
                <a:lnTo>
                  <a:pt x="281116" y="84708"/>
                </a:lnTo>
                <a:lnTo>
                  <a:pt x="298957" y="74802"/>
                </a:lnTo>
                <a:lnTo>
                  <a:pt x="281116" y="64896"/>
                </a:lnTo>
                <a:close/>
              </a:path>
              <a:path w="299085" h="149860">
                <a:moveTo>
                  <a:pt x="273685" y="66166"/>
                </a:moveTo>
                <a:lnTo>
                  <a:pt x="258140" y="74802"/>
                </a:lnTo>
                <a:lnTo>
                  <a:pt x="273685" y="83438"/>
                </a:lnTo>
                <a:lnTo>
                  <a:pt x="273685" y="66166"/>
                </a:lnTo>
                <a:close/>
              </a:path>
              <a:path w="299085" h="149860">
                <a:moveTo>
                  <a:pt x="278511" y="66166"/>
                </a:moveTo>
                <a:lnTo>
                  <a:pt x="273685" y="66166"/>
                </a:lnTo>
                <a:lnTo>
                  <a:pt x="273685" y="83438"/>
                </a:lnTo>
                <a:lnTo>
                  <a:pt x="278511" y="83438"/>
                </a:lnTo>
                <a:lnTo>
                  <a:pt x="278511" y="66166"/>
                </a:lnTo>
                <a:close/>
              </a:path>
              <a:path w="299085" h="149860">
                <a:moveTo>
                  <a:pt x="164337" y="0"/>
                </a:moveTo>
                <a:lnTo>
                  <a:pt x="158242" y="1650"/>
                </a:lnTo>
                <a:lnTo>
                  <a:pt x="152907" y="11302"/>
                </a:lnTo>
                <a:lnTo>
                  <a:pt x="154686" y="17271"/>
                </a:lnTo>
                <a:lnTo>
                  <a:pt x="159385" y="19938"/>
                </a:lnTo>
                <a:lnTo>
                  <a:pt x="258140" y="74802"/>
                </a:lnTo>
                <a:lnTo>
                  <a:pt x="273685" y="66166"/>
                </a:lnTo>
                <a:lnTo>
                  <a:pt x="278511" y="66166"/>
                </a:lnTo>
                <a:lnTo>
                  <a:pt x="278511" y="64896"/>
                </a:lnTo>
                <a:lnTo>
                  <a:pt x="281116" y="64896"/>
                </a:lnTo>
                <a:lnTo>
                  <a:pt x="169037" y="2666"/>
                </a:lnTo>
                <a:lnTo>
                  <a:pt x="1643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 txBox="1"/>
          <p:nvPr/>
        </p:nvSpPr>
        <p:spPr>
          <a:xfrm>
            <a:off x="6067044" y="3012948"/>
            <a:ext cx="1315720" cy="562610"/>
          </a:xfrm>
          <a:prstGeom prst="rect">
            <a:avLst/>
          </a:prstGeom>
          <a:ln w="12192">
            <a:solidFill>
              <a:srgbClr val="0000A8"/>
            </a:solidFill>
          </a:ln>
        </p:spPr>
        <p:txBody>
          <a:bodyPr wrap="square" lIns="0" tIns="170180" rIns="0" bIns="0" rtlCol="0" vert="horz">
            <a:spAutoFit/>
          </a:bodyPr>
          <a:lstStyle/>
          <a:p>
            <a:pPr marL="549275">
              <a:lnSpc>
                <a:spcPct val="100000"/>
              </a:lnSpc>
              <a:spcBef>
                <a:spcPts val="1340"/>
              </a:spcBef>
            </a:pP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Batch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7938516" y="3012948"/>
            <a:ext cx="1315720" cy="562610"/>
          </a:xfrm>
          <a:prstGeom prst="rect">
            <a:avLst/>
          </a:prstGeom>
          <a:ln w="12192">
            <a:solidFill>
              <a:srgbClr val="0000A8"/>
            </a:solidFill>
          </a:ln>
        </p:spPr>
        <p:txBody>
          <a:bodyPr wrap="square" lIns="0" tIns="26034" rIns="0" bIns="0" rtlCol="0" vert="horz">
            <a:spAutoFit/>
          </a:bodyPr>
          <a:lstStyle/>
          <a:p>
            <a:pPr algn="just" marL="549275" marR="255904">
              <a:lnSpc>
                <a:spcPts val="1300"/>
              </a:lnSpc>
              <a:spcBef>
                <a:spcPts val="204"/>
              </a:spcBef>
            </a:pP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Offline feature 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store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9809988" y="3328415"/>
            <a:ext cx="1315720" cy="562610"/>
          </a:xfrm>
          <a:prstGeom prst="rect">
            <a:avLst/>
          </a:prstGeom>
          <a:ln w="12192">
            <a:solidFill>
              <a:srgbClr val="0000A8"/>
            </a:solidFill>
          </a:ln>
        </p:spPr>
        <p:txBody>
          <a:bodyPr wrap="square" lIns="0" tIns="108585" rIns="0" bIns="0" rtlCol="0" vert="horz">
            <a:spAutoFit/>
          </a:bodyPr>
          <a:lstStyle/>
          <a:p>
            <a:pPr marL="549275" marR="215900">
              <a:lnSpc>
                <a:spcPts val="1300"/>
              </a:lnSpc>
              <a:spcBef>
                <a:spcPts val="855"/>
              </a:spcBef>
            </a:pP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Model training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6067044" y="2372867"/>
            <a:ext cx="1315720" cy="562610"/>
          </a:xfrm>
          <a:prstGeom prst="rect">
            <a:avLst/>
          </a:prstGeom>
          <a:ln w="12192">
            <a:solidFill>
              <a:srgbClr val="0000A8"/>
            </a:solidFill>
          </a:ln>
        </p:spPr>
        <p:txBody>
          <a:bodyPr wrap="square" lIns="0" tIns="169545" rIns="0" bIns="0" rtlCol="0" vert="horz">
            <a:spAutoFit/>
          </a:bodyPr>
          <a:lstStyle/>
          <a:p>
            <a:pPr marL="549275">
              <a:lnSpc>
                <a:spcPct val="100000"/>
              </a:lnSpc>
              <a:spcBef>
                <a:spcPts val="1335"/>
              </a:spcBef>
            </a:pP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Streaming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7938516" y="2372867"/>
            <a:ext cx="1315720" cy="562610"/>
          </a:xfrm>
          <a:prstGeom prst="rect">
            <a:avLst/>
          </a:prstGeom>
          <a:ln w="12192">
            <a:solidFill>
              <a:srgbClr val="0000A8"/>
            </a:solidFill>
          </a:ln>
        </p:spPr>
        <p:txBody>
          <a:bodyPr wrap="square" lIns="0" tIns="22860" rIns="0" bIns="0" rtlCol="0" vert="horz">
            <a:spAutoFit/>
          </a:bodyPr>
          <a:lstStyle/>
          <a:p>
            <a:pPr algn="just" marL="549275" marR="255904">
              <a:lnSpc>
                <a:spcPct val="90100"/>
              </a:lnSpc>
              <a:spcBef>
                <a:spcPts val="180"/>
              </a:spcBef>
            </a:pP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Online feature 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store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9809988" y="2697479"/>
            <a:ext cx="1315720" cy="562610"/>
          </a:xfrm>
          <a:prstGeom prst="rect">
            <a:avLst/>
          </a:prstGeom>
          <a:ln w="12192">
            <a:solidFill>
              <a:srgbClr val="0000A8"/>
            </a:solidFill>
          </a:ln>
        </p:spPr>
        <p:txBody>
          <a:bodyPr wrap="square" lIns="0" tIns="107950" rIns="0" bIns="0" rtlCol="0" vert="horz">
            <a:spAutoFit/>
          </a:bodyPr>
          <a:lstStyle/>
          <a:p>
            <a:pPr marL="549275" marR="113664">
              <a:lnSpc>
                <a:spcPts val="1300"/>
              </a:lnSpc>
              <a:spcBef>
                <a:spcPts val="850"/>
              </a:spcBef>
            </a:pP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Batch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inference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9809988" y="2048255"/>
            <a:ext cx="1315720" cy="562610"/>
          </a:xfrm>
          <a:prstGeom prst="rect">
            <a:avLst/>
          </a:prstGeom>
          <a:ln w="12192">
            <a:solidFill>
              <a:srgbClr val="0000A8"/>
            </a:solidFill>
          </a:ln>
        </p:spPr>
        <p:txBody>
          <a:bodyPr wrap="square" lIns="0" tIns="87630" rIns="0" bIns="0" rtlCol="0" vert="horz">
            <a:spAutoFit/>
          </a:bodyPr>
          <a:lstStyle/>
          <a:p>
            <a:pPr marL="549275">
              <a:lnSpc>
                <a:spcPts val="1370"/>
              </a:lnSpc>
              <a:spcBef>
                <a:spcPts val="69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Real-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time</a:t>
            </a:r>
            <a:endParaRPr sz="1200">
              <a:latin typeface="Trebuchet MS"/>
              <a:cs typeface="Trebuchet MS"/>
            </a:endParaRPr>
          </a:p>
          <a:p>
            <a:pPr marL="549275">
              <a:lnSpc>
                <a:spcPts val="1370"/>
              </a:lnSpc>
            </a:pP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inference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43" name="object 43" descr=""/>
          <p:cNvGrpSpPr/>
          <p:nvPr/>
        </p:nvGrpSpPr>
        <p:grpSpPr>
          <a:xfrm>
            <a:off x="2227837" y="2159507"/>
            <a:ext cx="8053070" cy="1677670"/>
            <a:chOff x="2227837" y="2159507"/>
            <a:chExt cx="8053070" cy="1677670"/>
          </a:xfrm>
        </p:grpSpPr>
        <p:sp>
          <p:nvSpPr>
            <p:cNvPr id="44" name="object 44" descr=""/>
            <p:cNvSpPr/>
            <p:nvPr/>
          </p:nvSpPr>
          <p:spPr>
            <a:xfrm>
              <a:off x="7477506" y="2254630"/>
              <a:ext cx="2232660" cy="1425575"/>
            </a:xfrm>
            <a:custGeom>
              <a:avLst/>
              <a:gdLst/>
              <a:ahLst/>
              <a:cxnLst/>
              <a:rect l="l" t="t" r="r" b="b"/>
              <a:pathLst>
                <a:path w="2232659" h="1425575">
                  <a:moveTo>
                    <a:pt x="367284" y="1073023"/>
                  </a:moveTo>
                  <a:lnTo>
                    <a:pt x="349453" y="1063117"/>
                  </a:lnTo>
                  <a:lnTo>
                    <a:pt x="232664" y="998220"/>
                  </a:lnTo>
                  <a:lnTo>
                    <a:pt x="226695" y="999871"/>
                  </a:lnTo>
                  <a:lnTo>
                    <a:pt x="221361" y="1009523"/>
                  </a:lnTo>
                  <a:lnTo>
                    <a:pt x="223012" y="1015492"/>
                  </a:lnTo>
                  <a:lnTo>
                    <a:pt x="308737" y="1063117"/>
                  </a:lnTo>
                  <a:lnTo>
                    <a:pt x="0" y="1063117"/>
                  </a:lnTo>
                  <a:lnTo>
                    <a:pt x="0" y="1082929"/>
                  </a:lnTo>
                  <a:lnTo>
                    <a:pt x="308737" y="1082929"/>
                  </a:lnTo>
                  <a:lnTo>
                    <a:pt x="223012" y="1130554"/>
                  </a:lnTo>
                  <a:lnTo>
                    <a:pt x="221361" y="1136523"/>
                  </a:lnTo>
                  <a:lnTo>
                    <a:pt x="226695" y="1146175"/>
                  </a:lnTo>
                  <a:lnTo>
                    <a:pt x="232664" y="1147826"/>
                  </a:lnTo>
                  <a:lnTo>
                    <a:pt x="349453" y="1082929"/>
                  </a:lnTo>
                  <a:lnTo>
                    <a:pt x="367284" y="1073023"/>
                  </a:lnTo>
                  <a:close/>
                </a:path>
                <a:path w="2232659" h="1425575">
                  <a:moveTo>
                    <a:pt x="2232660" y="845947"/>
                  </a:moveTo>
                  <a:lnTo>
                    <a:pt x="2214816" y="836041"/>
                  </a:lnTo>
                  <a:lnTo>
                    <a:pt x="2102739" y="773811"/>
                  </a:lnTo>
                  <a:lnTo>
                    <a:pt x="2098040" y="771144"/>
                  </a:lnTo>
                  <a:lnTo>
                    <a:pt x="2091944" y="772795"/>
                  </a:lnTo>
                  <a:lnTo>
                    <a:pt x="2086610" y="782447"/>
                  </a:lnTo>
                  <a:lnTo>
                    <a:pt x="2088388" y="788416"/>
                  </a:lnTo>
                  <a:lnTo>
                    <a:pt x="2093087" y="791083"/>
                  </a:lnTo>
                  <a:lnTo>
                    <a:pt x="2174011" y="836041"/>
                  </a:lnTo>
                  <a:lnTo>
                    <a:pt x="2053590" y="836041"/>
                  </a:lnTo>
                  <a:lnTo>
                    <a:pt x="2053590" y="1360297"/>
                  </a:lnTo>
                  <a:lnTo>
                    <a:pt x="2199309" y="1360297"/>
                  </a:lnTo>
                  <a:lnTo>
                    <a:pt x="2157984" y="1411986"/>
                  </a:lnTo>
                  <a:lnTo>
                    <a:pt x="2158746" y="1418209"/>
                  </a:lnTo>
                  <a:lnTo>
                    <a:pt x="2162937" y="1421638"/>
                  </a:lnTo>
                  <a:lnTo>
                    <a:pt x="2167255" y="1425067"/>
                  </a:lnTo>
                  <a:lnTo>
                    <a:pt x="2173478" y="1424305"/>
                  </a:lnTo>
                  <a:lnTo>
                    <a:pt x="2176907" y="1420114"/>
                  </a:lnTo>
                  <a:lnTo>
                    <a:pt x="2224735" y="1360297"/>
                  </a:lnTo>
                  <a:lnTo>
                    <a:pt x="2232660" y="1350391"/>
                  </a:lnTo>
                  <a:lnTo>
                    <a:pt x="2224735" y="1340485"/>
                  </a:lnTo>
                  <a:lnTo>
                    <a:pt x="2176907" y="1280668"/>
                  </a:lnTo>
                  <a:lnTo>
                    <a:pt x="2173478" y="1276489"/>
                  </a:lnTo>
                  <a:lnTo>
                    <a:pt x="2167255" y="1275727"/>
                  </a:lnTo>
                  <a:lnTo>
                    <a:pt x="2162937" y="1279144"/>
                  </a:lnTo>
                  <a:lnTo>
                    <a:pt x="2158746" y="1282573"/>
                  </a:lnTo>
                  <a:lnTo>
                    <a:pt x="2157984" y="1288796"/>
                  </a:lnTo>
                  <a:lnTo>
                    <a:pt x="2199309" y="1340485"/>
                  </a:lnTo>
                  <a:lnTo>
                    <a:pt x="2073402" y="1340485"/>
                  </a:lnTo>
                  <a:lnTo>
                    <a:pt x="2073402" y="855853"/>
                  </a:lnTo>
                  <a:lnTo>
                    <a:pt x="2174011" y="855853"/>
                  </a:lnTo>
                  <a:lnTo>
                    <a:pt x="2093087" y="900811"/>
                  </a:lnTo>
                  <a:lnTo>
                    <a:pt x="2088388" y="903478"/>
                  </a:lnTo>
                  <a:lnTo>
                    <a:pt x="2086610" y="909447"/>
                  </a:lnTo>
                  <a:lnTo>
                    <a:pt x="2091944" y="919099"/>
                  </a:lnTo>
                  <a:lnTo>
                    <a:pt x="2098040" y="920750"/>
                  </a:lnTo>
                  <a:lnTo>
                    <a:pt x="2102739" y="918083"/>
                  </a:lnTo>
                  <a:lnTo>
                    <a:pt x="2214816" y="855853"/>
                  </a:lnTo>
                  <a:lnTo>
                    <a:pt x="2232660" y="845947"/>
                  </a:lnTo>
                  <a:close/>
                </a:path>
                <a:path w="2232659" h="1425575">
                  <a:moveTo>
                    <a:pt x="2232660" y="74803"/>
                  </a:moveTo>
                  <a:lnTo>
                    <a:pt x="2214816" y="64897"/>
                  </a:lnTo>
                  <a:lnTo>
                    <a:pt x="2102739" y="2667"/>
                  </a:lnTo>
                  <a:lnTo>
                    <a:pt x="2098040" y="0"/>
                  </a:lnTo>
                  <a:lnTo>
                    <a:pt x="2091944" y="1651"/>
                  </a:lnTo>
                  <a:lnTo>
                    <a:pt x="2086610" y="11303"/>
                  </a:lnTo>
                  <a:lnTo>
                    <a:pt x="2088388" y="17272"/>
                  </a:lnTo>
                  <a:lnTo>
                    <a:pt x="2093087" y="19939"/>
                  </a:lnTo>
                  <a:lnTo>
                    <a:pt x="2174011" y="64897"/>
                  </a:lnTo>
                  <a:lnTo>
                    <a:pt x="2053590" y="64897"/>
                  </a:lnTo>
                  <a:lnTo>
                    <a:pt x="2053590" y="589153"/>
                  </a:lnTo>
                  <a:lnTo>
                    <a:pt x="2199309" y="589153"/>
                  </a:lnTo>
                  <a:lnTo>
                    <a:pt x="2157984" y="640842"/>
                  </a:lnTo>
                  <a:lnTo>
                    <a:pt x="2158746" y="647065"/>
                  </a:lnTo>
                  <a:lnTo>
                    <a:pt x="2162937" y="650494"/>
                  </a:lnTo>
                  <a:lnTo>
                    <a:pt x="2167255" y="653923"/>
                  </a:lnTo>
                  <a:lnTo>
                    <a:pt x="2173478" y="653161"/>
                  </a:lnTo>
                  <a:lnTo>
                    <a:pt x="2176907" y="648970"/>
                  </a:lnTo>
                  <a:lnTo>
                    <a:pt x="2224735" y="589153"/>
                  </a:lnTo>
                  <a:lnTo>
                    <a:pt x="2232660" y="579247"/>
                  </a:lnTo>
                  <a:lnTo>
                    <a:pt x="2224735" y="569341"/>
                  </a:lnTo>
                  <a:lnTo>
                    <a:pt x="2176907" y="509524"/>
                  </a:lnTo>
                  <a:lnTo>
                    <a:pt x="2173478" y="505333"/>
                  </a:lnTo>
                  <a:lnTo>
                    <a:pt x="2167255" y="504571"/>
                  </a:lnTo>
                  <a:lnTo>
                    <a:pt x="2162937" y="508000"/>
                  </a:lnTo>
                  <a:lnTo>
                    <a:pt x="2158746" y="511429"/>
                  </a:lnTo>
                  <a:lnTo>
                    <a:pt x="2157984" y="517652"/>
                  </a:lnTo>
                  <a:lnTo>
                    <a:pt x="2199309" y="569341"/>
                  </a:lnTo>
                  <a:lnTo>
                    <a:pt x="2073402" y="569341"/>
                  </a:lnTo>
                  <a:lnTo>
                    <a:pt x="2073402" y="84709"/>
                  </a:lnTo>
                  <a:lnTo>
                    <a:pt x="2174011" y="84709"/>
                  </a:lnTo>
                  <a:lnTo>
                    <a:pt x="2093087" y="129667"/>
                  </a:lnTo>
                  <a:lnTo>
                    <a:pt x="2088388" y="132334"/>
                  </a:lnTo>
                  <a:lnTo>
                    <a:pt x="2086610" y="138303"/>
                  </a:lnTo>
                  <a:lnTo>
                    <a:pt x="2091944" y="147955"/>
                  </a:lnTo>
                  <a:lnTo>
                    <a:pt x="2098040" y="149606"/>
                  </a:lnTo>
                  <a:lnTo>
                    <a:pt x="2102739" y="146939"/>
                  </a:lnTo>
                  <a:lnTo>
                    <a:pt x="2214816" y="84709"/>
                  </a:lnTo>
                  <a:lnTo>
                    <a:pt x="2232660" y="748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9341358" y="2580893"/>
              <a:ext cx="200025" cy="772795"/>
            </a:xfrm>
            <a:custGeom>
              <a:avLst/>
              <a:gdLst/>
              <a:ahLst/>
              <a:cxnLst/>
              <a:rect l="l" t="t" r="r" b="b"/>
              <a:pathLst>
                <a:path w="200025" h="772795">
                  <a:moveTo>
                    <a:pt x="0" y="772667"/>
                  </a:moveTo>
                  <a:lnTo>
                    <a:pt x="199771" y="772667"/>
                  </a:lnTo>
                </a:path>
                <a:path w="200025" h="772795">
                  <a:moveTo>
                    <a:pt x="0" y="0"/>
                  </a:moveTo>
                  <a:lnTo>
                    <a:pt x="199771" y="0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6153911" y="2567939"/>
              <a:ext cx="382905" cy="170815"/>
            </a:xfrm>
            <a:custGeom>
              <a:avLst/>
              <a:gdLst/>
              <a:ahLst/>
              <a:cxnLst/>
              <a:rect l="l" t="t" r="r" b="b"/>
              <a:pathLst>
                <a:path w="382904" h="170814">
                  <a:moveTo>
                    <a:pt x="0" y="128015"/>
                  </a:moveTo>
                  <a:lnTo>
                    <a:pt x="41655" y="128015"/>
                  </a:lnTo>
                  <a:lnTo>
                    <a:pt x="50037" y="128015"/>
                  </a:lnTo>
                  <a:lnTo>
                    <a:pt x="56896" y="121285"/>
                  </a:lnTo>
                  <a:lnTo>
                    <a:pt x="56896" y="112775"/>
                  </a:lnTo>
                  <a:lnTo>
                    <a:pt x="56896" y="72136"/>
                  </a:lnTo>
                  <a:lnTo>
                    <a:pt x="56896" y="63754"/>
                  </a:lnTo>
                  <a:lnTo>
                    <a:pt x="63626" y="56896"/>
                  </a:lnTo>
                  <a:lnTo>
                    <a:pt x="72136" y="56896"/>
                  </a:lnTo>
                  <a:lnTo>
                    <a:pt x="84200" y="56896"/>
                  </a:lnTo>
                  <a:lnTo>
                    <a:pt x="92710" y="56896"/>
                  </a:lnTo>
                  <a:lnTo>
                    <a:pt x="99440" y="63754"/>
                  </a:lnTo>
                  <a:lnTo>
                    <a:pt x="99440" y="72136"/>
                  </a:lnTo>
                  <a:lnTo>
                    <a:pt x="99440" y="112775"/>
                  </a:lnTo>
                  <a:lnTo>
                    <a:pt x="99440" y="121285"/>
                  </a:lnTo>
                  <a:lnTo>
                    <a:pt x="106299" y="128015"/>
                  </a:lnTo>
                  <a:lnTo>
                    <a:pt x="114680" y="128015"/>
                  </a:lnTo>
                  <a:lnTo>
                    <a:pt x="119761" y="128015"/>
                  </a:lnTo>
                  <a:lnTo>
                    <a:pt x="128142" y="128015"/>
                  </a:lnTo>
                  <a:lnTo>
                    <a:pt x="135000" y="121285"/>
                  </a:lnTo>
                  <a:lnTo>
                    <a:pt x="135000" y="112775"/>
                  </a:lnTo>
                  <a:lnTo>
                    <a:pt x="135000" y="36449"/>
                  </a:lnTo>
                  <a:lnTo>
                    <a:pt x="135000" y="28067"/>
                  </a:lnTo>
                  <a:lnTo>
                    <a:pt x="141732" y="21209"/>
                  </a:lnTo>
                  <a:lnTo>
                    <a:pt x="150240" y="21209"/>
                  </a:lnTo>
                  <a:lnTo>
                    <a:pt x="162305" y="21209"/>
                  </a:lnTo>
                  <a:lnTo>
                    <a:pt x="170814" y="21209"/>
                  </a:lnTo>
                  <a:lnTo>
                    <a:pt x="177546" y="28067"/>
                  </a:lnTo>
                  <a:lnTo>
                    <a:pt x="177546" y="36449"/>
                  </a:lnTo>
                  <a:lnTo>
                    <a:pt x="177546" y="155448"/>
                  </a:lnTo>
                  <a:lnTo>
                    <a:pt x="177546" y="163830"/>
                  </a:lnTo>
                  <a:lnTo>
                    <a:pt x="184403" y="170687"/>
                  </a:lnTo>
                  <a:lnTo>
                    <a:pt x="192786" y="170687"/>
                  </a:lnTo>
                  <a:lnTo>
                    <a:pt x="197865" y="170687"/>
                  </a:lnTo>
                  <a:lnTo>
                    <a:pt x="206248" y="170687"/>
                  </a:lnTo>
                  <a:lnTo>
                    <a:pt x="213105" y="163830"/>
                  </a:lnTo>
                  <a:lnTo>
                    <a:pt x="213105" y="155448"/>
                  </a:lnTo>
                  <a:lnTo>
                    <a:pt x="213105" y="15239"/>
                  </a:lnTo>
                  <a:lnTo>
                    <a:pt x="213105" y="6858"/>
                  </a:lnTo>
                  <a:lnTo>
                    <a:pt x="219963" y="0"/>
                  </a:lnTo>
                  <a:lnTo>
                    <a:pt x="228346" y="0"/>
                  </a:lnTo>
                  <a:lnTo>
                    <a:pt x="240537" y="0"/>
                  </a:lnTo>
                  <a:lnTo>
                    <a:pt x="248920" y="0"/>
                  </a:lnTo>
                  <a:lnTo>
                    <a:pt x="255777" y="6858"/>
                  </a:lnTo>
                  <a:lnTo>
                    <a:pt x="255777" y="15239"/>
                  </a:lnTo>
                  <a:lnTo>
                    <a:pt x="255777" y="62992"/>
                  </a:lnTo>
                  <a:lnTo>
                    <a:pt x="255777" y="71374"/>
                  </a:lnTo>
                  <a:lnTo>
                    <a:pt x="262509" y="78232"/>
                  </a:lnTo>
                  <a:lnTo>
                    <a:pt x="271017" y="78232"/>
                  </a:lnTo>
                  <a:lnTo>
                    <a:pt x="276098" y="78232"/>
                  </a:lnTo>
                  <a:lnTo>
                    <a:pt x="284479" y="78232"/>
                  </a:lnTo>
                  <a:lnTo>
                    <a:pt x="291211" y="71374"/>
                  </a:lnTo>
                  <a:lnTo>
                    <a:pt x="291211" y="62992"/>
                  </a:lnTo>
                  <a:lnTo>
                    <a:pt x="291211" y="15239"/>
                  </a:lnTo>
                  <a:lnTo>
                    <a:pt x="291211" y="6858"/>
                  </a:lnTo>
                  <a:lnTo>
                    <a:pt x="298068" y="0"/>
                  </a:lnTo>
                  <a:lnTo>
                    <a:pt x="306450" y="0"/>
                  </a:lnTo>
                  <a:lnTo>
                    <a:pt x="318770" y="0"/>
                  </a:lnTo>
                  <a:lnTo>
                    <a:pt x="327278" y="0"/>
                  </a:lnTo>
                  <a:lnTo>
                    <a:pt x="334010" y="6858"/>
                  </a:lnTo>
                  <a:lnTo>
                    <a:pt x="334010" y="15239"/>
                  </a:lnTo>
                  <a:lnTo>
                    <a:pt x="334010" y="98551"/>
                  </a:lnTo>
                  <a:lnTo>
                    <a:pt x="334010" y="107061"/>
                  </a:lnTo>
                  <a:lnTo>
                    <a:pt x="340867" y="113792"/>
                  </a:lnTo>
                  <a:lnTo>
                    <a:pt x="349249" y="113792"/>
                  </a:lnTo>
                  <a:lnTo>
                    <a:pt x="382523" y="113792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6175247" y="3148583"/>
              <a:ext cx="269875" cy="198120"/>
            </a:xfrm>
            <a:custGeom>
              <a:avLst/>
              <a:gdLst/>
              <a:ahLst/>
              <a:cxnLst/>
              <a:rect l="l" t="t" r="r" b="b"/>
              <a:pathLst>
                <a:path w="269875" h="198120">
                  <a:moveTo>
                    <a:pt x="263398" y="0"/>
                  </a:moveTo>
                  <a:lnTo>
                    <a:pt x="14350" y="0"/>
                  </a:lnTo>
                  <a:lnTo>
                    <a:pt x="6350" y="0"/>
                  </a:lnTo>
                  <a:lnTo>
                    <a:pt x="0" y="6350"/>
                  </a:lnTo>
                  <a:lnTo>
                    <a:pt x="0" y="191769"/>
                  </a:lnTo>
                  <a:lnTo>
                    <a:pt x="6350" y="198119"/>
                  </a:lnTo>
                  <a:lnTo>
                    <a:pt x="263398" y="198119"/>
                  </a:lnTo>
                  <a:lnTo>
                    <a:pt x="269748" y="191769"/>
                  </a:lnTo>
                  <a:lnTo>
                    <a:pt x="269748" y="6350"/>
                  </a:lnTo>
                  <a:lnTo>
                    <a:pt x="2633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6175247" y="3148583"/>
              <a:ext cx="269875" cy="198120"/>
            </a:xfrm>
            <a:custGeom>
              <a:avLst/>
              <a:gdLst/>
              <a:ahLst/>
              <a:cxnLst/>
              <a:rect l="l" t="t" r="r" b="b"/>
              <a:pathLst>
                <a:path w="269875" h="198120">
                  <a:moveTo>
                    <a:pt x="14350" y="0"/>
                  </a:moveTo>
                  <a:lnTo>
                    <a:pt x="255397" y="0"/>
                  </a:lnTo>
                  <a:lnTo>
                    <a:pt x="263398" y="0"/>
                  </a:lnTo>
                  <a:lnTo>
                    <a:pt x="269748" y="6350"/>
                  </a:lnTo>
                  <a:lnTo>
                    <a:pt x="269748" y="14350"/>
                  </a:lnTo>
                  <a:lnTo>
                    <a:pt x="269748" y="183768"/>
                  </a:lnTo>
                  <a:lnTo>
                    <a:pt x="269748" y="191769"/>
                  </a:lnTo>
                  <a:lnTo>
                    <a:pt x="263398" y="198119"/>
                  </a:lnTo>
                  <a:lnTo>
                    <a:pt x="255397" y="198119"/>
                  </a:lnTo>
                  <a:lnTo>
                    <a:pt x="14350" y="198119"/>
                  </a:lnTo>
                  <a:lnTo>
                    <a:pt x="6350" y="198119"/>
                  </a:lnTo>
                  <a:lnTo>
                    <a:pt x="0" y="191769"/>
                  </a:lnTo>
                  <a:lnTo>
                    <a:pt x="0" y="183768"/>
                  </a:lnTo>
                  <a:lnTo>
                    <a:pt x="0" y="14350"/>
                  </a:lnTo>
                  <a:lnTo>
                    <a:pt x="0" y="6350"/>
                  </a:lnTo>
                  <a:lnTo>
                    <a:pt x="6350" y="0"/>
                  </a:lnTo>
                  <a:lnTo>
                    <a:pt x="14350" y="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6220967" y="3194303"/>
              <a:ext cx="268605" cy="198120"/>
            </a:xfrm>
            <a:custGeom>
              <a:avLst/>
              <a:gdLst/>
              <a:ahLst/>
              <a:cxnLst/>
              <a:rect l="l" t="t" r="r" b="b"/>
              <a:pathLst>
                <a:path w="268604" h="198120">
                  <a:moveTo>
                    <a:pt x="261874" y="0"/>
                  </a:moveTo>
                  <a:lnTo>
                    <a:pt x="14224" y="0"/>
                  </a:lnTo>
                  <a:lnTo>
                    <a:pt x="6350" y="0"/>
                  </a:lnTo>
                  <a:lnTo>
                    <a:pt x="0" y="6350"/>
                  </a:lnTo>
                  <a:lnTo>
                    <a:pt x="0" y="191770"/>
                  </a:lnTo>
                  <a:lnTo>
                    <a:pt x="6350" y="198120"/>
                  </a:lnTo>
                  <a:lnTo>
                    <a:pt x="261874" y="198120"/>
                  </a:lnTo>
                  <a:lnTo>
                    <a:pt x="268224" y="191770"/>
                  </a:lnTo>
                  <a:lnTo>
                    <a:pt x="268224" y="6350"/>
                  </a:lnTo>
                  <a:lnTo>
                    <a:pt x="2618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6220967" y="3194303"/>
              <a:ext cx="268605" cy="198120"/>
            </a:xfrm>
            <a:custGeom>
              <a:avLst/>
              <a:gdLst/>
              <a:ahLst/>
              <a:cxnLst/>
              <a:rect l="l" t="t" r="r" b="b"/>
              <a:pathLst>
                <a:path w="268604" h="198120">
                  <a:moveTo>
                    <a:pt x="14224" y="0"/>
                  </a:moveTo>
                  <a:lnTo>
                    <a:pt x="254000" y="0"/>
                  </a:lnTo>
                  <a:lnTo>
                    <a:pt x="261874" y="0"/>
                  </a:lnTo>
                  <a:lnTo>
                    <a:pt x="268224" y="6350"/>
                  </a:lnTo>
                  <a:lnTo>
                    <a:pt x="268224" y="14350"/>
                  </a:lnTo>
                  <a:lnTo>
                    <a:pt x="268224" y="183769"/>
                  </a:lnTo>
                  <a:lnTo>
                    <a:pt x="268224" y="191770"/>
                  </a:lnTo>
                  <a:lnTo>
                    <a:pt x="261874" y="198120"/>
                  </a:lnTo>
                  <a:lnTo>
                    <a:pt x="254000" y="198120"/>
                  </a:lnTo>
                  <a:lnTo>
                    <a:pt x="14224" y="198120"/>
                  </a:lnTo>
                  <a:lnTo>
                    <a:pt x="6350" y="198120"/>
                  </a:lnTo>
                  <a:lnTo>
                    <a:pt x="0" y="191770"/>
                  </a:lnTo>
                  <a:lnTo>
                    <a:pt x="0" y="183769"/>
                  </a:lnTo>
                  <a:lnTo>
                    <a:pt x="0" y="14350"/>
                  </a:lnTo>
                  <a:lnTo>
                    <a:pt x="0" y="6350"/>
                  </a:lnTo>
                  <a:lnTo>
                    <a:pt x="6350" y="0"/>
                  </a:lnTo>
                  <a:lnTo>
                    <a:pt x="14224" y="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6265164" y="3240023"/>
              <a:ext cx="269875" cy="198120"/>
            </a:xfrm>
            <a:custGeom>
              <a:avLst/>
              <a:gdLst/>
              <a:ahLst/>
              <a:cxnLst/>
              <a:rect l="l" t="t" r="r" b="b"/>
              <a:pathLst>
                <a:path w="269875" h="198120">
                  <a:moveTo>
                    <a:pt x="263397" y="0"/>
                  </a:moveTo>
                  <a:lnTo>
                    <a:pt x="14350" y="0"/>
                  </a:lnTo>
                  <a:lnTo>
                    <a:pt x="6350" y="0"/>
                  </a:lnTo>
                  <a:lnTo>
                    <a:pt x="0" y="6350"/>
                  </a:lnTo>
                  <a:lnTo>
                    <a:pt x="0" y="191770"/>
                  </a:lnTo>
                  <a:lnTo>
                    <a:pt x="6350" y="198120"/>
                  </a:lnTo>
                  <a:lnTo>
                    <a:pt x="263397" y="198120"/>
                  </a:lnTo>
                  <a:lnTo>
                    <a:pt x="269747" y="191770"/>
                  </a:lnTo>
                  <a:lnTo>
                    <a:pt x="269747" y="6350"/>
                  </a:lnTo>
                  <a:lnTo>
                    <a:pt x="2633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6265164" y="3240023"/>
              <a:ext cx="269875" cy="198120"/>
            </a:xfrm>
            <a:custGeom>
              <a:avLst/>
              <a:gdLst/>
              <a:ahLst/>
              <a:cxnLst/>
              <a:rect l="l" t="t" r="r" b="b"/>
              <a:pathLst>
                <a:path w="269875" h="198120">
                  <a:moveTo>
                    <a:pt x="14350" y="0"/>
                  </a:moveTo>
                  <a:lnTo>
                    <a:pt x="255396" y="0"/>
                  </a:lnTo>
                  <a:lnTo>
                    <a:pt x="263397" y="0"/>
                  </a:lnTo>
                  <a:lnTo>
                    <a:pt x="269747" y="6350"/>
                  </a:lnTo>
                  <a:lnTo>
                    <a:pt x="269747" y="14350"/>
                  </a:lnTo>
                  <a:lnTo>
                    <a:pt x="269747" y="183768"/>
                  </a:lnTo>
                  <a:lnTo>
                    <a:pt x="269747" y="191770"/>
                  </a:lnTo>
                  <a:lnTo>
                    <a:pt x="263397" y="198120"/>
                  </a:lnTo>
                  <a:lnTo>
                    <a:pt x="255396" y="198120"/>
                  </a:lnTo>
                  <a:lnTo>
                    <a:pt x="14350" y="198120"/>
                  </a:lnTo>
                  <a:lnTo>
                    <a:pt x="6350" y="198120"/>
                  </a:lnTo>
                  <a:lnTo>
                    <a:pt x="0" y="191770"/>
                  </a:lnTo>
                  <a:lnTo>
                    <a:pt x="0" y="183768"/>
                  </a:lnTo>
                  <a:lnTo>
                    <a:pt x="0" y="14350"/>
                  </a:lnTo>
                  <a:lnTo>
                    <a:pt x="0" y="6350"/>
                  </a:lnTo>
                  <a:lnTo>
                    <a:pt x="6350" y="0"/>
                  </a:lnTo>
                  <a:lnTo>
                    <a:pt x="14350" y="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9913620" y="2837687"/>
              <a:ext cx="269875" cy="198120"/>
            </a:xfrm>
            <a:custGeom>
              <a:avLst/>
              <a:gdLst/>
              <a:ahLst/>
              <a:cxnLst/>
              <a:rect l="l" t="t" r="r" b="b"/>
              <a:pathLst>
                <a:path w="269875" h="198119">
                  <a:moveTo>
                    <a:pt x="263398" y="0"/>
                  </a:moveTo>
                  <a:lnTo>
                    <a:pt x="14350" y="0"/>
                  </a:lnTo>
                  <a:lnTo>
                    <a:pt x="6350" y="0"/>
                  </a:lnTo>
                  <a:lnTo>
                    <a:pt x="0" y="6350"/>
                  </a:lnTo>
                  <a:lnTo>
                    <a:pt x="0" y="191770"/>
                  </a:lnTo>
                  <a:lnTo>
                    <a:pt x="6350" y="198120"/>
                  </a:lnTo>
                  <a:lnTo>
                    <a:pt x="263398" y="198120"/>
                  </a:lnTo>
                  <a:lnTo>
                    <a:pt x="269748" y="191770"/>
                  </a:lnTo>
                  <a:lnTo>
                    <a:pt x="269748" y="6350"/>
                  </a:lnTo>
                  <a:lnTo>
                    <a:pt x="2633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9913620" y="2837687"/>
              <a:ext cx="269875" cy="198120"/>
            </a:xfrm>
            <a:custGeom>
              <a:avLst/>
              <a:gdLst/>
              <a:ahLst/>
              <a:cxnLst/>
              <a:rect l="l" t="t" r="r" b="b"/>
              <a:pathLst>
                <a:path w="269875" h="198119">
                  <a:moveTo>
                    <a:pt x="14350" y="0"/>
                  </a:moveTo>
                  <a:lnTo>
                    <a:pt x="255397" y="0"/>
                  </a:lnTo>
                  <a:lnTo>
                    <a:pt x="263398" y="0"/>
                  </a:lnTo>
                  <a:lnTo>
                    <a:pt x="269748" y="6350"/>
                  </a:lnTo>
                  <a:lnTo>
                    <a:pt x="269748" y="14350"/>
                  </a:lnTo>
                  <a:lnTo>
                    <a:pt x="269748" y="183769"/>
                  </a:lnTo>
                  <a:lnTo>
                    <a:pt x="269748" y="191770"/>
                  </a:lnTo>
                  <a:lnTo>
                    <a:pt x="263398" y="198120"/>
                  </a:lnTo>
                  <a:lnTo>
                    <a:pt x="255397" y="198120"/>
                  </a:lnTo>
                  <a:lnTo>
                    <a:pt x="14350" y="198120"/>
                  </a:lnTo>
                  <a:lnTo>
                    <a:pt x="6350" y="198120"/>
                  </a:lnTo>
                  <a:lnTo>
                    <a:pt x="0" y="191770"/>
                  </a:lnTo>
                  <a:lnTo>
                    <a:pt x="0" y="183769"/>
                  </a:lnTo>
                  <a:lnTo>
                    <a:pt x="0" y="14350"/>
                  </a:lnTo>
                  <a:lnTo>
                    <a:pt x="0" y="6350"/>
                  </a:lnTo>
                  <a:lnTo>
                    <a:pt x="6350" y="0"/>
                  </a:lnTo>
                  <a:lnTo>
                    <a:pt x="14350" y="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9959339" y="2883407"/>
              <a:ext cx="269875" cy="198120"/>
            </a:xfrm>
            <a:custGeom>
              <a:avLst/>
              <a:gdLst/>
              <a:ahLst/>
              <a:cxnLst/>
              <a:rect l="l" t="t" r="r" b="b"/>
              <a:pathLst>
                <a:path w="269875" h="198119">
                  <a:moveTo>
                    <a:pt x="263398" y="0"/>
                  </a:moveTo>
                  <a:lnTo>
                    <a:pt x="14350" y="0"/>
                  </a:lnTo>
                  <a:lnTo>
                    <a:pt x="6350" y="0"/>
                  </a:lnTo>
                  <a:lnTo>
                    <a:pt x="0" y="6350"/>
                  </a:lnTo>
                  <a:lnTo>
                    <a:pt x="0" y="191769"/>
                  </a:lnTo>
                  <a:lnTo>
                    <a:pt x="6350" y="198119"/>
                  </a:lnTo>
                  <a:lnTo>
                    <a:pt x="263398" y="198119"/>
                  </a:lnTo>
                  <a:lnTo>
                    <a:pt x="269748" y="191769"/>
                  </a:lnTo>
                  <a:lnTo>
                    <a:pt x="269748" y="6350"/>
                  </a:lnTo>
                  <a:lnTo>
                    <a:pt x="2633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9959339" y="2883407"/>
              <a:ext cx="269875" cy="198120"/>
            </a:xfrm>
            <a:custGeom>
              <a:avLst/>
              <a:gdLst/>
              <a:ahLst/>
              <a:cxnLst/>
              <a:rect l="l" t="t" r="r" b="b"/>
              <a:pathLst>
                <a:path w="269875" h="198119">
                  <a:moveTo>
                    <a:pt x="14350" y="0"/>
                  </a:moveTo>
                  <a:lnTo>
                    <a:pt x="255396" y="0"/>
                  </a:lnTo>
                  <a:lnTo>
                    <a:pt x="263398" y="0"/>
                  </a:lnTo>
                  <a:lnTo>
                    <a:pt x="269748" y="6350"/>
                  </a:lnTo>
                  <a:lnTo>
                    <a:pt x="269748" y="14350"/>
                  </a:lnTo>
                  <a:lnTo>
                    <a:pt x="269748" y="183768"/>
                  </a:lnTo>
                  <a:lnTo>
                    <a:pt x="269748" y="191769"/>
                  </a:lnTo>
                  <a:lnTo>
                    <a:pt x="263398" y="198119"/>
                  </a:lnTo>
                  <a:lnTo>
                    <a:pt x="255396" y="198119"/>
                  </a:lnTo>
                  <a:lnTo>
                    <a:pt x="14350" y="198119"/>
                  </a:lnTo>
                  <a:lnTo>
                    <a:pt x="6350" y="198119"/>
                  </a:lnTo>
                  <a:lnTo>
                    <a:pt x="0" y="191769"/>
                  </a:lnTo>
                  <a:lnTo>
                    <a:pt x="0" y="183768"/>
                  </a:lnTo>
                  <a:lnTo>
                    <a:pt x="0" y="14350"/>
                  </a:lnTo>
                  <a:lnTo>
                    <a:pt x="0" y="6350"/>
                  </a:lnTo>
                  <a:lnTo>
                    <a:pt x="6350" y="0"/>
                  </a:lnTo>
                  <a:lnTo>
                    <a:pt x="14350" y="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10005060" y="2929127"/>
              <a:ext cx="269875" cy="198120"/>
            </a:xfrm>
            <a:custGeom>
              <a:avLst/>
              <a:gdLst/>
              <a:ahLst/>
              <a:cxnLst/>
              <a:rect l="l" t="t" r="r" b="b"/>
              <a:pathLst>
                <a:path w="269875" h="198119">
                  <a:moveTo>
                    <a:pt x="263398" y="0"/>
                  </a:moveTo>
                  <a:lnTo>
                    <a:pt x="14350" y="0"/>
                  </a:lnTo>
                  <a:lnTo>
                    <a:pt x="6350" y="0"/>
                  </a:lnTo>
                  <a:lnTo>
                    <a:pt x="0" y="6350"/>
                  </a:lnTo>
                  <a:lnTo>
                    <a:pt x="0" y="191770"/>
                  </a:lnTo>
                  <a:lnTo>
                    <a:pt x="6350" y="198120"/>
                  </a:lnTo>
                  <a:lnTo>
                    <a:pt x="263398" y="198120"/>
                  </a:lnTo>
                  <a:lnTo>
                    <a:pt x="269748" y="191770"/>
                  </a:lnTo>
                  <a:lnTo>
                    <a:pt x="269748" y="6350"/>
                  </a:lnTo>
                  <a:lnTo>
                    <a:pt x="2633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10005060" y="2929127"/>
              <a:ext cx="269875" cy="198120"/>
            </a:xfrm>
            <a:custGeom>
              <a:avLst/>
              <a:gdLst/>
              <a:ahLst/>
              <a:cxnLst/>
              <a:rect l="l" t="t" r="r" b="b"/>
              <a:pathLst>
                <a:path w="269875" h="198119">
                  <a:moveTo>
                    <a:pt x="14350" y="0"/>
                  </a:moveTo>
                  <a:lnTo>
                    <a:pt x="255397" y="0"/>
                  </a:lnTo>
                  <a:lnTo>
                    <a:pt x="263398" y="0"/>
                  </a:lnTo>
                  <a:lnTo>
                    <a:pt x="269748" y="6350"/>
                  </a:lnTo>
                  <a:lnTo>
                    <a:pt x="269748" y="14350"/>
                  </a:lnTo>
                  <a:lnTo>
                    <a:pt x="269748" y="183769"/>
                  </a:lnTo>
                  <a:lnTo>
                    <a:pt x="269748" y="191770"/>
                  </a:lnTo>
                  <a:lnTo>
                    <a:pt x="263398" y="198120"/>
                  </a:lnTo>
                  <a:lnTo>
                    <a:pt x="255397" y="198120"/>
                  </a:lnTo>
                  <a:lnTo>
                    <a:pt x="14350" y="198120"/>
                  </a:lnTo>
                  <a:lnTo>
                    <a:pt x="6350" y="198120"/>
                  </a:lnTo>
                  <a:lnTo>
                    <a:pt x="0" y="191770"/>
                  </a:lnTo>
                  <a:lnTo>
                    <a:pt x="0" y="183769"/>
                  </a:lnTo>
                  <a:lnTo>
                    <a:pt x="0" y="14350"/>
                  </a:lnTo>
                  <a:lnTo>
                    <a:pt x="0" y="6350"/>
                  </a:lnTo>
                  <a:lnTo>
                    <a:pt x="6350" y="0"/>
                  </a:lnTo>
                  <a:lnTo>
                    <a:pt x="14350" y="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9" name="object 5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36686" y="2523108"/>
              <a:ext cx="96012" cy="278130"/>
            </a:xfrm>
            <a:prstGeom prst="rect">
              <a:avLst/>
            </a:prstGeom>
          </p:spPr>
        </p:pic>
        <p:sp>
          <p:nvSpPr>
            <p:cNvPr id="60" name="object 60" descr=""/>
            <p:cNvSpPr/>
            <p:nvPr/>
          </p:nvSpPr>
          <p:spPr>
            <a:xfrm>
              <a:off x="8024748" y="2513964"/>
              <a:ext cx="375920" cy="280035"/>
            </a:xfrm>
            <a:custGeom>
              <a:avLst/>
              <a:gdLst/>
              <a:ahLst/>
              <a:cxnLst/>
              <a:rect l="l" t="t" r="r" b="b"/>
              <a:pathLst>
                <a:path w="375920" h="280035">
                  <a:moveTo>
                    <a:pt x="375157" y="271780"/>
                  </a:moveTo>
                  <a:lnTo>
                    <a:pt x="375157" y="275971"/>
                  </a:lnTo>
                  <a:lnTo>
                    <a:pt x="371728" y="279654"/>
                  </a:lnTo>
                  <a:lnTo>
                    <a:pt x="367283" y="279654"/>
                  </a:lnTo>
                  <a:lnTo>
                    <a:pt x="7874" y="279654"/>
                  </a:lnTo>
                  <a:lnTo>
                    <a:pt x="3682" y="279654"/>
                  </a:lnTo>
                  <a:lnTo>
                    <a:pt x="0" y="276225"/>
                  </a:lnTo>
                  <a:lnTo>
                    <a:pt x="0" y="271780"/>
                  </a:lnTo>
                  <a:lnTo>
                    <a:pt x="0" y="7874"/>
                  </a:lnTo>
                  <a:lnTo>
                    <a:pt x="0" y="3683"/>
                  </a:lnTo>
                  <a:lnTo>
                    <a:pt x="3428" y="0"/>
                  </a:lnTo>
                  <a:lnTo>
                    <a:pt x="7874" y="0"/>
                  </a:lnTo>
                  <a:lnTo>
                    <a:pt x="367283" y="0"/>
                  </a:lnTo>
                  <a:lnTo>
                    <a:pt x="371475" y="0"/>
                  </a:lnTo>
                  <a:lnTo>
                    <a:pt x="375157" y="3429"/>
                  </a:lnTo>
                  <a:lnTo>
                    <a:pt x="375157" y="7874"/>
                  </a:lnTo>
                  <a:lnTo>
                    <a:pt x="375157" y="271780"/>
                  </a:lnTo>
                  <a:close/>
                </a:path>
                <a:path w="375920" h="280035">
                  <a:moveTo>
                    <a:pt x="0" y="51688"/>
                  </a:moveTo>
                  <a:lnTo>
                    <a:pt x="375539" y="51688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8039100" y="3161918"/>
              <a:ext cx="341630" cy="128905"/>
            </a:xfrm>
            <a:custGeom>
              <a:avLst/>
              <a:gdLst/>
              <a:ahLst/>
              <a:cxnLst/>
              <a:rect l="l" t="t" r="r" b="b"/>
              <a:pathLst>
                <a:path w="341629" h="128904">
                  <a:moveTo>
                    <a:pt x="283464" y="128397"/>
                  </a:moveTo>
                  <a:lnTo>
                    <a:pt x="241706" y="98404"/>
                  </a:lnTo>
                  <a:lnTo>
                    <a:pt x="194462" y="83408"/>
                  </a:lnTo>
                  <a:lnTo>
                    <a:pt x="145389" y="83408"/>
                  </a:lnTo>
                  <a:lnTo>
                    <a:pt x="98145" y="98404"/>
                  </a:lnTo>
                  <a:lnTo>
                    <a:pt x="56388" y="128397"/>
                  </a:lnTo>
                </a:path>
                <a:path w="341629" h="128904">
                  <a:moveTo>
                    <a:pt x="341375" y="72009"/>
                  </a:moveTo>
                  <a:lnTo>
                    <a:pt x="303485" y="40505"/>
                  </a:lnTo>
                  <a:lnTo>
                    <a:pt x="261496" y="18002"/>
                  </a:lnTo>
                  <a:lnTo>
                    <a:pt x="216775" y="4500"/>
                  </a:lnTo>
                  <a:lnTo>
                    <a:pt x="170687" y="0"/>
                  </a:lnTo>
                  <a:lnTo>
                    <a:pt x="124600" y="4500"/>
                  </a:lnTo>
                  <a:lnTo>
                    <a:pt x="79879" y="18002"/>
                  </a:lnTo>
                  <a:lnTo>
                    <a:pt x="37890" y="40505"/>
                  </a:lnTo>
                  <a:lnTo>
                    <a:pt x="0" y="72009"/>
                  </a:lnTo>
                </a:path>
              </a:pathLst>
            </a:custGeom>
            <a:ln w="12192">
              <a:solidFill>
                <a:srgbClr val="F1F4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8164321" y="3331336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0" y="0"/>
                  </a:moveTo>
                  <a:lnTo>
                    <a:pt x="91312" y="91439"/>
                  </a:lnTo>
                </a:path>
                <a:path w="91440" h="91439">
                  <a:moveTo>
                    <a:pt x="91312" y="0"/>
                  </a:moveTo>
                  <a:lnTo>
                    <a:pt x="0" y="91439"/>
                  </a:lnTo>
                </a:path>
              </a:pathLst>
            </a:custGeom>
            <a:ln w="12700">
              <a:solidFill>
                <a:srgbClr val="F1F4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9921239" y="3435095"/>
              <a:ext cx="346075" cy="344805"/>
            </a:xfrm>
            <a:custGeom>
              <a:avLst/>
              <a:gdLst/>
              <a:ahLst/>
              <a:cxnLst/>
              <a:rect l="l" t="t" r="r" b="b"/>
              <a:pathLst>
                <a:path w="346075" h="344804">
                  <a:moveTo>
                    <a:pt x="36321" y="280669"/>
                  </a:moveTo>
                  <a:lnTo>
                    <a:pt x="52327" y="296602"/>
                  </a:lnTo>
                  <a:lnTo>
                    <a:pt x="60547" y="304784"/>
                  </a:lnTo>
                  <a:lnTo>
                    <a:pt x="63575" y="307798"/>
                  </a:lnTo>
                  <a:lnTo>
                    <a:pt x="64007" y="308228"/>
                  </a:lnTo>
                  <a:lnTo>
                    <a:pt x="91981" y="294278"/>
                  </a:lnTo>
                  <a:lnTo>
                    <a:pt x="106346" y="287115"/>
                  </a:lnTo>
                  <a:lnTo>
                    <a:pt x="111638" y="284476"/>
                  </a:lnTo>
                  <a:lnTo>
                    <a:pt x="112394" y="284098"/>
                  </a:lnTo>
                  <a:lnTo>
                    <a:pt x="117917" y="286744"/>
                  </a:lnTo>
                  <a:lnTo>
                    <a:pt x="123904" y="289353"/>
                  </a:lnTo>
                  <a:lnTo>
                    <a:pt x="130200" y="291939"/>
                  </a:lnTo>
                  <a:lnTo>
                    <a:pt x="136651" y="294512"/>
                  </a:lnTo>
                  <a:lnTo>
                    <a:pt x="145682" y="323367"/>
                  </a:lnTo>
                  <a:lnTo>
                    <a:pt x="150320" y="338185"/>
                  </a:lnTo>
                  <a:lnTo>
                    <a:pt x="152028" y="343644"/>
                  </a:lnTo>
                  <a:lnTo>
                    <a:pt x="152273" y="344423"/>
                  </a:lnTo>
                  <a:lnTo>
                    <a:pt x="175254" y="344423"/>
                  </a:lnTo>
                  <a:lnTo>
                    <a:pt x="187055" y="344423"/>
                  </a:lnTo>
                  <a:lnTo>
                    <a:pt x="191402" y="344423"/>
                  </a:lnTo>
                  <a:lnTo>
                    <a:pt x="192024" y="344423"/>
                  </a:lnTo>
                  <a:lnTo>
                    <a:pt x="202009" y="315569"/>
                  </a:lnTo>
                  <a:lnTo>
                    <a:pt x="207136" y="300751"/>
                  </a:lnTo>
                  <a:lnTo>
                    <a:pt x="209026" y="295292"/>
                  </a:lnTo>
                  <a:lnTo>
                    <a:pt x="209295" y="294512"/>
                  </a:lnTo>
                  <a:lnTo>
                    <a:pt x="214764" y="291939"/>
                  </a:lnTo>
                  <a:lnTo>
                    <a:pt x="220757" y="289353"/>
                  </a:lnTo>
                  <a:lnTo>
                    <a:pt x="227083" y="286744"/>
                  </a:lnTo>
                  <a:lnTo>
                    <a:pt x="233552" y="284098"/>
                  </a:lnTo>
                  <a:lnTo>
                    <a:pt x="260498" y="298049"/>
                  </a:lnTo>
                  <a:lnTo>
                    <a:pt x="274335" y="305212"/>
                  </a:lnTo>
                  <a:lnTo>
                    <a:pt x="279433" y="307851"/>
                  </a:lnTo>
                  <a:lnTo>
                    <a:pt x="280161" y="308228"/>
                  </a:lnTo>
                  <a:lnTo>
                    <a:pt x="296167" y="292296"/>
                  </a:lnTo>
                  <a:lnTo>
                    <a:pt x="304387" y="284114"/>
                  </a:lnTo>
                  <a:lnTo>
                    <a:pt x="307415" y="281100"/>
                  </a:lnTo>
                  <a:lnTo>
                    <a:pt x="307848" y="280669"/>
                  </a:lnTo>
                  <a:lnTo>
                    <a:pt x="293897" y="252843"/>
                  </a:lnTo>
                  <a:lnTo>
                    <a:pt x="286734" y="238553"/>
                  </a:lnTo>
                  <a:lnTo>
                    <a:pt x="284095" y="233289"/>
                  </a:lnTo>
                  <a:lnTo>
                    <a:pt x="283717" y="232536"/>
                  </a:lnTo>
                  <a:lnTo>
                    <a:pt x="287289" y="227034"/>
                  </a:lnTo>
                  <a:lnTo>
                    <a:pt x="290194" y="221091"/>
                  </a:lnTo>
                  <a:lnTo>
                    <a:pt x="292433" y="214838"/>
                  </a:lnTo>
                  <a:lnTo>
                    <a:pt x="294004" y="208406"/>
                  </a:lnTo>
                  <a:lnTo>
                    <a:pt x="324034" y="199449"/>
                  </a:lnTo>
                  <a:lnTo>
                    <a:pt x="339455" y="194849"/>
                  </a:lnTo>
                  <a:lnTo>
                    <a:pt x="345136" y="193155"/>
                  </a:lnTo>
                  <a:lnTo>
                    <a:pt x="345948" y="192912"/>
                  </a:lnTo>
                  <a:lnTo>
                    <a:pt x="345948" y="170005"/>
                  </a:lnTo>
                  <a:lnTo>
                    <a:pt x="345948" y="158241"/>
                  </a:lnTo>
                  <a:lnTo>
                    <a:pt x="345948" y="153908"/>
                  </a:lnTo>
                  <a:lnTo>
                    <a:pt x="345948" y="153288"/>
                  </a:lnTo>
                  <a:lnTo>
                    <a:pt x="315918" y="143303"/>
                  </a:lnTo>
                  <a:lnTo>
                    <a:pt x="300497" y="138175"/>
                  </a:lnTo>
                  <a:lnTo>
                    <a:pt x="294816" y="136286"/>
                  </a:lnTo>
                  <a:lnTo>
                    <a:pt x="294004" y="136016"/>
                  </a:lnTo>
                  <a:lnTo>
                    <a:pt x="292433" y="129817"/>
                  </a:lnTo>
                  <a:lnTo>
                    <a:pt x="290195" y="123951"/>
                  </a:lnTo>
                  <a:lnTo>
                    <a:pt x="287289" y="118086"/>
                  </a:lnTo>
                  <a:lnTo>
                    <a:pt x="283717" y="111887"/>
                  </a:lnTo>
                  <a:lnTo>
                    <a:pt x="297668" y="85014"/>
                  </a:lnTo>
                  <a:lnTo>
                    <a:pt x="304831" y="71215"/>
                  </a:lnTo>
                  <a:lnTo>
                    <a:pt x="307470" y="66131"/>
                  </a:lnTo>
                  <a:lnTo>
                    <a:pt x="307848" y="65404"/>
                  </a:lnTo>
                  <a:lnTo>
                    <a:pt x="291842" y="48517"/>
                  </a:lnTo>
                  <a:lnTo>
                    <a:pt x="283622" y="39846"/>
                  </a:lnTo>
                  <a:lnTo>
                    <a:pt x="280594" y="36651"/>
                  </a:lnTo>
                  <a:lnTo>
                    <a:pt x="280161" y="36194"/>
                  </a:lnTo>
                  <a:lnTo>
                    <a:pt x="253216" y="51099"/>
                  </a:lnTo>
                  <a:lnTo>
                    <a:pt x="239379" y="58753"/>
                  </a:lnTo>
                  <a:lnTo>
                    <a:pt x="234281" y="61573"/>
                  </a:lnTo>
                  <a:lnTo>
                    <a:pt x="233552" y="61975"/>
                  </a:lnTo>
                  <a:lnTo>
                    <a:pt x="227083" y="58404"/>
                  </a:lnTo>
                  <a:lnTo>
                    <a:pt x="220757" y="55499"/>
                  </a:lnTo>
                  <a:lnTo>
                    <a:pt x="214764" y="53260"/>
                  </a:lnTo>
                  <a:lnTo>
                    <a:pt x="209295" y="51688"/>
                  </a:lnTo>
                  <a:lnTo>
                    <a:pt x="199310" y="21806"/>
                  </a:lnTo>
                  <a:lnTo>
                    <a:pt x="194182" y="6461"/>
                  </a:lnTo>
                  <a:lnTo>
                    <a:pt x="192293" y="807"/>
                  </a:lnTo>
                  <a:lnTo>
                    <a:pt x="192024" y="0"/>
                  </a:lnTo>
                  <a:lnTo>
                    <a:pt x="169042" y="0"/>
                  </a:lnTo>
                  <a:lnTo>
                    <a:pt x="157241" y="0"/>
                  </a:lnTo>
                  <a:lnTo>
                    <a:pt x="152894" y="0"/>
                  </a:lnTo>
                  <a:lnTo>
                    <a:pt x="152273" y="0"/>
                  </a:lnTo>
                  <a:lnTo>
                    <a:pt x="143242" y="29882"/>
                  </a:lnTo>
                  <a:lnTo>
                    <a:pt x="138604" y="45227"/>
                  </a:lnTo>
                  <a:lnTo>
                    <a:pt x="136896" y="50881"/>
                  </a:lnTo>
                  <a:lnTo>
                    <a:pt x="136651" y="51688"/>
                  </a:lnTo>
                  <a:lnTo>
                    <a:pt x="130200" y="53234"/>
                  </a:lnTo>
                  <a:lnTo>
                    <a:pt x="123904" y="55292"/>
                  </a:lnTo>
                  <a:lnTo>
                    <a:pt x="117917" y="57707"/>
                  </a:lnTo>
                  <a:lnTo>
                    <a:pt x="112394" y="60325"/>
                  </a:lnTo>
                  <a:lnTo>
                    <a:pt x="84421" y="46374"/>
                  </a:lnTo>
                  <a:lnTo>
                    <a:pt x="70056" y="39211"/>
                  </a:lnTo>
                  <a:lnTo>
                    <a:pt x="64764" y="36572"/>
                  </a:lnTo>
                  <a:lnTo>
                    <a:pt x="64007" y="36194"/>
                  </a:lnTo>
                  <a:lnTo>
                    <a:pt x="48002" y="53082"/>
                  </a:lnTo>
                  <a:lnTo>
                    <a:pt x="39782" y="61753"/>
                  </a:lnTo>
                  <a:lnTo>
                    <a:pt x="36754" y="64948"/>
                  </a:lnTo>
                  <a:lnTo>
                    <a:pt x="36321" y="65404"/>
                  </a:lnTo>
                  <a:lnTo>
                    <a:pt x="50345" y="92277"/>
                  </a:lnTo>
                  <a:lnTo>
                    <a:pt x="57546" y="106076"/>
                  </a:lnTo>
                  <a:lnTo>
                    <a:pt x="60199" y="111160"/>
                  </a:lnTo>
                  <a:lnTo>
                    <a:pt x="60578" y="111887"/>
                  </a:lnTo>
                  <a:lnTo>
                    <a:pt x="57933" y="118086"/>
                  </a:lnTo>
                  <a:lnTo>
                    <a:pt x="55324" y="123951"/>
                  </a:lnTo>
                  <a:lnTo>
                    <a:pt x="52738" y="129817"/>
                  </a:lnTo>
                  <a:lnTo>
                    <a:pt x="50164" y="136016"/>
                  </a:lnTo>
                  <a:lnTo>
                    <a:pt x="21163" y="146002"/>
                  </a:lnTo>
                  <a:lnTo>
                    <a:pt x="6270" y="151129"/>
                  </a:lnTo>
                  <a:lnTo>
                    <a:pt x="783" y="153019"/>
                  </a:lnTo>
                  <a:lnTo>
                    <a:pt x="0" y="153288"/>
                  </a:lnTo>
                  <a:lnTo>
                    <a:pt x="0" y="176196"/>
                  </a:lnTo>
                  <a:lnTo>
                    <a:pt x="0" y="187959"/>
                  </a:lnTo>
                  <a:lnTo>
                    <a:pt x="0" y="192293"/>
                  </a:lnTo>
                  <a:lnTo>
                    <a:pt x="0" y="192912"/>
                  </a:lnTo>
                  <a:lnTo>
                    <a:pt x="29001" y="201870"/>
                  </a:lnTo>
                  <a:lnTo>
                    <a:pt x="43894" y="206470"/>
                  </a:lnTo>
                  <a:lnTo>
                    <a:pt x="49381" y="208164"/>
                  </a:lnTo>
                  <a:lnTo>
                    <a:pt x="50164" y="208406"/>
                  </a:lnTo>
                  <a:lnTo>
                    <a:pt x="52738" y="214838"/>
                  </a:lnTo>
                  <a:lnTo>
                    <a:pt x="55324" y="221091"/>
                  </a:lnTo>
                  <a:lnTo>
                    <a:pt x="57933" y="227034"/>
                  </a:lnTo>
                  <a:lnTo>
                    <a:pt x="60578" y="232536"/>
                  </a:lnTo>
                  <a:lnTo>
                    <a:pt x="36321" y="280669"/>
                  </a:lnTo>
                  <a:close/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4" name="object 64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006679" y="3519519"/>
              <a:ext cx="173545" cy="175577"/>
            </a:xfrm>
            <a:prstGeom prst="rect">
              <a:avLst/>
            </a:prstGeom>
          </p:spPr>
        </p:pic>
        <p:pic>
          <p:nvPicPr>
            <p:cNvPr id="65" name="object 65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27837" y="2570987"/>
              <a:ext cx="1469640" cy="1266189"/>
            </a:xfrm>
            <a:prstGeom prst="rect">
              <a:avLst/>
            </a:prstGeom>
          </p:spPr>
        </p:pic>
        <p:sp>
          <p:nvSpPr>
            <p:cNvPr id="66" name="object 66" descr=""/>
            <p:cNvSpPr/>
            <p:nvPr/>
          </p:nvSpPr>
          <p:spPr>
            <a:xfrm>
              <a:off x="9927336" y="2165603"/>
              <a:ext cx="332740" cy="332740"/>
            </a:xfrm>
            <a:custGeom>
              <a:avLst/>
              <a:gdLst/>
              <a:ahLst/>
              <a:cxnLst/>
              <a:rect l="l" t="t" r="r" b="b"/>
              <a:pathLst>
                <a:path w="332740" h="332739">
                  <a:moveTo>
                    <a:pt x="0" y="166116"/>
                  </a:moveTo>
                  <a:lnTo>
                    <a:pt x="5937" y="121972"/>
                  </a:lnTo>
                  <a:lnTo>
                    <a:pt x="22690" y="82296"/>
                  </a:lnTo>
                  <a:lnTo>
                    <a:pt x="48672" y="48672"/>
                  </a:lnTo>
                  <a:lnTo>
                    <a:pt x="82296" y="22690"/>
                  </a:lnTo>
                  <a:lnTo>
                    <a:pt x="121972" y="5937"/>
                  </a:lnTo>
                  <a:lnTo>
                    <a:pt x="166116" y="0"/>
                  </a:lnTo>
                  <a:lnTo>
                    <a:pt x="210259" y="5937"/>
                  </a:lnTo>
                  <a:lnTo>
                    <a:pt x="249936" y="22690"/>
                  </a:lnTo>
                  <a:lnTo>
                    <a:pt x="283559" y="48672"/>
                  </a:lnTo>
                  <a:lnTo>
                    <a:pt x="309541" y="82295"/>
                  </a:lnTo>
                  <a:lnTo>
                    <a:pt x="326294" y="121972"/>
                  </a:lnTo>
                  <a:lnTo>
                    <a:pt x="332232" y="166116"/>
                  </a:lnTo>
                  <a:lnTo>
                    <a:pt x="326294" y="210259"/>
                  </a:lnTo>
                  <a:lnTo>
                    <a:pt x="309541" y="249936"/>
                  </a:lnTo>
                  <a:lnTo>
                    <a:pt x="283559" y="283559"/>
                  </a:lnTo>
                  <a:lnTo>
                    <a:pt x="249936" y="309541"/>
                  </a:lnTo>
                  <a:lnTo>
                    <a:pt x="210259" y="326294"/>
                  </a:lnTo>
                  <a:lnTo>
                    <a:pt x="166116" y="332232"/>
                  </a:lnTo>
                  <a:lnTo>
                    <a:pt x="121972" y="326294"/>
                  </a:lnTo>
                  <a:lnTo>
                    <a:pt x="82296" y="309541"/>
                  </a:lnTo>
                  <a:lnTo>
                    <a:pt x="48672" y="283559"/>
                  </a:lnTo>
                  <a:lnTo>
                    <a:pt x="22690" y="249936"/>
                  </a:lnTo>
                  <a:lnTo>
                    <a:pt x="5937" y="210259"/>
                  </a:lnTo>
                  <a:lnTo>
                    <a:pt x="0" y="166116"/>
                  </a:lnTo>
                  <a:close/>
                </a:path>
                <a:path w="332740" h="332739">
                  <a:moveTo>
                    <a:pt x="166116" y="0"/>
                  </a:moveTo>
                  <a:lnTo>
                    <a:pt x="166116" y="39624"/>
                  </a:lnTo>
                </a:path>
                <a:path w="332740" h="332739">
                  <a:moveTo>
                    <a:pt x="166116" y="291084"/>
                  </a:moveTo>
                  <a:lnTo>
                    <a:pt x="166116" y="332232"/>
                  </a:lnTo>
                </a:path>
                <a:path w="332740" h="332739">
                  <a:moveTo>
                    <a:pt x="332232" y="166116"/>
                  </a:moveTo>
                  <a:lnTo>
                    <a:pt x="292608" y="166116"/>
                  </a:lnTo>
                </a:path>
                <a:path w="332740" h="332739">
                  <a:moveTo>
                    <a:pt x="39624" y="166116"/>
                  </a:moveTo>
                  <a:lnTo>
                    <a:pt x="0" y="166116"/>
                  </a:lnTo>
                </a:path>
                <a:path w="332740" h="332739">
                  <a:moveTo>
                    <a:pt x="166116" y="89788"/>
                  </a:moveTo>
                  <a:lnTo>
                    <a:pt x="166116" y="166116"/>
                  </a:lnTo>
                  <a:lnTo>
                    <a:pt x="236220" y="59436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7" name="object 67" descr=""/>
          <p:cNvSpPr/>
          <p:nvPr/>
        </p:nvSpPr>
        <p:spPr>
          <a:xfrm>
            <a:off x="1043939" y="2650235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5" h="78105">
                <a:moveTo>
                  <a:pt x="0" y="77724"/>
                </a:moveTo>
                <a:lnTo>
                  <a:pt x="77724" y="77724"/>
                </a:lnTo>
                <a:lnTo>
                  <a:pt x="77724" y="0"/>
                </a:lnTo>
                <a:lnTo>
                  <a:pt x="0" y="0"/>
                </a:lnTo>
                <a:lnTo>
                  <a:pt x="0" y="77724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 descr=""/>
          <p:cNvSpPr/>
          <p:nvPr/>
        </p:nvSpPr>
        <p:spPr>
          <a:xfrm>
            <a:off x="938783" y="2820923"/>
            <a:ext cx="78105" cy="79375"/>
          </a:xfrm>
          <a:custGeom>
            <a:avLst/>
            <a:gdLst/>
            <a:ahLst/>
            <a:cxnLst/>
            <a:rect l="l" t="t" r="r" b="b"/>
            <a:pathLst>
              <a:path w="78105" h="79375">
                <a:moveTo>
                  <a:pt x="0" y="79248"/>
                </a:moveTo>
                <a:lnTo>
                  <a:pt x="77724" y="79248"/>
                </a:lnTo>
                <a:lnTo>
                  <a:pt x="77724" y="0"/>
                </a:lnTo>
                <a:lnTo>
                  <a:pt x="0" y="0"/>
                </a:lnTo>
                <a:lnTo>
                  <a:pt x="0" y="79248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 descr=""/>
          <p:cNvSpPr/>
          <p:nvPr/>
        </p:nvSpPr>
        <p:spPr>
          <a:xfrm>
            <a:off x="818388" y="2671572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5" h="78105">
                <a:moveTo>
                  <a:pt x="0" y="77724"/>
                </a:moveTo>
                <a:lnTo>
                  <a:pt x="77724" y="77724"/>
                </a:lnTo>
                <a:lnTo>
                  <a:pt x="77724" y="0"/>
                </a:lnTo>
                <a:lnTo>
                  <a:pt x="0" y="0"/>
                </a:lnTo>
                <a:lnTo>
                  <a:pt x="0" y="77724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 descr=""/>
          <p:cNvSpPr/>
          <p:nvPr/>
        </p:nvSpPr>
        <p:spPr>
          <a:xfrm>
            <a:off x="650748" y="2738627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5">
                <a:moveTo>
                  <a:pt x="0" y="77724"/>
                </a:moveTo>
                <a:lnTo>
                  <a:pt x="77723" y="77724"/>
                </a:lnTo>
                <a:lnTo>
                  <a:pt x="77723" y="0"/>
                </a:lnTo>
                <a:lnTo>
                  <a:pt x="0" y="0"/>
                </a:lnTo>
                <a:lnTo>
                  <a:pt x="0" y="77724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71" name="object 71" descr=""/>
          <p:cNvGrpSpPr/>
          <p:nvPr/>
        </p:nvGrpSpPr>
        <p:grpSpPr>
          <a:xfrm>
            <a:off x="714755" y="2837688"/>
            <a:ext cx="1019175" cy="821690"/>
            <a:chOff x="714755" y="2837688"/>
            <a:chExt cx="1019175" cy="821690"/>
          </a:xfrm>
        </p:grpSpPr>
        <p:sp>
          <p:nvSpPr>
            <p:cNvPr id="72" name="object 72" descr=""/>
            <p:cNvSpPr/>
            <p:nvPr/>
          </p:nvSpPr>
          <p:spPr>
            <a:xfrm>
              <a:off x="1152143" y="2843784"/>
              <a:ext cx="559435" cy="603885"/>
            </a:xfrm>
            <a:custGeom>
              <a:avLst/>
              <a:gdLst/>
              <a:ahLst/>
              <a:cxnLst/>
              <a:rect l="l" t="t" r="r" b="b"/>
              <a:pathLst>
                <a:path w="559435" h="603885">
                  <a:moveTo>
                    <a:pt x="0" y="77724"/>
                  </a:moveTo>
                  <a:lnTo>
                    <a:pt x="77724" y="77724"/>
                  </a:lnTo>
                  <a:lnTo>
                    <a:pt x="77724" y="0"/>
                  </a:lnTo>
                  <a:lnTo>
                    <a:pt x="0" y="0"/>
                  </a:lnTo>
                  <a:lnTo>
                    <a:pt x="0" y="77724"/>
                  </a:lnTo>
                  <a:close/>
                </a:path>
                <a:path w="559435" h="603885">
                  <a:moveTo>
                    <a:pt x="146177" y="345058"/>
                  </a:moveTo>
                  <a:lnTo>
                    <a:pt x="126492" y="199643"/>
                  </a:lnTo>
                  <a:lnTo>
                    <a:pt x="141652" y="217828"/>
                  </a:lnTo>
                  <a:lnTo>
                    <a:pt x="174565" y="233531"/>
                  </a:lnTo>
                  <a:lnTo>
                    <a:pt x="221461" y="245857"/>
                  </a:lnTo>
                  <a:lnTo>
                    <a:pt x="278575" y="253910"/>
                  </a:lnTo>
                  <a:lnTo>
                    <a:pt x="342138" y="256793"/>
                  </a:lnTo>
                  <a:lnTo>
                    <a:pt x="405700" y="253886"/>
                  </a:lnTo>
                  <a:lnTo>
                    <a:pt x="462814" y="245784"/>
                  </a:lnTo>
                  <a:lnTo>
                    <a:pt x="509710" y="233421"/>
                  </a:lnTo>
                  <a:lnTo>
                    <a:pt x="542623" y="217730"/>
                  </a:lnTo>
                  <a:lnTo>
                    <a:pt x="557783" y="199643"/>
                  </a:lnTo>
                  <a:lnTo>
                    <a:pt x="509143" y="557783"/>
                  </a:lnTo>
                  <a:lnTo>
                    <a:pt x="498856" y="573553"/>
                  </a:lnTo>
                  <a:lnTo>
                    <a:pt x="470852" y="587073"/>
                  </a:lnTo>
                  <a:lnTo>
                    <a:pt x="429418" y="597378"/>
                  </a:lnTo>
                  <a:lnTo>
                    <a:pt x="378841" y="603503"/>
                  </a:lnTo>
                </a:path>
                <a:path w="559435" h="603885">
                  <a:moveTo>
                    <a:pt x="124968" y="194182"/>
                  </a:moveTo>
                  <a:lnTo>
                    <a:pt x="173842" y="232714"/>
                  </a:lnTo>
                  <a:lnTo>
                    <a:pt x="220929" y="245079"/>
                  </a:lnTo>
                  <a:lnTo>
                    <a:pt x="278287" y="253146"/>
                  </a:lnTo>
                  <a:lnTo>
                    <a:pt x="342138" y="256031"/>
                  </a:lnTo>
                  <a:lnTo>
                    <a:pt x="405988" y="253123"/>
                  </a:lnTo>
                  <a:lnTo>
                    <a:pt x="463346" y="245014"/>
                  </a:lnTo>
                  <a:lnTo>
                    <a:pt x="510433" y="232632"/>
                  </a:lnTo>
                  <a:lnTo>
                    <a:pt x="558673" y="198754"/>
                  </a:lnTo>
                  <a:lnTo>
                    <a:pt x="559307" y="194310"/>
                  </a:lnTo>
                  <a:lnTo>
                    <a:pt x="547731" y="174028"/>
                  </a:lnTo>
                  <a:lnTo>
                    <a:pt x="515892" y="155198"/>
                  </a:lnTo>
                  <a:lnTo>
                    <a:pt x="468124" y="139574"/>
                  </a:lnTo>
                  <a:lnTo>
                    <a:pt x="408761" y="128912"/>
                  </a:lnTo>
                  <a:lnTo>
                    <a:pt x="342138" y="124967"/>
                  </a:lnTo>
                  <a:lnTo>
                    <a:pt x="275514" y="128886"/>
                  </a:lnTo>
                  <a:lnTo>
                    <a:pt x="216151" y="139492"/>
                  </a:lnTo>
                  <a:lnTo>
                    <a:pt x="168383" y="155060"/>
                  </a:lnTo>
                  <a:lnTo>
                    <a:pt x="136544" y="173866"/>
                  </a:lnTo>
                  <a:lnTo>
                    <a:pt x="124968" y="194182"/>
                  </a:lnTo>
                  <a:close/>
                </a:path>
                <a:path w="559435" h="603885">
                  <a:moveTo>
                    <a:pt x="557783" y="199643"/>
                  </a:moveTo>
                  <a:lnTo>
                    <a:pt x="558800" y="198119"/>
                  </a:lnTo>
                  <a:lnTo>
                    <a:pt x="559307" y="196595"/>
                  </a:lnTo>
                  <a:lnTo>
                    <a:pt x="559307" y="195071"/>
                  </a:lnTo>
                </a:path>
                <a:path w="559435" h="603885">
                  <a:moveTo>
                    <a:pt x="124968" y="195071"/>
                  </a:moveTo>
                  <a:lnTo>
                    <a:pt x="124968" y="196087"/>
                  </a:lnTo>
                  <a:lnTo>
                    <a:pt x="125475" y="197103"/>
                  </a:lnTo>
                  <a:lnTo>
                    <a:pt x="126492" y="198119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3" name="object 7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76755" y="3145536"/>
              <a:ext cx="257038" cy="100711"/>
            </a:xfrm>
            <a:prstGeom prst="rect">
              <a:avLst/>
            </a:prstGeom>
          </p:spPr>
        </p:pic>
        <p:sp>
          <p:nvSpPr>
            <p:cNvPr id="74" name="object 74" descr=""/>
            <p:cNvSpPr/>
            <p:nvPr/>
          </p:nvSpPr>
          <p:spPr>
            <a:xfrm>
              <a:off x="1107947" y="3241548"/>
              <a:ext cx="368935" cy="411480"/>
            </a:xfrm>
            <a:custGeom>
              <a:avLst/>
              <a:gdLst/>
              <a:ahLst/>
              <a:cxnLst/>
              <a:rect l="l" t="t" r="r" b="b"/>
              <a:pathLst>
                <a:path w="368934" h="411479">
                  <a:moveTo>
                    <a:pt x="0" y="411479"/>
                  </a:moveTo>
                  <a:lnTo>
                    <a:pt x="368808" y="411479"/>
                  </a:lnTo>
                  <a:lnTo>
                    <a:pt x="368808" y="0"/>
                  </a:lnTo>
                  <a:lnTo>
                    <a:pt x="0" y="0"/>
                  </a:lnTo>
                  <a:lnTo>
                    <a:pt x="0" y="411479"/>
                  </a:lnTo>
                  <a:close/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5" name="object 75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67752" y="3298317"/>
              <a:ext cx="252615" cy="250698"/>
            </a:xfrm>
            <a:prstGeom prst="rect">
              <a:avLst/>
            </a:prstGeom>
          </p:spPr>
        </p:pic>
        <p:sp>
          <p:nvSpPr>
            <p:cNvPr id="76" name="object 76" descr=""/>
            <p:cNvSpPr/>
            <p:nvPr/>
          </p:nvSpPr>
          <p:spPr>
            <a:xfrm>
              <a:off x="720851" y="3040380"/>
              <a:ext cx="439420" cy="300355"/>
            </a:xfrm>
            <a:custGeom>
              <a:avLst/>
              <a:gdLst/>
              <a:ahLst/>
              <a:cxnLst/>
              <a:rect l="l" t="t" r="r" b="b"/>
              <a:pathLst>
                <a:path w="439419" h="300354">
                  <a:moveTo>
                    <a:pt x="438911" y="137795"/>
                  </a:moveTo>
                  <a:lnTo>
                    <a:pt x="438911" y="12192"/>
                  </a:lnTo>
                  <a:lnTo>
                    <a:pt x="438911" y="5461"/>
                  </a:lnTo>
                  <a:lnTo>
                    <a:pt x="433451" y="0"/>
                  </a:lnTo>
                  <a:lnTo>
                    <a:pt x="426707" y="0"/>
                  </a:lnTo>
                  <a:lnTo>
                    <a:pt x="12153" y="0"/>
                  </a:lnTo>
                  <a:lnTo>
                    <a:pt x="5435" y="0"/>
                  </a:lnTo>
                  <a:lnTo>
                    <a:pt x="0" y="5461"/>
                  </a:lnTo>
                  <a:lnTo>
                    <a:pt x="0" y="12192"/>
                  </a:lnTo>
                  <a:lnTo>
                    <a:pt x="0" y="288036"/>
                  </a:lnTo>
                  <a:lnTo>
                    <a:pt x="0" y="294767"/>
                  </a:lnTo>
                  <a:lnTo>
                    <a:pt x="5435" y="300228"/>
                  </a:lnTo>
                  <a:lnTo>
                    <a:pt x="12153" y="300228"/>
                  </a:lnTo>
                  <a:lnTo>
                    <a:pt x="342087" y="300228"/>
                  </a:lnTo>
                </a:path>
              </a:pathLst>
            </a:custGeom>
            <a:ln w="12192">
              <a:solidFill>
                <a:srgbClr val="F0F1F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7" name="object 77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43152" y="3084957"/>
              <a:ext cx="209956" cy="208407"/>
            </a:xfrm>
            <a:prstGeom prst="rect">
              <a:avLst/>
            </a:prstGeom>
          </p:spPr>
        </p:pic>
      </p:grpSp>
      <p:sp>
        <p:nvSpPr>
          <p:cNvPr id="78" name="object 7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2022,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 spc="5"/>
              <a:t> </a:t>
            </a:r>
            <a:r>
              <a:rPr dirty="0" spc="-25"/>
              <a:t>affiliates.</a:t>
            </a:r>
            <a:r>
              <a:rPr dirty="0" spc="-10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2608" y="6428232"/>
            <a:ext cx="388620" cy="219456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3631834" y="0"/>
            <a:ext cx="2360930" cy="6858000"/>
            <a:chOff x="3631834" y="0"/>
            <a:chExt cx="2360930" cy="6858000"/>
          </a:xfrm>
        </p:grpSpPr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31834" y="0"/>
              <a:ext cx="1984100" cy="6857996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04003" y="5231891"/>
              <a:ext cx="768858" cy="768858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90287" y="5218938"/>
              <a:ext cx="797051" cy="79629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88051" y="4363211"/>
              <a:ext cx="768858" cy="768857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74336" y="4350258"/>
              <a:ext cx="797051" cy="796289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09031" y="2558795"/>
              <a:ext cx="768857" cy="768858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95315" y="2545842"/>
              <a:ext cx="797051" cy="796289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03291" y="1711451"/>
              <a:ext cx="768858" cy="768858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989575" y="1698498"/>
              <a:ext cx="797051" cy="796289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11623" y="888491"/>
              <a:ext cx="768858" cy="770382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97908" y="877061"/>
              <a:ext cx="797051" cy="796289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196839" y="3461003"/>
              <a:ext cx="768858" cy="768858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183123" y="3448050"/>
              <a:ext cx="797051" cy="796289"/>
            </a:xfrm>
            <a:prstGeom prst="rect">
              <a:avLst/>
            </a:prstGeom>
          </p:spPr>
        </p:pic>
      </p:grpSp>
      <p:sp>
        <p:nvSpPr>
          <p:cNvPr id="18" name="object 18" descr=""/>
          <p:cNvSpPr txBox="1"/>
          <p:nvPr/>
        </p:nvSpPr>
        <p:spPr>
          <a:xfrm>
            <a:off x="596900" y="1557273"/>
            <a:ext cx="3648710" cy="3442970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marL="12700" marR="224154">
              <a:lnSpc>
                <a:spcPct val="90400"/>
              </a:lnSpc>
              <a:spcBef>
                <a:spcPts val="610"/>
              </a:spcBef>
            </a:pPr>
            <a:r>
              <a:rPr dirty="0" sz="4250" spc="85" b="1">
                <a:solidFill>
                  <a:srgbClr val="FFFFFF"/>
                </a:solidFill>
                <a:latin typeface="Trebuchet MS"/>
                <a:cs typeface="Trebuchet MS"/>
              </a:rPr>
              <a:t>Amazon </a:t>
            </a:r>
            <a:r>
              <a:rPr dirty="0" sz="4250" spc="120" b="1">
                <a:solidFill>
                  <a:srgbClr val="FFFFFF"/>
                </a:solidFill>
                <a:latin typeface="Trebuchet MS"/>
                <a:cs typeface="Trebuchet MS"/>
              </a:rPr>
              <a:t>SageMaker </a:t>
            </a:r>
            <a:r>
              <a:rPr dirty="0" sz="4250" spc="-80" b="1">
                <a:solidFill>
                  <a:srgbClr val="FFFFFF"/>
                </a:solidFill>
                <a:latin typeface="Trebuchet MS"/>
                <a:cs typeface="Trebuchet MS"/>
              </a:rPr>
              <a:t>Feature</a:t>
            </a:r>
            <a:r>
              <a:rPr dirty="0" sz="4250" spc="-39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250" spc="-10" b="1">
                <a:solidFill>
                  <a:srgbClr val="FFFFFF"/>
                </a:solidFill>
                <a:latin typeface="Trebuchet MS"/>
                <a:cs typeface="Trebuchet MS"/>
              </a:rPr>
              <a:t>Store</a:t>
            </a:r>
            <a:endParaRPr sz="4250">
              <a:latin typeface="Trebuchet MS"/>
              <a:cs typeface="Trebuchet MS"/>
            </a:endParaRPr>
          </a:p>
          <a:p>
            <a:pPr marL="12700" marR="5080">
              <a:lnSpc>
                <a:spcPct val="90000"/>
              </a:lnSpc>
              <a:spcBef>
                <a:spcPts val="2195"/>
              </a:spcBef>
            </a:pPr>
            <a:r>
              <a:rPr dirty="0" sz="2400" b="1">
                <a:solidFill>
                  <a:srgbClr val="289EFF"/>
                </a:solidFill>
                <a:latin typeface="Trebuchet MS"/>
                <a:cs typeface="Trebuchet MS"/>
              </a:rPr>
              <a:t>Securely store,</a:t>
            </a:r>
            <a:r>
              <a:rPr dirty="0" sz="2400" spc="30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2400" spc="-10" b="1">
                <a:solidFill>
                  <a:srgbClr val="289EFF"/>
                </a:solidFill>
                <a:latin typeface="Trebuchet MS"/>
                <a:cs typeface="Trebuchet MS"/>
              </a:rPr>
              <a:t>discover, </a:t>
            </a:r>
            <a:r>
              <a:rPr dirty="0" sz="2400" spc="95" b="1">
                <a:solidFill>
                  <a:srgbClr val="289EFF"/>
                </a:solidFill>
                <a:latin typeface="Trebuchet MS"/>
                <a:cs typeface="Trebuchet MS"/>
              </a:rPr>
              <a:t>and</a:t>
            </a:r>
            <a:r>
              <a:rPr dirty="0" sz="2400" spc="10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289EFF"/>
                </a:solidFill>
                <a:latin typeface="Trebuchet MS"/>
                <a:cs typeface="Trebuchet MS"/>
              </a:rPr>
              <a:t>share</a:t>
            </a:r>
            <a:r>
              <a:rPr dirty="0" sz="2400" spc="15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289EFF"/>
                </a:solidFill>
                <a:latin typeface="Trebuchet MS"/>
                <a:cs typeface="Trebuchet MS"/>
              </a:rPr>
              <a:t>features</a:t>
            </a:r>
            <a:r>
              <a:rPr dirty="0" sz="2400" spc="-5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2400" spc="40" b="1">
                <a:solidFill>
                  <a:srgbClr val="289EFF"/>
                </a:solidFill>
                <a:latin typeface="Trebuchet MS"/>
                <a:cs typeface="Trebuchet MS"/>
              </a:rPr>
              <a:t>for </a:t>
            </a:r>
            <a:r>
              <a:rPr dirty="0" sz="2400" spc="75" b="1">
                <a:solidFill>
                  <a:srgbClr val="289EFF"/>
                </a:solidFill>
                <a:latin typeface="Trebuchet MS"/>
                <a:cs typeface="Trebuchet MS"/>
              </a:rPr>
              <a:t>both</a:t>
            </a:r>
            <a:r>
              <a:rPr dirty="0" sz="2400" spc="-125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2400" spc="50" b="1">
                <a:solidFill>
                  <a:srgbClr val="289EFF"/>
                </a:solidFill>
                <a:latin typeface="Trebuchet MS"/>
                <a:cs typeface="Trebuchet MS"/>
              </a:rPr>
              <a:t>real-time</a:t>
            </a:r>
            <a:r>
              <a:rPr dirty="0" sz="2400" spc="-130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2400" spc="-10" b="1">
                <a:solidFill>
                  <a:srgbClr val="289EFF"/>
                </a:solidFill>
                <a:latin typeface="Trebuchet MS"/>
                <a:cs typeface="Trebuchet MS"/>
              </a:rPr>
              <a:t>inference </a:t>
            </a:r>
            <a:r>
              <a:rPr dirty="0" sz="2400" spc="95" b="1">
                <a:solidFill>
                  <a:srgbClr val="289EFF"/>
                </a:solidFill>
                <a:latin typeface="Trebuchet MS"/>
                <a:cs typeface="Trebuchet MS"/>
              </a:rPr>
              <a:t>and</a:t>
            </a:r>
            <a:r>
              <a:rPr dirty="0" sz="2400" spc="-125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2400" spc="65" b="1">
                <a:solidFill>
                  <a:srgbClr val="289EFF"/>
                </a:solidFill>
                <a:latin typeface="Trebuchet MS"/>
                <a:cs typeface="Trebuchet MS"/>
              </a:rPr>
              <a:t>training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5574919" y="850158"/>
            <a:ext cx="3426460" cy="613410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1850" b="1">
                <a:solidFill>
                  <a:srgbClr val="FFFFFF"/>
                </a:solidFill>
                <a:latin typeface="Trebuchet MS"/>
                <a:cs typeface="Trebuchet MS"/>
              </a:rPr>
              <a:t>Batch</a:t>
            </a:r>
            <a:r>
              <a:rPr dirty="0" sz="1850" spc="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b="1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850" spc="9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b="1">
                <a:solidFill>
                  <a:srgbClr val="FFFFFF"/>
                </a:solidFill>
                <a:latin typeface="Trebuchet MS"/>
                <a:cs typeface="Trebuchet MS"/>
              </a:rPr>
              <a:t>streaming</a:t>
            </a:r>
            <a:r>
              <a:rPr dirty="0" sz="1850" spc="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spc="-10" b="1">
                <a:solidFill>
                  <a:srgbClr val="FFFFFF"/>
                </a:solidFill>
                <a:latin typeface="Trebuchet MS"/>
                <a:cs typeface="Trebuchet MS"/>
              </a:rPr>
              <a:t>ingestion</a:t>
            </a:r>
            <a:endParaRPr sz="18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High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throughput</a:t>
            </a: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writes</a:t>
            </a: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120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ingesting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features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5978144" y="1664368"/>
            <a:ext cx="5448935" cy="790575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1850" b="1">
                <a:solidFill>
                  <a:srgbClr val="FFFFFF"/>
                </a:solidFill>
                <a:latin typeface="Trebuchet MS"/>
                <a:cs typeface="Trebuchet MS"/>
              </a:rPr>
              <a:t>Online</a:t>
            </a:r>
            <a:r>
              <a:rPr dirty="0" sz="1850" spc="1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b="1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850" spc="1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b="1">
                <a:solidFill>
                  <a:srgbClr val="FFFFFF"/>
                </a:solidFill>
                <a:latin typeface="Trebuchet MS"/>
                <a:cs typeface="Trebuchet MS"/>
              </a:rPr>
              <a:t>offline</a:t>
            </a:r>
            <a:r>
              <a:rPr dirty="0" sz="1850" spc="11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spc="-10" b="1">
                <a:solidFill>
                  <a:srgbClr val="FFFFFF"/>
                </a:solidFill>
                <a:latin typeface="Trebuchet MS"/>
                <a:cs typeface="Trebuchet MS"/>
              </a:rPr>
              <a:t>features</a:t>
            </a:r>
            <a:endParaRPr sz="1850">
              <a:latin typeface="Trebuchet MS"/>
              <a:cs typeface="Trebuchet MS"/>
            </a:endParaRPr>
          </a:p>
          <a:p>
            <a:pPr marL="12700" marR="5080">
              <a:lnSpc>
                <a:spcPts val="1300"/>
              </a:lnSpc>
              <a:spcBef>
                <a:spcPts val="57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Online</a:t>
            </a:r>
            <a:r>
              <a:rPr dirty="0" sz="12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features for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real-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time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prediction,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offline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features for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historical</a:t>
            </a:r>
            <a:r>
              <a:rPr dirty="0" sz="12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r>
              <a:rPr dirty="0" sz="120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training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batch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prediction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6149721" y="3457227"/>
            <a:ext cx="4293235" cy="625475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1850" spc="-20" b="1">
                <a:solidFill>
                  <a:srgbClr val="FFFFFF"/>
                </a:solidFill>
                <a:latin typeface="Trebuchet MS"/>
                <a:cs typeface="Trebuchet MS"/>
              </a:rPr>
              <a:t>Feature</a:t>
            </a:r>
            <a:r>
              <a:rPr dirty="0" sz="1850" spc="-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b="1">
                <a:solidFill>
                  <a:srgbClr val="FFFFFF"/>
                </a:solidFill>
                <a:latin typeface="Trebuchet MS"/>
                <a:cs typeface="Trebuchet MS"/>
              </a:rPr>
              <a:t>discovery</a:t>
            </a:r>
            <a:r>
              <a:rPr dirty="0" sz="1850" spc="-5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b="1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850" spc="-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spc="-20" b="1">
                <a:solidFill>
                  <a:srgbClr val="FFFFFF"/>
                </a:solidFill>
                <a:latin typeface="Trebuchet MS"/>
                <a:cs typeface="Trebuchet MS"/>
              </a:rPr>
              <a:t>reuse</a:t>
            </a:r>
            <a:endParaRPr sz="18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Search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features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reuse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before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starting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new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 development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6118097" y="2541303"/>
            <a:ext cx="4929505" cy="790575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1850" spc="-20" b="1">
                <a:solidFill>
                  <a:srgbClr val="FFFFFF"/>
                </a:solidFill>
                <a:latin typeface="Trebuchet MS"/>
                <a:cs typeface="Trebuchet MS"/>
              </a:rPr>
              <a:t>Feature</a:t>
            </a:r>
            <a:r>
              <a:rPr dirty="0" sz="1850" spc="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b="1">
                <a:solidFill>
                  <a:srgbClr val="FFFFFF"/>
                </a:solidFill>
                <a:latin typeface="Trebuchet MS"/>
                <a:cs typeface="Trebuchet MS"/>
              </a:rPr>
              <a:t>metadata</a:t>
            </a:r>
            <a:r>
              <a:rPr dirty="0" sz="1850" spc="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b="1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850" spc="1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b="1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850" spc="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spc="40" b="1">
                <a:solidFill>
                  <a:srgbClr val="FFFFFF"/>
                </a:solidFill>
                <a:latin typeface="Trebuchet MS"/>
                <a:cs typeface="Trebuchet MS"/>
              </a:rPr>
              <a:t>cataloging</a:t>
            </a:r>
            <a:endParaRPr sz="1850">
              <a:latin typeface="Trebuchet MS"/>
              <a:cs typeface="Trebuchet MS"/>
            </a:endParaRPr>
          </a:p>
          <a:p>
            <a:pPr marL="12700" marR="5080">
              <a:lnSpc>
                <a:spcPts val="1300"/>
              </a:lnSpc>
              <a:spcBef>
                <a:spcPts val="57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Store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metadata</a:t>
            </a: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features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leverage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automatic</a:t>
            </a: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cataloging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easily</a:t>
            </a:r>
            <a:r>
              <a:rPr dirty="0" sz="12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query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FFFFFF"/>
                </a:solidFill>
                <a:latin typeface="Trebuchet MS"/>
                <a:cs typeface="Trebuchet MS"/>
              </a:rPr>
              <a:t>extract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feature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5942457" y="4316509"/>
            <a:ext cx="4852670" cy="790575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1850" b="1">
                <a:solidFill>
                  <a:srgbClr val="FFFFFF"/>
                </a:solidFill>
                <a:latin typeface="Trebuchet MS"/>
                <a:cs typeface="Trebuchet MS"/>
              </a:rPr>
              <a:t>Security</a:t>
            </a:r>
            <a:r>
              <a:rPr dirty="0" sz="1850" spc="-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b="1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850" spc="-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spc="-20" b="1">
                <a:solidFill>
                  <a:srgbClr val="FFFFFF"/>
                </a:solidFill>
                <a:latin typeface="Trebuchet MS"/>
                <a:cs typeface="Trebuchet MS"/>
              </a:rPr>
              <a:t>access</a:t>
            </a:r>
            <a:r>
              <a:rPr dirty="0" sz="1850" spc="-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spc="-10" b="1">
                <a:solidFill>
                  <a:srgbClr val="FFFFFF"/>
                </a:solidFill>
                <a:latin typeface="Trebuchet MS"/>
                <a:cs typeface="Trebuchet MS"/>
              </a:rPr>
              <a:t>control</a:t>
            </a:r>
            <a:endParaRPr sz="1850">
              <a:latin typeface="Trebuchet MS"/>
              <a:cs typeface="Trebuchet MS"/>
            </a:endParaRPr>
          </a:p>
          <a:p>
            <a:pPr marL="12700" marR="5080">
              <a:lnSpc>
                <a:spcPts val="1300"/>
              </a:lnSpc>
              <a:spcBef>
                <a:spcPts val="57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Access</a:t>
            </a:r>
            <a:r>
              <a:rPr dirty="0" sz="12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control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feature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feature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metadata,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support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encryption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30">
                <a:solidFill>
                  <a:srgbClr val="FFFFFF"/>
                </a:solidFill>
                <a:latin typeface="Trebuchet MS"/>
                <a:cs typeface="Trebuchet MS"/>
              </a:rPr>
              <a:t>rest,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VPC,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80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PrivateLink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5574919" y="5185903"/>
            <a:ext cx="5653405" cy="790575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1850" b="1">
                <a:solidFill>
                  <a:srgbClr val="FFFFFF"/>
                </a:solidFill>
                <a:latin typeface="Trebuchet MS"/>
                <a:cs typeface="Trebuchet MS"/>
              </a:rPr>
              <a:t>Fully</a:t>
            </a:r>
            <a:r>
              <a:rPr dirty="0" sz="1850" spc="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spc="45" b="1">
                <a:solidFill>
                  <a:srgbClr val="FFFFFF"/>
                </a:solidFill>
                <a:latin typeface="Trebuchet MS"/>
                <a:cs typeface="Trebuchet MS"/>
              </a:rPr>
              <a:t>managed</a:t>
            </a:r>
            <a:endParaRPr sz="1850">
              <a:latin typeface="Trebuchet MS"/>
              <a:cs typeface="Trebuchet MS"/>
            </a:endParaRPr>
          </a:p>
          <a:p>
            <a:pPr marL="12700">
              <a:lnSpc>
                <a:spcPts val="1370"/>
              </a:lnSpc>
              <a:spcBef>
                <a:spcPts val="405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Online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features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cached in</a:t>
            </a:r>
            <a:r>
              <a:rPr dirty="0" sz="12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low-latency</a:t>
            </a:r>
            <a:r>
              <a:rPr dirty="0" sz="12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store;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maintain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consistency</a:t>
            </a:r>
            <a:r>
              <a:rPr dirty="0" sz="12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between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online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ts val="1370"/>
              </a:lnSpc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and offline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store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avoid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train-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infer</a:t>
            </a:r>
            <a:r>
              <a:rPr dirty="0" sz="12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skew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4768215" y="1100327"/>
            <a:ext cx="1069975" cy="4742180"/>
            <a:chOff x="4768215" y="1100327"/>
            <a:chExt cx="1069975" cy="4742180"/>
          </a:xfrm>
        </p:grpSpPr>
        <p:sp>
          <p:nvSpPr>
            <p:cNvPr id="26" name="object 26" descr=""/>
            <p:cNvSpPr/>
            <p:nvPr/>
          </p:nvSpPr>
          <p:spPr>
            <a:xfrm>
              <a:off x="5100701" y="1151000"/>
              <a:ext cx="193675" cy="200025"/>
            </a:xfrm>
            <a:custGeom>
              <a:avLst/>
              <a:gdLst/>
              <a:ahLst/>
              <a:cxnLst/>
              <a:rect l="l" t="t" r="r" b="b"/>
              <a:pathLst>
                <a:path w="193675" h="200025">
                  <a:moveTo>
                    <a:pt x="0" y="199516"/>
                  </a:moveTo>
                  <a:lnTo>
                    <a:pt x="3927" y="198213"/>
                  </a:lnTo>
                  <a:lnTo>
                    <a:pt x="13033" y="195183"/>
                  </a:lnTo>
                  <a:lnTo>
                    <a:pt x="23306" y="191748"/>
                  </a:lnTo>
                  <a:lnTo>
                    <a:pt x="30734" y="189229"/>
                  </a:lnTo>
                  <a:lnTo>
                    <a:pt x="9016" y="167259"/>
                  </a:lnTo>
                  <a:lnTo>
                    <a:pt x="0" y="199516"/>
                  </a:lnTo>
                  <a:close/>
                </a:path>
                <a:path w="193675" h="200025">
                  <a:moveTo>
                    <a:pt x="9525" y="166624"/>
                  </a:moveTo>
                  <a:lnTo>
                    <a:pt x="9144" y="168021"/>
                  </a:lnTo>
                  <a:lnTo>
                    <a:pt x="31369" y="189864"/>
                  </a:lnTo>
                  <a:lnTo>
                    <a:pt x="32258" y="189484"/>
                  </a:lnTo>
                  <a:lnTo>
                    <a:pt x="32893" y="189229"/>
                  </a:lnTo>
                  <a:lnTo>
                    <a:pt x="180086" y="35940"/>
                  </a:lnTo>
                  <a:lnTo>
                    <a:pt x="156718" y="13335"/>
                  </a:lnTo>
                  <a:lnTo>
                    <a:pt x="9525" y="166624"/>
                  </a:lnTo>
                  <a:close/>
                </a:path>
                <a:path w="193675" h="200025">
                  <a:moveTo>
                    <a:pt x="157225" y="14224"/>
                  </a:moveTo>
                  <a:lnTo>
                    <a:pt x="170687" y="0"/>
                  </a:lnTo>
                  <a:lnTo>
                    <a:pt x="193548" y="22860"/>
                  </a:lnTo>
                  <a:lnTo>
                    <a:pt x="180212" y="37084"/>
                  </a:lnTo>
                  <a:lnTo>
                    <a:pt x="157225" y="14224"/>
                  </a:lnTo>
                  <a:close/>
                </a:path>
                <a:path w="193675" h="200025">
                  <a:moveTo>
                    <a:pt x="179704" y="36195"/>
                  </a:moveTo>
                  <a:lnTo>
                    <a:pt x="191262" y="48387"/>
                  </a:lnTo>
                  <a:lnTo>
                    <a:pt x="124968" y="122174"/>
                  </a:lnTo>
                </a:path>
              </a:pathLst>
            </a:custGeom>
            <a:ln w="12192">
              <a:solidFill>
                <a:srgbClr val="289E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4774311" y="1106423"/>
              <a:ext cx="421005" cy="335280"/>
            </a:xfrm>
            <a:custGeom>
              <a:avLst/>
              <a:gdLst/>
              <a:ahLst/>
              <a:cxnLst/>
              <a:rect l="l" t="t" r="r" b="b"/>
              <a:pathLst>
                <a:path w="421004" h="335280">
                  <a:moveTo>
                    <a:pt x="0" y="146176"/>
                  </a:moveTo>
                  <a:lnTo>
                    <a:pt x="0" y="325500"/>
                  </a:lnTo>
                  <a:lnTo>
                    <a:pt x="9778" y="324103"/>
                  </a:lnTo>
                </a:path>
                <a:path w="421004" h="335280">
                  <a:moveTo>
                    <a:pt x="380" y="88391"/>
                  </a:moveTo>
                  <a:lnTo>
                    <a:pt x="380" y="128015"/>
                  </a:lnTo>
                </a:path>
                <a:path w="421004" h="335280">
                  <a:moveTo>
                    <a:pt x="192531" y="0"/>
                  </a:moveTo>
                  <a:lnTo>
                    <a:pt x="253" y="29590"/>
                  </a:lnTo>
                  <a:lnTo>
                    <a:pt x="253" y="73151"/>
                  </a:lnTo>
                </a:path>
                <a:path w="421004" h="335280">
                  <a:moveTo>
                    <a:pt x="421004" y="99440"/>
                  </a:moveTo>
                  <a:lnTo>
                    <a:pt x="421004" y="29083"/>
                  </a:lnTo>
                  <a:lnTo>
                    <a:pt x="228853" y="0"/>
                  </a:lnTo>
                </a:path>
                <a:path w="421004" h="335280">
                  <a:moveTo>
                    <a:pt x="407288" y="324103"/>
                  </a:moveTo>
                  <a:lnTo>
                    <a:pt x="421004" y="326136"/>
                  </a:lnTo>
                  <a:lnTo>
                    <a:pt x="421004" y="192024"/>
                  </a:lnTo>
                </a:path>
                <a:path w="421004" h="335280">
                  <a:moveTo>
                    <a:pt x="228980" y="16128"/>
                  </a:moveTo>
                  <a:lnTo>
                    <a:pt x="228980" y="0"/>
                  </a:lnTo>
                  <a:lnTo>
                    <a:pt x="192404" y="0"/>
                  </a:lnTo>
                  <a:lnTo>
                    <a:pt x="192404" y="15239"/>
                  </a:lnTo>
                </a:path>
                <a:path w="421004" h="335280">
                  <a:moveTo>
                    <a:pt x="341756" y="327660"/>
                  </a:moveTo>
                  <a:lnTo>
                    <a:pt x="379222" y="334645"/>
                  </a:lnTo>
                </a:path>
                <a:path w="421004" h="335280">
                  <a:moveTo>
                    <a:pt x="308228" y="321563"/>
                  </a:moveTo>
                  <a:lnTo>
                    <a:pt x="328675" y="325500"/>
                  </a:lnTo>
                </a:path>
                <a:path w="421004" h="335280">
                  <a:moveTo>
                    <a:pt x="39877" y="334010"/>
                  </a:moveTo>
                  <a:lnTo>
                    <a:pt x="209803" y="301751"/>
                  </a:lnTo>
                  <a:lnTo>
                    <a:pt x="294259" y="318515"/>
                  </a:lnTo>
                </a:path>
                <a:path w="421004" h="335280">
                  <a:moveTo>
                    <a:pt x="379856" y="59816"/>
                  </a:moveTo>
                  <a:lnTo>
                    <a:pt x="210565" y="21209"/>
                  </a:lnTo>
                </a:path>
                <a:path w="421004" h="335280">
                  <a:moveTo>
                    <a:pt x="210692" y="21209"/>
                  </a:moveTo>
                  <a:lnTo>
                    <a:pt x="20447" y="50164"/>
                  </a:lnTo>
                  <a:lnTo>
                    <a:pt x="38862" y="60960"/>
                  </a:lnTo>
                  <a:lnTo>
                    <a:pt x="38862" y="103808"/>
                  </a:lnTo>
                  <a:lnTo>
                    <a:pt x="38862" y="198008"/>
                  </a:lnTo>
                  <a:lnTo>
                    <a:pt x="38862" y="292042"/>
                  </a:lnTo>
                  <a:lnTo>
                    <a:pt x="38862" y="334390"/>
                  </a:lnTo>
                  <a:lnTo>
                    <a:pt x="18668" y="324865"/>
                  </a:lnTo>
                  <a:lnTo>
                    <a:pt x="20447" y="50164"/>
                  </a:lnTo>
                </a:path>
                <a:path w="421004" h="335280">
                  <a:moveTo>
                    <a:pt x="209803" y="21209"/>
                  </a:moveTo>
                  <a:lnTo>
                    <a:pt x="39877" y="60198"/>
                  </a:lnTo>
                </a:path>
                <a:path w="421004" h="335280">
                  <a:moveTo>
                    <a:pt x="401574" y="49784"/>
                  </a:moveTo>
                  <a:lnTo>
                    <a:pt x="209041" y="21209"/>
                  </a:lnTo>
                </a:path>
                <a:path w="421004" h="335280">
                  <a:moveTo>
                    <a:pt x="379602" y="133858"/>
                  </a:moveTo>
                  <a:lnTo>
                    <a:pt x="379602" y="104594"/>
                  </a:lnTo>
                  <a:lnTo>
                    <a:pt x="379602" y="81200"/>
                  </a:lnTo>
                  <a:lnTo>
                    <a:pt x="379602" y="65688"/>
                  </a:lnTo>
                  <a:lnTo>
                    <a:pt x="379602" y="60071"/>
                  </a:lnTo>
                  <a:lnTo>
                    <a:pt x="400812" y="50164"/>
                  </a:lnTo>
                  <a:lnTo>
                    <a:pt x="400430" y="115570"/>
                  </a:lnTo>
                </a:path>
                <a:path w="421004" h="335280">
                  <a:moveTo>
                    <a:pt x="400303" y="214884"/>
                  </a:moveTo>
                  <a:lnTo>
                    <a:pt x="399923" y="324485"/>
                  </a:lnTo>
                  <a:lnTo>
                    <a:pt x="378333" y="335279"/>
                  </a:lnTo>
                  <a:lnTo>
                    <a:pt x="378336" y="327193"/>
                  </a:lnTo>
                  <a:lnTo>
                    <a:pt x="378364" y="304879"/>
                  </a:lnTo>
                  <a:lnTo>
                    <a:pt x="378440" y="272111"/>
                  </a:lnTo>
                  <a:lnTo>
                    <a:pt x="378587" y="232663"/>
                  </a:lnTo>
                </a:path>
                <a:path w="421004" h="335280">
                  <a:moveTo>
                    <a:pt x="169925" y="156972"/>
                  </a:moveTo>
                  <a:lnTo>
                    <a:pt x="70358" y="175895"/>
                  </a:lnTo>
                </a:path>
                <a:path w="421004" h="335280">
                  <a:moveTo>
                    <a:pt x="169925" y="182879"/>
                  </a:moveTo>
                  <a:lnTo>
                    <a:pt x="70358" y="201802"/>
                  </a:lnTo>
                </a:path>
                <a:path w="421004" h="335280">
                  <a:moveTo>
                    <a:pt x="169925" y="211836"/>
                  </a:moveTo>
                  <a:lnTo>
                    <a:pt x="70358" y="230377"/>
                  </a:lnTo>
                </a:path>
                <a:path w="421004" h="335280">
                  <a:moveTo>
                    <a:pt x="169925" y="237743"/>
                  </a:moveTo>
                  <a:lnTo>
                    <a:pt x="70358" y="256666"/>
                  </a:lnTo>
                </a:path>
                <a:path w="421004" h="335280">
                  <a:moveTo>
                    <a:pt x="244221" y="150875"/>
                  </a:moveTo>
                  <a:lnTo>
                    <a:pt x="343662" y="169799"/>
                  </a:lnTo>
                </a:path>
                <a:path w="421004" h="335280">
                  <a:moveTo>
                    <a:pt x="244093" y="176784"/>
                  </a:moveTo>
                  <a:lnTo>
                    <a:pt x="317373" y="190753"/>
                  </a:lnTo>
                </a:path>
                <a:path w="421004" h="335280">
                  <a:moveTo>
                    <a:pt x="244093" y="126111"/>
                  </a:moveTo>
                  <a:lnTo>
                    <a:pt x="301878" y="136143"/>
                  </a:lnTo>
                </a:path>
                <a:path w="421004" h="335280">
                  <a:moveTo>
                    <a:pt x="244093" y="205359"/>
                  </a:moveTo>
                  <a:lnTo>
                    <a:pt x="308863" y="217042"/>
                  </a:lnTo>
                </a:path>
                <a:path w="421004" h="335280">
                  <a:moveTo>
                    <a:pt x="244093" y="231648"/>
                  </a:moveTo>
                  <a:lnTo>
                    <a:pt x="303784" y="243204"/>
                  </a:lnTo>
                </a:path>
                <a:path w="421004" h="335280">
                  <a:moveTo>
                    <a:pt x="209168" y="35051"/>
                  </a:moveTo>
                  <a:lnTo>
                    <a:pt x="209168" y="287147"/>
                  </a:lnTo>
                </a:path>
                <a:path w="421004" h="335280">
                  <a:moveTo>
                    <a:pt x="75946" y="140588"/>
                  </a:moveTo>
                  <a:lnTo>
                    <a:pt x="171196" y="121792"/>
                  </a:lnTo>
                  <a:lnTo>
                    <a:pt x="170179" y="77597"/>
                  </a:lnTo>
                  <a:lnTo>
                    <a:pt x="74929" y="96774"/>
                  </a:lnTo>
                  <a:lnTo>
                    <a:pt x="75946" y="140588"/>
                  </a:lnTo>
                  <a:close/>
                </a:path>
              </a:pathLst>
            </a:custGeom>
            <a:ln w="12192">
              <a:solidFill>
                <a:srgbClr val="F1F4F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152644" y="2049780"/>
              <a:ext cx="70358" cy="212090"/>
            </a:xfrm>
            <a:prstGeom prst="rect">
              <a:avLst/>
            </a:prstGeom>
          </p:spPr>
        </p:pic>
        <p:sp>
          <p:nvSpPr>
            <p:cNvPr id="29" name="object 29" descr=""/>
            <p:cNvSpPr/>
            <p:nvPr/>
          </p:nvSpPr>
          <p:spPr>
            <a:xfrm>
              <a:off x="5216652" y="1967483"/>
              <a:ext cx="372745" cy="328295"/>
            </a:xfrm>
            <a:custGeom>
              <a:avLst/>
              <a:gdLst/>
              <a:ahLst/>
              <a:cxnLst/>
              <a:rect l="l" t="t" r="r" b="b"/>
              <a:pathLst>
                <a:path w="372745" h="328294">
                  <a:moveTo>
                    <a:pt x="52070" y="0"/>
                  </a:moveTo>
                  <a:lnTo>
                    <a:pt x="6096" y="0"/>
                  </a:lnTo>
                  <a:lnTo>
                    <a:pt x="2794" y="0"/>
                  </a:lnTo>
                  <a:lnTo>
                    <a:pt x="0" y="2793"/>
                  </a:lnTo>
                  <a:lnTo>
                    <a:pt x="0" y="6095"/>
                  </a:lnTo>
                  <a:lnTo>
                    <a:pt x="0" y="288036"/>
                  </a:lnTo>
                  <a:lnTo>
                    <a:pt x="58165" y="288036"/>
                  </a:lnTo>
                  <a:lnTo>
                    <a:pt x="58165" y="6095"/>
                  </a:lnTo>
                  <a:lnTo>
                    <a:pt x="58165" y="2793"/>
                  </a:lnTo>
                  <a:lnTo>
                    <a:pt x="55499" y="0"/>
                  </a:lnTo>
                  <a:lnTo>
                    <a:pt x="52070" y="0"/>
                  </a:lnTo>
                  <a:close/>
                </a:path>
                <a:path w="372745" h="328294">
                  <a:moveTo>
                    <a:pt x="70103" y="327660"/>
                  </a:moveTo>
                  <a:lnTo>
                    <a:pt x="372745" y="327660"/>
                  </a:lnTo>
                </a:path>
                <a:path w="372745" h="328294">
                  <a:moveTo>
                    <a:pt x="118872" y="328294"/>
                  </a:moveTo>
                  <a:lnTo>
                    <a:pt x="165862" y="218566"/>
                  </a:lnTo>
                  <a:lnTo>
                    <a:pt x="205739" y="218566"/>
                  </a:lnTo>
                  <a:lnTo>
                    <a:pt x="235585" y="259206"/>
                  </a:lnTo>
                  <a:lnTo>
                    <a:pt x="270256" y="132587"/>
                  </a:lnTo>
                  <a:lnTo>
                    <a:pt x="324612" y="328294"/>
                  </a:lnTo>
                </a:path>
                <a:path w="372745" h="328294">
                  <a:moveTo>
                    <a:pt x="58038" y="147827"/>
                  </a:moveTo>
                  <a:lnTo>
                    <a:pt x="105410" y="147827"/>
                  </a:lnTo>
                  <a:lnTo>
                    <a:pt x="111887" y="147827"/>
                  </a:lnTo>
                  <a:lnTo>
                    <a:pt x="117601" y="153035"/>
                  </a:lnTo>
                  <a:lnTo>
                    <a:pt x="117601" y="159765"/>
                  </a:lnTo>
                  <a:lnTo>
                    <a:pt x="117601" y="217042"/>
                  </a:lnTo>
                </a:path>
              </a:pathLst>
            </a:custGeom>
            <a:ln w="12192">
              <a:solidFill>
                <a:srgbClr val="F1F4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5334000" y="1882140"/>
              <a:ext cx="243840" cy="245745"/>
            </a:xfrm>
            <a:custGeom>
              <a:avLst/>
              <a:gdLst/>
              <a:ahLst/>
              <a:cxnLst/>
              <a:rect l="l" t="t" r="r" b="b"/>
              <a:pathLst>
                <a:path w="243839" h="245744">
                  <a:moveTo>
                    <a:pt x="110236" y="245363"/>
                  </a:moveTo>
                  <a:lnTo>
                    <a:pt x="94555" y="242361"/>
                  </a:lnTo>
                  <a:lnTo>
                    <a:pt x="59277" y="227822"/>
                  </a:lnTo>
                  <a:lnTo>
                    <a:pt x="22046" y="193446"/>
                  </a:lnTo>
                  <a:lnTo>
                    <a:pt x="508" y="130937"/>
                  </a:lnTo>
                  <a:lnTo>
                    <a:pt x="5512" y="88350"/>
                  </a:lnTo>
                  <a:lnTo>
                    <a:pt x="28066" y="45799"/>
                  </a:lnTo>
                  <a:lnTo>
                    <a:pt x="67480" y="13082"/>
                  </a:lnTo>
                  <a:lnTo>
                    <a:pt x="123062" y="0"/>
                  </a:lnTo>
                  <a:lnTo>
                    <a:pt x="166147" y="8003"/>
                  </a:lnTo>
                  <a:lnTo>
                    <a:pt x="201303" y="29365"/>
                  </a:lnTo>
                  <a:lnTo>
                    <a:pt x="226992" y="60602"/>
                  </a:lnTo>
                  <a:lnTo>
                    <a:pt x="241678" y="98230"/>
                  </a:lnTo>
                  <a:lnTo>
                    <a:pt x="243824" y="138766"/>
                  </a:lnTo>
                  <a:lnTo>
                    <a:pt x="231891" y="178727"/>
                  </a:lnTo>
                  <a:lnTo>
                    <a:pt x="204342" y="214630"/>
                  </a:lnTo>
                </a:path>
                <a:path w="243839" h="245744">
                  <a:moveTo>
                    <a:pt x="123444" y="1524"/>
                  </a:moveTo>
                  <a:lnTo>
                    <a:pt x="123444" y="130429"/>
                  </a:lnTo>
                </a:path>
                <a:path w="243839" h="245744">
                  <a:moveTo>
                    <a:pt x="123444" y="131063"/>
                  </a:moveTo>
                  <a:lnTo>
                    <a:pt x="210058" y="212089"/>
                  </a:lnTo>
                </a:path>
                <a:path w="243839" h="245744">
                  <a:moveTo>
                    <a:pt x="212471" y="39750"/>
                  </a:moveTo>
                  <a:lnTo>
                    <a:pt x="122809" y="131318"/>
                  </a:lnTo>
                  <a:lnTo>
                    <a:pt x="0" y="131318"/>
                  </a:lnTo>
                </a:path>
              </a:pathLst>
            </a:custGeom>
            <a:ln w="12192">
              <a:solidFill>
                <a:srgbClr val="289E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5254752" y="2255519"/>
              <a:ext cx="55880" cy="0"/>
            </a:xfrm>
            <a:custGeom>
              <a:avLst/>
              <a:gdLst/>
              <a:ahLst/>
              <a:cxnLst/>
              <a:rect l="l" t="t" r="r" b="b"/>
              <a:pathLst>
                <a:path w="55879" h="0">
                  <a:moveTo>
                    <a:pt x="55499" y="0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F1F4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5393944" y="2735960"/>
              <a:ext cx="201930" cy="200025"/>
            </a:xfrm>
            <a:custGeom>
              <a:avLst/>
              <a:gdLst/>
              <a:ahLst/>
              <a:cxnLst/>
              <a:rect l="l" t="t" r="r" b="b"/>
              <a:pathLst>
                <a:path w="201929" h="200025">
                  <a:moveTo>
                    <a:pt x="201421" y="0"/>
                  </a:moveTo>
                  <a:lnTo>
                    <a:pt x="201421" y="84709"/>
                  </a:lnTo>
                </a:path>
                <a:path w="201929" h="200025">
                  <a:moveTo>
                    <a:pt x="201421" y="114300"/>
                  </a:moveTo>
                  <a:lnTo>
                    <a:pt x="201421" y="142621"/>
                  </a:lnTo>
                </a:path>
                <a:path w="201929" h="200025">
                  <a:moveTo>
                    <a:pt x="0" y="200025"/>
                  </a:moveTo>
                  <a:lnTo>
                    <a:pt x="86359" y="200025"/>
                  </a:lnTo>
                </a:path>
                <a:path w="201929" h="200025">
                  <a:moveTo>
                    <a:pt x="115696" y="200025"/>
                  </a:moveTo>
                  <a:lnTo>
                    <a:pt x="144017" y="200025"/>
                  </a:lnTo>
                </a:path>
              </a:pathLst>
            </a:custGeom>
            <a:ln w="12192">
              <a:solidFill>
                <a:srgbClr val="289E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447157" y="2787776"/>
              <a:ext cx="318516" cy="334518"/>
            </a:xfrm>
            <a:prstGeom prst="rect">
              <a:avLst/>
            </a:prstGeom>
          </p:spPr>
        </p:pic>
        <p:sp>
          <p:nvSpPr>
            <p:cNvPr id="34" name="object 34" descr=""/>
            <p:cNvSpPr/>
            <p:nvPr/>
          </p:nvSpPr>
          <p:spPr>
            <a:xfrm>
              <a:off x="5321554" y="3747261"/>
              <a:ext cx="238125" cy="262890"/>
            </a:xfrm>
            <a:custGeom>
              <a:avLst/>
              <a:gdLst/>
              <a:ahLst/>
              <a:cxnLst/>
              <a:rect l="l" t="t" r="r" b="b"/>
              <a:pathLst>
                <a:path w="238125" h="262889">
                  <a:moveTo>
                    <a:pt x="222250" y="76835"/>
                  </a:moveTo>
                  <a:lnTo>
                    <a:pt x="231775" y="63373"/>
                  </a:lnTo>
                  <a:lnTo>
                    <a:pt x="238125" y="54482"/>
                  </a:lnTo>
                  <a:lnTo>
                    <a:pt x="232663" y="48513"/>
                  </a:lnTo>
                  <a:lnTo>
                    <a:pt x="227203" y="42418"/>
                  </a:lnTo>
                  <a:lnTo>
                    <a:pt x="221742" y="36449"/>
                  </a:lnTo>
                  <a:lnTo>
                    <a:pt x="185293" y="55118"/>
                  </a:lnTo>
                  <a:lnTo>
                    <a:pt x="179135" y="51093"/>
                  </a:lnTo>
                  <a:lnTo>
                    <a:pt x="172704" y="47593"/>
                  </a:lnTo>
                  <a:lnTo>
                    <a:pt x="166058" y="44616"/>
                  </a:lnTo>
                  <a:lnTo>
                    <a:pt x="159258" y="42163"/>
                  </a:lnTo>
                  <a:lnTo>
                    <a:pt x="152019" y="2031"/>
                  </a:lnTo>
                  <a:lnTo>
                    <a:pt x="144272" y="1143"/>
                  </a:lnTo>
                  <a:lnTo>
                    <a:pt x="136017" y="507"/>
                  </a:lnTo>
                  <a:lnTo>
                    <a:pt x="127888" y="0"/>
                  </a:lnTo>
                  <a:lnTo>
                    <a:pt x="115570" y="38735"/>
                  </a:lnTo>
                  <a:lnTo>
                    <a:pt x="108509" y="40259"/>
                  </a:lnTo>
                  <a:lnTo>
                    <a:pt x="101473" y="42354"/>
                  </a:lnTo>
                  <a:lnTo>
                    <a:pt x="94531" y="45021"/>
                  </a:lnTo>
                  <a:lnTo>
                    <a:pt x="87757" y="48260"/>
                  </a:lnTo>
                  <a:lnTo>
                    <a:pt x="54229" y="24892"/>
                  </a:lnTo>
                  <a:lnTo>
                    <a:pt x="48133" y="30352"/>
                  </a:lnTo>
                  <a:lnTo>
                    <a:pt x="42163" y="35813"/>
                  </a:lnTo>
                  <a:lnTo>
                    <a:pt x="36068" y="41275"/>
                  </a:lnTo>
                  <a:lnTo>
                    <a:pt x="54737" y="77469"/>
                  </a:lnTo>
                  <a:lnTo>
                    <a:pt x="50714" y="83633"/>
                  </a:lnTo>
                  <a:lnTo>
                    <a:pt x="47228" y="90106"/>
                  </a:lnTo>
                  <a:lnTo>
                    <a:pt x="44289" y="96865"/>
                  </a:lnTo>
                  <a:lnTo>
                    <a:pt x="41910" y="103886"/>
                  </a:lnTo>
                  <a:lnTo>
                    <a:pt x="1650" y="110998"/>
                  </a:lnTo>
                  <a:lnTo>
                    <a:pt x="1143" y="119125"/>
                  </a:lnTo>
                  <a:lnTo>
                    <a:pt x="508" y="126873"/>
                  </a:lnTo>
                  <a:lnTo>
                    <a:pt x="0" y="134874"/>
                  </a:lnTo>
                  <a:lnTo>
                    <a:pt x="38735" y="147446"/>
                  </a:lnTo>
                  <a:lnTo>
                    <a:pt x="40257" y="154557"/>
                  </a:lnTo>
                  <a:lnTo>
                    <a:pt x="42338" y="161559"/>
                  </a:lnTo>
                  <a:lnTo>
                    <a:pt x="44967" y="168396"/>
                  </a:lnTo>
                  <a:lnTo>
                    <a:pt x="48133" y="175006"/>
                  </a:lnTo>
                  <a:lnTo>
                    <a:pt x="24892" y="208661"/>
                  </a:lnTo>
                  <a:lnTo>
                    <a:pt x="30353" y="214630"/>
                  </a:lnTo>
                  <a:lnTo>
                    <a:pt x="35813" y="220725"/>
                  </a:lnTo>
                  <a:lnTo>
                    <a:pt x="41275" y="226694"/>
                  </a:lnTo>
                  <a:lnTo>
                    <a:pt x="77724" y="208025"/>
                  </a:lnTo>
                  <a:lnTo>
                    <a:pt x="83883" y="212050"/>
                  </a:lnTo>
                  <a:lnTo>
                    <a:pt x="90328" y="215550"/>
                  </a:lnTo>
                  <a:lnTo>
                    <a:pt x="97012" y="218527"/>
                  </a:lnTo>
                  <a:lnTo>
                    <a:pt x="103886" y="220980"/>
                  </a:lnTo>
                  <a:lnTo>
                    <a:pt x="110998" y="261112"/>
                  </a:lnTo>
                  <a:lnTo>
                    <a:pt x="118999" y="261746"/>
                  </a:lnTo>
                  <a:lnTo>
                    <a:pt x="127126" y="262255"/>
                  </a:lnTo>
                  <a:lnTo>
                    <a:pt x="135128" y="262889"/>
                  </a:lnTo>
                  <a:lnTo>
                    <a:pt x="147700" y="223774"/>
                  </a:lnTo>
                  <a:lnTo>
                    <a:pt x="154771" y="222255"/>
                  </a:lnTo>
                  <a:lnTo>
                    <a:pt x="161686" y="220202"/>
                  </a:lnTo>
                  <a:lnTo>
                    <a:pt x="168435" y="217648"/>
                  </a:lnTo>
                  <a:lnTo>
                    <a:pt x="175006" y="214630"/>
                  </a:lnTo>
                  <a:lnTo>
                    <a:pt x="208787" y="237870"/>
                  </a:lnTo>
                  <a:lnTo>
                    <a:pt x="214884" y="232410"/>
                  </a:lnTo>
                  <a:lnTo>
                    <a:pt x="220853" y="226949"/>
                  </a:lnTo>
                  <a:lnTo>
                    <a:pt x="226949" y="221487"/>
                  </a:lnTo>
                  <a:lnTo>
                    <a:pt x="219201" y="206629"/>
                  </a:lnTo>
                  <a:lnTo>
                    <a:pt x="212598" y="193929"/>
                  </a:lnTo>
                </a:path>
              </a:pathLst>
            </a:custGeom>
            <a:ln w="12192">
              <a:solidFill>
                <a:srgbClr val="F1F4F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394706" y="3820413"/>
              <a:ext cx="100584" cy="116585"/>
            </a:xfrm>
            <a:prstGeom prst="rect">
              <a:avLst/>
            </a:prstGeom>
          </p:spPr>
        </p:pic>
        <p:pic>
          <p:nvPicPr>
            <p:cNvPr id="36" name="object 36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565394" y="3655822"/>
              <a:ext cx="180594" cy="180847"/>
            </a:xfrm>
            <a:prstGeom prst="rect">
              <a:avLst/>
            </a:prstGeom>
          </p:spPr>
        </p:pic>
        <p:sp>
          <p:nvSpPr>
            <p:cNvPr id="37" name="object 37" descr=""/>
            <p:cNvSpPr/>
            <p:nvPr/>
          </p:nvSpPr>
          <p:spPr>
            <a:xfrm>
              <a:off x="5213223" y="3736594"/>
              <a:ext cx="619125" cy="1122680"/>
            </a:xfrm>
            <a:custGeom>
              <a:avLst/>
              <a:gdLst/>
              <a:ahLst/>
              <a:cxnLst/>
              <a:rect l="l" t="t" r="r" b="b"/>
              <a:pathLst>
                <a:path w="619125" h="1122679">
                  <a:moveTo>
                    <a:pt x="311785" y="99059"/>
                  </a:moveTo>
                  <a:lnTo>
                    <a:pt x="324858" y="100905"/>
                  </a:lnTo>
                  <a:lnTo>
                    <a:pt x="336454" y="106108"/>
                  </a:lnTo>
                  <a:lnTo>
                    <a:pt x="346003" y="114169"/>
                  </a:lnTo>
                  <a:lnTo>
                    <a:pt x="352932" y="124586"/>
                  </a:lnTo>
                  <a:lnTo>
                    <a:pt x="534415" y="124586"/>
                  </a:lnTo>
                  <a:lnTo>
                    <a:pt x="541450" y="114169"/>
                  </a:lnTo>
                  <a:lnTo>
                    <a:pt x="550973" y="106108"/>
                  </a:lnTo>
                  <a:lnTo>
                    <a:pt x="562473" y="100905"/>
                  </a:lnTo>
                  <a:lnTo>
                    <a:pt x="575437" y="99059"/>
                  </a:lnTo>
                  <a:lnTo>
                    <a:pt x="589867" y="101365"/>
                  </a:lnTo>
                  <a:lnTo>
                    <a:pt x="602392" y="107791"/>
                  </a:lnTo>
                  <a:lnTo>
                    <a:pt x="612298" y="117598"/>
                  </a:lnTo>
                  <a:lnTo>
                    <a:pt x="618871" y="130047"/>
                  </a:lnTo>
                  <a:lnTo>
                    <a:pt x="581532" y="130047"/>
                  </a:lnTo>
                  <a:lnTo>
                    <a:pt x="581532" y="159638"/>
                  </a:lnTo>
                  <a:lnTo>
                    <a:pt x="618871" y="159638"/>
                  </a:lnTo>
                  <a:lnTo>
                    <a:pt x="612298" y="172069"/>
                  </a:lnTo>
                  <a:lnTo>
                    <a:pt x="602392" y="181832"/>
                  </a:lnTo>
                  <a:lnTo>
                    <a:pt x="589867" y="188213"/>
                  </a:lnTo>
                  <a:lnTo>
                    <a:pt x="575437" y="190499"/>
                  </a:lnTo>
                  <a:lnTo>
                    <a:pt x="562473" y="188618"/>
                  </a:lnTo>
                  <a:lnTo>
                    <a:pt x="550973" y="183356"/>
                  </a:lnTo>
                  <a:lnTo>
                    <a:pt x="541450" y="175283"/>
                  </a:lnTo>
                  <a:lnTo>
                    <a:pt x="534415" y="164972"/>
                  </a:lnTo>
                  <a:lnTo>
                    <a:pt x="352932" y="164972"/>
                  </a:lnTo>
                  <a:lnTo>
                    <a:pt x="345896" y="175390"/>
                  </a:lnTo>
                  <a:lnTo>
                    <a:pt x="336359" y="183451"/>
                  </a:lnTo>
                  <a:lnTo>
                    <a:pt x="324822" y="188654"/>
                  </a:lnTo>
                  <a:lnTo>
                    <a:pt x="311785" y="190499"/>
                  </a:lnTo>
                  <a:lnTo>
                    <a:pt x="297372" y="188213"/>
                  </a:lnTo>
                  <a:lnTo>
                    <a:pt x="284876" y="181832"/>
                  </a:lnTo>
                  <a:lnTo>
                    <a:pt x="274976" y="172069"/>
                  </a:lnTo>
                  <a:lnTo>
                    <a:pt x="268350" y="159638"/>
                  </a:lnTo>
                  <a:lnTo>
                    <a:pt x="305688" y="159638"/>
                  </a:lnTo>
                  <a:lnTo>
                    <a:pt x="305688" y="130047"/>
                  </a:lnTo>
                  <a:lnTo>
                    <a:pt x="268350" y="130047"/>
                  </a:lnTo>
                  <a:lnTo>
                    <a:pt x="274976" y="117562"/>
                  </a:lnTo>
                  <a:lnTo>
                    <a:pt x="284876" y="107695"/>
                  </a:lnTo>
                  <a:lnTo>
                    <a:pt x="297372" y="101258"/>
                  </a:lnTo>
                  <a:lnTo>
                    <a:pt x="311785" y="99059"/>
                  </a:lnTo>
                  <a:close/>
                </a:path>
                <a:path w="619125" h="1122679">
                  <a:moveTo>
                    <a:pt x="250698" y="141985"/>
                  </a:moveTo>
                  <a:lnTo>
                    <a:pt x="250698" y="149732"/>
                  </a:lnTo>
                  <a:lnTo>
                    <a:pt x="244348" y="156082"/>
                  </a:lnTo>
                  <a:lnTo>
                    <a:pt x="236600" y="156082"/>
                  </a:lnTo>
                  <a:lnTo>
                    <a:pt x="228853" y="156082"/>
                  </a:lnTo>
                  <a:lnTo>
                    <a:pt x="222503" y="149732"/>
                  </a:lnTo>
                  <a:lnTo>
                    <a:pt x="222503" y="141985"/>
                  </a:lnTo>
                  <a:lnTo>
                    <a:pt x="222503" y="134238"/>
                  </a:lnTo>
                  <a:lnTo>
                    <a:pt x="228853" y="127888"/>
                  </a:lnTo>
                  <a:lnTo>
                    <a:pt x="236600" y="127888"/>
                  </a:lnTo>
                  <a:lnTo>
                    <a:pt x="244348" y="127888"/>
                  </a:lnTo>
                  <a:lnTo>
                    <a:pt x="250698" y="134238"/>
                  </a:lnTo>
                  <a:lnTo>
                    <a:pt x="250698" y="141985"/>
                  </a:lnTo>
                  <a:close/>
                </a:path>
                <a:path w="619125" h="1122679">
                  <a:moveTo>
                    <a:pt x="452247" y="10413"/>
                  </a:moveTo>
                  <a:lnTo>
                    <a:pt x="452247" y="16255"/>
                  </a:lnTo>
                  <a:lnTo>
                    <a:pt x="447675" y="20827"/>
                  </a:lnTo>
                  <a:lnTo>
                    <a:pt x="441832" y="20827"/>
                  </a:lnTo>
                  <a:lnTo>
                    <a:pt x="436117" y="20827"/>
                  </a:lnTo>
                  <a:lnTo>
                    <a:pt x="431418" y="16255"/>
                  </a:lnTo>
                  <a:lnTo>
                    <a:pt x="431418" y="10413"/>
                  </a:lnTo>
                  <a:lnTo>
                    <a:pt x="431418" y="4698"/>
                  </a:lnTo>
                  <a:lnTo>
                    <a:pt x="436117" y="0"/>
                  </a:lnTo>
                  <a:lnTo>
                    <a:pt x="441832" y="0"/>
                  </a:lnTo>
                  <a:lnTo>
                    <a:pt x="447675" y="0"/>
                  </a:lnTo>
                  <a:lnTo>
                    <a:pt x="452247" y="4698"/>
                  </a:lnTo>
                  <a:lnTo>
                    <a:pt x="452247" y="10413"/>
                  </a:lnTo>
                  <a:close/>
                </a:path>
                <a:path w="619125" h="1122679">
                  <a:moveTo>
                    <a:pt x="106044" y="1101978"/>
                  </a:moveTo>
                  <a:lnTo>
                    <a:pt x="145913" y="1083169"/>
                  </a:lnTo>
                  <a:lnTo>
                    <a:pt x="181244" y="1059989"/>
                  </a:lnTo>
                  <a:lnTo>
                    <a:pt x="216153" y="1032001"/>
                  </a:lnTo>
                  <a:lnTo>
                    <a:pt x="276137" y="952511"/>
                  </a:lnTo>
                  <a:lnTo>
                    <a:pt x="303593" y="882141"/>
                  </a:lnTo>
                  <a:lnTo>
                    <a:pt x="310951" y="831869"/>
                  </a:lnTo>
                  <a:lnTo>
                    <a:pt x="310641" y="812672"/>
                  </a:lnTo>
                  <a:lnTo>
                    <a:pt x="291463" y="812363"/>
                  </a:lnTo>
                  <a:lnTo>
                    <a:pt x="241220" y="819721"/>
                  </a:lnTo>
                  <a:lnTo>
                    <a:pt x="170856" y="847177"/>
                  </a:lnTo>
                  <a:lnTo>
                    <a:pt x="91312" y="907160"/>
                  </a:lnTo>
                  <a:lnTo>
                    <a:pt x="63468" y="942070"/>
                  </a:lnTo>
                  <a:lnTo>
                    <a:pt x="40306" y="977401"/>
                  </a:lnTo>
                  <a:lnTo>
                    <a:pt x="21336" y="1017269"/>
                  </a:lnTo>
                  <a:lnTo>
                    <a:pt x="106044" y="1101978"/>
                  </a:lnTo>
                  <a:close/>
                </a:path>
                <a:path w="619125" h="1122679">
                  <a:moveTo>
                    <a:pt x="40893" y="1036192"/>
                  </a:moveTo>
                  <a:lnTo>
                    <a:pt x="0" y="1036827"/>
                  </a:lnTo>
                  <a:lnTo>
                    <a:pt x="85725" y="1122425"/>
                  </a:lnTo>
                  <a:lnTo>
                    <a:pt x="85725" y="1081023"/>
                  </a:lnTo>
                  <a:lnTo>
                    <a:pt x="40893" y="1036192"/>
                  </a:lnTo>
                  <a:close/>
                </a:path>
              </a:pathLst>
            </a:custGeom>
            <a:ln w="12192">
              <a:solidFill>
                <a:srgbClr val="F1F4F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335143" y="4766691"/>
              <a:ext cx="97119" cy="161797"/>
            </a:xfrm>
            <a:prstGeom prst="rect">
              <a:avLst/>
            </a:prstGeom>
          </p:spPr>
        </p:pic>
        <p:pic>
          <p:nvPicPr>
            <p:cNvPr id="39" name="object 39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144643" y="4642012"/>
              <a:ext cx="161417" cy="96738"/>
            </a:xfrm>
            <a:prstGeom prst="rect">
              <a:avLst/>
            </a:prstGeom>
          </p:spPr>
        </p:pic>
        <p:sp>
          <p:nvSpPr>
            <p:cNvPr id="40" name="object 40" descr=""/>
            <p:cNvSpPr/>
            <p:nvPr/>
          </p:nvSpPr>
          <p:spPr>
            <a:xfrm>
              <a:off x="5156835" y="4812537"/>
              <a:ext cx="106045" cy="107314"/>
            </a:xfrm>
            <a:custGeom>
              <a:avLst/>
              <a:gdLst/>
              <a:ahLst/>
              <a:cxnLst/>
              <a:rect l="l" t="t" r="r" b="b"/>
              <a:pathLst>
                <a:path w="106045" h="107314">
                  <a:moveTo>
                    <a:pt x="55625" y="0"/>
                  </a:moveTo>
                  <a:lnTo>
                    <a:pt x="0" y="56895"/>
                  </a:lnTo>
                </a:path>
                <a:path w="106045" h="107314">
                  <a:moveTo>
                    <a:pt x="105790" y="50292"/>
                  </a:moveTo>
                  <a:lnTo>
                    <a:pt x="48894" y="107187"/>
                  </a:lnTo>
                </a:path>
                <a:path w="106045" h="107314">
                  <a:moveTo>
                    <a:pt x="71881" y="34925"/>
                  </a:moveTo>
                  <a:lnTo>
                    <a:pt x="0" y="106806"/>
                  </a:lnTo>
                </a:path>
              </a:pathLst>
            </a:custGeom>
            <a:ln w="12192">
              <a:solidFill>
                <a:srgbClr val="289E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368798" y="4586954"/>
              <a:ext cx="118618" cy="116935"/>
            </a:xfrm>
            <a:prstGeom prst="rect">
              <a:avLst/>
            </a:prstGeom>
          </p:spPr>
        </p:pic>
        <p:pic>
          <p:nvPicPr>
            <p:cNvPr id="42" name="object 42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972431" y="5418962"/>
              <a:ext cx="176784" cy="178155"/>
            </a:xfrm>
            <a:prstGeom prst="rect">
              <a:avLst/>
            </a:prstGeom>
          </p:spPr>
        </p:pic>
        <p:sp>
          <p:nvSpPr>
            <p:cNvPr id="43" name="object 43" descr=""/>
            <p:cNvSpPr/>
            <p:nvPr/>
          </p:nvSpPr>
          <p:spPr>
            <a:xfrm>
              <a:off x="4949825" y="5375342"/>
              <a:ext cx="243840" cy="166370"/>
            </a:xfrm>
            <a:custGeom>
              <a:avLst/>
              <a:gdLst/>
              <a:ahLst/>
              <a:cxnLst/>
              <a:rect l="l" t="t" r="r" b="b"/>
              <a:pathLst>
                <a:path w="243839" h="166370">
                  <a:moveTo>
                    <a:pt x="0" y="60257"/>
                  </a:moveTo>
                  <a:lnTo>
                    <a:pt x="26378" y="30440"/>
                  </a:lnTo>
                  <a:lnTo>
                    <a:pt x="67865" y="7171"/>
                  </a:lnTo>
                  <a:lnTo>
                    <a:pt x="119997" y="0"/>
                  </a:lnTo>
                  <a:lnTo>
                    <a:pt x="178308" y="18474"/>
                  </a:lnTo>
                  <a:lnTo>
                    <a:pt x="205978" y="40197"/>
                  </a:lnTo>
                  <a:lnTo>
                    <a:pt x="229933" y="73100"/>
                  </a:lnTo>
                  <a:lnTo>
                    <a:pt x="243601" y="115647"/>
                  </a:lnTo>
                  <a:lnTo>
                    <a:pt x="240411" y="166302"/>
                  </a:lnTo>
                </a:path>
              </a:pathLst>
            </a:custGeom>
            <a:ln w="12191">
              <a:solidFill>
                <a:srgbClr val="289E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047361" y="5523483"/>
              <a:ext cx="161798" cy="124739"/>
            </a:xfrm>
            <a:prstGeom prst="rect">
              <a:avLst/>
            </a:prstGeom>
          </p:spPr>
        </p:pic>
        <p:sp>
          <p:nvSpPr>
            <p:cNvPr id="45" name="object 45" descr=""/>
            <p:cNvSpPr/>
            <p:nvPr/>
          </p:nvSpPr>
          <p:spPr>
            <a:xfrm>
              <a:off x="4928616" y="5475605"/>
              <a:ext cx="5080" cy="66675"/>
            </a:xfrm>
            <a:custGeom>
              <a:avLst/>
              <a:gdLst/>
              <a:ahLst/>
              <a:cxnLst/>
              <a:rect l="l" t="t" r="r" b="b"/>
              <a:pathLst>
                <a:path w="5079" h="66675">
                  <a:moveTo>
                    <a:pt x="4445" y="66167"/>
                  </a:moveTo>
                  <a:lnTo>
                    <a:pt x="1234" y="50988"/>
                  </a:lnTo>
                  <a:lnTo>
                    <a:pt x="0" y="34845"/>
                  </a:lnTo>
                  <a:lnTo>
                    <a:pt x="1051" y="17821"/>
                  </a:lnTo>
                  <a:lnTo>
                    <a:pt x="4699" y="0"/>
                  </a:lnTo>
                </a:path>
              </a:pathLst>
            </a:custGeom>
            <a:ln w="12192">
              <a:solidFill>
                <a:srgbClr val="289E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4920107" y="5470143"/>
              <a:ext cx="20955" cy="18415"/>
            </a:xfrm>
            <a:custGeom>
              <a:avLst/>
              <a:gdLst/>
              <a:ahLst/>
              <a:cxnLst/>
              <a:rect l="l" t="t" r="r" b="b"/>
              <a:pathLst>
                <a:path w="20954" h="18414">
                  <a:moveTo>
                    <a:pt x="13969" y="0"/>
                  </a:moveTo>
                  <a:lnTo>
                    <a:pt x="2285" y="6349"/>
                  </a:lnTo>
                  <a:lnTo>
                    <a:pt x="0" y="13842"/>
                  </a:lnTo>
                  <a:lnTo>
                    <a:pt x="11937" y="7492"/>
                  </a:lnTo>
                  <a:lnTo>
                    <a:pt x="18795" y="18414"/>
                  </a:lnTo>
                  <a:lnTo>
                    <a:pt x="20827" y="10921"/>
                  </a:lnTo>
                  <a:lnTo>
                    <a:pt x="13969" y="0"/>
                  </a:lnTo>
                  <a:close/>
                </a:path>
              </a:pathLst>
            </a:custGeom>
            <a:solidFill>
              <a:srgbClr val="527E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4920107" y="5470143"/>
              <a:ext cx="20955" cy="18415"/>
            </a:xfrm>
            <a:custGeom>
              <a:avLst/>
              <a:gdLst/>
              <a:ahLst/>
              <a:cxnLst/>
              <a:rect l="l" t="t" r="r" b="b"/>
              <a:pathLst>
                <a:path w="20954" h="18414">
                  <a:moveTo>
                    <a:pt x="18795" y="18414"/>
                  </a:moveTo>
                  <a:lnTo>
                    <a:pt x="11937" y="7492"/>
                  </a:lnTo>
                  <a:lnTo>
                    <a:pt x="0" y="13842"/>
                  </a:lnTo>
                  <a:lnTo>
                    <a:pt x="2285" y="6349"/>
                  </a:lnTo>
                  <a:lnTo>
                    <a:pt x="13969" y="0"/>
                  </a:lnTo>
                  <a:lnTo>
                    <a:pt x="20827" y="10921"/>
                  </a:lnTo>
                  <a:lnTo>
                    <a:pt x="18795" y="18414"/>
                  </a:lnTo>
                  <a:close/>
                </a:path>
              </a:pathLst>
            </a:custGeom>
            <a:ln w="12192">
              <a:solidFill>
                <a:srgbClr val="289E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4777650" y="5566069"/>
              <a:ext cx="242570" cy="235585"/>
            </a:xfrm>
            <a:custGeom>
              <a:avLst/>
              <a:gdLst/>
              <a:ahLst/>
              <a:cxnLst/>
              <a:rect l="l" t="t" r="r" b="b"/>
              <a:pathLst>
                <a:path w="242570" h="235585">
                  <a:moveTo>
                    <a:pt x="242278" y="55140"/>
                  </a:moveTo>
                  <a:lnTo>
                    <a:pt x="214383" y="26759"/>
                  </a:lnTo>
                  <a:lnTo>
                    <a:pt x="173142" y="5587"/>
                  </a:lnTo>
                  <a:lnTo>
                    <a:pt x="122495" y="0"/>
                  </a:lnTo>
                  <a:lnTo>
                    <a:pt x="66383" y="18374"/>
                  </a:lnTo>
                  <a:lnTo>
                    <a:pt x="24663" y="56909"/>
                  </a:lnTo>
                  <a:lnTo>
                    <a:pt x="470" y="120114"/>
                  </a:lnTo>
                  <a:lnTo>
                    <a:pt x="0" y="132139"/>
                  </a:lnTo>
                  <a:lnTo>
                    <a:pt x="2994" y="161789"/>
                  </a:lnTo>
                  <a:lnTo>
                    <a:pt x="16061" y="199420"/>
                  </a:lnTo>
                  <a:lnTo>
                    <a:pt x="45809" y="235391"/>
                  </a:lnTo>
                </a:path>
              </a:pathLst>
            </a:custGeom>
            <a:ln w="12192">
              <a:solidFill>
                <a:srgbClr val="F1F4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5005451" y="5607418"/>
              <a:ext cx="20955" cy="20320"/>
            </a:xfrm>
            <a:custGeom>
              <a:avLst/>
              <a:gdLst/>
              <a:ahLst/>
              <a:cxnLst/>
              <a:rect l="l" t="t" r="r" b="b"/>
              <a:pathLst>
                <a:path w="20954" h="20320">
                  <a:moveTo>
                    <a:pt x="16256" y="0"/>
                  </a:moveTo>
                  <a:lnTo>
                    <a:pt x="13462" y="13423"/>
                  </a:lnTo>
                  <a:lnTo>
                    <a:pt x="0" y="10566"/>
                  </a:lnTo>
                  <a:lnTo>
                    <a:pt x="4572" y="17716"/>
                  </a:lnTo>
                  <a:lnTo>
                    <a:pt x="18034" y="20281"/>
                  </a:lnTo>
                  <a:lnTo>
                    <a:pt x="20827" y="7137"/>
                  </a:lnTo>
                  <a:lnTo>
                    <a:pt x="16256" y="0"/>
                  </a:lnTo>
                  <a:close/>
                </a:path>
              </a:pathLst>
            </a:custGeom>
            <a:solidFill>
              <a:srgbClr val="222E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5005451" y="5607418"/>
              <a:ext cx="20955" cy="20320"/>
            </a:xfrm>
            <a:custGeom>
              <a:avLst/>
              <a:gdLst/>
              <a:ahLst/>
              <a:cxnLst/>
              <a:rect l="l" t="t" r="r" b="b"/>
              <a:pathLst>
                <a:path w="20954" h="20320">
                  <a:moveTo>
                    <a:pt x="16256" y="0"/>
                  </a:moveTo>
                  <a:lnTo>
                    <a:pt x="13462" y="13423"/>
                  </a:lnTo>
                  <a:lnTo>
                    <a:pt x="0" y="10566"/>
                  </a:lnTo>
                  <a:lnTo>
                    <a:pt x="4572" y="17716"/>
                  </a:lnTo>
                  <a:lnTo>
                    <a:pt x="18034" y="20281"/>
                  </a:lnTo>
                  <a:lnTo>
                    <a:pt x="20827" y="7137"/>
                  </a:lnTo>
                  <a:lnTo>
                    <a:pt x="16256" y="0"/>
                  </a:lnTo>
                  <a:close/>
                </a:path>
              </a:pathLst>
            </a:custGeom>
            <a:ln w="12192">
              <a:solidFill>
                <a:srgbClr val="F1F4F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1" name="object 51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836287" y="5633288"/>
              <a:ext cx="214639" cy="208610"/>
            </a:xfrm>
            <a:prstGeom prst="rect">
              <a:avLst/>
            </a:prstGeom>
          </p:spPr>
        </p:pic>
      </p:grpSp>
      <p:sp>
        <p:nvSpPr>
          <p:cNvPr id="52" name="object 5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2022,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 spc="5"/>
              <a:t> </a:t>
            </a:r>
            <a:r>
              <a:rPr dirty="0" spc="-25"/>
              <a:t>affiliates.</a:t>
            </a:r>
            <a:r>
              <a:rPr dirty="0" spc="-10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961388" y="1466088"/>
            <a:ext cx="7165975" cy="4213860"/>
            <a:chOff x="1961388" y="1466088"/>
            <a:chExt cx="7165975" cy="421386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65960" y="3947160"/>
              <a:ext cx="1133868" cy="1732788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997964" y="3979164"/>
              <a:ext cx="1019810" cy="1618615"/>
            </a:xfrm>
            <a:custGeom>
              <a:avLst/>
              <a:gdLst/>
              <a:ahLst/>
              <a:cxnLst/>
              <a:rect l="l" t="t" r="r" b="b"/>
              <a:pathLst>
                <a:path w="1019810" h="1618614">
                  <a:moveTo>
                    <a:pt x="1019556" y="0"/>
                  </a:moveTo>
                  <a:lnTo>
                    <a:pt x="0" y="0"/>
                  </a:lnTo>
                  <a:lnTo>
                    <a:pt x="0" y="1618488"/>
                  </a:lnTo>
                  <a:lnTo>
                    <a:pt x="1019556" y="1618488"/>
                  </a:lnTo>
                  <a:lnTo>
                    <a:pt x="101955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997964" y="3979164"/>
              <a:ext cx="1019810" cy="1618615"/>
            </a:xfrm>
            <a:custGeom>
              <a:avLst/>
              <a:gdLst/>
              <a:ahLst/>
              <a:cxnLst/>
              <a:rect l="l" t="t" r="r" b="b"/>
              <a:pathLst>
                <a:path w="1019810" h="1618614">
                  <a:moveTo>
                    <a:pt x="0" y="1618488"/>
                  </a:moveTo>
                  <a:lnTo>
                    <a:pt x="1019556" y="1618488"/>
                  </a:lnTo>
                  <a:lnTo>
                    <a:pt x="1019556" y="0"/>
                  </a:lnTo>
                  <a:lnTo>
                    <a:pt x="0" y="0"/>
                  </a:lnTo>
                  <a:lnTo>
                    <a:pt x="0" y="1618488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61388" y="1466088"/>
              <a:ext cx="1132319" cy="2478024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993392" y="1498092"/>
              <a:ext cx="1018540" cy="2364105"/>
            </a:xfrm>
            <a:custGeom>
              <a:avLst/>
              <a:gdLst/>
              <a:ahLst/>
              <a:cxnLst/>
              <a:rect l="l" t="t" r="r" b="b"/>
              <a:pathLst>
                <a:path w="1018539" h="2364104">
                  <a:moveTo>
                    <a:pt x="1018032" y="0"/>
                  </a:moveTo>
                  <a:lnTo>
                    <a:pt x="0" y="0"/>
                  </a:lnTo>
                  <a:lnTo>
                    <a:pt x="0" y="2363723"/>
                  </a:lnTo>
                  <a:lnTo>
                    <a:pt x="1018032" y="2363723"/>
                  </a:lnTo>
                  <a:lnTo>
                    <a:pt x="101803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07935" y="1783080"/>
              <a:ext cx="2019300" cy="3896867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7139940" y="1815084"/>
              <a:ext cx="1905000" cy="3782695"/>
            </a:xfrm>
            <a:custGeom>
              <a:avLst/>
              <a:gdLst/>
              <a:ahLst/>
              <a:cxnLst/>
              <a:rect l="l" t="t" r="r" b="b"/>
              <a:pathLst>
                <a:path w="1905000" h="3782695">
                  <a:moveTo>
                    <a:pt x="1905000" y="0"/>
                  </a:moveTo>
                  <a:lnTo>
                    <a:pt x="0" y="0"/>
                  </a:lnTo>
                  <a:lnTo>
                    <a:pt x="0" y="3782567"/>
                  </a:lnTo>
                  <a:lnTo>
                    <a:pt x="1905000" y="3782567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7139940" y="1815084"/>
              <a:ext cx="1905000" cy="3782695"/>
            </a:xfrm>
            <a:custGeom>
              <a:avLst/>
              <a:gdLst/>
              <a:ahLst/>
              <a:cxnLst/>
              <a:rect l="l" t="t" r="r" b="b"/>
              <a:pathLst>
                <a:path w="1905000" h="3782695">
                  <a:moveTo>
                    <a:pt x="0" y="3782567"/>
                  </a:moveTo>
                  <a:lnTo>
                    <a:pt x="1905000" y="3782567"/>
                  </a:lnTo>
                  <a:lnTo>
                    <a:pt x="1905000" y="0"/>
                  </a:lnTo>
                  <a:lnTo>
                    <a:pt x="0" y="0"/>
                  </a:lnTo>
                  <a:lnTo>
                    <a:pt x="0" y="3782567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77796" y="4098036"/>
              <a:ext cx="694944" cy="693419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34868" y="4504956"/>
              <a:ext cx="623341" cy="426707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3166872" y="4546092"/>
              <a:ext cx="508000" cy="295910"/>
            </a:xfrm>
            <a:custGeom>
              <a:avLst/>
              <a:gdLst/>
              <a:ahLst/>
              <a:cxnLst/>
              <a:rect l="l" t="t" r="r" b="b"/>
              <a:pathLst>
                <a:path w="508000" h="295910">
                  <a:moveTo>
                    <a:pt x="359663" y="0"/>
                  </a:moveTo>
                  <a:lnTo>
                    <a:pt x="359663" y="73913"/>
                  </a:lnTo>
                  <a:lnTo>
                    <a:pt x="0" y="73913"/>
                  </a:lnTo>
                  <a:lnTo>
                    <a:pt x="0" y="221741"/>
                  </a:lnTo>
                  <a:lnTo>
                    <a:pt x="359663" y="221741"/>
                  </a:lnTo>
                  <a:lnTo>
                    <a:pt x="359663" y="295655"/>
                  </a:lnTo>
                  <a:lnTo>
                    <a:pt x="507491" y="147827"/>
                  </a:lnTo>
                  <a:lnTo>
                    <a:pt x="359663" y="0"/>
                  </a:lnTo>
                  <a:close/>
                </a:path>
              </a:pathLst>
            </a:custGeom>
            <a:solidFill>
              <a:srgbClr val="289E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166872" y="4546092"/>
              <a:ext cx="508000" cy="295910"/>
            </a:xfrm>
            <a:custGeom>
              <a:avLst/>
              <a:gdLst/>
              <a:ahLst/>
              <a:cxnLst/>
              <a:rect l="l" t="t" r="r" b="b"/>
              <a:pathLst>
                <a:path w="508000" h="295910">
                  <a:moveTo>
                    <a:pt x="0" y="73913"/>
                  </a:moveTo>
                  <a:lnTo>
                    <a:pt x="359663" y="73913"/>
                  </a:lnTo>
                  <a:lnTo>
                    <a:pt x="359663" y="0"/>
                  </a:lnTo>
                  <a:lnTo>
                    <a:pt x="507491" y="147827"/>
                  </a:lnTo>
                  <a:lnTo>
                    <a:pt x="359663" y="295655"/>
                  </a:lnTo>
                  <a:lnTo>
                    <a:pt x="359663" y="221741"/>
                  </a:lnTo>
                  <a:lnTo>
                    <a:pt x="0" y="221741"/>
                  </a:lnTo>
                  <a:lnTo>
                    <a:pt x="0" y="73913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07536" y="4483620"/>
              <a:ext cx="2368295" cy="748271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4016502" y="4512564"/>
              <a:ext cx="2180590" cy="640080"/>
            </a:xfrm>
            <a:custGeom>
              <a:avLst/>
              <a:gdLst/>
              <a:ahLst/>
              <a:cxnLst/>
              <a:rect l="l" t="t" r="r" b="b"/>
              <a:pathLst>
                <a:path w="2180590" h="640079">
                  <a:moveTo>
                    <a:pt x="2100072" y="0"/>
                  </a:moveTo>
                  <a:lnTo>
                    <a:pt x="0" y="0"/>
                  </a:lnTo>
                  <a:lnTo>
                    <a:pt x="18347" y="8450"/>
                  </a:lnTo>
                  <a:lnTo>
                    <a:pt x="35189" y="32523"/>
                  </a:lnTo>
                  <a:lnTo>
                    <a:pt x="50045" y="70299"/>
                  </a:lnTo>
                  <a:lnTo>
                    <a:pt x="62435" y="119858"/>
                  </a:lnTo>
                  <a:lnTo>
                    <a:pt x="71879" y="179281"/>
                  </a:lnTo>
                  <a:lnTo>
                    <a:pt x="77897" y="246648"/>
                  </a:lnTo>
                  <a:lnTo>
                    <a:pt x="80010" y="320040"/>
                  </a:lnTo>
                  <a:lnTo>
                    <a:pt x="77897" y="393431"/>
                  </a:lnTo>
                  <a:lnTo>
                    <a:pt x="71879" y="460798"/>
                  </a:lnTo>
                  <a:lnTo>
                    <a:pt x="62435" y="520221"/>
                  </a:lnTo>
                  <a:lnTo>
                    <a:pt x="50045" y="569780"/>
                  </a:lnTo>
                  <a:lnTo>
                    <a:pt x="35189" y="607556"/>
                  </a:lnTo>
                  <a:lnTo>
                    <a:pt x="0" y="640080"/>
                  </a:lnTo>
                  <a:lnTo>
                    <a:pt x="2100072" y="640080"/>
                  </a:lnTo>
                  <a:lnTo>
                    <a:pt x="2135261" y="607556"/>
                  </a:lnTo>
                  <a:lnTo>
                    <a:pt x="2150117" y="569780"/>
                  </a:lnTo>
                  <a:lnTo>
                    <a:pt x="2162507" y="520221"/>
                  </a:lnTo>
                  <a:lnTo>
                    <a:pt x="2171951" y="460798"/>
                  </a:lnTo>
                  <a:lnTo>
                    <a:pt x="2177969" y="393431"/>
                  </a:lnTo>
                  <a:lnTo>
                    <a:pt x="2180082" y="320040"/>
                  </a:lnTo>
                  <a:lnTo>
                    <a:pt x="2177969" y="246648"/>
                  </a:lnTo>
                  <a:lnTo>
                    <a:pt x="2171951" y="179281"/>
                  </a:lnTo>
                  <a:lnTo>
                    <a:pt x="2162507" y="119858"/>
                  </a:lnTo>
                  <a:lnTo>
                    <a:pt x="2150117" y="70299"/>
                  </a:lnTo>
                  <a:lnTo>
                    <a:pt x="2135261" y="32523"/>
                  </a:lnTo>
                  <a:lnTo>
                    <a:pt x="2118419" y="8450"/>
                  </a:lnTo>
                  <a:lnTo>
                    <a:pt x="2100072" y="0"/>
                  </a:lnTo>
                  <a:close/>
                </a:path>
              </a:pathLst>
            </a:custGeom>
            <a:solidFill>
              <a:srgbClr val="8D8D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936492" y="4512564"/>
              <a:ext cx="160020" cy="640080"/>
            </a:xfrm>
            <a:custGeom>
              <a:avLst/>
              <a:gdLst/>
              <a:ahLst/>
              <a:cxnLst/>
              <a:rect l="l" t="t" r="r" b="b"/>
              <a:pathLst>
                <a:path w="160020" h="640079">
                  <a:moveTo>
                    <a:pt x="80010" y="0"/>
                  </a:moveTo>
                  <a:lnTo>
                    <a:pt x="44820" y="32523"/>
                  </a:lnTo>
                  <a:lnTo>
                    <a:pt x="29964" y="70299"/>
                  </a:lnTo>
                  <a:lnTo>
                    <a:pt x="17574" y="119858"/>
                  </a:lnTo>
                  <a:lnTo>
                    <a:pt x="8130" y="179281"/>
                  </a:lnTo>
                  <a:lnTo>
                    <a:pt x="2112" y="246648"/>
                  </a:lnTo>
                  <a:lnTo>
                    <a:pt x="0" y="320040"/>
                  </a:lnTo>
                  <a:lnTo>
                    <a:pt x="2112" y="393431"/>
                  </a:lnTo>
                  <a:lnTo>
                    <a:pt x="8130" y="460798"/>
                  </a:lnTo>
                  <a:lnTo>
                    <a:pt x="17574" y="520221"/>
                  </a:lnTo>
                  <a:lnTo>
                    <a:pt x="29964" y="569780"/>
                  </a:lnTo>
                  <a:lnTo>
                    <a:pt x="44820" y="607556"/>
                  </a:lnTo>
                  <a:lnTo>
                    <a:pt x="80010" y="640080"/>
                  </a:lnTo>
                  <a:lnTo>
                    <a:pt x="98357" y="631629"/>
                  </a:lnTo>
                  <a:lnTo>
                    <a:pt x="130055" y="569780"/>
                  </a:lnTo>
                  <a:lnTo>
                    <a:pt x="142445" y="520221"/>
                  </a:lnTo>
                  <a:lnTo>
                    <a:pt x="151889" y="460798"/>
                  </a:lnTo>
                  <a:lnTo>
                    <a:pt x="157907" y="393431"/>
                  </a:lnTo>
                  <a:lnTo>
                    <a:pt x="160020" y="320040"/>
                  </a:lnTo>
                  <a:lnTo>
                    <a:pt x="157907" y="246648"/>
                  </a:lnTo>
                  <a:lnTo>
                    <a:pt x="151889" y="179281"/>
                  </a:lnTo>
                  <a:lnTo>
                    <a:pt x="142445" y="119858"/>
                  </a:lnTo>
                  <a:lnTo>
                    <a:pt x="130055" y="70299"/>
                  </a:lnTo>
                  <a:lnTo>
                    <a:pt x="115199" y="32523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BABA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936492" y="4512564"/>
              <a:ext cx="2260600" cy="640080"/>
            </a:xfrm>
            <a:custGeom>
              <a:avLst/>
              <a:gdLst/>
              <a:ahLst/>
              <a:cxnLst/>
              <a:rect l="l" t="t" r="r" b="b"/>
              <a:pathLst>
                <a:path w="2260600" h="640079">
                  <a:moveTo>
                    <a:pt x="80010" y="0"/>
                  </a:moveTo>
                  <a:lnTo>
                    <a:pt x="115199" y="32523"/>
                  </a:lnTo>
                  <a:lnTo>
                    <a:pt x="130055" y="70299"/>
                  </a:lnTo>
                  <a:lnTo>
                    <a:pt x="142445" y="119858"/>
                  </a:lnTo>
                  <a:lnTo>
                    <a:pt x="151889" y="179281"/>
                  </a:lnTo>
                  <a:lnTo>
                    <a:pt x="157907" y="246648"/>
                  </a:lnTo>
                  <a:lnTo>
                    <a:pt x="160020" y="320040"/>
                  </a:lnTo>
                  <a:lnTo>
                    <a:pt x="157907" y="393431"/>
                  </a:lnTo>
                  <a:lnTo>
                    <a:pt x="151889" y="460798"/>
                  </a:lnTo>
                  <a:lnTo>
                    <a:pt x="142445" y="520221"/>
                  </a:lnTo>
                  <a:lnTo>
                    <a:pt x="130055" y="569780"/>
                  </a:lnTo>
                  <a:lnTo>
                    <a:pt x="115199" y="607556"/>
                  </a:lnTo>
                  <a:lnTo>
                    <a:pt x="80010" y="640080"/>
                  </a:lnTo>
                  <a:lnTo>
                    <a:pt x="61662" y="631629"/>
                  </a:lnTo>
                  <a:lnTo>
                    <a:pt x="29964" y="569780"/>
                  </a:lnTo>
                  <a:lnTo>
                    <a:pt x="17574" y="520221"/>
                  </a:lnTo>
                  <a:lnTo>
                    <a:pt x="8130" y="460798"/>
                  </a:lnTo>
                  <a:lnTo>
                    <a:pt x="2112" y="393431"/>
                  </a:lnTo>
                  <a:lnTo>
                    <a:pt x="0" y="320040"/>
                  </a:lnTo>
                  <a:lnTo>
                    <a:pt x="2112" y="246648"/>
                  </a:lnTo>
                  <a:lnTo>
                    <a:pt x="8130" y="179281"/>
                  </a:lnTo>
                  <a:lnTo>
                    <a:pt x="17574" y="119858"/>
                  </a:lnTo>
                  <a:lnTo>
                    <a:pt x="29964" y="70299"/>
                  </a:lnTo>
                  <a:lnTo>
                    <a:pt x="44820" y="32523"/>
                  </a:lnTo>
                  <a:lnTo>
                    <a:pt x="80010" y="0"/>
                  </a:lnTo>
                  <a:close/>
                </a:path>
                <a:path w="2260600" h="640079">
                  <a:moveTo>
                    <a:pt x="80010" y="0"/>
                  </a:moveTo>
                  <a:lnTo>
                    <a:pt x="2180082" y="0"/>
                  </a:lnTo>
                  <a:lnTo>
                    <a:pt x="2198429" y="8450"/>
                  </a:lnTo>
                  <a:lnTo>
                    <a:pt x="2230127" y="70299"/>
                  </a:lnTo>
                  <a:lnTo>
                    <a:pt x="2242517" y="119858"/>
                  </a:lnTo>
                  <a:lnTo>
                    <a:pt x="2251961" y="179281"/>
                  </a:lnTo>
                  <a:lnTo>
                    <a:pt x="2257979" y="246648"/>
                  </a:lnTo>
                  <a:lnTo>
                    <a:pt x="2260092" y="320040"/>
                  </a:lnTo>
                  <a:lnTo>
                    <a:pt x="2257979" y="393431"/>
                  </a:lnTo>
                  <a:lnTo>
                    <a:pt x="2251961" y="460798"/>
                  </a:lnTo>
                  <a:lnTo>
                    <a:pt x="2242517" y="520221"/>
                  </a:lnTo>
                  <a:lnTo>
                    <a:pt x="2230127" y="569780"/>
                  </a:lnTo>
                  <a:lnTo>
                    <a:pt x="2215271" y="607556"/>
                  </a:lnTo>
                  <a:lnTo>
                    <a:pt x="2180082" y="640080"/>
                  </a:lnTo>
                  <a:lnTo>
                    <a:pt x="80010" y="64008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55136" y="4331220"/>
              <a:ext cx="2368295" cy="748271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84904" y="4347972"/>
              <a:ext cx="1644396" cy="772668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3864102" y="4360164"/>
              <a:ext cx="2180590" cy="640080"/>
            </a:xfrm>
            <a:custGeom>
              <a:avLst/>
              <a:gdLst/>
              <a:ahLst/>
              <a:cxnLst/>
              <a:rect l="l" t="t" r="r" b="b"/>
              <a:pathLst>
                <a:path w="2180590" h="640079">
                  <a:moveTo>
                    <a:pt x="2100072" y="0"/>
                  </a:moveTo>
                  <a:lnTo>
                    <a:pt x="0" y="0"/>
                  </a:lnTo>
                  <a:lnTo>
                    <a:pt x="18347" y="8450"/>
                  </a:lnTo>
                  <a:lnTo>
                    <a:pt x="35189" y="32523"/>
                  </a:lnTo>
                  <a:lnTo>
                    <a:pt x="50045" y="70299"/>
                  </a:lnTo>
                  <a:lnTo>
                    <a:pt x="62435" y="119858"/>
                  </a:lnTo>
                  <a:lnTo>
                    <a:pt x="71879" y="179281"/>
                  </a:lnTo>
                  <a:lnTo>
                    <a:pt x="77897" y="246648"/>
                  </a:lnTo>
                  <a:lnTo>
                    <a:pt x="80010" y="320040"/>
                  </a:lnTo>
                  <a:lnTo>
                    <a:pt x="77897" y="393431"/>
                  </a:lnTo>
                  <a:lnTo>
                    <a:pt x="71879" y="460798"/>
                  </a:lnTo>
                  <a:lnTo>
                    <a:pt x="62435" y="520221"/>
                  </a:lnTo>
                  <a:lnTo>
                    <a:pt x="50045" y="569780"/>
                  </a:lnTo>
                  <a:lnTo>
                    <a:pt x="35189" y="607556"/>
                  </a:lnTo>
                  <a:lnTo>
                    <a:pt x="0" y="640080"/>
                  </a:lnTo>
                  <a:lnTo>
                    <a:pt x="2100072" y="640080"/>
                  </a:lnTo>
                  <a:lnTo>
                    <a:pt x="2135261" y="607556"/>
                  </a:lnTo>
                  <a:lnTo>
                    <a:pt x="2150117" y="569780"/>
                  </a:lnTo>
                  <a:lnTo>
                    <a:pt x="2162507" y="520221"/>
                  </a:lnTo>
                  <a:lnTo>
                    <a:pt x="2171951" y="460798"/>
                  </a:lnTo>
                  <a:lnTo>
                    <a:pt x="2177969" y="393431"/>
                  </a:lnTo>
                  <a:lnTo>
                    <a:pt x="2180082" y="320040"/>
                  </a:lnTo>
                  <a:lnTo>
                    <a:pt x="2177969" y="246648"/>
                  </a:lnTo>
                  <a:lnTo>
                    <a:pt x="2171951" y="179281"/>
                  </a:lnTo>
                  <a:lnTo>
                    <a:pt x="2162507" y="119858"/>
                  </a:lnTo>
                  <a:lnTo>
                    <a:pt x="2150117" y="70299"/>
                  </a:lnTo>
                  <a:lnTo>
                    <a:pt x="2135261" y="32523"/>
                  </a:lnTo>
                  <a:lnTo>
                    <a:pt x="2118419" y="8450"/>
                  </a:lnTo>
                  <a:lnTo>
                    <a:pt x="2100072" y="0"/>
                  </a:lnTo>
                  <a:close/>
                </a:path>
              </a:pathLst>
            </a:custGeom>
            <a:solidFill>
              <a:srgbClr val="8D8D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3784092" y="4360164"/>
              <a:ext cx="160020" cy="640080"/>
            </a:xfrm>
            <a:custGeom>
              <a:avLst/>
              <a:gdLst/>
              <a:ahLst/>
              <a:cxnLst/>
              <a:rect l="l" t="t" r="r" b="b"/>
              <a:pathLst>
                <a:path w="160020" h="640079">
                  <a:moveTo>
                    <a:pt x="80010" y="0"/>
                  </a:moveTo>
                  <a:lnTo>
                    <a:pt x="44820" y="32523"/>
                  </a:lnTo>
                  <a:lnTo>
                    <a:pt x="29964" y="70299"/>
                  </a:lnTo>
                  <a:lnTo>
                    <a:pt x="17574" y="119858"/>
                  </a:lnTo>
                  <a:lnTo>
                    <a:pt x="8130" y="179281"/>
                  </a:lnTo>
                  <a:lnTo>
                    <a:pt x="2112" y="246648"/>
                  </a:lnTo>
                  <a:lnTo>
                    <a:pt x="0" y="320040"/>
                  </a:lnTo>
                  <a:lnTo>
                    <a:pt x="2112" y="393431"/>
                  </a:lnTo>
                  <a:lnTo>
                    <a:pt x="8130" y="460798"/>
                  </a:lnTo>
                  <a:lnTo>
                    <a:pt x="17574" y="520221"/>
                  </a:lnTo>
                  <a:lnTo>
                    <a:pt x="29964" y="569780"/>
                  </a:lnTo>
                  <a:lnTo>
                    <a:pt x="44820" y="607556"/>
                  </a:lnTo>
                  <a:lnTo>
                    <a:pt x="80010" y="640080"/>
                  </a:lnTo>
                  <a:lnTo>
                    <a:pt x="98357" y="631629"/>
                  </a:lnTo>
                  <a:lnTo>
                    <a:pt x="130055" y="569780"/>
                  </a:lnTo>
                  <a:lnTo>
                    <a:pt x="142445" y="520221"/>
                  </a:lnTo>
                  <a:lnTo>
                    <a:pt x="151889" y="460798"/>
                  </a:lnTo>
                  <a:lnTo>
                    <a:pt x="157907" y="393431"/>
                  </a:lnTo>
                  <a:lnTo>
                    <a:pt x="160020" y="320040"/>
                  </a:lnTo>
                  <a:lnTo>
                    <a:pt x="157907" y="246648"/>
                  </a:lnTo>
                  <a:lnTo>
                    <a:pt x="151889" y="179281"/>
                  </a:lnTo>
                  <a:lnTo>
                    <a:pt x="142445" y="119858"/>
                  </a:lnTo>
                  <a:lnTo>
                    <a:pt x="130055" y="70299"/>
                  </a:lnTo>
                  <a:lnTo>
                    <a:pt x="115199" y="32523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BABA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3784092" y="4360164"/>
              <a:ext cx="2260600" cy="640080"/>
            </a:xfrm>
            <a:custGeom>
              <a:avLst/>
              <a:gdLst/>
              <a:ahLst/>
              <a:cxnLst/>
              <a:rect l="l" t="t" r="r" b="b"/>
              <a:pathLst>
                <a:path w="2260600" h="640079">
                  <a:moveTo>
                    <a:pt x="80010" y="0"/>
                  </a:moveTo>
                  <a:lnTo>
                    <a:pt x="115199" y="32523"/>
                  </a:lnTo>
                  <a:lnTo>
                    <a:pt x="130055" y="70299"/>
                  </a:lnTo>
                  <a:lnTo>
                    <a:pt x="142445" y="119858"/>
                  </a:lnTo>
                  <a:lnTo>
                    <a:pt x="151889" y="179281"/>
                  </a:lnTo>
                  <a:lnTo>
                    <a:pt x="157907" y="246648"/>
                  </a:lnTo>
                  <a:lnTo>
                    <a:pt x="160020" y="320040"/>
                  </a:lnTo>
                  <a:lnTo>
                    <a:pt x="157907" y="393431"/>
                  </a:lnTo>
                  <a:lnTo>
                    <a:pt x="151889" y="460798"/>
                  </a:lnTo>
                  <a:lnTo>
                    <a:pt x="142445" y="520221"/>
                  </a:lnTo>
                  <a:lnTo>
                    <a:pt x="130055" y="569780"/>
                  </a:lnTo>
                  <a:lnTo>
                    <a:pt x="115199" y="607556"/>
                  </a:lnTo>
                  <a:lnTo>
                    <a:pt x="80010" y="640080"/>
                  </a:lnTo>
                  <a:lnTo>
                    <a:pt x="61662" y="631629"/>
                  </a:lnTo>
                  <a:lnTo>
                    <a:pt x="29964" y="569780"/>
                  </a:lnTo>
                  <a:lnTo>
                    <a:pt x="17574" y="520221"/>
                  </a:lnTo>
                  <a:lnTo>
                    <a:pt x="8130" y="460798"/>
                  </a:lnTo>
                  <a:lnTo>
                    <a:pt x="2112" y="393431"/>
                  </a:lnTo>
                  <a:lnTo>
                    <a:pt x="0" y="320040"/>
                  </a:lnTo>
                  <a:lnTo>
                    <a:pt x="2112" y="246648"/>
                  </a:lnTo>
                  <a:lnTo>
                    <a:pt x="8130" y="179281"/>
                  </a:lnTo>
                  <a:lnTo>
                    <a:pt x="17574" y="119858"/>
                  </a:lnTo>
                  <a:lnTo>
                    <a:pt x="29964" y="70299"/>
                  </a:lnTo>
                  <a:lnTo>
                    <a:pt x="44820" y="32523"/>
                  </a:lnTo>
                  <a:lnTo>
                    <a:pt x="80010" y="0"/>
                  </a:lnTo>
                  <a:close/>
                </a:path>
                <a:path w="2260600" h="640079">
                  <a:moveTo>
                    <a:pt x="80010" y="0"/>
                  </a:moveTo>
                  <a:lnTo>
                    <a:pt x="2180082" y="0"/>
                  </a:lnTo>
                  <a:lnTo>
                    <a:pt x="2198429" y="8450"/>
                  </a:lnTo>
                  <a:lnTo>
                    <a:pt x="2230127" y="70299"/>
                  </a:lnTo>
                  <a:lnTo>
                    <a:pt x="2242517" y="119858"/>
                  </a:lnTo>
                  <a:lnTo>
                    <a:pt x="2251961" y="179281"/>
                  </a:lnTo>
                  <a:lnTo>
                    <a:pt x="2257979" y="246648"/>
                  </a:lnTo>
                  <a:lnTo>
                    <a:pt x="2260092" y="320040"/>
                  </a:lnTo>
                  <a:lnTo>
                    <a:pt x="2257979" y="393431"/>
                  </a:lnTo>
                  <a:lnTo>
                    <a:pt x="2251961" y="460798"/>
                  </a:lnTo>
                  <a:lnTo>
                    <a:pt x="2242517" y="520221"/>
                  </a:lnTo>
                  <a:lnTo>
                    <a:pt x="2230127" y="569780"/>
                  </a:lnTo>
                  <a:lnTo>
                    <a:pt x="2215271" y="607556"/>
                  </a:lnTo>
                  <a:lnTo>
                    <a:pt x="2180082" y="640080"/>
                  </a:lnTo>
                  <a:lnTo>
                    <a:pt x="80010" y="64008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292100" y="282067"/>
            <a:ext cx="557911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90"/>
              <a:t>Feature</a:t>
            </a:r>
            <a:r>
              <a:rPr dirty="0" spc="-390"/>
              <a:t> </a:t>
            </a:r>
            <a:r>
              <a:rPr dirty="0" spc="-40"/>
              <a:t>store</a:t>
            </a:r>
            <a:r>
              <a:rPr dirty="0" spc="-400"/>
              <a:t> </a:t>
            </a:r>
            <a:r>
              <a:rPr dirty="0" spc="55"/>
              <a:t>in</a:t>
            </a:r>
            <a:r>
              <a:rPr dirty="0" spc="-380"/>
              <a:t> </a:t>
            </a:r>
            <a:r>
              <a:rPr dirty="0" spc="-30"/>
              <a:t>context</a:t>
            </a:r>
          </a:p>
        </p:txBody>
      </p:sp>
      <p:sp>
        <p:nvSpPr>
          <p:cNvPr id="25" name="object 25" descr=""/>
          <p:cNvSpPr txBox="1"/>
          <p:nvPr/>
        </p:nvSpPr>
        <p:spPr>
          <a:xfrm>
            <a:off x="803859" y="4463288"/>
            <a:ext cx="101028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63195" marR="5080" indent="-15113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Batch</a:t>
            </a:r>
            <a:r>
              <a:rPr dirty="0" sz="16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sources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682853" y="2425699"/>
            <a:ext cx="117411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97155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Streaming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6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sources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4320921" y="4410583"/>
            <a:ext cx="126936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2885" marR="5080" indent="-21082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rebuchet MS"/>
                <a:cs typeface="Trebuchet MS"/>
              </a:rPr>
              <a:t>Batch</a:t>
            </a:r>
            <a:r>
              <a:rPr dirty="0" sz="1600" spc="-20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feature pipelines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2261616" y="1594103"/>
            <a:ext cx="506095" cy="1664335"/>
            <a:chOff x="2261616" y="1594103"/>
            <a:chExt cx="506095" cy="1664335"/>
          </a:xfrm>
        </p:grpSpPr>
        <p:pic>
          <p:nvPicPr>
            <p:cNvPr id="29" name="object 29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61616" y="1594103"/>
              <a:ext cx="492251" cy="493775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73808" y="2764536"/>
              <a:ext cx="493775" cy="493775"/>
            </a:xfrm>
            <a:prstGeom prst="rect">
              <a:avLst/>
            </a:prstGeom>
          </p:spPr>
        </p:pic>
      </p:grpSp>
      <p:sp>
        <p:nvSpPr>
          <p:cNvPr id="31" name="object 31" descr=""/>
          <p:cNvSpPr txBox="1"/>
          <p:nvPr/>
        </p:nvSpPr>
        <p:spPr>
          <a:xfrm>
            <a:off x="1993392" y="1498091"/>
            <a:ext cx="1018540" cy="2364105"/>
          </a:xfrm>
          <a:prstGeom prst="rect">
            <a:avLst/>
          </a:prstGeom>
          <a:ln w="12191">
            <a:solidFill>
              <a:srgbClr val="FFFFF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10"/>
              </a:spcBef>
            </a:pPr>
            <a:endParaRPr sz="1600">
              <a:latin typeface="Times New Roman"/>
              <a:cs typeface="Times New Roman"/>
            </a:endParaRPr>
          </a:p>
          <a:p>
            <a:pPr marL="200025" marR="120014" indent="-60960">
              <a:lnSpc>
                <a:spcPct val="100000"/>
              </a:lnSpc>
              <a:spcBef>
                <a:spcPts val="5"/>
              </a:spcBef>
            </a:pPr>
            <a:r>
              <a:rPr dirty="0" sz="1600" spc="-10">
                <a:latin typeface="Trebuchet MS"/>
                <a:cs typeface="Trebuchet MS"/>
              </a:rPr>
              <a:t>Amazon Kinesis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490"/>
              </a:spcBef>
            </a:pPr>
            <a:endParaRPr sz="1600">
              <a:latin typeface="Trebuchet MS"/>
              <a:cs typeface="Trebuchet MS"/>
            </a:endParaRPr>
          </a:p>
          <a:p>
            <a:pPr marL="294005" marR="134620" indent="-169545">
              <a:lnSpc>
                <a:spcPct val="100000"/>
              </a:lnSpc>
            </a:pPr>
            <a:r>
              <a:rPr dirty="0" sz="1600" spc="-10">
                <a:latin typeface="Trebuchet MS"/>
                <a:cs typeface="Trebuchet MS"/>
              </a:rPr>
              <a:t>Amazon </a:t>
            </a:r>
            <a:r>
              <a:rPr dirty="0" sz="1600" spc="100">
                <a:latin typeface="Trebuchet MS"/>
                <a:cs typeface="Trebuchet MS"/>
              </a:rPr>
              <a:t>MSK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3134867" y="2365260"/>
            <a:ext cx="3141345" cy="901065"/>
            <a:chOff x="3134867" y="2365260"/>
            <a:chExt cx="3141345" cy="901065"/>
          </a:xfrm>
        </p:grpSpPr>
        <p:pic>
          <p:nvPicPr>
            <p:cNvPr id="33" name="object 3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34867" y="2505468"/>
              <a:ext cx="623341" cy="426707"/>
            </a:xfrm>
            <a:prstGeom prst="rect">
              <a:avLst/>
            </a:prstGeom>
          </p:spPr>
        </p:pic>
        <p:sp>
          <p:nvSpPr>
            <p:cNvPr id="34" name="object 34" descr=""/>
            <p:cNvSpPr/>
            <p:nvPr/>
          </p:nvSpPr>
          <p:spPr>
            <a:xfrm>
              <a:off x="3166871" y="2546603"/>
              <a:ext cx="508000" cy="295910"/>
            </a:xfrm>
            <a:custGeom>
              <a:avLst/>
              <a:gdLst/>
              <a:ahLst/>
              <a:cxnLst/>
              <a:rect l="l" t="t" r="r" b="b"/>
              <a:pathLst>
                <a:path w="508000" h="295910">
                  <a:moveTo>
                    <a:pt x="359663" y="0"/>
                  </a:moveTo>
                  <a:lnTo>
                    <a:pt x="359663" y="73913"/>
                  </a:lnTo>
                  <a:lnTo>
                    <a:pt x="0" y="73913"/>
                  </a:lnTo>
                  <a:lnTo>
                    <a:pt x="0" y="221742"/>
                  </a:lnTo>
                  <a:lnTo>
                    <a:pt x="359663" y="221742"/>
                  </a:lnTo>
                  <a:lnTo>
                    <a:pt x="359663" y="295656"/>
                  </a:lnTo>
                  <a:lnTo>
                    <a:pt x="507491" y="147828"/>
                  </a:lnTo>
                  <a:lnTo>
                    <a:pt x="359663" y="0"/>
                  </a:lnTo>
                  <a:close/>
                </a:path>
              </a:pathLst>
            </a:custGeom>
            <a:solidFill>
              <a:srgbClr val="289E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3166871" y="2546603"/>
              <a:ext cx="508000" cy="295910"/>
            </a:xfrm>
            <a:custGeom>
              <a:avLst/>
              <a:gdLst/>
              <a:ahLst/>
              <a:cxnLst/>
              <a:rect l="l" t="t" r="r" b="b"/>
              <a:pathLst>
                <a:path w="508000" h="295910">
                  <a:moveTo>
                    <a:pt x="0" y="73913"/>
                  </a:moveTo>
                  <a:lnTo>
                    <a:pt x="359663" y="73913"/>
                  </a:lnTo>
                  <a:lnTo>
                    <a:pt x="359663" y="0"/>
                  </a:lnTo>
                  <a:lnTo>
                    <a:pt x="507491" y="147828"/>
                  </a:lnTo>
                  <a:lnTo>
                    <a:pt x="359663" y="295656"/>
                  </a:lnTo>
                  <a:lnTo>
                    <a:pt x="359663" y="221742"/>
                  </a:lnTo>
                  <a:lnTo>
                    <a:pt x="0" y="221742"/>
                  </a:lnTo>
                  <a:lnTo>
                    <a:pt x="0" y="73913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07535" y="2517660"/>
              <a:ext cx="2368295" cy="748271"/>
            </a:xfrm>
            <a:prstGeom prst="rect">
              <a:avLst/>
            </a:prstGeom>
          </p:spPr>
        </p:pic>
        <p:sp>
          <p:nvSpPr>
            <p:cNvPr id="37" name="object 37" descr=""/>
            <p:cNvSpPr/>
            <p:nvPr/>
          </p:nvSpPr>
          <p:spPr>
            <a:xfrm>
              <a:off x="4016501" y="2546603"/>
              <a:ext cx="2180590" cy="640080"/>
            </a:xfrm>
            <a:custGeom>
              <a:avLst/>
              <a:gdLst/>
              <a:ahLst/>
              <a:cxnLst/>
              <a:rect l="l" t="t" r="r" b="b"/>
              <a:pathLst>
                <a:path w="2180590" h="640080">
                  <a:moveTo>
                    <a:pt x="2100072" y="0"/>
                  </a:moveTo>
                  <a:lnTo>
                    <a:pt x="0" y="0"/>
                  </a:lnTo>
                  <a:lnTo>
                    <a:pt x="18347" y="8450"/>
                  </a:lnTo>
                  <a:lnTo>
                    <a:pt x="35189" y="32523"/>
                  </a:lnTo>
                  <a:lnTo>
                    <a:pt x="50045" y="70299"/>
                  </a:lnTo>
                  <a:lnTo>
                    <a:pt x="62435" y="119858"/>
                  </a:lnTo>
                  <a:lnTo>
                    <a:pt x="71879" y="179281"/>
                  </a:lnTo>
                  <a:lnTo>
                    <a:pt x="77897" y="246648"/>
                  </a:lnTo>
                  <a:lnTo>
                    <a:pt x="80010" y="320040"/>
                  </a:lnTo>
                  <a:lnTo>
                    <a:pt x="77897" y="393431"/>
                  </a:lnTo>
                  <a:lnTo>
                    <a:pt x="71879" y="460798"/>
                  </a:lnTo>
                  <a:lnTo>
                    <a:pt x="62435" y="520221"/>
                  </a:lnTo>
                  <a:lnTo>
                    <a:pt x="50045" y="569780"/>
                  </a:lnTo>
                  <a:lnTo>
                    <a:pt x="35189" y="607556"/>
                  </a:lnTo>
                  <a:lnTo>
                    <a:pt x="0" y="640080"/>
                  </a:lnTo>
                  <a:lnTo>
                    <a:pt x="2100072" y="640080"/>
                  </a:lnTo>
                  <a:lnTo>
                    <a:pt x="2135261" y="607556"/>
                  </a:lnTo>
                  <a:lnTo>
                    <a:pt x="2150117" y="569780"/>
                  </a:lnTo>
                  <a:lnTo>
                    <a:pt x="2162507" y="520221"/>
                  </a:lnTo>
                  <a:lnTo>
                    <a:pt x="2171951" y="460798"/>
                  </a:lnTo>
                  <a:lnTo>
                    <a:pt x="2177969" y="393431"/>
                  </a:lnTo>
                  <a:lnTo>
                    <a:pt x="2180082" y="320040"/>
                  </a:lnTo>
                  <a:lnTo>
                    <a:pt x="2177969" y="246648"/>
                  </a:lnTo>
                  <a:lnTo>
                    <a:pt x="2171951" y="179281"/>
                  </a:lnTo>
                  <a:lnTo>
                    <a:pt x="2162507" y="119858"/>
                  </a:lnTo>
                  <a:lnTo>
                    <a:pt x="2150117" y="70299"/>
                  </a:lnTo>
                  <a:lnTo>
                    <a:pt x="2135261" y="32523"/>
                  </a:lnTo>
                  <a:lnTo>
                    <a:pt x="2118419" y="8450"/>
                  </a:lnTo>
                  <a:lnTo>
                    <a:pt x="2100072" y="0"/>
                  </a:lnTo>
                  <a:close/>
                </a:path>
              </a:pathLst>
            </a:custGeom>
            <a:solidFill>
              <a:srgbClr val="8D8D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3936491" y="2546603"/>
              <a:ext cx="160020" cy="640080"/>
            </a:xfrm>
            <a:custGeom>
              <a:avLst/>
              <a:gdLst/>
              <a:ahLst/>
              <a:cxnLst/>
              <a:rect l="l" t="t" r="r" b="b"/>
              <a:pathLst>
                <a:path w="160020" h="640080">
                  <a:moveTo>
                    <a:pt x="80010" y="0"/>
                  </a:moveTo>
                  <a:lnTo>
                    <a:pt x="44820" y="32523"/>
                  </a:lnTo>
                  <a:lnTo>
                    <a:pt x="29964" y="70299"/>
                  </a:lnTo>
                  <a:lnTo>
                    <a:pt x="17574" y="119858"/>
                  </a:lnTo>
                  <a:lnTo>
                    <a:pt x="8130" y="179281"/>
                  </a:lnTo>
                  <a:lnTo>
                    <a:pt x="2112" y="246648"/>
                  </a:lnTo>
                  <a:lnTo>
                    <a:pt x="0" y="320040"/>
                  </a:lnTo>
                  <a:lnTo>
                    <a:pt x="2112" y="393431"/>
                  </a:lnTo>
                  <a:lnTo>
                    <a:pt x="8130" y="460798"/>
                  </a:lnTo>
                  <a:lnTo>
                    <a:pt x="17574" y="520221"/>
                  </a:lnTo>
                  <a:lnTo>
                    <a:pt x="29964" y="569780"/>
                  </a:lnTo>
                  <a:lnTo>
                    <a:pt x="44820" y="607556"/>
                  </a:lnTo>
                  <a:lnTo>
                    <a:pt x="80010" y="640080"/>
                  </a:lnTo>
                  <a:lnTo>
                    <a:pt x="98357" y="631629"/>
                  </a:lnTo>
                  <a:lnTo>
                    <a:pt x="130055" y="569780"/>
                  </a:lnTo>
                  <a:lnTo>
                    <a:pt x="142445" y="520221"/>
                  </a:lnTo>
                  <a:lnTo>
                    <a:pt x="151889" y="460798"/>
                  </a:lnTo>
                  <a:lnTo>
                    <a:pt x="157907" y="393431"/>
                  </a:lnTo>
                  <a:lnTo>
                    <a:pt x="160020" y="320040"/>
                  </a:lnTo>
                  <a:lnTo>
                    <a:pt x="157907" y="246648"/>
                  </a:lnTo>
                  <a:lnTo>
                    <a:pt x="151889" y="179281"/>
                  </a:lnTo>
                  <a:lnTo>
                    <a:pt x="142445" y="119858"/>
                  </a:lnTo>
                  <a:lnTo>
                    <a:pt x="130055" y="70299"/>
                  </a:lnTo>
                  <a:lnTo>
                    <a:pt x="115199" y="32523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BABA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3936491" y="2546603"/>
              <a:ext cx="2260600" cy="640080"/>
            </a:xfrm>
            <a:custGeom>
              <a:avLst/>
              <a:gdLst/>
              <a:ahLst/>
              <a:cxnLst/>
              <a:rect l="l" t="t" r="r" b="b"/>
              <a:pathLst>
                <a:path w="2260600" h="640080">
                  <a:moveTo>
                    <a:pt x="80010" y="0"/>
                  </a:moveTo>
                  <a:lnTo>
                    <a:pt x="115199" y="32523"/>
                  </a:lnTo>
                  <a:lnTo>
                    <a:pt x="130055" y="70299"/>
                  </a:lnTo>
                  <a:lnTo>
                    <a:pt x="142445" y="119858"/>
                  </a:lnTo>
                  <a:lnTo>
                    <a:pt x="151889" y="179281"/>
                  </a:lnTo>
                  <a:lnTo>
                    <a:pt x="157907" y="246648"/>
                  </a:lnTo>
                  <a:lnTo>
                    <a:pt x="160020" y="320040"/>
                  </a:lnTo>
                  <a:lnTo>
                    <a:pt x="157907" y="393431"/>
                  </a:lnTo>
                  <a:lnTo>
                    <a:pt x="151889" y="460798"/>
                  </a:lnTo>
                  <a:lnTo>
                    <a:pt x="142445" y="520221"/>
                  </a:lnTo>
                  <a:lnTo>
                    <a:pt x="130055" y="569780"/>
                  </a:lnTo>
                  <a:lnTo>
                    <a:pt x="115199" y="607556"/>
                  </a:lnTo>
                  <a:lnTo>
                    <a:pt x="80010" y="640080"/>
                  </a:lnTo>
                  <a:lnTo>
                    <a:pt x="61662" y="631629"/>
                  </a:lnTo>
                  <a:lnTo>
                    <a:pt x="29964" y="569780"/>
                  </a:lnTo>
                  <a:lnTo>
                    <a:pt x="17574" y="520221"/>
                  </a:lnTo>
                  <a:lnTo>
                    <a:pt x="8130" y="460798"/>
                  </a:lnTo>
                  <a:lnTo>
                    <a:pt x="2112" y="393431"/>
                  </a:lnTo>
                  <a:lnTo>
                    <a:pt x="0" y="320040"/>
                  </a:lnTo>
                  <a:lnTo>
                    <a:pt x="2112" y="246648"/>
                  </a:lnTo>
                  <a:lnTo>
                    <a:pt x="8130" y="179281"/>
                  </a:lnTo>
                  <a:lnTo>
                    <a:pt x="17574" y="119858"/>
                  </a:lnTo>
                  <a:lnTo>
                    <a:pt x="29964" y="70299"/>
                  </a:lnTo>
                  <a:lnTo>
                    <a:pt x="44820" y="32523"/>
                  </a:lnTo>
                  <a:lnTo>
                    <a:pt x="80010" y="0"/>
                  </a:lnTo>
                  <a:close/>
                </a:path>
                <a:path w="2260600" h="640080">
                  <a:moveTo>
                    <a:pt x="80010" y="0"/>
                  </a:moveTo>
                  <a:lnTo>
                    <a:pt x="2180082" y="0"/>
                  </a:lnTo>
                  <a:lnTo>
                    <a:pt x="2198429" y="8450"/>
                  </a:lnTo>
                  <a:lnTo>
                    <a:pt x="2230127" y="70299"/>
                  </a:lnTo>
                  <a:lnTo>
                    <a:pt x="2242517" y="119858"/>
                  </a:lnTo>
                  <a:lnTo>
                    <a:pt x="2251961" y="179281"/>
                  </a:lnTo>
                  <a:lnTo>
                    <a:pt x="2257979" y="246648"/>
                  </a:lnTo>
                  <a:lnTo>
                    <a:pt x="2260092" y="320040"/>
                  </a:lnTo>
                  <a:lnTo>
                    <a:pt x="2257979" y="393431"/>
                  </a:lnTo>
                  <a:lnTo>
                    <a:pt x="2251961" y="460798"/>
                  </a:lnTo>
                  <a:lnTo>
                    <a:pt x="2242517" y="520221"/>
                  </a:lnTo>
                  <a:lnTo>
                    <a:pt x="2230127" y="569780"/>
                  </a:lnTo>
                  <a:lnTo>
                    <a:pt x="2215271" y="607556"/>
                  </a:lnTo>
                  <a:lnTo>
                    <a:pt x="2180082" y="640080"/>
                  </a:lnTo>
                  <a:lnTo>
                    <a:pt x="80010" y="64008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55135" y="2365260"/>
              <a:ext cx="2368295" cy="748271"/>
            </a:xfrm>
            <a:prstGeom prst="rect">
              <a:avLst/>
            </a:prstGeom>
          </p:spPr>
        </p:pic>
        <p:pic>
          <p:nvPicPr>
            <p:cNvPr id="41" name="object 41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32503" y="2383535"/>
              <a:ext cx="1891283" cy="772668"/>
            </a:xfrm>
            <a:prstGeom prst="rect">
              <a:avLst/>
            </a:prstGeom>
          </p:spPr>
        </p:pic>
        <p:sp>
          <p:nvSpPr>
            <p:cNvPr id="42" name="object 42" descr=""/>
            <p:cNvSpPr/>
            <p:nvPr/>
          </p:nvSpPr>
          <p:spPr>
            <a:xfrm>
              <a:off x="3864101" y="2394203"/>
              <a:ext cx="2180590" cy="640080"/>
            </a:xfrm>
            <a:custGeom>
              <a:avLst/>
              <a:gdLst/>
              <a:ahLst/>
              <a:cxnLst/>
              <a:rect l="l" t="t" r="r" b="b"/>
              <a:pathLst>
                <a:path w="2180590" h="640080">
                  <a:moveTo>
                    <a:pt x="2100072" y="0"/>
                  </a:moveTo>
                  <a:lnTo>
                    <a:pt x="0" y="0"/>
                  </a:lnTo>
                  <a:lnTo>
                    <a:pt x="18347" y="8450"/>
                  </a:lnTo>
                  <a:lnTo>
                    <a:pt x="35189" y="32523"/>
                  </a:lnTo>
                  <a:lnTo>
                    <a:pt x="50045" y="70299"/>
                  </a:lnTo>
                  <a:lnTo>
                    <a:pt x="62435" y="119858"/>
                  </a:lnTo>
                  <a:lnTo>
                    <a:pt x="71879" y="179281"/>
                  </a:lnTo>
                  <a:lnTo>
                    <a:pt x="77897" y="246648"/>
                  </a:lnTo>
                  <a:lnTo>
                    <a:pt x="80010" y="320040"/>
                  </a:lnTo>
                  <a:lnTo>
                    <a:pt x="77897" y="393431"/>
                  </a:lnTo>
                  <a:lnTo>
                    <a:pt x="71879" y="460798"/>
                  </a:lnTo>
                  <a:lnTo>
                    <a:pt x="62435" y="520221"/>
                  </a:lnTo>
                  <a:lnTo>
                    <a:pt x="50045" y="569780"/>
                  </a:lnTo>
                  <a:lnTo>
                    <a:pt x="35189" y="607556"/>
                  </a:lnTo>
                  <a:lnTo>
                    <a:pt x="0" y="640080"/>
                  </a:lnTo>
                  <a:lnTo>
                    <a:pt x="2100072" y="640080"/>
                  </a:lnTo>
                  <a:lnTo>
                    <a:pt x="2135261" y="607556"/>
                  </a:lnTo>
                  <a:lnTo>
                    <a:pt x="2150117" y="569780"/>
                  </a:lnTo>
                  <a:lnTo>
                    <a:pt x="2162507" y="520221"/>
                  </a:lnTo>
                  <a:lnTo>
                    <a:pt x="2171951" y="460798"/>
                  </a:lnTo>
                  <a:lnTo>
                    <a:pt x="2177969" y="393431"/>
                  </a:lnTo>
                  <a:lnTo>
                    <a:pt x="2180082" y="320040"/>
                  </a:lnTo>
                  <a:lnTo>
                    <a:pt x="2177969" y="246648"/>
                  </a:lnTo>
                  <a:lnTo>
                    <a:pt x="2171951" y="179281"/>
                  </a:lnTo>
                  <a:lnTo>
                    <a:pt x="2162507" y="119858"/>
                  </a:lnTo>
                  <a:lnTo>
                    <a:pt x="2150117" y="70299"/>
                  </a:lnTo>
                  <a:lnTo>
                    <a:pt x="2135261" y="32523"/>
                  </a:lnTo>
                  <a:lnTo>
                    <a:pt x="2118419" y="8450"/>
                  </a:lnTo>
                  <a:lnTo>
                    <a:pt x="2100072" y="0"/>
                  </a:lnTo>
                  <a:close/>
                </a:path>
              </a:pathLst>
            </a:custGeom>
            <a:solidFill>
              <a:srgbClr val="8D8D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3784091" y="2394203"/>
              <a:ext cx="160020" cy="640080"/>
            </a:xfrm>
            <a:custGeom>
              <a:avLst/>
              <a:gdLst/>
              <a:ahLst/>
              <a:cxnLst/>
              <a:rect l="l" t="t" r="r" b="b"/>
              <a:pathLst>
                <a:path w="160020" h="640080">
                  <a:moveTo>
                    <a:pt x="80010" y="0"/>
                  </a:moveTo>
                  <a:lnTo>
                    <a:pt x="44820" y="32523"/>
                  </a:lnTo>
                  <a:lnTo>
                    <a:pt x="29964" y="70299"/>
                  </a:lnTo>
                  <a:lnTo>
                    <a:pt x="17574" y="119858"/>
                  </a:lnTo>
                  <a:lnTo>
                    <a:pt x="8130" y="179281"/>
                  </a:lnTo>
                  <a:lnTo>
                    <a:pt x="2112" y="246648"/>
                  </a:lnTo>
                  <a:lnTo>
                    <a:pt x="0" y="320040"/>
                  </a:lnTo>
                  <a:lnTo>
                    <a:pt x="2112" y="393431"/>
                  </a:lnTo>
                  <a:lnTo>
                    <a:pt x="8130" y="460798"/>
                  </a:lnTo>
                  <a:lnTo>
                    <a:pt x="17574" y="520221"/>
                  </a:lnTo>
                  <a:lnTo>
                    <a:pt x="29964" y="569780"/>
                  </a:lnTo>
                  <a:lnTo>
                    <a:pt x="44820" y="607556"/>
                  </a:lnTo>
                  <a:lnTo>
                    <a:pt x="80010" y="640080"/>
                  </a:lnTo>
                  <a:lnTo>
                    <a:pt x="98357" y="631629"/>
                  </a:lnTo>
                  <a:lnTo>
                    <a:pt x="130055" y="569780"/>
                  </a:lnTo>
                  <a:lnTo>
                    <a:pt x="142445" y="520221"/>
                  </a:lnTo>
                  <a:lnTo>
                    <a:pt x="151889" y="460798"/>
                  </a:lnTo>
                  <a:lnTo>
                    <a:pt x="157907" y="393431"/>
                  </a:lnTo>
                  <a:lnTo>
                    <a:pt x="160020" y="320040"/>
                  </a:lnTo>
                  <a:lnTo>
                    <a:pt x="157907" y="246648"/>
                  </a:lnTo>
                  <a:lnTo>
                    <a:pt x="151889" y="179281"/>
                  </a:lnTo>
                  <a:lnTo>
                    <a:pt x="142445" y="119858"/>
                  </a:lnTo>
                  <a:lnTo>
                    <a:pt x="130055" y="70299"/>
                  </a:lnTo>
                  <a:lnTo>
                    <a:pt x="115199" y="32523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BABA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3784091" y="2394203"/>
              <a:ext cx="2260600" cy="640080"/>
            </a:xfrm>
            <a:custGeom>
              <a:avLst/>
              <a:gdLst/>
              <a:ahLst/>
              <a:cxnLst/>
              <a:rect l="l" t="t" r="r" b="b"/>
              <a:pathLst>
                <a:path w="2260600" h="640080">
                  <a:moveTo>
                    <a:pt x="80010" y="0"/>
                  </a:moveTo>
                  <a:lnTo>
                    <a:pt x="115199" y="32523"/>
                  </a:lnTo>
                  <a:lnTo>
                    <a:pt x="130055" y="70299"/>
                  </a:lnTo>
                  <a:lnTo>
                    <a:pt x="142445" y="119858"/>
                  </a:lnTo>
                  <a:lnTo>
                    <a:pt x="151889" y="179281"/>
                  </a:lnTo>
                  <a:lnTo>
                    <a:pt x="157907" y="246648"/>
                  </a:lnTo>
                  <a:lnTo>
                    <a:pt x="160020" y="320040"/>
                  </a:lnTo>
                  <a:lnTo>
                    <a:pt x="157907" y="393431"/>
                  </a:lnTo>
                  <a:lnTo>
                    <a:pt x="151889" y="460798"/>
                  </a:lnTo>
                  <a:lnTo>
                    <a:pt x="142445" y="520221"/>
                  </a:lnTo>
                  <a:lnTo>
                    <a:pt x="130055" y="569780"/>
                  </a:lnTo>
                  <a:lnTo>
                    <a:pt x="115199" y="607556"/>
                  </a:lnTo>
                  <a:lnTo>
                    <a:pt x="80010" y="640080"/>
                  </a:lnTo>
                  <a:lnTo>
                    <a:pt x="61662" y="631629"/>
                  </a:lnTo>
                  <a:lnTo>
                    <a:pt x="29964" y="569780"/>
                  </a:lnTo>
                  <a:lnTo>
                    <a:pt x="17574" y="520221"/>
                  </a:lnTo>
                  <a:lnTo>
                    <a:pt x="8130" y="460798"/>
                  </a:lnTo>
                  <a:lnTo>
                    <a:pt x="2112" y="393431"/>
                  </a:lnTo>
                  <a:lnTo>
                    <a:pt x="0" y="320040"/>
                  </a:lnTo>
                  <a:lnTo>
                    <a:pt x="2112" y="246648"/>
                  </a:lnTo>
                  <a:lnTo>
                    <a:pt x="8130" y="179281"/>
                  </a:lnTo>
                  <a:lnTo>
                    <a:pt x="17574" y="119858"/>
                  </a:lnTo>
                  <a:lnTo>
                    <a:pt x="29964" y="70299"/>
                  </a:lnTo>
                  <a:lnTo>
                    <a:pt x="44820" y="32523"/>
                  </a:lnTo>
                  <a:lnTo>
                    <a:pt x="80010" y="0"/>
                  </a:lnTo>
                  <a:close/>
                </a:path>
                <a:path w="2260600" h="640080">
                  <a:moveTo>
                    <a:pt x="80010" y="0"/>
                  </a:moveTo>
                  <a:lnTo>
                    <a:pt x="2180082" y="0"/>
                  </a:lnTo>
                  <a:lnTo>
                    <a:pt x="2198429" y="8450"/>
                  </a:lnTo>
                  <a:lnTo>
                    <a:pt x="2230127" y="70299"/>
                  </a:lnTo>
                  <a:lnTo>
                    <a:pt x="2242517" y="119858"/>
                  </a:lnTo>
                  <a:lnTo>
                    <a:pt x="2251961" y="179281"/>
                  </a:lnTo>
                  <a:lnTo>
                    <a:pt x="2257979" y="246648"/>
                  </a:lnTo>
                  <a:lnTo>
                    <a:pt x="2260092" y="320040"/>
                  </a:lnTo>
                  <a:lnTo>
                    <a:pt x="2257979" y="393431"/>
                  </a:lnTo>
                  <a:lnTo>
                    <a:pt x="2251961" y="460798"/>
                  </a:lnTo>
                  <a:lnTo>
                    <a:pt x="2242517" y="520221"/>
                  </a:lnTo>
                  <a:lnTo>
                    <a:pt x="2230127" y="569780"/>
                  </a:lnTo>
                  <a:lnTo>
                    <a:pt x="2215271" y="607556"/>
                  </a:lnTo>
                  <a:lnTo>
                    <a:pt x="2180082" y="640080"/>
                  </a:lnTo>
                  <a:lnTo>
                    <a:pt x="80010" y="64008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 descr=""/>
          <p:cNvSpPr txBox="1"/>
          <p:nvPr/>
        </p:nvSpPr>
        <p:spPr>
          <a:xfrm>
            <a:off x="4168521" y="2444623"/>
            <a:ext cx="157099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29718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Trebuchet MS"/>
                <a:cs typeface="Trebuchet MS"/>
              </a:rPr>
              <a:t>Streaming feature</a:t>
            </a:r>
            <a:r>
              <a:rPr dirty="0" sz="1600" spc="-85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pipelines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46" name="object 46" descr=""/>
          <p:cNvGrpSpPr/>
          <p:nvPr/>
        </p:nvGrpSpPr>
        <p:grpSpPr>
          <a:xfrm>
            <a:off x="7621523" y="2292108"/>
            <a:ext cx="1012190" cy="1012190"/>
            <a:chOff x="7621523" y="2292108"/>
            <a:chExt cx="1012190" cy="1012190"/>
          </a:xfrm>
        </p:grpSpPr>
        <p:pic>
          <p:nvPicPr>
            <p:cNvPr id="47" name="object 47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621523" y="2292108"/>
              <a:ext cx="1011923" cy="1011923"/>
            </a:xfrm>
            <a:prstGeom prst="rect">
              <a:avLst/>
            </a:prstGeom>
          </p:spPr>
        </p:pic>
        <p:pic>
          <p:nvPicPr>
            <p:cNvPr id="48" name="object 48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647431" y="2318004"/>
              <a:ext cx="909827" cy="909827"/>
            </a:xfrm>
            <a:prstGeom prst="rect">
              <a:avLst/>
            </a:prstGeom>
          </p:spPr>
        </p:pic>
        <p:pic>
          <p:nvPicPr>
            <p:cNvPr id="49" name="object 49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092439" y="2817876"/>
              <a:ext cx="388620" cy="388620"/>
            </a:xfrm>
            <a:prstGeom prst="rect">
              <a:avLst/>
            </a:prstGeom>
          </p:spPr>
        </p:pic>
      </p:grpSp>
      <p:sp>
        <p:nvSpPr>
          <p:cNvPr id="50" name="object 50" descr=""/>
          <p:cNvSpPr txBox="1"/>
          <p:nvPr/>
        </p:nvSpPr>
        <p:spPr>
          <a:xfrm>
            <a:off x="7488428" y="5775147"/>
            <a:ext cx="127381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9539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SageMaker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Feature</a:t>
            </a:r>
            <a:r>
              <a:rPr dirty="0" sz="16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Store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7440930" y="2013330"/>
            <a:ext cx="13030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rebuchet MS"/>
                <a:cs typeface="Trebuchet MS"/>
              </a:rPr>
              <a:t>Online</a:t>
            </a:r>
            <a:r>
              <a:rPr dirty="0" sz="1800" spc="12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store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52" name="object 52" descr=""/>
          <p:cNvGrpSpPr/>
          <p:nvPr/>
        </p:nvGrpSpPr>
        <p:grpSpPr>
          <a:xfrm>
            <a:off x="7621523" y="4383036"/>
            <a:ext cx="1012190" cy="1012190"/>
            <a:chOff x="7621523" y="4383036"/>
            <a:chExt cx="1012190" cy="1012190"/>
          </a:xfrm>
        </p:grpSpPr>
        <p:pic>
          <p:nvPicPr>
            <p:cNvPr id="53" name="object 53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621523" y="4383036"/>
              <a:ext cx="1011923" cy="1011923"/>
            </a:xfrm>
            <a:prstGeom prst="rect">
              <a:avLst/>
            </a:prstGeom>
          </p:spPr>
        </p:pic>
        <p:pic>
          <p:nvPicPr>
            <p:cNvPr id="54" name="object 54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647431" y="4408932"/>
              <a:ext cx="909827" cy="909828"/>
            </a:xfrm>
            <a:prstGeom prst="rect">
              <a:avLst/>
            </a:prstGeom>
          </p:spPr>
        </p:pic>
        <p:pic>
          <p:nvPicPr>
            <p:cNvPr id="55" name="object 55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106155" y="4908804"/>
              <a:ext cx="388620" cy="388619"/>
            </a:xfrm>
            <a:prstGeom prst="rect">
              <a:avLst/>
            </a:prstGeom>
          </p:spPr>
        </p:pic>
      </p:grpSp>
      <p:sp>
        <p:nvSpPr>
          <p:cNvPr id="56" name="object 56" descr=""/>
          <p:cNvSpPr txBox="1"/>
          <p:nvPr/>
        </p:nvSpPr>
        <p:spPr>
          <a:xfrm>
            <a:off x="7422642" y="4104208"/>
            <a:ext cx="133985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rebuchet MS"/>
                <a:cs typeface="Trebuchet MS"/>
              </a:rPr>
              <a:t>Offline</a:t>
            </a:r>
            <a:r>
              <a:rPr dirty="0" sz="1800" spc="10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store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57" name="object 57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0771631" y="2654807"/>
            <a:ext cx="365759" cy="365760"/>
          </a:xfrm>
          <a:prstGeom prst="rect">
            <a:avLst/>
          </a:prstGeom>
        </p:spPr>
      </p:pic>
      <p:sp>
        <p:nvSpPr>
          <p:cNvPr id="58" name="object 58" descr=""/>
          <p:cNvSpPr txBox="1"/>
          <p:nvPr/>
        </p:nvSpPr>
        <p:spPr>
          <a:xfrm>
            <a:off x="9638538" y="2534538"/>
            <a:ext cx="94361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73355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Model endpoints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59" name="object 59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0771631" y="5018532"/>
            <a:ext cx="365759" cy="367284"/>
          </a:xfrm>
          <a:prstGeom prst="rect">
            <a:avLst/>
          </a:prstGeom>
        </p:spPr>
      </p:pic>
      <p:sp>
        <p:nvSpPr>
          <p:cNvPr id="60" name="object 60" descr=""/>
          <p:cNvSpPr txBox="1"/>
          <p:nvPr/>
        </p:nvSpPr>
        <p:spPr>
          <a:xfrm>
            <a:off x="9766554" y="4899786"/>
            <a:ext cx="68770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6985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Batch scoring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61" name="object 61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0771631" y="4244340"/>
            <a:ext cx="365759" cy="367284"/>
          </a:xfrm>
          <a:prstGeom prst="rect">
            <a:avLst/>
          </a:prstGeom>
        </p:spPr>
      </p:pic>
      <p:sp>
        <p:nvSpPr>
          <p:cNvPr id="62" name="object 62" descr=""/>
          <p:cNvSpPr txBox="1"/>
          <p:nvPr/>
        </p:nvSpPr>
        <p:spPr>
          <a:xfrm>
            <a:off x="9737597" y="4124705"/>
            <a:ext cx="74549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6995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training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63" name="object 63" descr=""/>
          <p:cNvGrpSpPr/>
          <p:nvPr/>
        </p:nvGrpSpPr>
        <p:grpSpPr>
          <a:xfrm>
            <a:off x="2074164" y="981443"/>
            <a:ext cx="7589520" cy="5062855"/>
            <a:chOff x="2074164" y="981443"/>
            <a:chExt cx="7589520" cy="5062855"/>
          </a:xfrm>
        </p:grpSpPr>
        <p:pic>
          <p:nvPicPr>
            <p:cNvPr id="64" name="object 64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876032" y="3345192"/>
              <a:ext cx="493814" cy="728459"/>
            </a:xfrm>
            <a:prstGeom prst="rect">
              <a:avLst/>
            </a:prstGeom>
          </p:spPr>
        </p:pic>
        <p:sp>
          <p:nvSpPr>
            <p:cNvPr id="65" name="object 65" descr=""/>
            <p:cNvSpPr/>
            <p:nvPr/>
          </p:nvSpPr>
          <p:spPr>
            <a:xfrm>
              <a:off x="7917179" y="3377184"/>
              <a:ext cx="363220" cy="612775"/>
            </a:xfrm>
            <a:custGeom>
              <a:avLst/>
              <a:gdLst/>
              <a:ahLst/>
              <a:cxnLst/>
              <a:rect l="l" t="t" r="r" b="b"/>
              <a:pathLst>
                <a:path w="363220" h="612775">
                  <a:moveTo>
                    <a:pt x="272034" y="0"/>
                  </a:moveTo>
                  <a:lnTo>
                    <a:pt x="90677" y="0"/>
                  </a:lnTo>
                  <a:lnTo>
                    <a:pt x="90677" y="431291"/>
                  </a:lnTo>
                  <a:lnTo>
                    <a:pt x="0" y="431291"/>
                  </a:lnTo>
                  <a:lnTo>
                    <a:pt x="181355" y="612647"/>
                  </a:lnTo>
                  <a:lnTo>
                    <a:pt x="362712" y="431291"/>
                  </a:lnTo>
                  <a:lnTo>
                    <a:pt x="272034" y="431291"/>
                  </a:lnTo>
                  <a:lnTo>
                    <a:pt x="272034" y="0"/>
                  </a:lnTo>
                  <a:close/>
                </a:path>
              </a:pathLst>
            </a:custGeom>
            <a:solidFill>
              <a:srgbClr val="289E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7917179" y="3377184"/>
              <a:ext cx="363220" cy="612775"/>
            </a:xfrm>
            <a:custGeom>
              <a:avLst/>
              <a:gdLst/>
              <a:ahLst/>
              <a:cxnLst/>
              <a:rect l="l" t="t" r="r" b="b"/>
              <a:pathLst>
                <a:path w="363220" h="612775">
                  <a:moveTo>
                    <a:pt x="272034" y="0"/>
                  </a:moveTo>
                  <a:lnTo>
                    <a:pt x="272034" y="431291"/>
                  </a:lnTo>
                  <a:lnTo>
                    <a:pt x="362712" y="431291"/>
                  </a:lnTo>
                  <a:lnTo>
                    <a:pt x="181355" y="612647"/>
                  </a:lnTo>
                  <a:lnTo>
                    <a:pt x="0" y="431291"/>
                  </a:lnTo>
                  <a:lnTo>
                    <a:pt x="90677" y="431291"/>
                  </a:lnTo>
                  <a:lnTo>
                    <a:pt x="90677" y="0"/>
                  </a:lnTo>
                  <a:lnTo>
                    <a:pt x="272034" y="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7" name="object 67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631935" y="4358639"/>
              <a:ext cx="1018044" cy="516636"/>
            </a:xfrm>
            <a:prstGeom prst="rect">
              <a:avLst/>
            </a:prstGeom>
          </p:spPr>
        </p:pic>
        <p:sp>
          <p:nvSpPr>
            <p:cNvPr id="68" name="object 68" descr=""/>
            <p:cNvSpPr/>
            <p:nvPr/>
          </p:nvSpPr>
          <p:spPr>
            <a:xfrm>
              <a:off x="8665591" y="4398771"/>
              <a:ext cx="899794" cy="392430"/>
            </a:xfrm>
            <a:custGeom>
              <a:avLst/>
              <a:gdLst/>
              <a:ahLst/>
              <a:cxnLst/>
              <a:rect l="l" t="t" r="r" b="b"/>
              <a:pathLst>
                <a:path w="899795" h="392429">
                  <a:moveTo>
                    <a:pt x="721867" y="0"/>
                  </a:moveTo>
                  <a:lnTo>
                    <a:pt x="739012" y="71881"/>
                  </a:lnTo>
                  <a:lnTo>
                    <a:pt x="0" y="248792"/>
                  </a:lnTo>
                  <a:lnTo>
                    <a:pt x="34416" y="392429"/>
                  </a:lnTo>
                  <a:lnTo>
                    <a:pt x="773429" y="215519"/>
                  </a:lnTo>
                  <a:lnTo>
                    <a:pt x="790575" y="287273"/>
                  </a:lnTo>
                  <a:lnTo>
                    <a:pt x="899794" y="109346"/>
                  </a:lnTo>
                  <a:lnTo>
                    <a:pt x="721867" y="0"/>
                  </a:lnTo>
                  <a:close/>
                </a:path>
              </a:pathLst>
            </a:custGeom>
            <a:solidFill>
              <a:srgbClr val="289E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8665591" y="4398771"/>
              <a:ext cx="899794" cy="392430"/>
            </a:xfrm>
            <a:custGeom>
              <a:avLst/>
              <a:gdLst/>
              <a:ahLst/>
              <a:cxnLst/>
              <a:rect l="l" t="t" r="r" b="b"/>
              <a:pathLst>
                <a:path w="899795" h="392429">
                  <a:moveTo>
                    <a:pt x="0" y="248792"/>
                  </a:moveTo>
                  <a:lnTo>
                    <a:pt x="739012" y="71881"/>
                  </a:lnTo>
                  <a:lnTo>
                    <a:pt x="721867" y="0"/>
                  </a:lnTo>
                  <a:lnTo>
                    <a:pt x="899794" y="109346"/>
                  </a:lnTo>
                  <a:lnTo>
                    <a:pt x="790575" y="287273"/>
                  </a:lnTo>
                  <a:lnTo>
                    <a:pt x="773429" y="215519"/>
                  </a:lnTo>
                  <a:lnTo>
                    <a:pt x="34416" y="392429"/>
                  </a:lnTo>
                  <a:lnTo>
                    <a:pt x="0" y="24879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0" name="object 70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634983" y="4943894"/>
              <a:ext cx="1028700" cy="428205"/>
            </a:xfrm>
            <a:prstGeom prst="rect">
              <a:avLst/>
            </a:prstGeom>
          </p:spPr>
        </p:pic>
        <p:sp>
          <p:nvSpPr>
            <p:cNvPr id="71" name="object 71" descr=""/>
            <p:cNvSpPr/>
            <p:nvPr/>
          </p:nvSpPr>
          <p:spPr>
            <a:xfrm>
              <a:off x="8668384" y="4976749"/>
              <a:ext cx="910590" cy="304800"/>
            </a:xfrm>
            <a:custGeom>
              <a:avLst/>
              <a:gdLst/>
              <a:ahLst/>
              <a:cxnLst/>
              <a:rect l="l" t="t" r="r" b="b"/>
              <a:pathLst>
                <a:path w="910590" h="304800">
                  <a:moveTo>
                    <a:pt x="16383" y="0"/>
                  </a:moveTo>
                  <a:lnTo>
                    <a:pt x="0" y="146812"/>
                  </a:lnTo>
                  <a:lnTo>
                    <a:pt x="755142" y="231139"/>
                  </a:lnTo>
                  <a:lnTo>
                    <a:pt x="747014" y="304545"/>
                  </a:lnTo>
                  <a:lnTo>
                    <a:pt x="910082" y="174117"/>
                  </a:lnTo>
                  <a:lnTo>
                    <a:pt x="779780" y="11049"/>
                  </a:lnTo>
                  <a:lnTo>
                    <a:pt x="771525" y="84327"/>
                  </a:lnTo>
                  <a:lnTo>
                    <a:pt x="16383" y="0"/>
                  </a:lnTo>
                  <a:close/>
                </a:path>
              </a:pathLst>
            </a:custGeom>
            <a:solidFill>
              <a:srgbClr val="289E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8668384" y="4976749"/>
              <a:ext cx="910590" cy="304800"/>
            </a:xfrm>
            <a:custGeom>
              <a:avLst/>
              <a:gdLst/>
              <a:ahLst/>
              <a:cxnLst/>
              <a:rect l="l" t="t" r="r" b="b"/>
              <a:pathLst>
                <a:path w="910590" h="304800">
                  <a:moveTo>
                    <a:pt x="16383" y="0"/>
                  </a:moveTo>
                  <a:lnTo>
                    <a:pt x="771525" y="84327"/>
                  </a:lnTo>
                  <a:lnTo>
                    <a:pt x="779780" y="11049"/>
                  </a:lnTo>
                  <a:lnTo>
                    <a:pt x="910082" y="174117"/>
                  </a:lnTo>
                  <a:lnTo>
                    <a:pt x="747014" y="304545"/>
                  </a:lnTo>
                  <a:lnTo>
                    <a:pt x="755142" y="231139"/>
                  </a:lnTo>
                  <a:lnTo>
                    <a:pt x="0" y="146812"/>
                  </a:lnTo>
                  <a:lnTo>
                    <a:pt x="16383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3" name="object 73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621268" y="2584716"/>
              <a:ext cx="1024153" cy="426707"/>
            </a:xfrm>
            <a:prstGeom prst="rect">
              <a:avLst/>
            </a:prstGeom>
          </p:spPr>
        </p:pic>
        <p:sp>
          <p:nvSpPr>
            <p:cNvPr id="74" name="object 74" descr=""/>
            <p:cNvSpPr/>
            <p:nvPr/>
          </p:nvSpPr>
          <p:spPr>
            <a:xfrm>
              <a:off x="8653271" y="2625852"/>
              <a:ext cx="908685" cy="295910"/>
            </a:xfrm>
            <a:custGeom>
              <a:avLst/>
              <a:gdLst/>
              <a:ahLst/>
              <a:cxnLst/>
              <a:rect l="l" t="t" r="r" b="b"/>
              <a:pathLst>
                <a:path w="908684" h="295910">
                  <a:moveTo>
                    <a:pt x="760476" y="0"/>
                  </a:moveTo>
                  <a:lnTo>
                    <a:pt x="760476" y="73913"/>
                  </a:lnTo>
                  <a:lnTo>
                    <a:pt x="0" y="73913"/>
                  </a:lnTo>
                  <a:lnTo>
                    <a:pt x="0" y="221742"/>
                  </a:lnTo>
                  <a:lnTo>
                    <a:pt x="760476" y="221742"/>
                  </a:lnTo>
                  <a:lnTo>
                    <a:pt x="760476" y="295656"/>
                  </a:lnTo>
                  <a:lnTo>
                    <a:pt x="908303" y="147827"/>
                  </a:lnTo>
                  <a:lnTo>
                    <a:pt x="760476" y="0"/>
                  </a:lnTo>
                  <a:close/>
                </a:path>
              </a:pathLst>
            </a:custGeom>
            <a:solidFill>
              <a:srgbClr val="289E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8653271" y="2625852"/>
              <a:ext cx="908685" cy="295910"/>
            </a:xfrm>
            <a:custGeom>
              <a:avLst/>
              <a:gdLst/>
              <a:ahLst/>
              <a:cxnLst/>
              <a:rect l="l" t="t" r="r" b="b"/>
              <a:pathLst>
                <a:path w="908684" h="295910">
                  <a:moveTo>
                    <a:pt x="0" y="73913"/>
                  </a:moveTo>
                  <a:lnTo>
                    <a:pt x="760476" y="73913"/>
                  </a:lnTo>
                  <a:lnTo>
                    <a:pt x="760476" y="0"/>
                  </a:lnTo>
                  <a:lnTo>
                    <a:pt x="908303" y="147827"/>
                  </a:lnTo>
                  <a:lnTo>
                    <a:pt x="760476" y="295656"/>
                  </a:lnTo>
                  <a:lnTo>
                    <a:pt x="760476" y="221742"/>
                  </a:lnTo>
                  <a:lnTo>
                    <a:pt x="0" y="221742"/>
                  </a:lnTo>
                  <a:lnTo>
                    <a:pt x="0" y="73913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6" name="object 76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316979" y="2505468"/>
              <a:ext cx="1350264" cy="426707"/>
            </a:xfrm>
            <a:prstGeom prst="rect">
              <a:avLst/>
            </a:prstGeom>
          </p:spPr>
        </p:pic>
        <p:sp>
          <p:nvSpPr>
            <p:cNvPr id="77" name="object 77" descr=""/>
            <p:cNvSpPr/>
            <p:nvPr/>
          </p:nvSpPr>
          <p:spPr>
            <a:xfrm>
              <a:off x="6348984" y="2546603"/>
              <a:ext cx="1234440" cy="295910"/>
            </a:xfrm>
            <a:custGeom>
              <a:avLst/>
              <a:gdLst/>
              <a:ahLst/>
              <a:cxnLst/>
              <a:rect l="l" t="t" r="r" b="b"/>
              <a:pathLst>
                <a:path w="1234440" h="295910">
                  <a:moveTo>
                    <a:pt x="1086612" y="0"/>
                  </a:moveTo>
                  <a:lnTo>
                    <a:pt x="1086612" y="73913"/>
                  </a:lnTo>
                  <a:lnTo>
                    <a:pt x="0" y="73913"/>
                  </a:lnTo>
                  <a:lnTo>
                    <a:pt x="0" y="221742"/>
                  </a:lnTo>
                  <a:lnTo>
                    <a:pt x="1086612" y="221742"/>
                  </a:lnTo>
                  <a:lnTo>
                    <a:pt x="1086612" y="295656"/>
                  </a:lnTo>
                  <a:lnTo>
                    <a:pt x="1234439" y="147828"/>
                  </a:lnTo>
                  <a:lnTo>
                    <a:pt x="1086612" y="0"/>
                  </a:lnTo>
                  <a:close/>
                </a:path>
              </a:pathLst>
            </a:custGeom>
            <a:solidFill>
              <a:srgbClr val="289E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 descr=""/>
            <p:cNvSpPr/>
            <p:nvPr/>
          </p:nvSpPr>
          <p:spPr>
            <a:xfrm>
              <a:off x="6348984" y="2546603"/>
              <a:ext cx="1234440" cy="295910"/>
            </a:xfrm>
            <a:custGeom>
              <a:avLst/>
              <a:gdLst/>
              <a:ahLst/>
              <a:cxnLst/>
              <a:rect l="l" t="t" r="r" b="b"/>
              <a:pathLst>
                <a:path w="1234440" h="295910">
                  <a:moveTo>
                    <a:pt x="0" y="73913"/>
                  </a:moveTo>
                  <a:lnTo>
                    <a:pt x="1086612" y="73913"/>
                  </a:lnTo>
                  <a:lnTo>
                    <a:pt x="1086612" y="0"/>
                  </a:lnTo>
                  <a:lnTo>
                    <a:pt x="1234439" y="147828"/>
                  </a:lnTo>
                  <a:lnTo>
                    <a:pt x="1086612" y="295656"/>
                  </a:lnTo>
                  <a:lnTo>
                    <a:pt x="1086612" y="221742"/>
                  </a:lnTo>
                  <a:lnTo>
                    <a:pt x="0" y="221742"/>
                  </a:lnTo>
                  <a:lnTo>
                    <a:pt x="0" y="73913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9" name="object 79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304788" y="2988563"/>
              <a:ext cx="1385315" cy="1757172"/>
            </a:xfrm>
            <a:prstGeom prst="rect">
              <a:avLst/>
            </a:prstGeom>
          </p:spPr>
        </p:pic>
        <p:sp>
          <p:nvSpPr>
            <p:cNvPr id="80" name="object 80" descr=""/>
            <p:cNvSpPr/>
            <p:nvPr/>
          </p:nvSpPr>
          <p:spPr>
            <a:xfrm>
              <a:off x="6340094" y="3021584"/>
              <a:ext cx="1266190" cy="1638935"/>
            </a:xfrm>
            <a:custGeom>
              <a:avLst/>
              <a:gdLst/>
              <a:ahLst/>
              <a:cxnLst/>
              <a:rect l="l" t="t" r="r" b="b"/>
              <a:pathLst>
                <a:path w="1266190" h="1638935">
                  <a:moveTo>
                    <a:pt x="1237233" y="0"/>
                  </a:moveTo>
                  <a:lnTo>
                    <a:pt x="1047241" y="28448"/>
                  </a:lnTo>
                  <a:lnTo>
                    <a:pt x="1101852" y="68833"/>
                  </a:lnTo>
                  <a:lnTo>
                    <a:pt x="0" y="1558163"/>
                  </a:lnTo>
                  <a:lnTo>
                    <a:pt x="109219" y="1638934"/>
                  </a:lnTo>
                  <a:lnTo>
                    <a:pt x="1211072" y="149605"/>
                  </a:lnTo>
                  <a:lnTo>
                    <a:pt x="1265681" y="189991"/>
                  </a:lnTo>
                  <a:lnTo>
                    <a:pt x="1237233" y="0"/>
                  </a:lnTo>
                  <a:close/>
                </a:path>
              </a:pathLst>
            </a:custGeom>
            <a:solidFill>
              <a:srgbClr val="289E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6340094" y="3021584"/>
              <a:ext cx="1266190" cy="1638935"/>
            </a:xfrm>
            <a:custGeom>
              <a:avLst/>
              <a:gdLst/>
              <a:ahLst/>
              <a:cxnLst/>
              <a:rect l="l" t="t" r="r" b="b"/>
              <a:pathLst>
                <a:path w="1266190" h="1638935">
                  <a:moveTo>
                    <a:pt x="0" y="1558163"/>
                  </a:moveTo>
                  <a:lnTo>
                    <a:pt x="1101852" y="68833"/>
                  </a:lnTo>
                  <a:lnTo>
                    <a:pt x="1047241" y="28448"/>
                  </a:lnTo>
                  <a:lnTo>
                    <a:pt x="1237233" y="0"/>
                  </a:lnTo>
                  <a:lnTo>
                    <a:pt x="1265681" y="189991"/>
                  </a:lnTo>
                  <a:lnTo>
                    <a:pt x="1211072" y="149605"/>
                  </a:lnTo>
                  <a:lnTo>
                    <a:pt x="109219" y="1638934"/>
                  </a:lnTo>
                  <a:lnTo>
                    <a:pt x="0" y="155816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2" name="object 82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074164" y="4698491"/>
              <a:ext cx="867156" cy="868680"/>
            </a:xfrm>
            <a:prstGeom prst="rect">
              <a:avLst/>
            </a:prstGeom>
          </p:spPr>
        </p:pic>
        <p:pic>
          <p:nvPicPr>
            <p:cNvPr id="83" name="object 83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876032" y="981443"/>
              <a:ext cx="426707" cy="624852"/>
            </a:xfrm>
            <a:prstGeom prst="rect">
              <a:avLst/>
            </a:prstGeom>
          </p:spPr>
        </p:pic>
        <p:sp>
          <p:nvSpPr>
            <p:cNvPr id="84" name="object 84" descr=""/>
            <p:cNvSpPr/>
            <p:nvPr/>
          </p:nvSpPr>
          <p:spPr>
            <a:xfrm>
              <a:off x="7917179" y="1016507"/>
              <a:ext cx="295910" cy="508000"/>
            </a:xfrm>
            <a:custGeom>
              <a:avLst/>
              <a:gdLst/>
              <a:ahLst/>
              <a:cxnLst/>
              <a:rect l="l" t="t" r="r" b="b"/>
              <a:pathLst>
                <a:path w="295909" h="508000">
                  <a:moveTo>
                    <a:pt x="73914" y="507491"/>
                  </a:moveTo>
                  <a:lnTo>
                    <a:pt x="73914" y="147827"/>
                  </a:lnTo>
                  <a:lnTo>
                    <a:pt x="0" y="147827"/>
                  </a:lnTo>
                  <a:lnTo>
                    <a:pt x="147827" y="0"/>
                  </a:lnTo>
                  <a:lnTo>
                    <a:pt x="295655" y="147827"/>
                  </a:lnTo>
                  <a:lnTo>
                    <a:pt x="221742" y="147827"/>
                  </a:lnTo>
                  <a:lnTo>
                    <a:pt x="221742" y="507491"/>
                  </a:lnTo>
                  <a:lnTo>
                    <a:pt x="73914" y="507491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5" name="object 85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596883" y="5335524"/>
              <a:ext cx="929627" cy="708660"/>
            </a:xfrm>
            <a:prstGeom prst="rect">
              <a:avLst/>
            </a:prstGeom>
          </p:spPr>
        </p:pic>
        <p:sp>
          <p:nvSpPr>
            <p:cNvPr id="86" name="object 86" descr=""/>
            <p:cNvSpPr/>
            <p:nvPr/>
          </p:nvSpPr>
          <p:spPr>
            <a:xfrm>
              <a:off x="8632697" y="5370702"/>
              <a:ext cx="811530" cy="588010"/>
            </a:xfrm>
            <a:custGeom>
              <a:avLst/>
              <a:gdLst/>
              <a:ahLst/>
              <a:cxnLst/>
              <a:rect l="l" t="t" r="r" b="b"/>
              <a:pathLst>
                <a:path w="811529" h="588010">
                  <a:moveTo>
                    <a:pt x="77597" y="0"/>
                  </a:moveTo>
                  <a:lnTo>
                    <a:pt x="0" y="125730"/>
                  </a:lnTo>
                  <a:lnTo>
                    <a:pt x="646683" y="524789"/>
                  </a:lnTo>
                  <a:lnTo>
                    <a:pt x="607822" y="587629"/>
                  </a:lnTo>
                  <a:lnTo>
                    <a:pt x="811149" y="539521"/>
                  </a:lnTo>
                  <a:lnTo>
                    <a:pt x="763016" y="336296"/>
                  </a:lnTo>
                  <a:lnTo>
                    <a:pt x="724153" y="399122"/>
                  </a:lnTo>
                  <a:lnTo>
                    <a:pt x="77597" y="0"/>
                  </a:lnTo>
                  <a:close/>
                </a:path>
              </a:pathLst>
            </a:custGeom>
            <a:solidFill>
              <a:srgbClr val="289E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 descr=""/>
            <p:cNvSpPr/>
            <p:nvPr/>
          </p:nvSpPr>
          <p:spPr>
            <a:xfrm>
              <a:off x="8632697" y="5370702"/>
              <a:ext cx="811530" cy="588010"/>
            </a:xfrm>
            <a:custGeom>
              <a:avLst/>
              <a:gdLst/>
              <a:ahLst/>
              <a:cxnLst/>
              <a:rect l="l" t="t" r="r" b="b"/>
              <a:pathLst>
                <a:path w="811529" h="588010">
                  <a:moveTo>
                    <a:pt x="77597" y="0"/>
                  </a:moveTo>
                  <a:lnTo>
                    <a:pt x="724153" y="399122"/>
                  </a:lnTo>
                  <a:lnTo>
                    <a:pt x="763016" y="336296"/>
                  </a:lnTo>
                  <a:lnTo>
                    <a:pt x="811149" y="539521"/>
                  </a:lnTo>
                  <a:lnTo>
                    <a:pt x="607822" y="587629"/>
                  </a:lnTo>
                  <a:lnTo>
                    <a:pt x="646683" y="524789"/>
                  </a:lnTo>
                  <a:lnTo>
                    <a:pt x="0" y="125730"/>
                  </a:lnTo>
                  <a:lnTo>
                    <a:pt x="77597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8" name="object 88" descr=""/>
          <p:cNvSpPr txBox="1"/>
          <p:nvPr/>
        </p:nvSpPr>
        <p:spPr>
          <a:xfrm>
            <a:off x="6922769" y="372236"/>
            <a:ext cx="225996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261620">
              <a:lnSpc>
                <a:spcPct val="100000"/>
              </a:lnSpc>
              <a:spcBef>
                <a:spcPts val="95"/>
              </a:spcBef>
            </a:pP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Discover,</a:t>
            </a:r>
            <a:r>
              <a:rPr dirty="0" sz="16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visualize, feature</a:t>
            </a:r>
            <a:r>
              <a:rPr dirty="0" sz="16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lineage,</a:t>
            </a:r>
            <a:r>
              <a:rPr dirty="0" sz="16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manage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91" name="object 9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2022,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 spc="5"/>
              <a:t> </a:t>
            </a:r>
            <a:r>
              <a:rPr dirty="0" spc="-25"/>
              <a:t>affiliates.</a:t>
            </a:r>
            <a:r>
              <a:rPr dirty="0" spc="-10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89" name="object 89" descr=""/>
          <p:cNvSpPr txBox="1"/>
          <p:nvPr/>
        </p:nvSpPr>
        <p:spPr>
          <a:xfrm>
            <a:off x="9678161" y="5726379"/>
            <a:ext cx="86550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3208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Share, integrate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90" name="object 90" descr=""/>
          <p:cNvSpPr txBox="1"/>
          <p:nvPr/>
        </p:nvSpPr>
        <p:spPr>
          <a:xfrm>
            <a:off x="4388358" y="5568188"/>
            <a:ext cx="11201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Automation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282067"/>
            <a:ext cx="7521575" cy="1183640"/>
          </a:xfrm>
          <a:prstGeom prst="rect"/>
        </p:spPr>
        <p:txBody>
          <a:bodyPr wrap="square" lIns="0" tIns="81280" rIns="0" bIns="0" rtlCol="0" vert="horz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dirty="0" spc="-90"/>
              <a:t>Feature</a:t>
            </a:r>
            <a:r>
              <a:rPr dirty="0" spc="-365"/>
              <a:t> </a:t>
            </a:r>
            <a:r>
              <a:rPr dirty="0" spc="-40"/>
              <a:t>store</a:t>
            </a:r>
            <a:r>
              <a:rPr dirty="0" spc="-370"/>
              <a:t> </a:t>
            </a:r>
            <a:r>
              <a:rPr dirty="0"/>
              <a:t>role</a:t>
            </a:r>
            <a:r>
              <a:rPr dirty="0" spc="-360"/>
              <a:t> </a:t>
            </a:r>
            <a:r>
              <a:rPr dirty="0" spc="55"/>
              <a:t>in</a:t>
            </a:r>
            <a:r>
              <a:rPr dirty="0" spc="-350"/>
              <a:t> </a:t>
            </a:r>
            <a:r>
              <a:rPr dirty="0" spc="-10"/>
              <a:t>end-</a:t>
            </a:r>
            <a:r>
              <a:rPr dirty="0"/>
              <a:t>to-</a:t>
            </a:r>
            <a:r>
              <a:rPr dirty="0" spc="-25"/>
              <a:t>end </a:t>
            </a:r>
            <a:r>
              <a:rPr dirty="0" spc="70"/>
              <a:t>model</a:t>
            </a:r>
            <a:r>
              <a:rPr dirty="0" spc="-415"/>
              <a:t> </a:t>
            </a:r>
            <a:r>
              <a:rPr dirty="0" spc="85"/>
              <a:t>building</a:t>
            </a:r>
            <a:r>
              <a:rPr dirty="0" spc="-415"/>
              <a:t> </a:t>
            </a:r>
            <a:r>
              <a:rPr dirty="0" spc="-10"/>
              <a:t>pipeline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630936" y="2587751"/>
            <a:ext cx="905510" cy="1607820"/>
            <a:chOff x="630936" y="2587751"/>
            <a:chExt cx="905510" cy="160782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5236" y="2587751"/>
              <a:ext cx="693420" cy="694944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9224" y="3326891"/>
              <a:ext cx="868680" cy="86867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0936" y="3282695"/>
              <a:ext cx="905256" cy="903731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495706" y="2131567"/>
            <a:ext cx="11944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sources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2246376" y="1895855"/>
            <a:ext cx="7664450" cy="2752725"/>
            <a:chOff x="2246376" y="1895855"/>
            <a:chExt cx="7664450" cy="2752725"/>
          </a:xfrm>
        </p:grpSpPr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46376" y="1895855"/>
              <a:ext cx="7664196" cy="2752344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2605786" y="1924811"/>
              <a:ext cx="7225665" cy="2644140"/>
            </a:xfrm>
            <a:custGeom>
              <a:avLst/>
              <a:gdLst/>
              <a:ahLst/>
              <a:cxnLst/>
              <a:rect l="l" t="t" r="r" b="b"/>
              <a:pathLst>
                <a:path w="7225665" h="2644140">
                  <a:moveTo>
                    <a:pt x="6894957" y="0"/>
                  </a:moveTo>
                  <a:lnTo>
                    <a:pt x="0" y="0"/>
                  </a:lnTo>
                  <a:lnTo>
                    <a:pt x="18142" y="1956"/>
                  </a:lnTo>
                  <a:lnTo>
                    <a:pt x="36029" y="7758"/>
                  </a:lnTo>
                  <a:lnTo>
                    <a:pt x="70932" y="30494"/>
                  </a:lnTo>
                  <a:lnTo>
                    <a:pt x="104508" y="67403"/>
                  </a:lnTo>
                  <a:lnTo>
                    <a:pt x="136556" y="117677"/>
                  </a:lnTo>
                  <a:lnTo>
                    <a:pt x="166873" y="180509"/>
                  </a:lnTo>
                  <a:lnTo>
                    <a:pt x="181320" y="216382"/>
                  </a:lnTo>
                  <a:lnTo>
                    <a:pt x="195258" y="255093"/>
                  </a:lnTo>
                  <a:lnTo>
                    <a:pt x="208664" y="296539"/>
                  </a:lnTo>
                  <a:lnTo>
                    <a:pt x="221511" y="340622"/>
                  </a:lnTo>
                  <a:lnTo>
                    <a:pt x="233775" y="387238"/>
                  </a:lnTo>
                  <a:lnTo>
                    <a:pt x="245430" y="436289"/>
                  </a:lnTo>
                  <a:lnTo>
                    <a:pt x="256450" y="487672"/>
                  </a:lnTo>
                  <a:lnTo>
                    <a:pt x="266812" y="541288"/>
                  </a:lnTo>
                  <a:lnTo>
                    <a:pt x="276490" y="597034"/>
                  </a:lnTo>
                  <a:lnTo>
                    <a:pt x="285458" y="654812"/>
                  </a:lnTo>
                  <a:lnTo>
                    <a:pt x="293691" y="714518"/>
                  </a:lnTo>
                  <a:lnTo>
                    <a:pt x="301165" y="776053"/>
                  </a:lnTo>
                  <a:lnTo>
                    <a:pt x="307854" y="839317"/>
                  </a:lnTo>
                  <a:lnTo>
                    <a:pt x="313732" y="904207"/>
                  </a:lnTo>
                  <a:lnTo>
                    <a:pt x="318775" y="970623"/>
                  </a:lnTo>
                  <a:lnTo>
                    <a:pt x="322958" y="1038465"/>
                  </a:lnTo>
                  <a:lnTo>
                    <a:pt x="326255" y="1107632"/>
                  </a:lnTo>
                  <a:lnTo>
                    <a:pt x="328641" y="1178022"/>
                  </a:lnTo>
                  <a:lnTo>
                    <a:pt x="330092" y="1249535"/>
                  </a:lnTo>
                  <a:lnTo>
                    <a:pt x="330581" y="1322070"/>
                  </a:lnTo>
                  <a:lnTo>
                    <a:pt x="330092" y="1394604"/>
                  </a:lnTo>
                  <a:lnTo>
                    <a:pt x="328641" y="1466117"/>
                  </a:lnTo>
                  <a:lnTo>
                    <a:pt x="326255" y="1536507"/>
                  </a:lnTo>
                  <a:lnTo>
                    <a:pt x="322958" y="1605674"/>
                  </a:lnTo>
                  <a:lnTo>
                    <a:pt x="318775" y="1673516"/>
                  </a:lnTo>
                  <a:lnTo>
                    <a:pt x="313732" y="1739932"/>
                  </a:lnTo>
                  <a:lnTo>
                    <a:pt x="307854" y="1804822"/>
                  </a:lnTo>
                  <a:lnTo>
                    <a:pt x="301165" y="1868086"/>
                  </a:lnTo>
                  <a:lnTo>
                    <a:pt x="293691" y="1929621"/>
                  </a:lnTo>
                  <a:lnTo>
                    <a:pt x="285458" y="1989328"/>
                  </a:lnTo>
                  <a:lnTo>
                    <a:pt x="276490" y="2047105"/>
                  </a:lnTo>
                  <a:lnTo>
                    <a:pt x="266812" y="2102851"/>
                  </a:lnTo>
                  <a:lnTo>
                    <a:pt x="256450" y="2156467"/>
                  </a:lnTo>
                  <a:lnTo>
                    <a:pt x="245430" y="2207850"/>
                  </a:lnTo>
                  <a:lnTo>
                    <a:pt x="233775" y="2256901"/>
                  </a:lnTo>
                  <a:lnTo>
                    <a:pt x="221511" y="2303517"/>
                  </a:lnTo>
                  <a:lnTo>
                    <a:pt x="208664" y="2347600"/>
                  </a:lnTo>
                  <a:lnTo>
                    <a:pt x="195258" y="2389046"/>
                  </a:lnTo>
                  <a:lnTo>
                    <a:pt x="181320" y="2427757"/>
                  </a:lnTo>
                  <a:lnTo>
                    <a:pt x="166873" y="2463630"/>
                  </a:lnTo>
                  <a:lnTo>
                    <a:pt x="136556" y="2526462"/>
                  </a:lnTo>
                  <a:lnTo>
                    <a:pt x="104508" y="2576736"/>
                  </a:lnTo>
                  <a:lnTo>
                    <a:pt x="70932" y="2613645"/>
                  </a:lnTo>
                  <a:lnTo>
                    <a:pt x="36029" y="2636381"/>
                  </a:lnTo>
                  <a:lnTo>
                    <a:pt x="0" y="2644140"/>
                  </a:lnTo>
                  <a:lnTo>
                    <a:pt x="6894957" y="2644140"/>
                  </a:lnTo>
                  <a:lnTo>
                    <a:pt x="6948591" y="2626835"/>
                  </a:lnTo>
                  <a:lnTo>
                    <a:pt x="6982856" y="2596911"/>
                  </a:lnTo>
                  <a:lnTo>
                    <a:pt x="7015693" y="2553219"/>
                  </a:lnTo>
                  <a:lnTo>
                    <a:pt x="7046900" y="2496566"/>
                  </a:lnTo>
                  <a:lnTo>
                    <a:pt x="7076277" y="2427757"/>
                  </a:lnTo>
                  <a:lnTo>
                    <a:pt x="7090215" y="2389046"/>
                  </a:lnTo>
                  <a:lnTo>
                    <a:pt x="7103621" y="2347600"/>
                  </a:lnTo>
                  <a:lnTo>
                    <a:pt x="7116468" y="2303517"/>
                  </a:lnTo>
                  <a:lnTo>
                    <a:pt x="7128732" y="2256901"/>
                  </a:lnTo>
                  <a:lnTo>
                    <a:pt x="7140387" y="2207850"/>
                  </a:lnTo>
                  <a:lnTo>
                    <a:pt x="7151407" y="2156467"/>
                  </a:lnTo>
                  <a:lnTo>
                    <a:pt x="7161769" y="2102851"/>
                  </a:lnTo>
                  <a:lnTo>
                    <a:pt x="7171447" y="2047105"/>
                  </a:lnTo>
                  <a:lnTo>
                    <a:pt x="7180415" y="1989328"/>
                  </a:lnTo>
                  <a:lnTo>
                    <a:pt x="7188648" y="1929621"/>
                  </a:lnTo>
                  <a:lnTo>
                    <a:pt x="7196122" y="1868086"/>
                  </a:lnTo>
                  <a:lnTo>
                    <a:pt x="7202811" y="1804822"/>
                  </a:lnTo>
                  <a:lnTo>
                    <a:pt x="7208689" y="1739932"/>
                  </a:lnTo>
                  <a:lnTo>
                    <a:pt x="7213732" y="1673516"/>
                  </a:lnTo>
                  <a:lnTo>
                    <a:pt x="7217915" y="1605674"/>
                  </a:lnTo>
                  <a:lnTo>
                    <a:pt x="7221212" y="1536507"/>
                  </a:lnTo>
                  <a:lnTo>
                    <a:pt x="7223598" y="1466117"/>
                  </a:lnTo>
                  <a:lnTo>
                    <a:pt x="7225049" y="1394604"/>
                  </a:lnTo>
                  <a:lnTo>
                    <a:pt x="7225538" y="1322070"/>
                  </a:lnTo>
                  <a:lnTo>
                    <a:pt x="7225049" y="1249535"/>
                  </a:lnTo>
                  <a:lnTo>
                    <a:pt x="7223598" y="1178022"/>
                  </a:lnTo>
                  <a:lnTo>
                    <a:pt x="7221212" y="1107632"/>
                  </a:lnTo>
                  <a:lnTo>
                    <a:pt x="7217915" y="1038465"/>
                  </a:lnTo>
                  <a:lnTo>
                    <a:pt x="7213732" y="970623"/>
                  </a:lnTo>
                  <a:lnTo>
                    <a:pt x="7208689" y="904207"/>
                  </a:lnTo>
                  <a:lnTo>
                    <a:pt x="7202811" y="839317"/>
                  </a:lnTo>
                  <a:lnTo>
                    <a:pt x="7196122" y="776053"/>
                  </a:lnTo>
                  <a:lnTo>
                    <a:pt x="7188648" y="714518"/>
                  </a:lnTo>
                  <a:lnTo>
                    <a:pt x="7180415" y="654812"/>
                  </a:lnTo>
                  <a:lnTo>
                    <a:pt x="7171447" y="597034"/>
                  </a:lnTo>
                  <a:lnTo>
                    <a:pt x="7161769" y="541288"/>
                  </a:lnTo>
                  <a:lnTo>
                    <a:pt x="7151407" y="487672"/>
                  </a:lnTo>
                  <a:lnTo>
                    <a:pt x="7140387" y="436289"/>
                  </a:lnTo>
                  <a:lnTo>
                    <a:pt x="7128732" y="387238"/>
                  </a:lnTo>
                  <a:lnTo>
                    <a:pt x="7116468" y="340622"/>
                  </a:lnTo>
                  <a:lnTo>
                    <a:pt x="7103621" y="296539"/>
                  </a:lnTo>
                  <a:lnTo>
                    <a:pt x="7090215" y="255093"/>
                  </a:lnTo>
                  <a:lnTo>
                    <a:pt x="7076277" y="216382"/>
                  </a:lnTo>
                  <a:lnTo>
                    <a:pt x="7061830" y="180509"/>
                  </a:lnTo>
                  <a:lnTo>
                    <a:pt x="7031513" y="117677"/>
                  </a:lnTo>
                  <a:lnTo>
                    <a:pt x="6999465" y="67403"/>
                  </a:lnTo>
                  <a:lnTo>
                    <a:pt x="6965889" y="30494"/>
                  </a:lnTo>
                  <a:lnTo>
                    <a:pt x="6930986" y="7758"/>
                  </a:lnTo>
                  <a:lnTo>
                    <a:pt x="6913099" y="1956"/>
                  </a:lnTo>
                  <a:lnTo>
                    <a:pt x="6894957" y="0"/>
                  </a:lnTo>
                  <a:close/>
                </a:path>
              </a:pathLst>
            </a:custGeom>
            <a:solidFill>
              <a:srgbClr val="0000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2275332" y="1924811"/>
              <a:ext cx="661035" cy="2644140"/>
            </a:xfrm>
            <a:custGeom>
              <a:avLst/>
              <a:gdLst/>
              <a:ahLst/>
              <a:cxnLst/>
              <a:rect l="l" t="t" r="r" b="b"/>
              <a:pathLst>
                <a:path w="661035" h="2644140">
                  <a:moveTo>
                    <a:pt x="330454" y="0"/>
                  </a:moveTo>
                  <a:lnTo>
                    <a:pt x="276854" y="17304"/>
                  </a:lnTo>
                  <a:lnTo>
                    <a:pt x="242608" y="47228"/>
                  </a:lnTo>
                  <a:lnTo>
                    <a:pt x="209787" y="90920"/>
                  </a:lnTo>
                  <a:lnTo>
                    <a:pt x="178593" y="147573"/>
                  </a:lnTo>
                  <a:lnTo>
                    <a:pt x="149228" y="216382"/>
                  </a:lnTo>
                  <a:lnTo>
                    <a:pt x="135294" y="255093"/>
                  </a:lnTo>
                  <a:lnTo>
                    <a:pt x="121893" y="296539"/>
                  </a:lnTo>
                  <a:lnTo>
                    <a:pt x="109050" y="340622"/>
                  </a:lnTo>
                  <a:lnTo>
                    <a:pt x="96789" y="387238"/>
                  </a:lnTo>
                  <a:lnTo>
                    <a:pt x="85138" y="436289"/>
                  </a:lnTo>
                  <a:lnTo>
                    <a:pt x="74119" y="487672"/>
                  </a:lnTo>
                  <a:lnTo>
                    <a:pt x="63760" y="541288"/>
                  </a:lnTo>
                  <a:lnTo>
                    <a:pt x="54084" y="597034"/>
                  </a:lnTo>
                  <a:lnTo>
                    <a:pt x="45117" y="654812"/>
                  </a:lnTo>
                  <a:lnTo>
                    <a:pt x="36885" y="714518"/>
                  </a:lnTo>
                  <a:lnTo>
                    <a:pt x="29413" y="776053"/>
                  </a:lnTo>
                  <a:lnTo>
                    <a:pt x="22725" y="839317"/>
                  </a:lnTo>
                  <a:lnTo>
                    <a:pt x="16847" y="904207"/>
                  </a:lnTo>
                  <a:lnTo>
                    <a:pt x="11804" y="970623"/>
                  </a:lnTo>
                  <a:lnTo>
                    <a:pt x="7622" y="1038465"/>
                  </a:lnTo>
                  <a:lnTo>
                    <a:pt x="4325" y="1107632"/>
                  </a:lnTo>
                  <a:lnTo>
                    <a:pt x="1939" y="1178022"/>
                  </a:lnTo>
                  <a:lnTo>
                    <a:pt x="488" y="1249535"/>
                  </a:lnTo>
                  <a:lnTo>
                    <a:pt x="0" y="1322070"/>
                  </a:lnTo>
                  <a:lnTo>
                    <a:pt x="488" y="1394604"/>
                  </a:lnTo>
                  <a:lnTo>
                    <a:pt x="1939" y="1466117"/>
                  </a:lnTo>
                  <a:lnTo>
                    <a:pt x="4325" y="1536507"/>
                  </a:lnTo>
                  <a:lnTo>
                    <a:pt x="7622" y="1605674"/>
                  </a:lnTo>
                  <a:lnTo>
                    <a:pt x="11804" y="1673516"/>
                  </a:lnTo>
                  <a:lnTo>
                    <a:pt x="16847" y="1739932"/>
                  </a:lnTo>
                  <a:lnTo>
                    <a:pt x="22725" y="1804822"/>
                  </a:lnTo>
                  <a:lnTo>
                    <a:pt x="29413" y="1868086"/>
                  </a:lnTo>
                  <a:lnTo>
                    <a:pt x="36885" y="1929621"/>
                  </a:lnTo>
                  <a:lnTo>
                    <a:pt x="45117" y="1989328"/>
                  </a:lnTo>
                  <a:lnTo>
                    <a:pt x="54084" y="2047105"/>
                  </a:lnTo>
                  <a:lnTo>
                    <a:pt x="63760" y="2102851"/>
                  </a:lnTo>
                  <a:lnTo>
                    <a:pt x="74119" y="2156467"/>
                  </a:lnTo>
                  <a:lnTo>
                    <a:pt x="85138" y="2207850"/>
                  </a:lnTo>
                  <a:lnTo>
                    <a:pt x="96789" y="2256901"/>
                  </a:lnTo>
                  <a:lnTo>
                    <a:pt x="109050" y="2303517"/>
                  </a:lnTo>
                  <a:lnTo>
                    <a:pt x="121893" y="2347600"/>
                  </a:lnTo>
                  <a:lnTo>
                    <a:pt x="135294" y="2389046"/>
                  </a:lnTo>
                  <a:lnTo>
                    <a:pt x="149228" y="2427757"/>
                  </a:lnTo>
                  <a:lnTo>
                    <a:pt x="163670" y="2463630"/>
                  </a:lnTo>
                  <a:lnTo>
                    <a:pt x="193974" y="2526462"/>
                  </a:lnTo>
                  <a:lnTo>
                    <a:pt x="226007" y="2576736"/>
                  </a:lnTo>
                  <a:lnTo>
                    <a:pt x="259565" y="2613645"/>
                  </a:lnTo>
                  <a:lnTo>
                    <a:pt x="294448" y="2636381"/>
                  </a:lnTo>
                  <a:lnTo>
                    <a:pt x="330454" y="2644140"/>
                  </a:lnTo>
                  <a:lnTo>
                    <a:pt x="348596" y="2642183"/>
                  </a:lnTo>
                  <a:lnTo>
                    <a:pt x="384088" y="2626835"/>
                  </a:lnTo>
                  <a:lnTo>
                    <a:pt x="418353" y="2596911"/>
                  </a:lnTo>
                  <a:lnTo>
                    <a:pt x="451190" y="2553219"/>
                  </a:lnTo>
                  <a:lnTo>
                    <a:pt x="482397" y="2496566"/>
                  </a:lnTo>
                  <a:lnTo>
                    <a:pt x="511774" y="2427757"/>
                  </a:lnTo>
                  <a:lnTo>
                    <a:pt x="525712" y="2389046"/>
                  </a:lnTo>
                  <a:lnTo>
                    <a:pt x="539118" y="2347600"/>
                  </a:lnTo>
                  <a:lnTo>
                    <a:pt x="551965" y="2303517"/>
                  </a:lnTo>
                  <a:lnTo>
                    <a:pt x="564229" y="2256901"/>
                  </a:lnTo>
                  <a:lnTo>
                    <a:pt x="575884" y="2207850"/>
                  </a:lnTo>
                  <a:lnTo>
                    <a:pt x="586904" y="2156467"/>
                  </a:lnTo>
                  <a:lnTo>
                    <a:pt x="597266" y="2102851"/>
                  </a:lnTo>
                  <a:lnTo>
                    <a:pt x="606944" y="2047105"/>
                  </a:lnTo>
                  <a:lnTo>
                    <a:pt x="615912" y="1989328"/>
                  </a:lnTo>
                  <a:lnTo>
                    <a:pt x="624145" y="1929621"/>
                  </a:lnTo>
                  <a:lnTo>
                    <a:pt x="631619" y="1868086"/>
                  </a:lnTo>
                  <a:lnTo>
                    <a:pt x="638308" y="1804822"/>
                  </a:lnTo>
                  <a:lnTo>
                    <a:pt x="644186" y="1739932"/>
                  </a:lnTo>
                  <a:lnTo>
                    <a:pt x="649229" y="1673516"/>
                  </a:lnTo>
                  <a:lnTo>
                    <a:pt x="653412" y="1605674"/>
                  </a:lnTo>
                  <a:lnTo>
                    <a:pt x="656709" y="1536507"/>
                  </a:lnTo>
                  <a:lnTo>
                    <a:pt x="659095" y="1466117"/>
                  </a:lnTo>
                  <a:lnTo>
                    <a:pt x="660546" y="1394604"/>
                  </a:lnTo>
                  <a:lnTo>
                    <a:pt x="661035" y="1322070"/>
                  </a:lnTo>
                  <a:lnTo>
                    <a:pt x="660546" y="1249535"/>
                  </a:lnTo>
                  <a:lnTo>
                    <a:pt x="659095" y="1178022"/>
                  </a:lnTo>
                  <a:lnTo>
                    <a:pt x="656709" y="1107632"/>
                  </a:lnTo>
                  <a:lnTo>
                    <a:pt x="653412" y="1038465"/>
                  </a:lnTo>
                  <a:lnTo>
                    <a:pt x="649229" y="970623"/>
                  </a:lnTo>
                  <a:lnTo>
                    <a:pt x="644186" y="904207"/>
                  </a:lnTo>
                  <a:lnTo>
                    <a:pt x="638308" y="839317"/>
                  </a:lnTo>
                  <a:lnTo>
                    <a:pt x="631619" y="776053"/>
                  </a:lnTo>
                  <a:lnTo>
                    <a:pt x="624145" y="714518"/>
                  </a:lnTo>
                  <a:lnTo>
                    <a:pt x="615912" y="654812"/>
                  </a:lnTo>
                  <a:lnTo>
                    <a:pt x="606944" y="597034"/>
                  </a:lnTo>
                  <a:lnTo>
                    <a:pt x="597266" y="541288"/>
                  </a:lnTo>
                  <a:lnTo>
                    <a:pt x="586904" y="487672"/>
                  </a:lnTo>
                  <a:lnTo>
                    <a:pt x="575884" y="436289"/>
                  </a:lnTo>
                  <a:lnTo>
                    <a:pt x="564229" y="387238"/>
                  </a:lnTo>
                  <a:lnTo>
                    <a:pt x="551965" y="340622"/>
                  </a:lnTo>
                  <a:lnTo>
                    <a:pt x="539118" y="296539"/>
                  </a:lnTo>
                  <a:lnTo>
                    <a:pt x="525712" y="255093"/>
                  </a:lnTo>
                  <a:lnTo>
                    <a:pt x="511774" y="216382"/>
                  </a:lnTo>
                  <a:lnTo>
                    <a:pt x="497327" y="180509"/>
                  </a:lnTo>
                  <a:lnTo>
                    <a:pt x="467010" y="117677"/>
                  </a:lnTo>
                  <a:lnTo>
                    <a:pt x="434962" y="67403"/>
                  </a:lnTo>
                  <a:lnTo>
                    <a:pt x="401386" y="30494"/>
                  </a:lnTo>
                  <a:lnTo>
                    <a:pt x="366483" y="7758"/>
                  </a:lnTo>
                  <a:lnTo>
                    <a:pt x="330454" y="0"/>
                  </a:lnTo>
                  <a:close/>
                </a:path>
              </a:pathLst>
            </a:custGeom>
            <a:solidFill>
              <a:srgbClr val="6666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2275332" y="1924811"/>
              <a:ext cx="7556500" cy="2644140"/>
            </a:xfrm>
            <a:custGeom>
              <a:avLst/>
              <a:gdLst/>
              <a:ahLst/>
              <a:cxnLst/>
              <a:rect l="l" t="t" r="r" b="b"/>
              <a:pathLst>
                <a:path w="7556500" h="2644140">
                  <a:moveTo>
                    <a:pt x="330454" y="0"/>
                  </a:moveTo>
                  <a:lnTo>
                    <a:pt x="384088" y="17304"/>
                  </a:lnTo>
                  <a:lnTo>
                    <a:pt x="418353" y="47228"/>
                  </a:lnTo>
                  <a:lnTo>
                    <a:pt x="451190" y="90920"/>
                  </a:lnTo>
                  <a:lnTo>
                    <a:pt x="482397" y="147573"/>
                  </a:lnTo>
                  <a:lnTo>
                    <a:pt x="511774" y="216382"/>
                  </a:lnTo>
                  <a:lnTo>
                    <a:pt x="525712" y="255093"/>
                  </a:lnTo>
                  <a:lnTo>
                    <a:pt x="539118" y="296539"/>
                  </a:lnTo>
                  <a:lnTo>
                    <a:pt x="551965" y="340622"/>
                  </a:lnTo>
                  <a:lnTo>
                    <a:pt x="564229" y="387238"/>
                  </a:lnTo>
                  <a:lnTo>
                    <a:pt x="575884" y="436289"/>
                  </a:lnTo>
                  <a:lnTo>
                    <a:pt x="586904" y="487672"/>
                  </a:lnTo>
                  <a:lnTo>
                    <a:pt x="597266" y="541288"/>
                  </a:lnTo>
                  <a:lnTo>
                    <a:pt x="606944" y="597034"/>
                  </a:lnTo>
                  <a:lnTo>
                    <a:pt x="615912" y="654812"/>
                  </a:lnTo>
                  <a:lnTo>
                    <a:pt x="624145" y="714518"/>
                  </a:lnTo>
                  <a:lnTo>
                    <a:pt x="631619" y="776053"/>
                  </a:lnTo>
                  <a:lnTo>
                    <a:pt x="638308" y="839317"/>
                  </a:lnTo>
                  <a:lnTo>
                    <a:pt x="644186" y="904207"/>
                  </a:lnTo>
                  <a:lnTo>
                    <a:pt x="649229" y="970623"/>
                  </a:lnTo>
                  <a:lnTo>
                    <a:pt x="653412" y="1038465"/>
                  </a:lnTo>
                  <a:lnTo>
                    <a:pt x="656709" y="1107632"/>
                  </a:lnTo>
                  <a:lnTo>
                    <a:pt x="659095" y="1178022"/>
                  </a:lnTo>
                  <a:lnTo>
                    <a:pt x="660546" y="1249535"/>
                  </a:lnTo>
                  <a:lnTo>
                    <a:pt x="661035" y="1322070"/>
                  </a:lnTo>
                  <a:lnTo>
                    <a:pt x="660546" y="1394604"/>
                  </a:lnTo>
                  <a:lnTo>
                    <a:pt x="659095" y="1466117"/>
                  </a:lnTo>
                  <a:lnTo>
                    <a:pt x="656709" y="1536507"/>
                  </a:lnTo>
                  <a:lnTo>
                    <a:pt x="653412" y="1605674"/>
                  </a:lnTo>
                  <a:lnTo>
                    <a:pt x="649229" y="1673516"/>
                  </a:lnTo>
                  <a:lnTo>
                    <a:pt x="644186" y="1739932"/>
                  </a:lnTo>
                  <a:lnTo>
                    <a:pt x="638308" y="1804822"/>
                  </a:lnTo>
                  <a:lnTo>
                    <a:pt x="631619" y="1868086"/>
                  </a:lnTo>
                  <a:lnTo>
                    <a:pt x="624145" y="1929621"/>
                  </a:lnTo>
                  <a:lnTo>
                    <a:pt x="615912" y="1989328"/>
                  </a:lnTo>
                  <a:lnTo>
                    <a:pt x="606944" y="2047105"/>
                  </a:lnTo>
                  <a:lnTo>
                    <a:pt x="597266" y="2102851"/>
                  </a:lnTo>
                  <a:lnTo>
                    <a:pt x="586904" y="2156467"/>
                  </a:lnTo>
                  <a:lnTo>
                    <a:pt x="575884" y="2207850"/>
                  </a:lnTo>
                  <a:lnTo>
                    <a:pt x="564229" y="2256901"/>
                  </a:lnTo>
                  <a:lnTo>
                    <a:pt x="551965" y="2303517"/>
                  </a:lnTo>
                  <a:lnTo>
                    <a:pt x="539118" y="2347600"/>
                  </a:lnTo>
                  <a:lnTo>
                    <a:pt x="525712" y="2389046"/>
                  </a:lnTo>
                  <a:lnTo>
                    <a:pt x="511774" y="2427757"/>
                  </a:lnTo>
                  <a:lnTo>
                    <a:pt x="497327" y="2463630"/>
                  </a:lnTo>
                  <a:lnTo>
                    <a:pt x="467010" y="2526462"/>
                  </a:lnTo>
                  <a:lnTo>
                    <a:pt x="434962" y="2576736"/>
                  </a:lnTo>
                  <a:lnTo>
                    <a:pt x="401386" y="2613645"/>
                  </a:lnTo>
                  <a:lnTo>
                    <a:pt x="366483" y="2636381"/>
                  </a:lnTo>
                  <a:lnTo>
                    <a:pt x="330454" y="2644140"/>
                  </a:lnTo>
                  <a:lnTo>
                    <a:pt x="312323" y="2642183"/>
                  </a:lnTo>
                  <a:lnTo>
                    <a:pt x="276854" y="2626835"/>
                  </a:lnTo>
                  <a:lnTo>
                    <a:pt x="242608" y="2596911"/>
                  </a:lnTo>
                  <a:lnTo>
                    <a:pt x="209787" y="2553219"/>
                  </a:lnTo>
                  <a:lnTo>
                    <a:pt x="178593" y="2496566"/>
                  </a:lnTo>
                  <a:lnTo>
                    <a:pt x="149228" y="2427757"/>
                  </a:lnTo>
                  <a:lnTo>
                    <a:pt x="135294" y="2389046"/>
                  </a:lnTo>
                  <a:lnTo>
                    <a:pt x="121893" y="2347600"/>
                  </a:lnTo>
                  <a:lnTo>
                    <a:pt x="109050" y="2303517"/>
                  </a:lnTo>
                  <a:lnTo>
                    <a:pt x="96789" y="2256901"/>
                  </a:lnTo>
                  <a:lnTo>
                    <a:pt x="85138" y="2207850"/>
                  </a:lnTo>
                  <a:lnTo>
                    <a:pt x="74119" y="2156467"/>
                  </a:lnTo>
                  <a:lnTo>
                    <a:pt x="63760" y="2102851"/>
                  </a:lnTo>
                  <a:lnTo>
                    <a:pt x="54084" y="2047105"/>
                  </a:lnTo>
                  <a:lnTo>
                    <a:pt x="45117" y="1989328"/>
                  </a:lnTo>
                  <a:lnTo>
                    <a:pt x="36885" y="1929621"/>
                  </a:lnTo>
                  <a:lnTo>
                    <a:pt x="29413" y="1868086"/>
                  </a:lnTo>
                  <a:lnTo>
                    <a:pt x="22725" y="1804822"/>
                  </a:lnTo>
                  <a:lnTo>
                    <a:pt x="16847" y="1739932"/>
                  </a:lnTo>
                  <a:lnTo>
                    <a:pt x="11804" y="1673516"/>
                  </a:lnTo>
                  <a:lnTo>
                    <a:pt x="7622" y="1605674"/>
                  </a:lnTo>
                  <a:lnTo>
                    <a:pt x="4325" y="1536507"/>
                  </a:lnTo>
                  <a:lnTo>
                    <a:pt x="1939" y="1466117"/>
                  </a:lnTo>
                  <a:lnTo>
                    <a:pt x="488" y="1394604"/>
                  </a:lnTo>
                  <a:lnTo>
                    <a:pt x="0" y="1322070"/>
                  </a:lnTo>
                  <a:lnTo>
                    <a:pt x="488" y="1249535"/>
                  </a:lnTo>
                  <a:lnTo>
                    <a:pt x="1939" y="1178022"/>
                  </a:lnTo>
                  <a:lnTo>
                    <a:pt x="4325" y="1107632"/>
                  </a:lnTo>
                  <a:lnTo>
                    <a:pt x="7622" y="1038465"/>
                  </a:lnTo>
                  <a:lnTo>
                    <a:pt x="11804" y="970623"/>
                  </a:lnTo>
                  <a:lnTo>
                    <a:pt x="16847" y="904207"/>
                  </a:lnTo>
                  <a:lnTo>
                    <a:pt x="22725" y="839317"/>
                  </a:lnTo>
                  <a:lnTo>
                    <a:pt x="29413" y="776053"/>
                  </a:lnTo>
                  <a:lnTo>
                    <a:pt x="36885" y="714518"/>
                  </a:lnTo>
                  <a:lnTo>
                    <a:pt x="45117" y="654812"/>
                  </a:lnTo>
                  <a:lnTo>
                    <a:pt x="54084" y="597034"/>
                  </a:lnTo>
                  <a:lnTo>
                    <a:pt x="63760" y="541288"/>
                  </a:lnTo>
                  <a:lnTo>
                    <a:pt x="74119" y="487672"/>
                  </a:lnTo>
                  <a:lnTo>
                    <a:pt x="85138" y="436289"/>
                  </a:lnTo>
                  <a:lnTo>
                    <a:pt x="96789" y="387238"/>
                  </a:lnTo>
                  <a:lnTo>
                    <a:pt x="109050" y="340622"/>
                  </a:lnTo>
                  <a:lnTo>
                    <a:pt x="121893" y="296539"/>
                  </a:lnTo>
                  <a:lnTo>
                    <a:pt x="135294" y="255093"/>
                  </a:lnTo>
                  <a:lnTo>
                    <a:pt x="149228" y="216382"/>
                  </a:lnTo>
                  <a:lnTo>
                    <a:pt x="163670" y="180509"/>
                  </a:lnTo>
                  <a:lnTo>
                    <a:pt x="193974" y="117677"/>
                  </a:lnTo>
                  <a:lnTo>
                    <a:pt x="226007" y="67403"/>
                  </a:lnTo>
                  <a:lnTo>
                    <a:pt x="259565" y="30494"/>
                  </a:lnTo>
                  <a:lnTo>
                    <a:pt x="294448" y="7758"/>
                  </a:lnTo>
                  <a:lnTo>
                    <a:pt x="330454" y="0"/>
                  </a:lnTo>
                  <a:close/>
                </a:path>
                <a:path w="7556500" h="2644140">
                  <a:moveTo>
                    <a:pt x="330454" y="0"/>
                  </a:moveTo>
                  <a:lnTo>
                    <a:pt x="7225411" y="0"/>
                  </a:lnTo>
                  <a:lnTo>
                    <a:pt x="7243553" y="1956"/>
                  </a:lnTo>
                  <a:lnTo>
                    <a:pt x="7279045" y="17304"/>
                  </a:lnTo>
                  <a:lnTo>
                    <a:pt x="7313310" y="47228"/>
                  </a:lnTo>
                  <a:lnTo>
                    <a:pt x="7346147" y="90920"/>
                  </a:lnTo>
                  <a:lnTo>
                    <a:pt x="7377354" y="147573"/>
                  </a:lnTo>
                  <a:lnTo>
                    <a:pt x="7406731" y="216382"/>
                  </a:lnTo>
                  <a:lnTo>
                    <a:pt x="7420669" y="255093"/>
                  </a:lnTo>
                  <a:lnTo>
                    <a:pt x="7434075" y="296539"/>
                  </a:lnTo>
                  <a:lnTo>
                    <a:pt x="7446922" y="340622"/>
                  </a:lnTo>
                  <a:lnTo>
                    <a:pt x="7459186" y="387238"/>
                  </a:lnTo>
                  <a:lnTo>
                    <a:pt x="7470841" y="436289"/>
                  </a:lnTo>
                  <a:lnTo>
                    <a:pt x="7481861" y="487672"/>
                  </a:lnTo>
                  <a:lnTo>
                    <a:pt x="7492223" y="541288"/>
                  </a:lnTo>
                  <a:lnTo>
                    <a:pt x="7501901" y="597034"/>
                  </a:lnTo>
                  <a:lnTo>
                    <a:pt x="7510869" y="654812"/>
                  </a:lnTo>
                  <a:lnTo>
                    <a:pt x="7519102" y="714518"/>
                  </a:lnTo>
                  <a:lnTo>
                    <a:pt x="7526576" y="776053"/>
                  </a:lnTo>
                  <a:lnTo>
                    <a:pt x="7533265" y="839317"/>
                  </a:lnTo>
                  <a:lnTo>
                    <a:pt x="7539143" y="904207"/>
                  </a:lnTo>
                  <a:lnTo>
                    <a:pt x="7544186" y="970623"/>
                  </a:lnTo>
                  <a:lnTo>
                    <a:pt x="7548369" y="1038465"/>
                  </a:lnTo>
                  <a:lnTo>
                    <a:pt x="7551666" y="1107632"/>
                  </a:lnTo>
                  <a:lnTo>
                    <a:pt x="7554052" y="1178022"/>
                  </a:lnTo>
                  <a:lnTo>
                    <a:pt x="7555503" y="1249535"/>
                  </a:lnTo>
                  <a:lnTo>
                    <a:pt x="7555992" y="1322070"/>
                  </a:lnTo>
                  <a:lnTo>
                    <a:pt x="7555503" y="1394604"/>
                  </a:lnTo>
                  <a:lnTo>
                    <a:pt x="7554052" y="1466117"/>
                  </a:lnTo>
                  <a:lnTo>
                    <a:pt x="7551666" y="1536507"/>
                  </a:lnTo>
                  <a:lnTo>
                    <a:pt x="7548369" y="1605674"/>
                  </a:lnTo>
                  <a:lnTo>
                    <a:pt x="7544186" y="1673516"/>
                  </a:lnTo>
                  <a:lnTo>
                    <a:pt x="7539143" y="1739932"/>
                  </a:lnTo>
                  <a:lnTo>
                    <a:pt x="7533265" y="1804822"/>
                  </a:lnTo>
                  <a:lnTo>
                    <a:pt x="7526576" y="1868086"/>
                  </a:lnTo>
                  <a:lnTo>
                    <a:pt x="7519102" y="1929621"/>
                  </a:lnTo>
                  <a:lnTo>
                    <a:pt x="7510869" y="1989328"/>
                  </a:lnTo>
                  <a:lnTo>
                    <a:pt x="7501901" y="2047105"/>
                  </a:lnTo>
                  <a:lnTo>
                    <a:pt x="7492223" y="2102851"/>
                  </a:lnTo>
                  <a:lnTo>
                    <a:pt x="7481861" y="2156467"/>
                  </a:lnTo>
                  <a:lnTo>
                    <a:pt x="7470841" y="2207850"/>
                  </a:lnTo>
                  <a:lnTo>
                    <a:pt x="7459186" y="2256901"/>
                  </a:lnTo>
                  <a:lnTo>
                    <a:pt x="7446922" y="2303517"/>
                  </a:lnTo>
                  <a:lnTo>
                    <a:pt x="7434075" y="2347600"/>
                  </a:lnTo>
                  <a:lnTo>
                    <a:pt x="7420669" y="2389046"/>
                  </a:lnTo>
                  <a:lnTo>
                    <a:pt x="7406731" y="2427757"/>
                  </a:lnTo>
                  <a:lnTo>
                    <a:pt x="7392284" y="2463630"/>
                  </a:lnTo>
                  <a:lnTo>
                    <a:pt x="7361967" y="2526462"/>
                  </a:lnTo>
                  <a:lnTo>
                    <a:pt x="7329919" y="2576736"/>
                  </a:lnTo>
                  <a:lnTo>
                    <a:pt x="7296343" y="2613645"/>
                  </a:lnTo>
                  <a:lnTo>
                    <a:pt x="7261440" y="2636381"/>
                  </a:lnTo>
                  <a:lnTo>
                    <a:pt x="7225411" y="2644140"/>
                  </a:lnTo>
                  <a:lnTo>
                    <a:pt x="330454" y="2644140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3" name="object 13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363200" y="2985516"/>
            <a:ext cx="623316" cy="623316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10092055" y="2288285"/>
            <a:ext cx="116776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8745" marR="5080" indent="-10668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SageMaker Pipelines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90688" y="4844796"/>
            <a:ext cx="635507" cy="633983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534911" y="4844796"/>
            <a:ext cx="635507" cy="633983"/>
          </a:xfrm>
          <a:prstGeom prst="rect">
            <a:avLst/>
          </a:prstGeom>
        </p:spPr>
      </p:pic>
      <p:sp>
        <p:nvSpPr>
          <p:cNvPr id="17" name="object 17" descr=""/>
          <p:cNvSpPr txBox="1"/>
          <p:nvPr/>
        </p:nvSpPr>
        <p:spPr>
          <a:xfrm>
            <a:off x="3134995" y="2024633"/>
            <a:ext cx="821690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9144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Feature 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Pipeline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3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3233927" y="2522220"/>
            <a:ext cx="5166360" cy="1112520"/>
            <a:chOff x="3233927" y="2522220"/>
            <a:chExt cx="5166360" cy="1112520"/>
          </a:xfrm>
        </p:grpSpPr>
        <p:pic>
          <p:nvPicPr>
            <p:cNvPr id="19" name="object 1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33927" y="2522220"/>
              <a:ext cx="623315" cy="623315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65036" y="3009900"/>
              <a:ext cx="624840" cy="624839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76972" y="3000756"/>
              <a:ext cx="623316" cy="623315"/>
            </a:xfrm>
            <a:prstGeom prst="rect">
              <a:avLst/>
            </a:prstGeom>
          </p:spPr>
        </p:pic>
      </p:grpSp>
      <p:sp>
        <p:nvSpPr>
          <p:cNvPr id="22" name="object 22" descr=""/>
          <p:cNvSpPr txBox="1"/>
          <p:nvPr/>
        </p:nvSpPr>
        <p:spPr>
          <a:xfrm>
            <a:off x="6713981" y="2588513"/>
            <a:ext cx="69532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Training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7659369" y="2465958"/>
            <a:ext cx="875665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173355">
              <a:lnSpc>
                <a:spcPct val="100000"/>
              </a:lnSpc>
              <a:spcBef>
                <a:spcPts val="105"/>
              </a:spcBef>
            </a:pPr>
            <a:r>
              <a:rPr dirty="0" sz="1400" spc="40">
                <a:solidFill>
                  <a:srgbClr val="FFFFFF"/>
                </a:solidFill>
                <a:latin typeface="Trebuchet MS"/>
                <a:cs typeface="Trebuchet MS"/>
              </a:rPr>
              <a:t>Model 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evaluation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3134995" y="3274567"/>
            <a:ext cx="821690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9144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Feature 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Pipeline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3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1621536" y="2801137"/>
            <a:ext cx="7806055" cy="3055620"/>
            <a:chOff x="1621536" y="2801137"/>
            <a:chExt cx="7806055" cy="3055620"/>
          </a:xfrm>
        </p:grpSpPr>
        <p:pic>
          <p:nvPicPr>
            <p:cNvPr id="26" name="object 2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33927" y="3771900"/>
              <a:ext cx="623315" cy="623316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54624" y="3014471"/>
              <a:ext cx="623315" cy="624839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02624" y="3000755"/>
              <a:ext cx="624840" cy="623315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21536" y="3008350"/>
              <a:ext cx="624852" cy="531901"/>
            </a:xfrm>
            <a:prstGeom prst="rect">
              <a:avLst/>
            </a:prstGeom>
          </p:spPr>
        </p:pic>
        <p:sp>
          <p:nvSpPr>
            <p:cNvPr id="30" name="object 30" descr=""/>
            <p:cNvSpPr/>
            <p:nvPr/>
          </p:nvSpPr>
          <p:spPr>
            <a:xfrm>
              <a:off x="1653540" y="3049523"/>
              <a:ext cx="509270" cy="401320"/>
            </a:xfrm>
            <a:custGeom>
              <a:avLst/>
              <a:gdLst/>
              <a:ahLst/>
              <a:cxnLst/>
              <a:rect l="l" t="t" r="r" b="b"/>
              <a:pathLst>
                <a:path w="509269" h="401320">
                  <a:moveTo>
                    <a:pt x="308610" y="0"/>
                  </a:moveTo>
                  <a:lnTo>
                    <a:pt x="308610" y="100202"/>
                  </a:lnTo>
                  <a:lnTo>
                    <a:pt x="0" y="100202"/>
                  </a:lnTo>
                  <a:lnTo>
                    <a:pt x="0" y="300609"/>
                  </a:lnTo>
                  <a:lnTo>
                    <a:pt x="308610" y="300609"/>
                  </a:lnTo>
                  <a:lnTo>
                    <a:pt x="308610" y="400812"/>
                  </a:lnTo>
                  <a:lnTo>
                    <a:pt x="509016" y="200405"/>
                  </a:lnTo>
                  <a:lnTo>
                    <a:pt x="308610" y="0"/>
                  </a:lnTo>
                  <a:close/>
                </a:path>
              </a:pathLst>
            </a:custGeom>
            <a:solidFill>
              <a:srgbClr val="289E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1653540" y="3049523"/>
              <a:ext cx="509270" cy="401320"/>
            </a:xfrm>
            <a:custGeom>
              <a:avLst/>
              <a:gdLst/>
              <a:ahLst/>
              <a:cxnLst/>
              <a:rect l="l" t="t" r="r" b="b"/>
              <a:pathLst>
                <a:path w="509269" h="401320">
                  <a:moveTo>
                    <a:pt x="0" y="100202"/>
                  </a:moveTo>
                  <a:lnTo>
                    <a:pt x="308610" y="100202"/>
                  </a:lnTo>
                  <a:lnTo>
                    <a:pt x="308610" y="0"/>
                  </a:lnTo>
                  <a:lnTo>
                    <a:pt x="509016" y="200405"/>
                  </a:lnTo>
                  <a:lnTo>
                    <a:pt x="308610" y="400812"/>
                  </a:lnTo>
                  <a:lnTo>
                    <a:pt x="308610" y="300609"/>
                  </a:lnTo>
                  <a:lnTo>
                    <a:pt x="0" y="300609"/>
                  </a:lnTo>
                  <a:lnTo>
                    <a:pt x="0" y="100202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28871" y="2801137"/>
              <a:ext cx="422186" cy="501370"/>
            </a:xfrm>
            <a:prstGeom prst="rect">
              <a:avLst/>
            </a:prstGeom>
          </p:spPr>
        </p:pic>
        <p:sp>
          <p:nvSpPr>
            <p:cNvPr id="33" name="object 33" descr=""/>
            <p:cNvSpPr/>
            <p:nvPr/>
          </p:nvSpPr>
          <p:spPr>
            <a:xfrm>
              <a:off x="3963796" y="2847720"/>
              <a:ext cx="305435" cy="364490"/>
            </a:xfrm>
            <a:custGeom>
              <a:avLst/>
              <a:gdLst/>
              <a:ahLst/>
              <a:cxnLst/>
              <a:rect l="l" t="t" r="r" b="b"/>
              <a:pathLst>
                <a:path w="305435" h="364489">
                  <a:moveTo>
                    <a:pt x="256031" y="0"/>
                  </a:moveTo>
                  <a:lnTo>
                    <a:pt x="214629" y="91058"/>
                  </a:lnTo>
                  <a:lnTo>
                    <a:pt x="82803" y="31114"/>
                  </a:lnTo>
                  <a:lnTo>
                    <a:pt x="0" y="213232"/>
                  </a:lnTo>
                  <a:lnTo>
                    <a:pt x="131699" y="273176"/>
                  </a:lnTo>
                  <a:lnTo>
                    <a:pt x="90297" y="364236"/>
                  </a:lnTo>
                  <a:lnTo>
                    <a:pt x="304926" y="242062"/>
                  </a:lnTo>
                  <a:lnTo>
                    <a:pt x="256031" y="0"/>
                  </a:lnTo>
                  <a:close/>
                </a:path>
              </a:pathLst>
            </a:custGeom>
            <a:solidFill>
              <a:srgbClr val="289E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3963796" y="2847720"/>
              <a:ext cx="305435" cy="364490"/>
            </a:xfrm>
            <a:custGeom>
              <a:avLst/>
              <a:gdLst/>
              <a:ahLst/>
              <a:cxnLst/>
              <a:rect l="l" t="t" r="r" b="b"/>
              <a:pathLst>
                <a:path w="305435" h="364489">
                  <a:moveTo>
                    <a:pt x="82803" y="31114"/>
                  </a:moveTo>
                  <a:lnTo>
                    <a:pt x="214629" y="91058"/>
                  </a:lnTo>
                  <a:lnTo>
                    <a:pt x="256031" y="0"/>
                  </a:lnTo>
                  <a:lnTo>
                    <a:pt x="304926" y="242062"/>
                  </a:lnTo>
                  <a:lnTo>
                    <a:pt x="90297" y="364236"/>
                  </a:lnTo>
                  <a:lnTo>
                    <a:pt x="131699" y="273176"/>
                  </a:lnTo>
                  <a:lnTo>
                    <a:pt x="0" y="213232"/>
                  </a:lnTo>
                  <a:lnTo>
                    <a:pt x="82803" y="3111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56303" y="3614927"/>
              <a:ext cx="414540" cy="452628"/>
            </a:xfrm>
            <a:prstGeom prst="rect">
              <a:avLst/>
            </a:prstGeom>
          </p:spPr>
        </p:pic>
        <p:sp>
          <p:nvSpPr>
            <p:cNvPr id="36" name="object 36" descr=""/>
            <p:cNvSpPr/>
            <p:nvPr/>
          </p:nvSpPr>
          <p:spPr>
            <a:xfrm>
              <a:off x="3992371" y="3653027"/>
              <a:ext cx="296545" cy="327025"/>
            </a:xfrm>
            <a:custGeom>
              <a:avLst/>
              <a:gdLst/>
              <a:ahLst/>
              <a:cxnLst/>
              <a:rect l="l" t="t" r="r" b="b"/>
              <a:pathLst>
                <a:path w="296545" h="327025">
                  <a:moveTo>
                    <a:pt x="55244" y="0"/>
                  </a:moveTo>
                  <a:lnTo>
                    <a:pt x="115442" y="79883"/>
                  </a:lnTo>
                  <a:lnTo>
                    <a:pt x="0" y="167132"/>
                  </a:lnTo>
                  <a:lnTo>
                    <a:pt x="120395" y="326771"/>
                  </a:lnTo>
                  <a:lnTo>
                    <a:pt x="235965" y="239522"/>
                  </a:lnTo>
                  <a:lnTo>
                    <a:pt x="296290" y="319405"/>
                  </a:lnTo>
                  <a:lnTo>
                    <a:pt x="291338" y="72517"/>
                  </a:lnTo>
                  <a:lnTo>
                    <a:pt x="55244" y="0"/>
                  </a:lnTo>
                  <a:close/>
                </a:path>
              </a:pathLst>
            </a:custGeom>
            <a:solidFill>
              <a:srgbClr val="289E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3992371" y="3653027"/>
              <a:ext cx="296545" cy="327025"/>
            </a:xfrm>
            <a:custGeom>
              <a:avLst/>
              <a:gdLst/>
              <a:ahLst/>
              <a:cxnLst/>
              <a:rect l="l" t="t" r="r" b="b"/>
              <a:pathLst>
                <a:path w="296545" h="327025">
                  <a:moveTo>
                    <a:pt x="0" y="167132"/>
                  </a:moveTo>
                  <a:lnTo>
                    <a:pt x="115442" y="79883"/>
                  </a:lnTo>
                  <a:lnTo>
                    <a:pt x="55244" y="0"/>
                  </a:lnTo>
                  <a:lnTo>
                    <a:pt x="291338" y="72517"/>
                  </a:lnTo>
                  <a:lnTo>
                    <a:pt x="296290" y="319405"/>
                  </a:lnTo>
                  <a:lnTo>
                    <a:pt x="235965" y="239522"/>
                  </a:lnTo>
                  <a:lnTo>
                    <a:pt x="120395" y="326771"/>
                  </a:lnTo>
                  <a:lnTo>
                    <a:pt x="0" y="16713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02324" y="3047974"/>
              <a:ext cx="405396" cy="541045"/>
            </a:xfrm>
            <a:prstGeom prst="rect">
              <a:avLst/>
            </a:prstGeom>
          </p:spPr>
        </p:pic>
        <p:sp>
          <p:nvSpPr>
            <p:cNvPr id="39" name="object 39" descr=""/>
            <p:cNvSpPr/>
            <p:nvPr/>
          </p:nvSpPr>
          <p:spPr>
            <a:xfrm>
              <a:off x="6434327" y="3093719"/>
              <a:ext cx="289560" cy="401320"/>
            </a:xfrm>
            <a:custGeom>
              <a:avLst/>
              <a:gdLst/>
              <a:ahLst/>
              <a:cxnLst/>
              <a:rect l="l" t="t" r="r" b="b"/>
              <a:pathLst>
                <a:path w="289559" h="401320">
                  <a:moveTo>
                    <a:pt x="144779" y="0"/>
                  </a:moveTo>
                  <a:lnTo>
                    <a:pt x="144779" y="100202"/>
                  </a:lnTo>
                  <a:lnTo>
                    <a:pt x="0" y="100202"/>
                  </a:lnTo>
                  <a:lnTo>
                    <a:pt x="0" y="300608"/>
                  </a:lnTo>
                  <a:lnTo>
                    <a:pt x="144779" y="300608"/>
                  </a:lnTo>
                  <a:lnTo>
                    <a:pt x="144779" y="400812"/>
                  </a:lnTo>
                  <a:lnTo>
                    <a:pt x="289560" y="200405"/>
                  </a:lnTo>
                  <a:lnTo>
                    <a:pt x="144779" y="0"/>
                  </a:lnTo>
                  <a:close/>
                </a:path>
              </a:pathLst>
            </a:custGeom>
            <a:solidFill>
              <a:srgbClr val="289E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6434327" y="3093719"/>
              <a:ext cx="289560" cy="401320"/>
            </a:xfrm>
            <a:custGeom>
              <a:avLst/>
              <a:gdLst/>
              <a:ahLst/>
              <a:cxnLst/>
              <a:rect l="l" t="t" r="r" b="b"/>
              <a:pathLst>
                <a:path w="289559" h="401320">
                  <a:moveTo>
                    <a:pt x="0" y="100202"/>
                  </a:moveTo>
                  <a:lnTo>
                    <a:pt x="144779" y="100202"/>
                  </a:lnTo>
                  <a:lnTo>
                    <a:pt x="144779" y="0"/>
                  </a:lnTo>
                  <a:lnTo>
                    <a:pt x="289560" y="200405"/>
                  </a:lnTo>
                  <a:lnTo>
                    <a:pt x="144779" y="400812"/>
                  </a:lnTo>
                  <a:lnTo>
                    <a:pt x="144779" y="300608"/>
                  </a:lnTo>
                  <a:lnTo>
                    <a:pt x="0" y="300608"/>
                  </a:lnTo>
                  <a:lnTo>
                    <a:pt x="0" y="100202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408164" y="3054057"/>
              <a:ext cx="405396" cy="539534"/>
            </a:xfrm>
            <a:prstGeom prst="rect">
              <a:avLst/>
            </a:prstGeom>
          </p:spPr>
        </p:pic>
        <p:sp>
          <p:nvSpPr>
            <p:cNvPr id="42" name="object 42" descr=""/>
            <p:cNvSpPr/>
            <p:nvPr/>
          </p:nvSpPr>
          <p:spPr>
            <a:xfrm>
              <a:off x="7440168" y="3099815"/>
              <a:ext cx="289560" cy="399415"/>
            </a:xfrm>
            <a:custGeom>
              <a:avLst/>
              <a:gdLst/>
              <a:ahLst/>
              <a:cxnLst/>
              <a:rect l="l" t="t" r="r" b="b"/>
              <a:pathLst>
                <a:path w="289559" h="399414">
                  <a:moveTo>
                    <a:pt x="144779" y="0"/>
                  </a:moveTo>
                  <a:lnTo>
                    <a:pt x="144779" y="99822"/>
                  </a:lnTo>
                  <a:lnTo>
                    <a:pt x="0" y="99822"/>
                  </a:lnTo>
                  <a:lnTo>
                    <a:pt x="0" y="299466"/>
                  </a:lnTo>
                  <a:lnTo>
                    <a:pt x="144779" y="299466"/>
                  </a:lnTo>
                  <a:lnTo>
                    <a:pt x="144779" y="399288"/>
                  </a:lnTo>
                  <a:lnTo>
                    <a:pt x="289559" y="199644"/>
                  </a:lnTo>
                  <a:lnTo>
                    <a:pt x="144779" y="0"/>
                  </a:lnTo>
                  <a:close/>
                </a:path>
              </a:pathLst>
            </a:custGeom>
            <a:solidFill>
              <a:srgbClr val="289E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7440168" y="3099815"/>
              <a:ext cx="289560" cy="399415"/>
            </a:xfrm>
            <a:custGeom>
              <a:avLst/>
              <a:gdLst/>
              <a:ahLst/>
              <a:cxnLst/>
              <a:rect l="l" t="t" r="r" b="b"/>
              <a:pathLst>
                <a:path w="289559" h="399414">
                  <a:moveTo>
                    <a:pt x="0" y="99822"/>
                  </a:moveTo>
                  <a:lnTo>
                    <a:pt x="144779" y="99822"/>
                  </a:lnTo>
                  <a:lnTo>
                    <a:pt x="144779" y="0"/>
                  </a:lnTo>
                  <a:lnTo>
                    <a:pt x="289559" y="199644"/>
                  </a:lnTo>
                  <a:lnTo>
                    <a:pt x="144779" y="399288"/>
                  </a:lnTo>
                  <a:lnTo>
                    <a:pt x="144779" y="299466"/>
                  </a:lnTo>
                  <a:lnTo>
                    <a:pt x="0" y="299466"/>
                  </a:lnTo>
                  <a:lnTo>
                    <a:pt x="0" y="99822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429243" y="3041878"/>
              <a:ext cx="405396" cy="541045"/>
            </a:xfrm>
            <a:prstGeom prst="rect">
              <a:avLst/>
            </a:prstGeom>
          </p:spPr>
        </p:pic>
        <p:sp>
          <p:nvSpPr>
            <p:cNvPr id="45" name="object 45" descr=""/>
            <p:cNvSpPr/>
            <p:nvPr/>
          </p:nvSpPr>
          <p:spPr>
            <a:xfrm>
              <a:off x="8461247" y="3087623"/>
              <a:ext cx="289560" cy="401320"/>
            </a:xfrm>
            <a:custGeom>
              <a:avLst/>
              <a:gdLst/>
              <a:ahLst/>
              <a:cxnLst/>
              <a:rect l="l" t="t" r="r" b="b"/>
              <a:pathLst>
                <a:path w="289559" h="401320">
                  <a:moveTo>
                    <a:pt x="144779" y="0"/>
                  </a:moveTo>
                  <a:lnTo>
                    <a:pt x="144779" y="100202"/>
                  </a:lnTo>
                  <a:lnTo>
                    <a:pt x="0" y="100202"/>
                  </a:lnTo>
                  <a:lnTo>
                    <a:pt x="0" y="300609"/>
                  </a:lnTo>
                  <a:lnTo>
                    <a:pt x="144779" y="300609"/>
                  </a:lnTo>
                  <a:lnTo>
                    <a:pt x="144779" y="400812"/>
                  </a:lnTo>
                  <a:lnTo>
                    <a:pt x="289559" y="200405"/>
                  </a:lnTo>
                  <a:lnTo>
                    <a:pt x="144779" y="0"/>
                  </a:lnTo>
                  <a:close/>
                </a:path>
              </a:pathLst>
            </a:custGeom>
            <a:solidFill>
              <a:srgbClr val="289E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8461247" y="3087623"/>
              <a:ext cx="289560" cy="401320"/>
            </a:xfrm>
            <a:custGeom>
              <a:avLst/>
              <a:gdLst/>
              <a:ahLst/>
              <a:cxnLst/>
              <a:rect l="l" t="t" r="r" b="b"/>
              <a:pathLst>
                <a:path w="289559" h="401320">
                  <a:moveTo>
                    <a:pt x="0" y="100202"/>
                  </a:moveTo>
                  <a:lnTo>
                    <a:pt x="144779" y="100202"/>
                  </a:lnTo>
                  <a:lnTo>
                    <a:pt x="144779" y="0"/>
                  </a:lnTo>
                  <a:lnTo>
                    <a:pt x="289559" y="200405"/>
                  </a:lnTo>
                  <a:lnTo>
                    <a:pt x="144779" y="400812"/>
                  </a:lnTo>
                  <a:lnTo>
                    <a:pt x="144779" y="300609"/>
                  </a:lnTo>
                  <a:lnTo>
                    <a:pt x="0" y="300609"/>
                  </a:lnTo>
                  <a:lnTo>
                    <a:pt x="0" y="100202"/>
                  </a:lnTo>
                  <a:close/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569208" y="5122163"/>
              <a:ext cx="1208544" cy="637019"/>
            </a:xfrm>
            <a:prstGeom prst="rect">
              <a:avLst/>
            </a:prstGeom>
          </p:spPr>
        </p:pic>
        <p:pic>
          <p:nvPicPr>
            <p:cNvPr id="48" name="object 48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765803" y="5084063"/>
              <a:ext cx="870216" cy="772668"/>
            </a:xfrm>
            <a:prstGeom prst="rect">
              <a:avLst/>
            </a:prstGeom>
          </p:spPr>
        </p:pic>
      </p:grpSp>
      <p:sp>
        <p:nvSpPr>
          <p:cNvPr id="49" name="object 49" descr=""/>
          <p:cNvSpPr txBox="1"/>
          <p:nvPr/>
        </p:nvSpPr>
        <p:spPr>
          <a:xfrm>
            <a:off x="5640704" y="2480563"/>
            <a:ext cx="840105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97155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Dataset extraction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8809990" y="2465958"/>
            <a:ext cx="640080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55880">
              <a:lnSpc>
                <a:spcPct val="100000"/>
              </a:lnSpc>
              <a:spcBef>
                <a:spcPts val="105"/>
              </a:spcBef>
            </a:pPr>
            <a:r>
              <a:rPr dirty="0" sz="1400" spc="40">
                <a:solidFill>
                  <a:srgbClr val="FFFFFF"/>
                </a:solidFill>
                <a:latin typeface="Trebuchet MS"/>
                <a:cs typeface="Trebuchet MS"/>
              </a:rPr>
              <a:t>Model 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registry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6470650" y="5521248"/>
            <a:ext cx="76708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600" spc="75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endParaRPr sz="16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Lambda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7537450" y="5521248"/>
            <a:ext cx="114363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endParaRPr sz="16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EventBridge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8826500" y="4697729"/>
            <a:ext cx="2798445" cy="1244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FFFFFF"/>
                </a:solidFill>
                <a:latin typeface="Trebuchet MS"/>
                <a:cs typeface="Trebuchet MS"/>
              </a:rPr>
              <a:t>Pipeline</a:t>
            </a:r>
            <a:r>
              <a:rPr dirty="0" sz="1600" spc="-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Trebuchet MS"/>
                <a:cs typeface="Trebuchet MS"/>
              </a:rPr>
              <a:t>execution</a:t>
            </a:r>
            <a:endParaRPr sz="160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1600" spc="105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dirty="0" sz="16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demand</a:t>
            </a:r>
            <a:endParaRPr sz="160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Scheduled</a:t>
            </a:r>
            <a:endParaRPr sz="160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Triggered</a:t>
            </a:r>
            <a:r>
              <a:rPr dirty="0" sz="16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code</a:t>
            </a:r>
            <a:r>
              <a:rPr dirty="0" sz="16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check-</a:t>
            </a:r>
            <a:r>
              <a:rPr dirty="0" sz="1600" spc="-25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endParaRPr sz="160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Triggered</a:t>
            </a:r>
            <a:r>
              <a:rPr dirty="0" sz="16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dirty="0" sz="16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new</a:t>
            </a:r>
            <a:r>
              <a:rPr dirty="0" sz="16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3601211" y="5154167"/>
            <a:ext cx="1094740" cy="523240"/>
          </a:xfrm>
          <a:prstGeom prst="rect">
            <a:avLst/>
          </a:prstGeom>
          <a:solidFill>
            <a:srgbClr val="0D9F91"/>
          </a:solidFill>
          <a:ln w="12192">
            <a:solidFill>
              <a:srgbClr val="FFFFFF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 marL="336550" marR="304800" indent="-22860">
              <a:lnSpc>
                <a:spcPct val="100000"/>
              </a:lnSpc>
              <a:spcBef>
                <a:spcPts val="35"/>
              </a:spcBef>
            </a:pPr>
            <a:r>
              <a:rPr dirty="0" sz="1600" spc="-20">
                <a:latin typeface="Trebuchet MS"/>
                <a:cs typeface="Trebuchet MS"/>
              </a:rPr>
              <a:t>Code repo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55" name="object 55" descr=""/>
          <p:cNvGrpSpPr/>
          <p:nvPr/>
        </p:nvGrpSpPr>
        <p:grpSpPr>
          <a:xfrm>
            <a:off x="4764023" y="5119115"/>
            <a:ext cx="1251585" cy="637540"/>
            <a:chOff x="4764023" y="5119115"/>
            <a:chExt cx="1251585" cy="637540"/>
          </a:xfrm>
        </p:grpSpPr>
        <p:pic>
          <p:nvPicPr>
            <p:cNvPr id="56" name="object 56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786883" y="5119115"/>
              <a:ext cx="1208544" cy="637019"/>
            </a:xfrm>
            <a:prstGeom prst="rect">
              <a:avLst/>
            </a:prstGeom>
          </p:spPr>
        </p:pic>
        <p:pic>
          <p:nvPicPr>
            <p:cNvPr id="57" name="object 57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764023" y="5202935"/>
              <a:ext cx="1251191" cy="528802"/>
            </a:xfrm>
            <a:prstGeom prst="rect">
              <a:avLst/>
            </a:prstGeom>
          </p:spPr>
        </p:pic>
      </p:grpSp>
      <p:sp>
        <p:nvSpPr>
          <p:cNvPr id="58" name="object 58" descr=""/>
          <p:cNvSpPr txBox="1"/>
          <p:nvPr/>
        </p:nvSpPr>
        <p:spPr>
          <a:xfrm>
            <a:off x="4818888" y="5151120"/>
            <a:ext cx="1094740" cy="523240"/>
          </a:xfrm>
          <a:prstGeom prst="rect">
            <a:avLst/>
          </a:prstGeom>
          <a:solidFill>
            <a:srgbClr val="0D9F91"/>
          </a:solidFill>
          <a:ln w="12192">
            <a:solidFill>
              <a:srgbClr val="FFFFFF"/>
            </a:solidFill>
          </a:ln>
        </p:spPr>
        <p:txBody>
          <a:bodyPr wrap="square" lIns="0" tIns="125730" rIns="0" bIns="0" rtlCol="0" vert="horz">
            <a:spAutoFit/>
          </a:bodyPr>
          <a:lstStyle/>
          <a:p>
            <a:pPr marL="93980">
              <a:lnSpc>
                <a:spcPct val="100000"/>
              </a:lnSpc>
              <a:spcBef>
                <a:spcPts val="990"/>
              </a:spcBef>
            </a:pPr>
            <a:r>
              <a:rPr dirty="0" sz="1600">
                <a:latin typeface="Trebuchet MS"/>
                <a:cs typeface="Trebuchet MS"/>
              </a:rPr>
              <a:t>Data</a:t>
            </a:r>
            <a:r>
              <a:rPr dirty="0" sz="1600" spc="25">
                <a:latin typeface="Trebuchet MS"/>
                <a:cs typeface="Trebuchet MS"/>
              </a:rPr>
              <a:t> </a:t>
            </a:r>
            <a:r>
              <a:rPr dirty="0" sz="1600" spc="-20">
                <a:latin typeface="Trebuchet MS"/>
                <a:cs typeface="Trebuchet MS"/>
              </a:rPr>
              <a:t>repo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59" name="object 59" descr=""/>
          <p:cNvGrpSpPr/>
          <p:nvPr/>
        </p:nvGrpSpPr>
        <p:grpSpPr>
          <a:xfrm>
            <a:off x="3880103" y="2787395"/>
            <a:ext cx="1795780" cy="2303145"/>
            <a:chOff x="3880103" y="2787395"/>
            <a:chExt cx="1795780" cy="2303145"/>
          </a:xfrm>
        </p:grpSpPr>
        <p:pic>
          <p:nvPicPr>
            <p:cNvPr id="60" name="object 60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880103" y="4658855"/>
              <a:ext cx="541045" cy="405396"/>
            </a:xfrm>
            <a:prstGeom prst="rect">
              <a:avLst/>
            </a:prstGeom>
          </p:spPr>
        </p:pic>
        <p:sp>
          <p:nvSpPr>
            <p:cNvPr id="61" name="object 61" descr=""/>
            <p:cNvSpPr/>
            <p:nvPr/>
          </p:nvSpPr>
          <p:spPr>
            <a:xfrm>
              <a:off x="3925823" y="4692395"/>
              <a:ext cx="401320" cy="289560"/>
            </a:xfrm>
            <a:custGeom>
              <a:avLst/>
              <a:gdLst/>
              <a:ahLst/>
              <a:cxnLst/>
              <a:rect l="l" t="t" r="r" b="b"/>
              <a:pathLst>
                <a:path w="401320" h="289560">
                  <a:moveTo>
                    <a:pt x="200405" y="0"/>
                  </a:moveTo>
                  <a:lnTo>
                    <a:pt x="0" y="144779"/>
                  </a:lnTo>
                  <a:lnTo>
                    <a:pt x="100202" y="144779"/>
                  </a:lnTo>
                  <a:lnTo>
                    <a:pt x="100202" y="289559"/>
                  </a:lnTo>
                  <a:lnTo>
                    <a:pt x="300609" y="289559"/>
                  </a:lnTo>
                  <a:lnTo>
                    <a:pt x="300609" y="144779"/>
                  </a:lnTo>
                  <a:lnTo>
                    <a:pt x="400812" y="144779"/>
                  </a:lnTo>
                  <a:lnTo>
                    <a:pt x="200405" y="0"/>
                  </a:lnTo>
                  <a:close/>
                </a:path>
              </a:pathLst>
            </a:custGeom>
            <a:solidFill>
              <a:srgbClr val="289E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3925823" y="4692395"/>
              <a:ext cx="401320" cy="289560"/>
            </a:xfrm>
            <a:custGeom>
              <a:avLst/>
              <a:gdLst/>
              <a:ahLst/>
              <a:cxnLst/>
              <a:rect l="l" t="t" r="r" b="b"/>
              <a:pathLst>
                <a:path w="401320" h="289560">
                  <a:moveTo>
                    <a:pt x="100202" y="289559"/>
                  </a:moveTo>
                  <a:lnTo>
                    <a:pt x="100202" y="144779"/>
                  </a:lnTo>
                  <a:lnTo>
                    <a:pt x="0" y="144779"/>
                  </a:lnTo>
                  <a:lnTo>
                    <a:pt x="200405" y="0"/>
                  </a:lnTo>
                  <a:lnTo>
                    <a:pt x="400812" y="144779"/>
                  </a:lnTo>
                  <a:lnTo>
                    <a:pt x="300609" y="144779"/>
                  </a:lnTo>
                  <a:lnTo>
                    <a:pt x="300609" y="289559"/>
                  </a:lnTo>
                  <a:lnTo>
                    <a:pt x="100202" y="289559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3" name="object 63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91683" y="4684763"/>
              <a:ext cx="541045" cy="405396"/>
            </a:xfrm>
            <a:prstGeom prst="rect">
              <a:avLst/>
            </a:prstGeom>
          </p:spPr>
        </p:pic>
        <p:sp>
          <p:nvSpPr>
            <p:cNvPr id="64" name="object 64" descr=""/>
            <p:cNvSpPr/>
            <p:nvPr/>
          </p:nvSpPr>
          <p:spPr>
            <a:xfrm>
              <a:off x="5137403" y="4718303"/>
              <a:ext cx="401320" cy="289560"/>
            </a:xfrm>
            <a:custGeom>
              <a:avLst/>
              <a:gdLst/>
              <a:ahLst/>
              <a:cxnLst/>
              <a:rect l="l" t="t" r="r" b="b"/>
              <a:pathLst>
                <a:path w="401320" h="289560">
                  <a:moveTo>
                    <a:pt x="200406" y="0"/>
                  </a:moveTo>
                  <a:lnTo>
                    <a:pt x="0" y="144780"/>
                  </a:lnTo>
                  <a:lnTo>
                    <a:pt x="100203" y="144780"/>
                  </a:lnTo>
                  <a:lnTo>
                    <a:pt x="100203" y="289560"/>
                  </a:lnTo>
                  <a:lnTo>
                    <a:pt x="300609" y="289560"/>
                  </a:lnTo>
                  <a:lnTo>
                    <a:pt x="300609" y="144780"/>
                  </a:lnTo>
                  <a:lnTo>
                    <a:pt x="400812" y="144780"/>
                  </a:lnTo>
                  <a:lnTo>
                    <a:pt x="200406" y="0"/>
                  </a:lnTo>
                  <a:close/>
                </a:path>
              </a:pathLst>
            </a:custGeom>
            <a:solidFill>
              <a:srgbClr val="289E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5137403" y="4718303"/>
              <a:ext cx="401320" cy="289560"/>
            </a:xfrm>
            <a:custGeom>
              <a:avLst/>
              <a:gdLst/>
              <a:ahLst/>
              <a:cxnLst/>
              <a:rect l="l" t="t" r="r" b="b"/>
              <a:pathLst>
                <a:path w="401320" h="289560">
                  <a:moveTo>
                    <a:pt x="100203" y="289560"/>
                  </a:moveTo>
                  <a:lnTo>
                    <a:pt x="100203" y="144780"/>
                  </a:lnTo>
                  <a:lnTo>
                    <a:pt x="0" y="144780"/>
                  </a:lnTo>
                  <a:lnTo>
                    <a:pt x="200406" y="0"/>
                  </a:lnTo>
                  <a:lnTo>
                    <a:pt x="400812" y="144780"/>
                  </a:lnTo>
                  <a:lnTo>
                    <a:pt x="300609" y="144780"/>
                  </a:lnTo>
                  <a:lnTo>
                    <a:pt x="300609" y="289560"/>
                  </a:lnTo>
                  <a:lnTo>
                    <a:pt x="100203" y="28956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6" name="object 66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269991" y="3066249"/>
              <a:ext cx="405396" cy="539534"/>
            </a:xfrm>
            <a:prstGeom prst="rect">
              <a:avLst/>
            </a:prstGeom>
          </p:spPr>
        </p:pic>
        <p:sp>
          <p:nvSpPr>
            <p:cNvPr id="67" name="object 67" descr=""/>
            <p:cNvSpPr/>
            <p:nvPr/>
          </p:nvSpPr>
          <p:spPr>
            <a:xfrm>
              <a:off x="5301995" y="3112007"/>
              <a:ext cx="289560" cy="399415"/>
            </a:xfrm>
            <a:custGeom>
              <a:avLst/>
              <a:gdLst/>
              <a:ahLst/>
              <a:cxnLst/>
              <a:rect l="l" t="t" r="r" b="b"/>
              <a:pathLst>
                <a:path w="289560" h="399414">
                  <a:moveTo>
                    <a:pt x="144779" y="0"/>
                  </a:moveTo>
                  <a:lnTo>
                    <a:pt x="144779" y="99821"/>
                  </a:lnTo>
                  <a:lnTo>
                    <a:pt x="0" y="99821"/>
                  </a:lnTo>
                  <a:lnTo>
                    <a:pt x="0" y="299465"/>
                  </a:lnTo>
                  <a:lnTo>
                    <a:pt x="144779" y="299465"/>
                  </a:lnTo>
                  <a:lnTo>
                    <a:pt x="144779" y="399288"/>
                  </a:lnTo>
                  <a:lnTo>
                    <a:pt x="289559" y="199643"/>
                  </a:lnTo>
                  <a:lnTo>
                    <a:pt x="144779" y="0"/>
                  </a:lnTo>
                  <a:close/>
                </a:path>
              </a:pathLst>
            </a:custGeom>
            <a:solidFill>
              <a:srgbClr val="289E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5301995" y="3112007"/>
              <a:ext cx="289560" cy="399415"/>
            </a:xfrm>
            <a:custGeom>
              <a:avLst/>
              <a:gdLst/>
              <a:ahLst/>
              <a:cxnLst/>
              <a:rect l="l" t="t" r="r" b="b"/>
              <a:pathLst>
                <a:path w="289560" h="399414">
                  <a:moveTo>
                    <a:pt x="0" y="99821"/>
                  </a:moveTo>
                  <a:lnTo>
                    <a:pt x="144779" y="99821"/>
                  </a:lnTo>
                  <a:lnTo>
                    <a:pt x="144779" y="0"/>
                  </a:lnTo>
                  <a:lnTo>
                    <a:pt x="289559" y="199643"/>
                  </a:lnTo>
                  <a:lnTo>
                    <a:pt x="144779" y="399288"/>
                  </a:lnTo>
                  <a:lnTo>
                    <a:pt x="144779" y="299465"/>
                  </a:lnTo>
                  <a:lnTo>
                    <a:pt x="0" y="299465"/>
                  </a:lnTo>
                  <a:lnTo>
                    <a:pt x="0" y="99821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9" name="object 69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823459" y="3467099"/>
              <a:ext cx="390143" cy="388619"/>
            </a:xfrm>
            <a:prstGeom prst="rect">
              <a:avLst/>
            </a:prstGeom>
          </p:spPr>
        </p:pic>
        <p:pic>
          <p:nvPicPr>
            <p:cNvPr id="70" name="object 7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27575" y="2787395"/>
              <a:ext cx="1115568" cy="1115567"/>
            </a:xfrm>
            <a:prstGeom prst="rect">
              <a:avLst/>
            </a:prstGeom>
          </p:spPr>
        </p:pic>
      </p:grpSp>
      <p:sp>
        <p:nvSpPr>
          <p:cNvPr id="71" name="object 71" descr=""/>
          <p:cNvSpPr txBox="1"/>
          <p:nvPr/>
        </p:nvSpPr>
        <p:spPr>
          <a:xfrm>
            <a:off x="4446523" y="2465958"/>
            <a:ext cx="639445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00965" marR="5080" indent="-889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Feature Store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2" name="object 7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2022,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 spc="5"/>
              <a:t> </a:t>
            </a:r>
            <a:r>
              <a:rPr dirty="0" spc="-25"/>
              <a:t>affiliates.</a:t>
            </a:r>
            <a:r>
              <a:rPr dirty="0" spc="-10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2726182"/>
            <a:ext cx="6182995" cy="14160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5475"/>
              </a:lnSpc>
              <a:spcBef>
                <a:spcPts val="100"/>
              </a:spcBef>
            </a:pPr>
            <a:r>
              <a:rPr dirty="0" sz="4800" spc="90"/>
              <a:t>Amazon</a:t>
            </a:r>
            <a:r>
              <a:rPr dirty="0" sz="4800" spc="-459"/>
              <a:t> </a:t>
            </a:r>
            <a:r>
              <a:rPr dirty="0" sz="4800" spc="145"/>
              <a:t>SageMaker</a:t>
            </a:r>
            <a:r>
              <a:rPr dirty="0" sz="4800" spc="-480"/>
              <a:t> </a:t>
            </a:r>
            <a:r>
              <a:rPr dirty="0" sz="4800" spc="580"/>
              <a:t>–</a:t>
            </a:r>
            <a:endParaRPr sz="4800"/>
          </a:p>
          <a:p>
            <a:pPr marL="12700">
              <a:lnSpc>
                <a:spcPts val="5475"/>
              </a:lnSpc>
            </a:pPr>
            <a:r>
              <a:rPr dirty="0" sz="4800" spc="70"/>
              <a:t>End-</a:t>
            </a:r>
            <a:r>
              <a:rPr dirty="0" sz="4800" spc="60"/>
              <a:t>to-</a:t>
            </a:r>
            <a:r>
              <a:rPr dirty="0" sz="4800"/>
              <a:t>end</a:t>
            </a:r>
            <a:r>
              <a:rPr dirty="0" sz="4800" spc="-385"/>
              <a:t> </a:t>
            </a:r>
            <a:r>
              <a:rPr dirty="0" sz="4800" spc="105"/>
              <a:t>workflow</a:t>
            </a:r>
            <a:endParaRPr sz="4800"/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2022,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 spc="5"/>
              <a:t> </a:t>
            </a:r>
            <a:r>
              <a:rPr dirty="0" spc="-25"/>
              <a:t>affiliates.</a:t>
            </a:r>
            <a:r>
              <a:rPr dirty="0" spc="-10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5249926" y="2140966"/>
            <a:ext cx="2221230" cy="762635"/>
            <a:chOff x="5249926" y="2140966"/>
            <a:chExt cx="2221230" cy="762635"/>
          </a:xfrm>
        </p:grpSpPr>
        <p:sp>
          <p:nvSpPr>
            <p:cNvPr id="3" name="object 3" descr=""/>
            <p:cNvSpPr/>
            <p:nvPr/>
          </p:nvSpPr>
          <p:spPr>
            <a:xfrm>
              <a:off x="5260086" y="2151126"/>
              <a:ext cx="2200910" cy="742315"/>
            </a:xfrm>
            <a:custGeom>
              <a:avLst/>
              <a:gdLst/>
              <a:ahLst/>
              <a:cxnLst/>
              <a:rect l="l" t="t" r="r" b="b"/>
              <a:pathLst>
                <a:path w="2200909" h="742314">
                  <a:moveTo>
                    <a:pt x="0" y="25400"/>
                  </a:moveTo>
                  <a:lnTo>
                    <a:pt x="2004" y="15537"/>
                  </a:lnTo>
                  <a:lnTo>
                    <a:pt x="7461" y="7461"/>
                  </a:lnTo>
                  <a:lnTo>
                    <a:pt x="15537" y="2004"/>
                  </a:lnTo>
                  <a:lnTo>
                    <a:pt x="25400" y="0"/>
                  </a:lnTo>
                  <a:lnTo>
                    <a:pt x="2175256" y="0"/>
                  </a:lnTo>
                  <a:lnTo>
                    <a:pt x="2185118" y="2004"/>
                  </a:lnTo>
                  <a:lnTo>
                    <a:pt x="2193194" y="7461"/>
                  </a:lnTo>
                  <a:lnTo>
                    <a:pt x="2198651" y="15537"/>
                  </a:lnTo>
                  <a:lnTo>
                    <a:pt x="2200656" y="25400"/>
                  </a:lnTo>
                  <a:lnTo>
                    <a:pt x="2200656" y="716788"/>
                  </a:lnTo>
                  <a:lnTo>
                    <a:pt x="2198651" y="726650"/>
                  </a:lnTo>
                  <a:lnTo>
                    <a:pt x="2193194" y="734726"/>
                  </a:lnTo>
                  <a:lnTo>
                    <a:pt x="2185118" y="740183"/>
                  </a:lnTo>
                  <a:lnTo>
                    <a:pt x="2175256" y="742188"/>
                  </a:lnTo>
                  <a:lnTo>
                    <a:pt x="25400" y="742188"/>
                  </a:lnTo>
                  <a:lnTo>
                    <a:pt x="15537" y="740183"/>
                  </a:lnTo>
                  <a:lnTo>
                    <a:pt x="7461" y="734726"/>
                  </a:lnTo>
                  <a:lnTo>
                    <a:pt x="2004" y="726650"/>
                  </a:lnTo>
                  <a:lnTo>
                    <a:pt x="0" y="716788"/>
                  </a:lnTo>
                  <a:lnTo>
                    <a:pt x="0" y="25400"/>
                  </a:lnTo>
                  <a:close/>
                </a:path>
              </a:pathLst>
            </a:custGeom>
            <a:ln w="19812">
              <a:solidFill>
                <a:srgbClr val="BE82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59324" y="2150364"/>
              <a:ext cx="289560" cy="289560"/>
            </a:xfrm>
            <a:prstGeom prst="rect">
              <a:avLst/>
            </a:prstGeom>
          </p:spPr>
        </p:pic>
      </p:grpSp>
      <p:sp>
        <p:nvSpPr>
          <p:cNvPr id="5" name="object 5" descr=""/>
          <p:cNvSpPr txBox="1"/>
          <p:nvPr/>
        </p:nvSpPr>
        <p:spPr>
          <a:xfrm>
            <a:off x="4301616" y="3394685"/>
            <a:ext cx="161290" cy="168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95"/>
              </a:lnSpc>
            </a:pPr>
            <a:r>
              <a:rPr dirty="0" sz="1100" spc="50">
                <a:solidFill>
                  <a:srgbClr val="FFFFFF"/>
                </a:solidFill>
                <a:latin typeface="Trebuchet MS"/>
                <a:cs typeface="Trebuchet MS"/>
              </a:rPr>
              <a:t>S3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4380" y="2851404"/>
            <a:ext cx="393192" cy="393191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666394" y="3321558"/>
            <a:ext cx="5905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5720" marR="5080" indent="-33655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Amazon Athena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1331" y="1722120"/>
            <a:ext cx="416051" cy="416051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643534" y="2210561"/>
            <a:ext cx="6134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286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Amazon Redshift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4102608" y="3369564"/>
            <a:ext cx="3328670" cy="1652270"/>
            <a:chOff x="4102608" y="3369564"/>
            <a:chExt cx="3328670" cy="1652270"/>
          </a:xfrm>
        </p:grpSpPr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02608" y="3369564"/>
              <a:ext cx="416051" cy="416052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5298186" y="4363974"/>
              <a:ext cx="2123440" cy="647700"/>
            </a:xfrm>
            <a:custGeom>
              <a:avLst/>
              <a:gdLst/>
              <a:ahLst/>
              <a:cxnLst/>
              <a:rect l="l" t="t" r="r" b="b"/>
              <a:pathLst>
                <a:path w="2123440" h="647700">
                  <a:moveTo>
                    <a:pt x="0" y="0"/>
                  </a:moveTo>
                  <a:lnTo>
                    <a:pt x="2014982" y="0"/>
                  </a:lnTo>
                  <a:lnTo>
                    <a:pt x="2122932" y="107950"/>
                  </a:lnTo>
                  <a:lnTo>
                    <a:pt x="2122932" y="647700"/>
                  </a:lnTo>
                  <a:lnTo>
                    <a:pt x="0" y="647700"/>
                  </a:lnTo>
                  <a:lnTo>
                    <a:pt x="0" y="0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5941821" y="4600447"/>
            <a:ext cx="10198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Processing</a:t>
            </a:r>
            <a:r>
              <a:rPr dirty="0" sz="1200" spc="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FFFFFF"/>
                </a:solidFill>
                <a:latin typeface="Trebuchet MS"/>
                <a:cs typeface="Trebuchet MS"/>
              </a:rPr>
              <a:t>job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7131811" y="3398901"/>
            <a:ext cx="6896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73025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Jupyter notebook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5499861" y="3332734"/>
            <a:ext cx="724535" cy="521334"/>
            <a:chOff x="5499861" y="3332734"/>
            <a:chExt cx="724535" cy="521334"/>
          </a:xfrm>
        </p:grpSpPr>
        <p:sp>
          <p:nvSpPr>
            <p:cNvPr id="16" name="object 16" descr=""/>
            <p:cNvSpPr/>
            <p:nvPr/>
          </p:nvSpPr>
          <p:spPr>
            <a:xfrm>
              <a:off x="5506211" y="3339084"/>
              <a:ext cx="711835" cy="508634"/>
            </a:xfrm>
            <a:custGeom>
              <a:avLst/>
              <a:gdLst/>
              <a:ahLst/>
              <a:cxnLst/>
              <a:rect l="l" t="t" r="r" b="b"/>
              <a:pathLst>
                <a:path w="711835" h="508635">
                  <a:moveTo>
                    <a:pt x="711708" y="0"/>
                  </a:moveTo>
                  <a:lnTo>
                    <a:pt x="0" y="0"/>
                  </a:lnTo>
                  <a:lnTo>
                    <a:pt x="0" y="481075"/>
                  </a:lnTo>
                  <a:lnTo>
                    <a:pt x="59248" y="494374"/>
                  </a:lnTo>
                  <a:lnTo>
                    <a:pt x="111978" y="503043"/>
                  </a:lnTo>
                  <a:lnTo>
                    <a:pt x="159058" y="507576"/>
                  </a:lnTo>
                  <a:lnTo>
                    <a:pt x="201358" y="508467"/>
                  </a:lnTo>
                  <a:lnTo>
                    <a:pt x="239746" y="506208"/>
                  </a:lnTo>
                  <a:lnTo>
                    <a:pt x="308266" y="494219"/>
                  </a:lnTo>
                  <a:lnTo>
                    <a:pt x="371571" y="475555"/>
                  </a:lnTo>
                  <a:lnTo>
                    <a:pt x="436614" y="454167"/>
                  </a:lnTo>
                  <a:lnTo>
                    <a:pt x="471961" y="443684"/>
                  </a:lnTo>
                  <a:lnTo>
                    <a:pt x="510349" y="434001"/>
                  </a:lnTo>
                  <a:lnTo>
                    <a:pt x="552649" y="425610"/>
                  </a:lnTo>
                  <a:lnTo>
                    <a:pt x="599729" y="419006"/>
                  </a:lnTo>
                  <a:lnTo>
                    <a:pt x="652459" y="414682"/>
                  </a:lnTo>
                  <a:lnTo>
                    <a:pt x="711708" y="413130"/>
                  </a:lnTo>
                  <a:lnTo>
                    <a:pt x="711708" y="0"/>
                  </a:lnTo>
                  <a:close/>
                </a:path>
              </a:pathLst>
            </a:custGeom>
            <a:solidFill>
              <a:srgbClr val="D4D4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5506211" y="3339084"/>
              <a:ext cx="711835" cy="508634"/>
            </a:xfrm>
            <a:custGeom>
              <a:avLst/>
              <a:gdLst/>
              <a:ahLst/>
              <a:cxnLst/>
              <a:rect l="l" t="t" r="r" b="b"/>
              <a:pathLst>
                <a:path w="711835" h="508635">
                  <a:moveTo>
                    <a:pt x="0" y="0"/>
                  </a:moveTo>
                  <a:lnTo>
                    <a:pt x="711708" y="0"/>
                  </a:lnTo>
                  <a:lnTo>
                    <a:pt x="711708" y="413130"/>
                  </a:lnTo>
                  <a:lnTo>
                    <a:pt x="652459" y="414682"/>
                  </a:lnTo>
                  <a:lnTo>
                    <a:pt x="599729" y="419006"/>
                  </a:lnTo>
                  <a:lnTo>
                    <a:pt x="552649" y="425610"/>
                  </a:lnTo>
                  <a:lnTo>
                    <a:pt x="510349" y="434001"/>
                  </a:lnTo>
                  <a:lnTo>
                    <a:pt x="471961" y="443684"/>
                  </a:lnTo>
                  <a:lnTo>
                    <a:pt x="403441" y="464955"/>
                  </a:lnTo>
                  <a:lnTo>
                    <a:pt x="371571" y="475555"/>
                  </a:lnTo>
                  <a:lnTo>
                    <a:pt x="340136" y="485475"/>
                  </a:lnTo>
                  <a:lnTo>
                    <a:pt x="308266" y="494219"/>
                  </a:lnTo>
                  <a:lnTo>
                    <a:pt x="275093" y="501294"/>
                  </a:lnTo>
                  <a:lnTo>
                    <a:pt x="239746" y="506208"/>
                  </a:lnTo>
                  <a:lnTo>
                    <a:pt x="201358" y="508467"/>
                  </a:lnTo>
                  <a:lnTo>
                    <a:pt x="159058" y="507576"/>
                  </a:lnTo>
                  <a:lnTo>
                    <a:pt x="111978" y="503043"/>
                  </a:lnTo>
                  <a:lnTo>
                    <a:pt x="59248" y="494374"/>
                  </a:lnTo>
                  <a:lnTo>
                    <a:pt x="0" y="481075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1A73B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5622416" y="3431794"/>
            <a:ext cx="4794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Trebuchet MS"/>
                <a:cs typeface="Trebuchet MS"/>
              </a:rPr>
              <a:t>Recipe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5800090" y="2911601"/>
            <a:ext cx="3148965" cy="831850"/>
            <a:chOff x="5800090" y="2911601"/>
            <a:chExt cx="3148965" cy="831850"/>
          </a:xfrm>
        </p:grpSpPr>
        <p:sp>
          <p:nvSpPr>
            <p:cNvPr id="20" name="object 20" descr=""/>
            <p:cNvSpPr/>
            <p:nvPr/>
          </p:nvSpPr>
          <p:spPr>
            <a:xfrm>
              <a:off x="5800090" y="2911601"/>
              <a:ext cx="127000" cy="429259"/>
            </a:xfrm>
            <a:custGeom>
              <a:avLst/>
              <a:gdLst/>
              <a:ahLst/>
              <a:cxnLst/>
              <a:rect l="l" t="t" r="r" b="b"/>
              <a:pathLst>
                <a:path w="127000" h="429260">
                  <a:moveTo>
                    <a:pt x="53594" y="301751"/>
                  </a:moveTo>
                  <a:lnTo>
                    <a:pt x="0" y="301751"/>
                  </a:lnTo>
                  <a:lnTo>
                    <a:pt x="63500" y="428751"/>
                  </a:lnTo>
                  <a:lnTo>
                    <a:pt x="120650" y="314451"/>
                  </a:lnTo>
                  <a:lnTo>
                    <a:pt x="53594" y="314451"/>
                  </a:lnTo>
                  <a:lnTo>
                    <a:pt x="53594" y="301751"/>
                  </a:lnTo>
                  <a:close/>
                </a:path>
                <a:path w="127000" h="429260">
                  <a:moveTo>
                    <a:pt x="73406" y="0"/>
                  </a:moveTo>
                  <a:lnTo>
                    <a:pt x="53594" y="0"/>
                  </a:lnTo>
                  <a:lnTo>
                    <a:pt x="53594" y="314451"/>
                  </a:lnTo>
                  <a:lnTo>
                    <a:pt x="73406" y="314451"/>
                  </a:lnTo>
                  <a:lnTo>
                    <a:pt x="73406" y="0"/>
                  </a:lnTo>
                  <a:close/>
                </a:path>
                <a:path w="127000" h="429260">
                  <a:moveTo>
                    <a:pt x="127000" y="301751"/>
                  </a:moveTo>
                  <a:lnTo>
                    <a:pt x="73406" y="301751"/>
                  </a:lnTo>
                  <a:lnTo>
                    <a:pt x="73406" y="314451"/>
                  </a:lnTo>
                  <a:lnTo>
                    <a:pt x="120650" y="314451"/>
                  </a:lnTo>
                  <a:lnTo>
                    <a:pt x="127000" y="3017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32876" y="3328415"/>
              <a:ext cx="416051" cy="414528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6850126" y="2911601"/>
              <a:ext cx="127000" cy="452755"/>
            </a:xfrm>
            <a:custGeom>
              <a:avLst/>
              <a:gdLst/>
              <a:ahLst/>
              <a:cxnLst/>
              <a:rect l="l" t="t" r="r" b="b"/>
              <a:pathLst>
                <a:path w="127000" h="452754">
                  <a:moveTo>
                    <a:pt x="53594" y="325500"/>
                  </a:moveTo>
                  <a:lnTo>
                    <a:pt x="0" y="325500"/>
                  </a:lnTo>
                  <a:lnTo>
                    <a:pt x="63500" y="452500"/>
                  </a:lnTo>
                  <a:lnTo>
                    <a:pt x="120650" y="338200"/>
                  </a:lnTo>
                  <a:lnTo>
                    <a:pt x="53594" y="338200"/>
                  </a:lnTo>
                  <a:lnTo>
                    <a:pt x="53594" y="325500"/>
                  </a:lnTo>
                  <a:close/>
                </a:path>
                <a:path w="127000" h="452754">
                  <a:moveTo>
                    <a:pt x="73405" y="0"/>
                  </a:moveTo>
                  <a:lnTo>
                    <a:pt x="53594" y="0"/>
                  </a:lnTo>
                  <a:lnTo>
                    <a:pt x="53594" y="338200"/>
                  </a:lnTo>
                  <a:lnTo>
                    <a:pt x="73405" y="338200"/>
                  </a:lnTo>
                  <a:lnTo>
                    <a:pt x="73405" y="0"/>
                  </a:lnTo>
                  <a:close/>
                </a:path>
                <a:path w="127000" h="452754">
                  <a:moveTo>
                    <a:pt x="127000" y="325500"/>
                  </a:moveTo>
                  <a:lnTo>
                    <a:pt x="73405" y="325500"/>
                  </a:lnTo>
                  <a:lnTo>
                    <a:pt x="73405" y="338200"/>
                  </a:lnTo>
                  <a:lnTo>
                    <a:pt x="120650" y="338200"/>
                  </a:lnTo>
                  <a:lnTo>
                    <a:pt x="127000" y="3255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4264278" y="2281173"/>
            <a:ext cx="8940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Sample</a:t>
            </a:r>
            <a:r>
              <a:rPr dirty="0" sz="1200" spc="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4347717" y="4476750"/>
            <a:ext cx="8318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Full</a:t>
            </a:r>
            <a:r>
              <a:rPr dirty="0" sz="12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dataset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5932678" y="3834765"/>
            <a:ext cx="3695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.flow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6985507" y="3958844"/>
            <a:ext cx="4508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.ipynb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441705" y="1491741"/>
            <a:ext cx="1680210" cy="3635375"/>
            <a:chOff x="441705" y="1491741"/>
            <a:chExt cx="1680210" cy="3635375"/>
          </a:xfrm>
        </p:grpSpPr>
        <p:sp>
          <p:nvSpPr>
            <p:cNvPr id="28" name="object 28" descr=""/>
            <p:cNvSpPr/>
            <p:nvPr/>
          </p:nvSpPr>
          <p:spPr>
            <a:xfrm>
              <a:off x="451865" y="1501901"/>
              <a:ext cx="1054735" cy="3615054"/>
            </a:xfrm>
            <a:custGeom>
              <a:avLst/>
              <a:gdLst/>
              <a:ahLst/>
              <a:cxnLst/>
              <a:rect l="l" t="t" r="r" b="b"/>
              <a:pathLst>
                <a:path w="1054735" h="3615054">
                  <a:moveTo>
                    <a:pt x="0" y="36195"/>
                  </a:moveTo>
                  <a:lnTo>
                    <a:pt x="2842" y="22074"/>
                  </a:lnTo>
                  <a:lnTo>
                    <a:pt x="10591" y="10572"/>
                  </a:lnTo>
                  <a:lnTo>
                    <a:pt x="22084" y="2833"/>
                  </a:lnTo>
                  <a:lnTo>
                    <a:pt x="36156" y="0"/>
                  </a:lnTo>
                  <a:lnTo>
                    <a:pt x="1018413" y="0"/>
                  </a:lnTo>
                  <a:lnTo>
                    <a:pt x="1032533" y="2833"/>
                  </a:lnTo>
                  <a:lnTo>
                    <a:pt x="1044035" y="10572"/>
                  </a:lnTo>
                  <a:lnTo>
                    <a:pt x="1051774" y="22074"/>
                  </a:lnTo>
                  <a:lnTo>
                    <a:pt x="1054608" y="36195"/>
                  </a:lnTo>
                  <a:lnTo>
                    <a:pt x="1054608" y="3578733"/>
                  </a:lnTo>
                  <a:lnTo>
                    <a:pt x="1051774" y="3592853"/>
                  </a:lnTo>
                  <a:lnTo>
                    <a:pt x="1044035" y="3604355"/>
                  </a:lnTo>
                  <a:lnTo>
                    <a:pt x="1032533" y="3612094"/>
                  </a:lnTo>
                  <a:lnTo>
                    <a:pt x="1018413" y="3614928"/>
                  </a:lnTo>
                  <a:lnTo>
                    <a:pt x="36156" y="3614928"/>
                  </a:lnTo>
                  <a:lnTo>
                    <a:pt x="22084" y="3612094"/>
                  </a:lnTo>
                  <a:lnTo>
                    <a:pt x="10591" y="3604355"/>
                  </a:lnTo>
                  <a:lnTo>
                    <a:pt x="2842" y="3592853"/>
                  </a:lnTo>
                  <a:lnTo>
                    <a:pt x="0" y="3578733"/>
                  </a:lnTo>
                  <a:lnTo>
                    <a:pt x="0" y="36195"/>
                  </a:lnTo>
                  <a:close/>
                </a:path>
              </a:pathLst>
            </a:custGeom>
            <a:ln w="19812">
              <a:solidFill>
                <a:srgbClr val="BE82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1561338" y="3469893"/>
              <a:ext cx="560705" cy="127000"/>
            </a:xfrm>
            <a:custGeom>
              <a:avLst/>
              <a:gdLst/>
              <a:ahLst/>
              <a:cxnLst/>
              <a:rect l="l" t="t" r="r" b="b"/>
              <a:pathLst>
                <a:path w="560705" h="127000">
                  <a:moveTo>
                    <a:pt x="433450" y="0"/>
                  </a:moveTo>
                  <a:lnTo>
                    <a:pt x="433450" y="127000"/>
                  </a:lnTo>
                  <a:lnTo>
                    <a:pt x="540639" y="73405"/>
                  </a:lnTo>
                  <a:lnTo>
                    <a:pt x="446150" y="73405"/>
                  </a:lnTo>
                  <a:lnTo>
                    <a:pt x="446150" y="53593"/>
                  </a:lnTo>
                  <a:lnTo>
                    <a:pt x="540638" y="53593"/>
                  </a:lnTo>
                  <a:lnTo>
                    <a:pt x="433450" y="0"/>
                  </a:lnTo>
                  <a:close/>
                </a:path>
                <a:path w="560705" h="127000">
                  <a:moveTo>
                    <a:pt x="433450" y="53593"/>
                  </a:moveTo>
                  <a:lnTo>
                    <a:pt x="0" y="53593"/>
                  </a:lnTo>
                  <a:lnTo>
                    <a:pt x="0" y="73405"/>
                  </a:lnTo>
                  <a:lnTo>
                    <a:pt x="433450" y="73405"/>
                  </a:lnTo>
                  <a:lnTo>
                    <a:pt x="433450" y="53593"/>
                  </a:lnTo>
                  <a:close/>
                </a:path>
                <a:path w="560705" h="127000">
                  <a:moveTo>
                    <a:pt x="540638" y="53593"/>
                  </a:moveTo>
                  <a:lnTo>
                    <a:pt x="446150" y="53593"/>
                  </a:lnTo>
                  <a:lnTo>
                    <a:pt x="446150" y="73405"/>
                  </a:lnTo>
                  <a:lnTo>
                    <a:pt x="540639" y="73405"/>
                  </a:lnTo>
                  <a:lnTo>
                    <a:pt x="560451" y="63500"/>
                  </a:lnTo>
                  <a:lnTo>
                    <a:pt x="540638" y="53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>
            <a:off x="1740789" y="3128517"/>
            <a:ext cx="7143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Load</a:t>
            </a:r>
            <a:r>
              <a:rPr dirty="0" sz="1200" spc="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1" name="object 31" descr=""/>
          <p:cNvSpPr/>
          <p:nvPr/>
        </p:nvSpPr>
        <p:spPr>
          <a:xfrm>
            <a:off x="7947659" y="5401055"/>
            <a:ext cx="875030" cy="600710"/>
          </a:xfrm>
          <a:custGeom>
            <a:avLst/>
            <a:gdLst/>
            <a:ahLst/>
            <a:cxnLst/>
            <a:rect l="l" t="t" r="r" b="b"/>
            <a:pathLst>
              <a:path w="875029" h="600710">
                <a:moveTo>
                  <a:pt x="874776" y="100076"/>
                </a:moveTo>
                <a:lnTo>
                  <a:pt x="852476" y="131697"/>
                </a:lnTo>
                <a:lnTo>
                  <a:pt x="790382" y="159168"/>
                </a:lnTo>
                <a:lnTo>
                  <a:pt x="746664" y="170830"/>
                </a:lnTo>
                <a:lnTo>
                  <a:pt x="695699" y="180835"/>
                </a:lnTo>
                <a:lnTo>
                  <a:pt x="638389" y="188976"/>
                </a:lnTo>
                <a:lnTo>
                  <a:pt x="575633" y="195047"/>
                </a:lnTo>
                <a:lnTo>
                  <a:pt x="508332" y="198841"/>
                </a:lnTo>
                <a:lnTo>
                  <a:pt x="437388" y="200152"/>
                </a:lnTo>
                <a:lnTo>
                  <a:pt x="366443" y="198841"/>
                </a:lnTo>
                <a:lnTo>
                  <a:pt x="299142" y="195047"/>
                </a:lnTo>
                <a:lnTo>
                  <a:pt x="236386" y="188976"/>
                </a:lnTo>
                <a:lnTo>
                  <a:pt x="179076" y="180835"/>
                </a:lnTo>
                <a:lnTo>
                  <a:pt x="128111" y="170830"/>
                </a:lnTo>
                <a:lnTo>
                  <a:pt x="84393" y="159168"/>
                </a:lnTo>
                <a:lnTo>
                  <a:pt x="22299" y="131697"/>
                </a:lnTo>
                <a:lnTo>
                  <a:pt x="5724" y="116302"/>
                </a:lnTo>
                <a:lnTo>
                  <a:pt x="0" y="100076"/>
                </a:lnTo>
              </a:path>
              <a:path w="875029" h="600710">
                <a:moveTo>
                  <a:pt x="0" y="100076"/>
                </a:moveTo>
                <a:lnTo>
                  <a:pt x="22299" y="68454"/>
                </a:lnTo>
                <a:lnTo>
                  <a:pt x="84393" y="40983"/>
                </a:lnTo>
                <a:lnTo>
                  <a:pt x="128111" y="29321"/>
                </a:lnTo>
                <a:lnTo>
                  <a:pt x="179076" y="19316"/>
                </a:lnTo>
                <a:lnTo>
                  <a:pt x="236386" y="11175"/>
                </a:lnTo>
                <a:lnTo>
                  <a:pt x="299142" y="5104"/>
                </a:lnTo>
                <a:lnTo>
                  <a:pt x="366443" y="1310"/>
                </a:lnTo>
                <a:lnTo>
                  <a:pt x="437388" y="0"/>
                </a:lnTo>
                <a:lnTo>
                  <a:pt x="508332" y="1310"/>
                </a:lnTo>
                <a:lnTo>
                  <a:pt x="575633" y="5104"/>
                </a:lnTo>
                <a:lnTo>
                  <a:pt x="638389" y="11175"/>
                </a:lnTo>
                <a:lnTo>
                  <a:pt x="695699" y="19316"/>
                </a:lnTo>
                <a:lnTo>
                  <a:pt x="746664" y="29321"/>
                </a:lnTo>
                <a:lnTo>
                  <a:pt x="790382" y="40983"/>
                </a:lnTo>
                <a:lnTo>
                  <a:pt x="852476" y="68454"/>
                </a:lnTo>
                <a:lnTo>
                  <a:pt x="874776" y="100076"/>
                </a:lnTo>
                <a:lnTo>
                  <a:pt x="874776" y="500380"/>
                </a:lnTo>
                <a:lnTo>
                  <a:pt x="852476" y="532011"/>
                </a:lnTo>
                <a:lnTo>
                  <a:pt x="790382" y="559483"/>
                </a:lnTo>
                <a:lnTo>
                  <a:pt x="746664" y="571144"/>
                </a:lnTo>
                <a:lnTo>
                  <a:pt x="695699" y="581147"/>
                </a:lnTo>
                <a:lnTo>
                  <a:pt x="638389" y="589285"/>
                </a:lnTo>
                <a:lnTo>
                  <a:pt x="575633" y="595354"/>
                </a:lnTo>
                <a:lnTo>
                  <a:pt x="508332" y="599146"/>
                </a:lnTo>
                <a:lnTo>
                  <a:pt x="437388" y="600456"/>
                </a:lnTo>
                <a:lnTo>
                  <a:pt x="366443" y="599146"/>
                </a:lnTo>
                <a:lnTo>
                  <a:pt x="299142" y="595354"/>
                </a:lnTo>
                <a:lnTo>
                  <a:pt x="236386" y="589285"/>
                </a:lnTo>
                <a:lnTo>
                  <a:pt x="179076" y="581147"/>
                </a:lnTo>
                <a:lnTo>
                  <a:pt x="128111" y="571144"/>
                </a:lnTo>
                <a:lnTo>
                  <a:pt x="84393" y="559483"/>
                </a:lnTo>
                <a:lnTo>
                  <a:pt x="22299" y="532011"/>
                </a:lnTo>
                <a:lnTo>
                  <a:pt x="0" y="500380"/>
                </a:lnTo>
                <a:lnTo>
                  <a:pt x="0" y="100076"/>
                </a:lnTo>
                <a:close/>
              </a:path>
            </a:pathLst>
          </a:custGeom>
          <a:ln w="12192">
            <a:solidFill>
              <a:srgbClr val="FFA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 txBox="1"/>
          <p:nvPr/>
        </p:nvSpPr>
        <p:spPr>
          <a:xfrm>
            <a:off x="8137017" y="5588304"/>
            <a:ext cx="5499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8900" marR="5080" indent="-762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Feature Store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3" name="object 33" descr=""/>
          <p:cNvSpPr/>
          <p:nvPr/>
        </p:nvSpPr>
        <p:spPr>
          <a:xfrm>
            <a:off x="4296156" y="2457957"/>
            <a:ext cx="4508500" cy="2294890"/>
          </a:xfrm>
          <a:custGeom>
            <a:avLst/>
            <a:gdLst/>
            <a:ahLst/>
            <a:cxnLst/>
            <a:rect l="l" t="t" r="r" b="b"/>
            <a:pathLst>
              <a:path w="4508500" h="2294890">
                <a:moveTo>
                  <a:pt x="962787" y="63500"/>
                </a:moveTo>
                <a:lnTo>
                  <a:pt x="942962" y="53594"/>
                </a:lnTo>
                <a:lnTo>
                  <a:pt x="835787" y="0"/>
                </a:lnTo>
                <a:lnTo>
                  <a:pt x="835787" y="53594"/>
                </a:lnTo>
                <a:lnTo>
                  <a:pt x="4572" y="53594"/>
                </a:lnTo>
                <a:lnTo>
                  <a:pt x="4572" y="912241"/>
                </a:lnTo>
                <a:lnTo>
                  <a:pt x="24384" y="912241"/>
                </a:lnTo>
                <a:lnTo>
                  <a:pt x="24384" y="73406"/>
                </a:lnTo>
                <a:lnTo>
                  <a:pt x="835787" y="73406"/>
                </a:lnTo>
                <a:lnTo>
                  <a:pt x="835787" y="127000"/>
                </a:lnTo>
                <a:lnTo>
                  <a:pt x="942975" y="73406"/>
                </a:lnTo>
                <a:lnTo>
                  <a:pt x="962787" y="63500"/>
                </a:lnTo>
                <a:close/>
              </a:path>
              <a:path w="4508500" h="2294890">
                <a:moveTo>
                  <a:pt x="1002411" y="2230882"/>
                </a:moveTo>
                <a:lnTo>
                  <a:pt x="982599" y="2220976"/>
                </a:lnTo>
                <a:lnTo>
                  <a:pt x="875411" y="2167382"/>
                </a:lnTo>
                <a:lnTo>
                  <a:pt x="875411" y="2220976"/>
                </a:lnTo>
                <a:lnTo>
                  <a:pt x="19812" y="2220976"/>
                </a:lnTo>
                <a:lnTo>
                  <a:pt x="19812" y="1787144"/>
                </a:lnTo>
                <a:lnTo>
                  <a:pt x="0" y="1787144"/>
                </a:lnTo>
                <a:lnTo>
                  <a:pt x="0" y="2240788"/>
                </a:lnTo>
                <a:lnTo>
                  <a:pt x="875411" y="2240788"/>
                </a:lnTo>
                <a:lnTo>
                  <a:pt x="875411" y="2294382"/>
                </a:lnTo>
                <a:lnTo>
                  <a:pt x="982599" y="2240788"/>
                </a:lnTo>
                <a:lnTo>
                  <a:pt x="1002411" y="2230882"/>
                </a:lnTo>
                <a:close/>
              </a:path>
              <a:path w="4508500" h="2294890">
                <a:moveTo>
                  <a:pt x="1647698" y="1745361"/>
                </a:moveTo>
                <a:lnTo>
                  <a:pt x="1594104" y="1745361"/>
                </a:lnTo>
                <a:lnTo>
                  <a:pt x="1594104" y="1419860"/>
                </a:lnTo>
                <a:lnTo>
                  <a:pt x="1574292" y="1419860"/>
                </a:lnTo>
                <a:lnTo>
                  <a:pt x="1574292" y="1745361"/>
                </a:lnTo>
                <a:lnTo>
                  <a:pt x="1520698" y="1745361"/>
                </a:lnTo>
                <a:lnTo>
                  <a:pt x="1584198" y="1872361"/>
                </a:lnTo>
                <a:lnTo>
                  <a:pt x="1641348" y="1758061"/>
                </a:lnTo>
                <a:lnTo>
                  <a:pt x="1647698" y="1745361"/>
                </a:lnTo>
                <a:close/>
              </a:path>
              <a:path w="4508500" h="2294890">
                <a:moveTo>
                  <a:pt x="2680970" y="1722501"/>
                </a:moveTo>
                <a:lnTo>
                  <a:pt x="2627376" y="1722501"/>
                </a:lnTo>
                <a:lnTo>
                  <a:pt x="2627376" y="1397000"/>
                </a:lnTo>
                <a:lnTo>
                  <a:pt x="2607564" y="1397000"/>
                </a:lnTo>
                <a:lnTo>
                  <a:pt x="2607564" y="1722501"/>
                </a:lnTo>
                <a:lnTo>
                  <a:pt x="2553970" y="1722501"/>
                </a:lnTo>
                <a:lnTo>
                  <a:pt x="2617470" y="1849501"/>
                </a:lnTo>
                <a:lnTo>
                  <a:pt x="2674620" y="1735201"/>
                </a:lnTo>
                <a:lnTo>
                  <a:pt x="2680970" y="1722501"/>
                </a:lnTo>
                <a:close/>
              </a:path>
              <a:path w="4508500" h="2294890">
                <a:moveTo>
                  <a:pt x="4490085" y="1905000"/>
                </a:moveTo>
                <a:lnTo>
                  <a:pt x="4483735" y="1892300"/>
                </a:lnTo>
                <a:lnTo>
                  <a:pt x="4426585" y="1778000"/>
                </a:lnTo>
                <a:lnTo>
                  <a:pt x="4363085" y="1905000"/>
                </a:lnTo>
                <a:lnTo>
                  <a:pt x="4416679" y="1905000"/>
                </a:lnTo>
                <a:lnTo>
                  <a:pt x="4416679" y="2220341"/>
                </a:lnTo>
                <a:lnTo>
                  <a:pt x="3124962" y="2220341"/>
                </a:lnTo>
                <a:lnTo>
                  <a:pt x="3124962" y="2240153"/>
                </a:lnTo>
                <a:lnTo>
                  <a:pt x="4436491" y="2240153"/>
                </a:lnTo>
                <a:lnTo>
                  <a:pt x="4436491" y="2230247"/>
                </a:lnTo>
                <a:lnTo>
                  <a:pt x="4436491" y="2220341"/>
                </a:lnTo>
                <a:lnTo>
                  <a:pt x="4436491" y="1905000"/>
                </a:lnTo>
                <a:lnTo>
                  <a:pt x="4490085" y="1905000"/>
                </a:lnTo>
                <a:close/>
              </a:path>
              <a:path w="4508500" h="2294890">
                <a:moveTo>
                  <a:pt x="4508500" y="742823"/>
                </a:moveTo>
                <a:lnTo>
                  <a:pt x="4454906" y="742823"/>
                </a:lnTo>
                <a:lnTo>
                  <a:pt x="4454906" y="73406"/>
                </a:lnTo>
                <a:lnTo>
                  <a:pt x="4454906" y="63500"/>
                </a:lnTo>
                <a:lnTo>
                  <a:pt x="4454906" y="53594"/>
                </a:lnTo>
                <a:lnTo>
                  <a:pt x="3164586" y="53594"/>
                </a:lnTo>
                <a:lnTo>
                  <a:pt x="3164586" y="73406"/>
                </a:lnTo>
                <a:lnTo>
                  <a:pt x="4435094" y="73406"/>
                </a:lnTo>
                <a:lnTo>
                  <a:pt x="4435094" y="742823"/>
                </a:lnTo>
                <a:lnTo>
                  <a:pt x="4381500" y="742823"/>
                </a:lnTo>
                <a:lnTo>
                  <a:pt x="4445000" y="869823"/>
                </a:lnTo>
                <a:lnTo>
                  <a:pt x="4502150" y="755523"/>
                </a:lnTo>
                <a:lnTo>
                  <a:pt x="4508500" y="7428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 txBox="1"/>
          <p:nvPr/>
        </p:nvSpPr>
        <p:spPr>
          <a:xfrm>
            <a:off x="8427846" y="3796665"/>
            <a:ext cx="5905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5740" marR="5080" indent="-193675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Amazon </a:t>
            </a:r>
            <a:r>
              <a:rPr dirty="0" sz="1200" spc="65">
                <a:solidFill>
                  <a:srgbClr val="FFFFFF"/>
                </a:solidFill>
                <a:latin typeface="Trebuchet MS"/>
                <a:cs typeface="Trebuchet MS"/>
              </a:rPr>
              <a:t>S3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7582916" y="2311400"/>
            <a:ext cx="10210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Manual</a:t>
            </a:r>
            <a:r>
              <a:rPr dirty="0" sz="1200" spc="1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export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7550657" y="4511802"/>
            <a:ext cx="110680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FFFFFF"/>
                </a:solidFill>
                <a:latin typeface="Trebuchet MS"/>
                <a:cs typeface="Trebuchet MS"/>
              </a:rPr>
              <a:t>Transformed</a:t>
            </a:r>
            <a:r>
              <a:rPr dirty="0" sz="9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Trebuchet MS"/>
                <a:cs typeface="Trebuchet MS"/>
              </a:rPr>
              <a:t>dataset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37" name="object 37" descr=""/>
          <p:cNvGrpSpPr/>
          <p:nvPr/>
        </p:nvGrpSpPr>
        <p:grpSpPr>
          <a:xfrm>
            <a:off x="4058411" y="2307335"/>
            <a:ext cx="1544320" cy="2354580"/>
            <a:chOff x="4058411" y="2307335"/>
            <a:chExt cx="1544320" cy="2354580"/>
          </a:xfrm>
        </p:grpSpPr>
        <p:pic>
          <p:nvPicPr>
            <p:cNvPr id="38" name="object 3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09615" y="4369307"/>
              <a:ext cx="292608" cy="292607"/>
            </a:xfrm>
            <a:prstGeom prst="rect">
              <a:avLst/>
            </a:prstGeom>
          </p:spPr>
        </p:pic>
        <p:pic>
          <p:nvPicPr>
            <p:cNvPr id="39" name="object 3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58411" y="2307335"/>
              <a:ext cx="182879" cy="182879"/>
            </a:xfrm>
            <a:prstGeom prst="rect">
              <a:avLst/>
            </a:prstGeom>
          </p:spPr>
        </p:pic>
      </p:grpSp>
      <p:sp>
        <p:nvSpPr>
          <p:cNvPr id="40" name="object 40" descr=""/>
          <p:cNvSpPr txBox="1"/>
          <p:nvPr/>
        </p:nvSpPr>
        <p:spPr>
          <a:xfrm>
            <a:off x="4103878" y="2310129"/>
            <a:ext cx="927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0" b="1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41" name="object 41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72043" y="4315967"/>
            <a:ext cx="182879" cy="182880"/>
          </a:xfrm>
          <a:prstGeom prst="rect">
            <a:avLst/>
          </a:prstGeom>
        </p:spPr>
      </p:pic>
      <p:sp>
        <p:nvSpPr>
          <p:cNvPr id="42" name="object 42" descr=""/>
          <p:cNvSpPr txBox="1"/>
          <p:nvPr/>
        </p:nvSpPr>
        <p:spPr>
          <a:xfrm>
            <a:off x="8019033" y="4319142"/>
            <a:ext cx="927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0" b="1">
                <a:solidFill>
                  <a:srgbClr val="FFFFFF"/>
                </a:solidFill>
                <a:latin typeface="Trebuchet MS"/>
                <a:cs typeface="Trebuchet MS"/>
              </a:rPr>
              <a:t>8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43" name="object 43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531619" y="3156204"/>
            <a:ext cx="181356" cy="182880"/>
          </a:xfrm>
          <a:prstGeom prst="rect">
            <a:avLst/>
          </a:prstGeom>
        </p:spPr>
      </p:pic>
      <p:sp>
        <p:nvSpPr>
          <p:cNvPr id="44" name="object 44" descr=""/>
          <p:cNvSpPr txBox="1"/>
          <p:nvPr/>
        </p:nvSpPr>
        <p:spPr>
          <a:xfrm>
            <a:off x="1576577" y="3158997"/>
            <a:ext cx="927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0" b="1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45" name="object 45" descr=""/>
          <p:cNvGrpSpPr/>
          <p:nvPr/>
        </p:nvGrpSpPr>
        <p:grpSpPr>
          <a:xfrm>
            <a:off x="5657088" y="2595372"/>
            <a:ext cx="774700" cy="1068705"/>
            <a:chOff x="5657088" y="2595372"/>
            <a:chExt cx="774700" cy="1068705"/>
          </a:xfrm>
        </p:grpSpPr>
        <p:pic>
          <p:nvPicPr>
            <p:cNvPr id="46" name="object 46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57088" y="2595372"/>
              <a:ext cx="182879" cy="182879"/>
            </a:xfrm>
            <a:prstGeom prst="rect">
              <a:avLst/>
            </a:prstGeom>
          </p:spPr>
        </p:pic>
        <p:pic>
          <p:nvPicPr>
            <p:cNvPr id="47" name="object 47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48400" y="3480816"/>
              <a:ext cx="182879" cy="182880"/>
            </a:xfrm>
            <a:prstGeom prst="rect">
              <a:avLst/>
            </a:prstGeom>
          </p:spPr>
        </p:pic>
      </p:grpSp>
      <p:sp>
        <p:nvSpPr>
          <p:cNvPr id="48" name="object 48" descr=""/>
          <p:cNvSpPr txBox="1"/>
          <p:nvPr/>
        </p:nvSpPr>
        <p:spPr>
          <a:xfrm>
            <a:off x="6294501" y="3483609"/>
            <a:ext cx="927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0" b="1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49" name="object 4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15000" y="4620767"/>
            <a:ext cx="182879" cy="182880"/>
          </a:xfrm>
          <a:prstGeom prst="rect">
            <a:avLst/>
          </a:prstGeom>
        </p:spPr>
      </p:pic>
      <p:sp>
        <p:nvSpPr>
          <p:cNvPr id="50" name="object 50" descr=""/>
          <p:cNvSpPr txBox="1"/>
          <p:nvPr/>
        </p:nvSpPr>
        <p:spPr>
          <a:xfrm>
            <a:off x="5761101" y="4623942"/>
            <a:ext cx="927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0" b="1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1" name="object 5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82667" y="4325111"/>
            <a:ext cx="182880" cy="182880"/>
          </a:xfrm>
          <a:prstGeom prst="rect">
            <a:avLst/>
          </a:prstGeom>
        </p:spPr>
      </p:pic>
      <p:sp>
        <p:nvSpPr>
          <p:cNvPr id="52" name="object 52" descr=""/>
          <p:cNvSpPr txBox="1"/>
          <p:nvPr/>
        </p:nvSpPr>
        <p:spPr>
          <a:xfrm>
            <a:off x="4629403" y="4329176"/>
            <a:ext cx="927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0" b="1">
                <a:solidFill>
                  <a:srgbClr val="FFFFFF"/>
                </a:solidFill>
                <a:latin typeface="Trebuchet MS"/>
                <a:cs typeface="Trebuchet MS"/>
              </a:rPr>
              <a:t>7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53" name="object 53" descr=""/>
          <p:cNvGrpSpPr/>
          <p:nvPr/>
        </p:nvGrpSpPr>
        <p:grpSpPr>
          <a:xfrm>
            <a:off x="697737" y="4899659"/>
            <a:ext cx="7751445" cy="1186180"/>
            <a:chOff x="697737" y="4899659"/>
            <a:chExt cx="7751445" cy="1186180"/>
          </a:xfrm>
        </p:grpSpPr>
        <p:sp>
          <p:nvSpPr>
            <p:cNvPr id="54" name="object 54" descr=""/>
            <p:cNvSpPr/>
            <p:nvPr/>
          </p:nvSpPr>
          <p:spPr>
            <a:xfrm>
              <a:off x="7416545" y="4899659"/>
              <a:ext cx="1032510" cy="501650"/>
            </a:xfrm>
            <a:custGeom>
              <a:avLst/>
              <a:gdLst/>
              <a:ahLst/>
              <a:cxnLst/>
              <a:rect l="l" t="t" r="r" b="b"/>
              <a:pathLst>
                <a:path w="1032509" h="501650">
                  <a:moveTo>
                    <a:pt x="158496" y="0"/>
                  </a:moveTo>
                  <a:lnTo>
                    <a:pt x="0" y="0"/>
                  </a:lnTo>
                  <a:lnTo>
                    <a:pt x="0" y="19812"/>
                  </a:lnTo>
                  <a:lnTo>
                    <a:pt x="158496" y="19812"/>
                  </a:lnTo>
                  <a:lnTo>
                    <a:pt x="158496" y="0"/>
                  </a:lnTo>
                  <a:close/>
                </a:path>
                <a:path w="1032509" h="501650">
                  <a:moveTo>
                    <a:pt x="376427" y="0"/>
                  </a:moveTo>
                  <a:lnTo>
                    <a:pt x="217931" y="0"/>
                  </a:lnTo>
                  <a:lnTo>
                    <a:pt x="217931" y="19812"/>
                  </a:lnTo>
                  <a:lnTo>
                    <a:pt x="376427" y="19812"/>
                  </a:lnTo>
                  <a:lnTo>
                    <a:pt x="376427" y="0"/>
                  </a:lnTo>
                  <a:close/>
                </a:path>
                <a:path w="1032509" h="501650">
                  <a:moveTo>
                    <a:pt x="594359" y="0"/>
                  </a:moveTo>
                  <a:lnTo>
                    <a:pt x="435863" y="0"/>
                  </a:lnTo>
                  <a:lnTo>
                    <a:pt x="435863" y="19812"/>
                  </a:lnTo>
                  <a:lnTo>
                    <a:pt x="594359" y="19812"/>
                  </a:lnTo>
                  <a:lnTo>
                    <a:pt x="594359" y="0"/>
                  </a:lnTo>
                  <a:close/>
                </a:path>
                <a:path w="1032509" h="501650">
                  <a:moveTo>
                    <a:pt x="812292" y="0"/>
                  </a:moveTo>
                  <a:lnTo>
                    <a:pt x="653796" y="0"/>
                  </a:lnTo>
                  <a:lnTo>
                    <a:pt x="653796" y="19812"/>
                  </a:lnTo>
                  <a:lnTo>
                    <a:pt x="812292" y="19812"/>
                  </a:lnTo>
                  <a:lnTo>
                    <a:pt x="812292" y="0"/>
                  </a:lnTo>
                  <a:close/>
                </a:path>
                <a:path w="1032509" h="501650">
                  <a:moveTo>
                    <a:pt x="958976" y="9906"/>
                  </a:moveTo>
                  <a:lnTo>
                    <a:pt x="958976" y="71246"/>
                  </a:lnTo>
                  <a:lnTo>
                    <a:pt x="978788" y="71246"/>
                  </a:lnTo>
                  <a:lnTo>
                    <a:pt x="978788" y="19812"/>
                  </a:lnTo>
                  <a:lnTo>
                    <a:pt x="968882" y="19812"/>
                  </a:lnTo>
                  <a:lnTo>
                    <a:pt x="958976" y="9906"/>
                  </a:lnTo>
                  <a:close/>
                </a:path>
                <a:path w="1032509" h="501650">
                  <a:moveTo>
                    <a:pt x="978788" y="0"/>
                  </a:moveTo>
                  <a:lnTo>
                    <a:pt x="871727" y="0"/>
                  </a:lnTo>
                  <a:lnTo>
                    <a:pt x="871727" y="19812"/>
                  </a:lnTo>
                  <a:lnTo>
                    <a:pt x="958976" y="19812"/>
                  </a:lnTo>
                  <a:lnTo>
                    <a:pt x="958976" y="9906"/>
                  </a:lnTo>
                  <a:lnTo>
                    <a:pt x="978788" y="9906"/>
                  </a:lnTo>
                  <a:lnTo>
                    <a:pt x="978788" y="0"/>
                  </a:lnTo>
                  <a:close/>
                </a:path>
                <a:path w="1032509" h="501650">
                  <a:moveTo>
                    <a:pt x="978788" y="9906"/>
                  </a:moveTo>
                  <a:lnTo>
                    <a:pt x="958976" y="9906"/>
                  </a:lnTo>
                  <a:lnTo>
                    <a:pt x="968882" y="19812"/>
                  </a:lnTo>
                  <a:lnTo>
                    <a:pt x="978788" y="19812"/>
                  </a:lnTo>
                  <a:lnTo>
                    <a:pt x="978788" y="9906"/>
                  </a:lnTo>
                  <a:close/>
                </a:path>
                <a:path w="1032509" h="501650">
                  <a:moveTo>
                    <a:pt x="978788" y="130682"/>
                  </a:moveTo>
                  <a:lnTo>
                    <a:pt x="958976" y="130682"/>
                  </a:lnTo>
                  <a:lnTo>
                    <a:pt x="958976" y="289178"/>
                  </a:lnTo>
                  <a:lnTo>
                    <a:pt x="978788" y="289178"/>
                  </a:lnTo>
                  <a:lnTo>
                    <a:pt x="978788" y="130682"/>
                  </a:lnTo>
                  <a:close/>
                </a:path>
                <a:path w="1032509" h="501650">
                  <a:moveTo>
                    <a:pt x="958976" y="374649"/>
                  </a:moveTo>
                  <a:lnTo>
                    <a:pt x="905382" y="374649"/>
                  </a:lnTo>
                  <a:lnTo>
                    <a:pt x="968882" y="501649"/>
                  </a:lnTo>
                  <a:lnTo>
                    <a:pt x="1026032" y="387349"/>
                  </a:lnTo>
                  <a:lnTo>
                    <a:pt x="958976" y="387349"/>
                  </a:lnTo>
                  <a:lnTo>
                    <a:pt x="958976" y="374649"/>
                  </a:lnTo>
                  <a:close/>
                </a:path>
                <a:path w="1032509" h="501650">
                  <a:moveTo>
                    <a:pt x="978788" y="348614"/>
                  </a:moveTo>
                  <a:lnTo>
                    <a:pt x="958976" y="348614"/>
                  </a:lnTo>
                  <a:lnTo>
                    <a:pt x="958976" y="387349"/>
                  </a:lnTo>
                  <a:lnTo>
                    <a:pt x="978788" y="387349"/>
                  </a:lnTo>
                  <a:lnTo>
                    <a:pt x="978788" y="348614"/>
                  </a:lnTo>
                  <a:close/>
                </a:path>
                <a:path w="1032509" h="501650">
                  <a:moveTo>
                    <a:pt x="1032382" y="374649"/>
                  </a:moveTo>
                  <a:lnTo>
                    <a:pt x="978788" y="374649"/>
                  </a:lnTo>
                  <a:lnTo>
                    <a:pt x="978788" y="387349"/>
                  </a:lnTo>
                  <a:lnTo>
                    <a:pt x="1026032" y="387349"/>
                  </a:lnTo>
                  <a:lnTo>
                    <a:pt x="1032382" y="3746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704087" y="5478779"/>
              <a:ext cx="615950" cy="600710"/>
            </a:xfrm>
            <a:custGeom>
              <a:avLst/>
              <a:gdLst/>
              <a:ahLst/>
              <a:cxnLst/>
              <a:rect l="l" t="t" r="r" b="b"/>
              <a:pathLst>
                <a:path w="615950" h="600710">
                  <a:moveTo>
                    <a:pt x="615696" y="100076"/>
                  </a:moveTo>
                  <a:lnTo>
                    <a:pt x="584405" y="144086"/>
                  </a:lnTo>
                  <a:lnTo>
                    <a:pt x="548063" y="162668"/>
                  </a:lnTo>
                  <a:lnTo>
                    <a:pt x="500389" y="178166"/>
                  </a:lnTo>
                  <a:lnTo>
                    <a:pt x="443229" y="189980"/>
                  </a:lnTo>
                  <a:lnTo>
                    <a:pt x="378433" y="197508"/>
                  </a:lnTo>
                  <a:lnTo>
                    <a:pt x="307848" y="200152"/>
                  </a:lnTo>
                  <a:lnTo>
                    <a:pt x="237262" y="197508"/>
                  </a:lnTo>
                  <a:lnTo>
                    <a:pt x="172466" y="189980"/>
                  </a:lnTo>
                  <a:lnTo>
                    <a:pt x="115306" y="178166"/>
                  </a:lnTo>
                  <a:lnTo>
                    <a:pt x="67632" y="162668"/>
                  </a:lnTo>
                  <a:lnTo>
                    <a:pt x="31290" y="144086"/>
                  </a:lnTo>
                  <a:lnTo>
                    <a:pt x="8130" y="123022"/>
                  </a:lnTo>
                  <a:lnTo>
                    <a:pt x="0" y="100076"/>
                  </a:lnTo>
                </a:path>
                <a:path w="615950" h="600710">
                  <a:moveTo>
                    <a:pt x="0" y="100076"/>
                  </a:moveTo>
                  <a:lnTo>
                    <a:pt x="31290" y="56076"/>
                  </a:lnTo>
                  <a:lnTo>
                    <a:pt x="67632" y="37494"/>
                  </a:lnTo>
                  <a:lnTo>
                    <a:pt x="115306" y="21993"/>
                  </a:lnTo>
                  <a:lnTo>
                    <a:pt x="172466" y="10176"/>
                  </a:lnTo>
                  <a:lnTo>
                    <a:pt x="237262" y="2644"/>
                  </a:lnTo>
                  <a:lnTo>
                    <a:pt x="307848" y="0"/>
                  </a:lnTo>
                  <a:lnTo>
                    <a:pt x="378433" y="2644"/>
                  </a:lnTo>
                  <a:lnTo>
                    <a:pt x="443229" y="10176"/>
                  </a:lnTo>
                  <a:lnTo>
                    <a:pt x="500389" y="21993"/>
                  </a:lnTo>
                  <a:lnTo>
                    <a:pt x="548063" y="37494"/>
                  </a:lnTo>
                  <a:lnTo>
                    <a:pt x="584405" y="56076"/>
                  </a:lnTo>
                  <a:lnTo>
                    <a:pt x="615696" y="100076"/>
                  </a:lnTo>
                  <a:lnTo>
                    <a:pt x="615696" y="500380"/>
                  </a:lnTo>
                  <a:lnTo>
                    <a:pt x="584405" y="544390"/>
                  </a:lnTo>
                  <a:lnTo>
                    <a:pt x="548063" y="562972"/>
                  </a:lnTo>
                  <a:lnTo>
                    <a:pt x="500389" y="578470"/>
                  </a:lnTo>
                  <a:lnTo>
                    <a:pt x="443229" y="590284"/>
                  </a:lnTo>
                  <a:lnTo>
                    <a:pt x="378433" y="597812"/>
                  </a:lnTo>
                  <a:lnTo>
                    <a:pt x="307848" y="600456"/>
                  </a:lnTo>
                  <a:lnTo>
                    <a:pt x="237262" y="597812"/>
                  </a:lnTo>
                  <a:lnTo>
                    <a:pt x="172466" y="590284"/>
                  </a:lnTo>
                  <a:lnTo>
                    <a:pt x="115306" y="578470"/>
                  </a:lnTo>
                  <a:lnTo>
                    <a:pt x="67632" y="562972"/>
                  </a:lnTo>
                  <a:lnTo>
                    <a:pt x="31290" y="544390"/>
                  </a:lnTo>
                  <a:lnTo>
                    <a:pt x="0" y="500380"/>
                  </a:lnTo>
                  <a:lnTo>
                    <a:pt x="0" y="10007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object 56" descr=""/>
          <p:cNvSpPr txBox="1"/>
          <p:nvPr/>
        </p:nvSpPr>
        <p:spPr>
          <a:xfrm>
            <a:off x="698398" y="5716625"/>
            <a:ext cx="620395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8585" marR="5080" indent="-96520">
              <a:lnSpc>
                <a:spcPct val="100000"/>
              </a:lnSpc>
              <a:spcBef>
                <a:spcPts val="95"/>
              </a:spcBef>
            </a:pPr>
            <a:r>
              <a:rPr dirty="0" sz="950">
                <a:solidFill>
                  <a:srgbClr val="FFFFFF"/>
                </a:solidFill>
                <a:latin typeface="Trebuchet MS"/>
                <a:cs typeface="Trebuchet MS"/>
              </a:rPr>
              <a:t>Other</a:t>
            </a:r>
            <a:r>
              <a:rPr dirty="0" sz="95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50" spc="-2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950" spc="-10">
                <a:solidFill>
                  <a:srgbClr val="FFFFFF"/>
                </a:solidFill>
                <a:latin typeface="Trebuchet MS"/>
                <a:cs typeface="Trebuchet MS"/>
              </a:rPr>
              <a:t>sources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57" name="object 57" descr=""/>
          <p:cNvGrpSpPr/>
          <p:nvPr/>
        </p:nvGrpSpPr>
        <p:grpSpPr>
          <a:xfrm>
            <a:off x="1325117" y="3372611"/>
            <a:ext cx="1228090" cy="2405380"/>
            <a:chOff x="1325117" y="3372611"/>
            <a:chExt cx="1228090" cy="2405380"/>
          </a:xfrm>
        </p:grpSpPr>
        <p:sp>
          <p:nvSpPr>
            <p:cNvPr id="58" name="object 58" descr=""/>
            <p:cNvSpPr/>
            <p:nvPr/>
          </p:nvSpPr>
          <p:spPr>
            <a:xfrm>
              <a:off x="1325117" y="3623817"/>
              <a:ext cx="764540" cy="2154555"/>
            </a:xfrm>
            <a:custGeom>
              <a:avLst/>
              <a:gdLst/>
              <a:ahLst/>
              <a:cxnLst/>
              <a:rect l="l" t="t" r="r" b="b"/>
              <a:pathLst>
                <a:path w="764539" h="2154554">
                  <a:moveTo>
                    <a:pt x="158495" y="2134260"/>
                  </a:moveTo>
                  <a:lnTo>
                    <a:pt x="0" y="2134260"/>
                  </a:lnTo>
                  <a:lnTo>
                    <a:pt x="0" y="2154072"/>
                  </a:lnTo>
                  <a:lnTo>
                    <a:pt x="158495" y="2154072"/>
                  </a:lnTo>
                  <a:lnTo>
                    <a:pt x="158495" y="2134260"/>
                  </a:lnTo>
                  <a:close/>
                </a:path>
                <a:path w="764539" h="2154554">
                  <a:moveTo>
                    <a:pt x="376427" y="2134260"/>
                  </a:moveTo>
                  <a:lnTo>
                    <a:pt x="217931" y="2134260"/>
                  </a:lnTo>
                  <a:lnTo>
                    <a:pt x="217931" y="2154072"/>
                  </a:lnTo>
                  <a:lnTo>
                    <a:pt x="376427" y="2154072"/>
                  </a:lnTo>
                  <a:lnTo>
                    <a:pt x="376427" y="2134260"/>
                  </a:lnTo>
                  <a:close/>
                </a:path>
                <a:path w="764539" h="2154554">
                  <a:moveTo>
                    <a:pt x="392049" y="1931923"/>
                  </a:moveTo>
                  <a:lnTo>
                    <a:pt x="372237" y="1931923"/>
                  </a:lnTo>
                  <a:lnTo>
                    <a:pt x="372237" y="2090432"/>
                  </a:lnTo>
                  <a:lnTo>
                    <a:pt x="392049" y="2090432"/>
                  </a:lnTo>
                  <a:lnTo>
                    <a:pt x="392049" y="1931923"/>
                  </a:lnTo>
                  <a:close/>
                </a:path>
                <a:path w="764539" h="2154554">
                  <a:moveTo>
                    <a:pt x="392049" y="1713991"/>
                  </a:moveTo>
                  <a:lnTo>
                    <a:pt x="372237" y="1713991"/>
                  </a:lnTo>
                  <a:lnTo>
                    <a:pt x="372237" y="1872487"/>
                  </a:lnTo>
                  <a:lnTo>
                    <a:pt x="392049" y="1872487"/>
                  </a:lnTo>
                  <a:lnTo>
                    <a:pt x="392049" y="1713991"/>
                  </a:lnTo>
                  <a:close/>
                </a:path>
                <a:path w="764539" h="2154554">
                  <a:moveTo>
                    <a:pt x="392049" y="1496059"/>
                  </a:moveTo>
                  <a:lnTo>
                    <a:pt x="372237" y="1496059"/>
                  </a:lnTo>
                  <a:lnTo>
                    <a:pt x="372237" y="1654555"/>
                  </a:lnTo>
                  <a:lnTo>
                    <a:pt x="392049" y="1654555"/>
                  </a:lnTo>
                  <a:lnTo>
                    <a:pt x="392049" y="1496059"/>
                  </a:lnTo>
                  <a:close/>
                </a:path>
                <a:path w="764539" h="2154554">
                  <a:moveTo>
                    <a:pt x="392049" y="1278127"/>
                  </a:moveTo>
                  <a:lnTo>
                    <a:pt x="372237" y="1278127"/>
                  </a:lnTo>
                  <a:lnTo>
                    <a:pt x="372237" y="1436623"/>
                  </a:lnTo>
                  <a:lnTo>
                    <a:pt x="392049" y="1436623"/>
                  </a:lnTo>
                  <a:lnTo>
                    <a:pt x="392049" y="1278127"/>
                  </a:lnTo>
                  <a:close/>
                </a:path>
                <a:path w="764539" h="2154554">
                  <a:moveTo>
                    <a:pt x="392049" y="1060195"/>
                  </a:moveTo>
                  <a:lnTo>
                    <a:pt x="372237" y="1060195"/>
                  </a:lnTo>
                  <a:lnTo>
                    <a:pt x="372237" y="1218691"/>
                  </a:lnTo>
                  <a:lnTo>
                    <a:pt x="392049" y="1218691"/>
                  </a:lnTo>
                  <a:lnTo>
                    <a:pt x="392049" y="1060195"/>
                  </a:lnTo>
                  <a:close/>
                </a:path>
                <a:path w="764539" h="2154554">
                  <a:moveTo>
                    <a:pt x="392049" y="842263"/>
                  </a:moveTo>
                  <a:lnTo>
                    <a:pt x="372237" y="842263"/>
                  </a:lnTo>
                  <a:lnTo>
                    <a:pt x="372237" y="1000759"/>
                  </a:lnTo>
                  <a:lnTo>
                    <a:pt x="392049" y="1000759"/>
                  </a:lnTo>
                  <a:lnTo>
                    <a:pt x="392049" y="842263"/>
                  </a:lnTo>
                  <a:close/>
                </a:path>
                <a:path w="764539" h="2154554">
                  <a:moveTo>
                    <a:pt x="392049" y="624331"/>
                  </a:moveTo>
                  <a:lnTo>
                    <a:pt x="372237" y="624331"/>
                  </a:lnTo>
                  <a:lnTo>
                    <a:pt x="372237" y="782827"/>
                  </a:lnTo>
                  <a:lnTo>
                    <a:pt x="392049" y="782827"/>
                  </a:lnTo>
                  <a:lnTo>
                    <a:pt x="392049" y="624331"/>
                  </a:lnTo>
                  <a:close/>
                </a:path>
                <a:path w="764539" h="2154554">
                  <a:moveTo>
                    <a:pt x="392049" y="406399"/>
                  </a:moveTo>
                  <a:lnTo>
                    <a:pt x="372237" y="406399"/>
                  </a:lnTo>
                  <a:lnTo>
                    <a:pt x="372237" y="564895"/>
                  </a:lnTo>
                  <a:lnTo>
                    <a:pt x="392049" y="564895"/>
                  </a:lnTo>
                  <a:lnTo>
                    <a:pt x="392049" y="406399"/>
                  </a:lnTo>
                  <a:close/>
                </a:path>
                <a:path w="764539" h="2154554">
                  <a:moveTo>
                    <a:pt x="392049" y="188467"/>
                  </a:moveTo>
                  <a:lnTo>
                    <a:pt x="372237" y="188467"/>
                  </a:lnTo>
                  <a:lnTo>
                    <a:pt x="372237" y="346963"/>
                  </a:lnTo>
                  <a:lnTo>
                    <a:pt x="392049" y="346963"/>
                  </a:lnTo>
                  <a:lnTo>
                    <a:pt x="392049" y="188467"/>
                  </a:lnTo>
                  <a:close/>
                </a:path>
                <a:path w="764539" h="2154554">
                  <a:moveTo>
                    <a:pt x="475106" y="53593"/>
                  </a:moveTo>
                  <a:lnTo>
                    <a:pt x="372237" y="53593"/>
                  </a:lnTo>
                  <a:lnTo>
                    <a:pt x="372237" y="129031"/>
                  </a:lnTo>
                  <a:lnTo>
                    <a:pt x="392049" y="129031"/>
                  </a:lnTo>
                  <a:lnTo>
                    <a:pt x="392049" y="73405"/>
                  </a:lnTo>
                  <a:lnTo>
                    <a:pt x="382143" y="73405"/>
                  </a:lnTo>
                  <a:lnTo>
                    <a:pt x="392049" y="63499"/>
                  </a:lnTo>
                  <a:lnTo>
                    <a:pt x="475106" y="63499"/>
                  </a:lnTo>
                  <a:lnTo>
                    <a:pt x="475106" y="53593"/>
                  </a:lnTo>
                  <a:close/>
                </a:path>
                <a:path w="764539" h="2154554">
                  <a:moveTo>
                    <a:pt x="392049" y="63499"/>
                  </a:moveTo>
                  <a:lnTo>
                    <a:pt x="382143" y="73405"/>
                  </a:lnTo>
                  <a:lnTo>
                    <a:pt x="392049" y="73405"/>
                  </a:lnTo>
                  <a:lnTo>
                    <a:pt x="392049" y="63499"/>
                  </a:lnTo>
                  <a:close/>
                </a:path>
                <a:path w="764539" h="2154554">
                  <a:moveTo>
                    <a:pt x="475106" y="63499"/>
                  </a:moveTo>
                  <a:lnTo>
                    <a:pt x="392049" y="63499"/>
                  </a:lnTo>
                  <a:lnTo>
                    <a:pt x="392049" y="73405"/>
                  </a:lnTo>
                  <a:lnTo>
                    <a:pt x="475106" y="73405"/>
                  </a:lnTo>
                  <a:lnTo>
                    <a:pt x="475106" y="63499"/>
                  </a:lnTo>
                  <a:close/>
                </a:path>
                <a:path w="764539" h="2154554">
                  <a:moveTo>
                    <a:pt x="637286" y="0"/>
                  </a:moveTo>
                  <a:lnTo>
                    <a:pt x="637286" y="126999"/>
                  </a:lnTo>
                  <a:lnTo>
                    <a:pt x="744474" y="73405"/>
                  </a:lnTo>
                  <a:lnTo>
                    <a:pt x="649986" y="73405"/>
                  </a:lnTo>
                  <a:lnTo>
                    <a:pt x="649986" y="53593"/>
                  </a:lnTo>
                  <a:lnTo>
                    <a:pt x="744474" y="53593"/>
                  </a:lnTo>
                  <a:lnTo>
                    <a:pt x="637286" y="0"/>
                  </a:lnTo>
                  <a:close/>
                </a:path>
                <a:path w="764539" h="2154554">
                  <a:moveTo>
                    <a:pt x="637286" y="53593"/>
                  </a:moveTo>
                  <a:lnTo>
                    <a:pt x="534543" y="53593"/>
                  </a:lnTo>
                  <a:lnTo>
                    <a:pt x="534543" y="73405"/>
                  </a:lnTo>
                  <a:lnTo>
                    <a:pt x="637286" y="73405"/>
                  </a:lnTo>
                  <a:lnTo>
                    <a:pt x="637286" y="53593"/>
                  </a:lnTo>
                  <a:close/>
                </a:path>
                <a:path w="764539" h="2154554">
                  <a:moveTo>
                    <a:pt x="744474" y="53593"/>
                  </a:moveTo>
                  <a:lnTo>
                    <a:pt x="649986" y="53593"/>
                  </a:lnTo>
                  <a:lnTo>
                    <a:pt x="649986" y="73405"/>
                  </a:lnTo>
                  <a:lnTo>
                    <a:pt x="744474" y="73405"/>
                  </a:lnTo>
                  <a:lnTo>
                    <a:pt x="764286" y="63499"/>
                  </a:lnTo>
                  <a:lnTo>
                    <a:pt x="744474" y="53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9" name="object 5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36647" y="3372611"/>
              <a:ext cx="416051" cy="416051"/>
            </a:xfrm>
            <a:prstGeom prst="rect">
              <a:avLst/>
            </a:prstGeom>
          </p:spPr>
        </p:pic>
      </p:grpSp>
      <p:sp>
        <p:nvSpPr>
          <p:cNvPr id="60" name="object 60" descr=""/>
          <p:cNvSpPr txBox="1"/>
          <p:nvPr/>
        </p:nvSpPr>
        <p:spPr>
          <a:xfrm>
            <a:off x="678586" y="4114927"/>
            <a:ext cx="54102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4699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Third- party sources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2857626" y="3787520"/>
            <a:ext cx="9626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8636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SageMaker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Ground</a:t>
            </a:r>
            <a:r>
              <a:rPr dirty="0" sz="1200" spc="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Truth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62" name="object 62" descr=""/>
          <p:cNvGrpSpPr/>
          <p:nvPr/>
        </p:nvGrpSpPr>
        <p:grpSpPr>
          <a:xfrm>
            <a:off x="2543555" y="3061716"/>
            <a:ext cx="1560195" cy="723900"/>
            <a:chOff x="2543555" y="3061716"/>
            <a:chExt cx="1560195" cy="723900"/>
          </a:xfrm>
        </p:grpSpPr>
        <p:pic>
          <p:nvPicPr>
            <p:cNvPr id="63" name="object 6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63239" y="3371088"/>
              <a:ext cx="416051" cy="414528"/>
            </a:xfrm>
            <a:prstGeom prst="rect">
              <a:avLst/>
            </a:prstGeom>
          </p:spPr>
        </p:pic>
        <p:sp>
          <p:nvSpPr>
            <p:cNvPr id="64" name="object 64" descr=""/>
            <p:cNvSpPr/>
            <p:nvPr/>
          </p:nvSpPr>
          <p:spPr>
            <a:xfrm>
              <a:off x="2543556" y="3515613"/>
              <a:ext cx="1560195" cy="127635"/>
            </a:xfrm>
            <a:custGeom>
              <a:avLst/>
              <a:gdLst/>
              <a:ahLst/>
              <a:cxnLst/>
              <a:rect l="l" t="t" r="r" b="b"/>
              <a:pathLst>
                <a:path w="1560195" h="127635">
                  <a:moveTo>
                    <a:pt x="521208" y="63500"/>
                  </a:moveTo>
                  <a:lnTo>
                    <a:pt x="501954" y="53975"/>
                  </a:lnTo>
                  <a:lnTo>
                    <a:pt x="393954" y="508"/>
                  </a:lnTo>
                  <a:lnTo>
                    <a:pt x="394157" y="54152"/>
                  </a:lnTo>
                  <a:lnTo>
                    <a:pt x="9906" y="55626"/>
                  </a:lnTo>
                  <a:lnTo>
                    <a:pt x="4445" y="55626"/>
                  </a:lnTo>
                  <a:lnTo>
                    <a:pt x="0" y="60071"/>
                  </a:lnTo>
                  <a:lnTo>
                    <a:pt x="0" y="71005"/>
                  </a:lnTo>
                  <a:lnTo>
                    <a:pt x="4445" y="75438"/>
                  </a:lnTo>
                  <a:lnTo>
                    <a:pt x="9906" y="75438"/>
                  </a:lnTo>
                  <a:lnTo>
                    <a:pt x="394246" y="73964"/>
                  </a:lnTo>
                  <a:lnTo>
                    <a:pt x="394462" y="127508"/>
                  </a:lnTo>
                  <a:lnTo>
                    <a:pt x="521208" y="63500"/>
                  </a:lnTo>
                  <a:close/>
                </a:path>
                <a:path w="1560195" h="127635">
                  <a:moveTo>
                    <a:pt x="1559814" y="63500"/>
                  </a:moveTo>
                  <a:lnTo>
                    <a:pt x="1540002" y="53606"/>
                  </a:lnTo>
                  <a:lnTo>
                    <a:pt x="1432814" y="0"/>
                  </a:lnTo>
                  <a:lnTo>
                    <a:pt x="1432814" y="53606"/>
                  </a:lnTo>
                  <a:lnTo>
                    <a:pt x="936498" y="53848"/>
                  </a:lnTo>
                  <a:lnTo>
                    <a:pt x="931037" y="53848"/>
                  </a:lnTo>
                  <a:lnTo>
                    <a:pt x="926592" y="58305"/>
                  </a:lnTo>
                  <a:lnTo>
                    <a:pt x="926592" y="69215"/>
                  </a:lnTo>
                  <a:lnTo>
                    <a:pt x="931037" y="73660"/>
                  </a:lnTo>
                  <a:lnTo>
                    <a:pt x="1432814" y="73418"/>
                  </a:lnTo>
                  <a:lnTo>
                    <a:pt x="1432814" y="127000"/>
                  </a:lnTo>
                  <a:lnTo>
                    <a:pt x="1559814" y="635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5" name="object 65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07207" y="3061716"/>
              <a:ext cx="182880" cy="182880"/>
            </a:xfrm>
            <a:prstGeom prst="rect">
              <a:avLst/>
            </a:prstGeom>
          </p:spPr>
        </p:pic>
      </p:grpSp>
      <p:sp>
        <p:nvSpPr>
          <p:cNvPr id="66" name="object 66" descr=""/>
          <p:cNvSpPr txBox="1"/>
          <p:nvPr/>
        </p:nvSpPr>
        <p:spPr>
          <a:xfrm>
            <a:off x="2853308" y="3037459"/>
            <a:ext cx="895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6172" sz="1350" b="1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dirty="0" baseline="6172" sz="1350" spc="56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Label</a:t>
            </a:r>
            <a:r>
              <a:rPr dirty="0" sz="12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7" name="object 67" descr=""/>
          <p:cNvSpPr txBox="1"/>
          <p:nvPr/>
        </p:nvSpPr>
        <p:spPr>
          <a:xfrm>
            <a:off x="4010659" y="3805173"/>
            <a:ext cx="5905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5740" marR="5080" indent="-193675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Amazon </a:t>
            </a:r>
            <a:r>
              <a:rPr dirty="0" sz="1200" spc="65">
                <a:solidFill>
                  <a:srgbClr val="FFFFFF"/>
                </a:solidFill>
                <a:latin typeface="Trebuchet MS"/>
                <a:cs typeface="Trebuchet MS"/>
              </a:rPr>
              <a:t>S3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8" name="object 68" descr=""/>
          <p:cNvSpPr txBox="1"/>
          <p:nvPr/>
        </p:nvSpPr>
        <p:spPr>
          <a:xfrm>
            <a:off x="2029460" y="3872610"/>
            <a:ext cx="5905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5740" marR="5080" indent="-193675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Amazon </a:t>
            </a:r>
            <a:r>
              <a:rPr dirty="0" sz="1200" spc="65">
                <a:solidFill>
                  <a:srgbClr val="FFFFFF"/>
                </a:solidFill>
                <a:latin typeface="Trebuchet MS"/>
                <a:cs typeface="Trebuchet MS"/>
              </a:rPr>
              <a:t>S3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9" name="object 69" descr=""/>
          <p:cNvSpPr txBox="1"/>
          <p:nvPr/>
        </p:nvSpPr>
        <p:spPr>
          <a:xfrm>
            <a:off x="5571871" y="2158746"/>
            <a:ext cx="1760855" cy="608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200" spc="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SageMaker</a:t>
            </a:r>
            <a:r>
              <a:rPr dirty="0" sz="1200" spc="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Wrangler</a:t>
            </a:r>
            <a:endParaRPr sz="1200">
              <a:latin typeface="Trebuchet MS"/>
              <a:cs typeface="Trebuchet MS"/>
            </a:endParaRPr>
          </a:p>
          <a:p>
            <a:pPr marL="142875">
              <a:lnSpc>
                <a:spcPct val="100000"/>
              </a:lnSpc>
              <a:spcBef>
                <a:spcPts val="509"/>
              </a:spcBef>
            </a:pPr>
            <a:r>
              <a:rPr dirty="0" baseline="3086" sz="1350" b="1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r>
              <a:rPr dirty="0" baseline="3086" sz="1350" spc="41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FFFFFF"/>
                </a:solidFill>
                <a:latin typeface="Trebuchet MS"/>
                <a:cs typeface="Trebuchet MS"/>
              </a:rPr>
              <a:t>Analyze</a:t>
            </a:r>
            <a:r>
              <a:rPr dirty="0" sz="10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0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FFFFFF"/>
                </a:solidFill>
                <a:latin typeface="Trebuchet MS"/>
                <a:cs typeface="Trebuchet MS"/>
              </a:rPr>
              <a:t>prepare</a:t>
            </a:r>
            <a:r>
              <a:rPr dirty="0" sz="1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-2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70" name="object 70" descr=""/>
          <p:cNvGrpSpPr/>
          <p:nvPr/>
        </p:nvGrpSpPr>
        <p:grpSpPr>
          <a:xfrm>
            <a:off x="9616185" y="2819145"/>
            <a:ext cx="2222500" cy="764540"/>
            <a:chOff x="9616185" y="2819145"/>
            <a:chExt cx="2222500" cy="764540"/>
          </a:xfrm>
        </p:grpSpPr>
        <p:sp>
          <p:nvSpPr>
            <p:cNvPr id="71" name="object 71" descr=""/>
            <p:cNvSpPr/>
            <p:nvPr/>
          </p:nvSpPr>
          <p:spPr>
            <a:xfrm>
              <a:off x="9626345" y="2829305"/>
              <a:ext cx="2202180" cy="744220"/>
            </a:xfrm>
            <a:custGeom>
              <a:avLst/>
              <a:gdLst/>
              <a:ahLst/>
              <a:cxnLst/>
              <a:rect l="l" t="t" r="r" b="b"/>
              <a:pathLst>
                <a:path w="2202179" h="744220">
                  <a:moveTo>
                    <a:pt x="0" y="25527"/>
                  </a:moveTo>
                  <a:lnTo>
                    <a:pt x="2006" y="15591"/>
                  </a:lnTo>
                  <a:lnTo>
                    <a:pt x="7477" y="7477"/>
                  </a:lnTo>
                  <a:lnTo>
                    <a:pt x="15591" y="2006"/>
                  </a:lnTo>
                  <a:lnTo>
                    <a:pt x="25526" y="0"/>
                  </a:lnTo>
                  <a:lnTo>
                    <a:pt x="2176653" y="0"/>
                  </a:lnTo>
                  <a:lnTo>
                    <a:pt x="2186588" y="2006"/>
                  </a:lnTo>
                  <a:lnTo>
                    <a:pt x="2194702" y="7477"/>
                  </a:lnTo>
                  <a:lnTo>
                    <a:pt x="2200173" y="15591"/>
                  </a:lnTo>
                  <a:lnTo>
                    <a:pt x="2202179" y="25527"/>
                  </a:lnTo>
                  <a:lnTo>
                    <a:pt x="2202179" y="718185"/>
                  </a:lnTo>
                  <a:lnTo>
                    <a:pt x="2200173" y="728120"/>
                  </a:lnTo>
                  <a:lnTo>
                    <a:pt x="2194702" y="736234"/>
                  </a:lnTo>
                  <a:lnTo>
                    <a:pt x="2186588" y="741705"/>
                  </a:lnTo>
                  <a:lnTo>
                    <a:pt x="2176653" y="743712"/>
                  </a:lnTo>
                  <a:lnTo>
                    <a:pt x="25526" y="743712"/>
                  </a:lnTo>
                  <a:lnTo>
                    <a:pt x="15591" y="741705"/>
                  </a:lnTo>
                  <a:lnTo>
                    <a:pt x="7477" y="736234"/>
                  </a:lnTo>
                  <a:lnTo>
                    <a:pt x="2006" y="728120"/>
                  </a:lnTo>
                  <a:lnTo>
                    <a:pt x="0" y="718185"/>
                  </a:lnTo>
                  <a:lnTo>
                    <a:pt x="0" y="25527"/>
                  </a:lnTo>
                  <a:close/>
                </a:path>
              </a:pathLst>
            </a:custGeom>
            <a:ln w="19812">
              <a:solidFill>
                <a:srgbClr val="BE82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2" name="object 7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24059" y="2828543"/>
              <a:ext cx="291083" cy="291084"/>
            </a:xfrm>
            <a:prstGeom prst="rect">
              <a:avLst/>
            </a:prstGeom>
          </p:spPr>
        </p:pic>
      </p:grpSp>
      <p:sp>
        <p:nvSpPr>
          <p:cNvPr id="73" name="object 73" descr=""/>
          <p:cNvSpPr txBox="1"/>
          <p:nvPr/>
        </p:nvSpPr>
        <p:spPr>
          <a:xfrm>
            <a:off x="9949688" y="2876550"/>
            <a:ext cx="1395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200" spc="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SageMaker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74" name="object 74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928859" y="3265932"/>
            <a:ext cx="182880" cy="182879"/>
          </a:xfrm>
          <a:prstGeom prst="rect">
            <a:avLst/>
          </a:prstGeom>
        </p:spPr>
      </p:pic>
      <p:sp>
        <p:nvSpPr>
          <p:cNvPr id="75" name="object 75" descr=""/>
          <p:cNvSpPr txBox="1"/>
          <p:nvPr/>
        </p:nvSpPr>
        <p:spPr>
          <a:xfrm>
            <a:off x="9975850" y="3269360"/>
            <a:ext cx="927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0" b="1">
                <a:solidFill>
                  <a:srgbClr val="FFFFFF"/>
                </a:solidFill>
                <a:latin typeface="Trebuchet MS"/>
                <a:cs typeface="Trebuchet MS"/>
              </a:rPr>
              <a:t>9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6" name="object 76" descr=""/>
          <p:cNvSpPr txBox="1"/>
          <p:nvPr/>
        </p:nvSpPr>
        <p:spPr>
          <a:xfrm>
            <a:off x="10146538" y="3254120"/>
            <a:ext cx="164147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Train</a:t>
            </a:r>
            <a:r>
              <a:rPr dirty="0" sz="11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1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evaluate</a:t>
            </a:r>
            <a:r>
              <a:rPr dirty="0" sz="11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2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77" name="object 77" descr=""/>
          <p:cNvGrpSpPr/>
          <p:nvPr/>
        </p:nvGrpSpPr>
        <p:grpSpPr>
          <a:xfrm>
            <a:off x="9616185" y="4023105"/>
            <a:ext cx="2222500" cy="762635"/>
            <a:chOff x="9616185" y="4023105"/>
            <a:chExt cx="2222500" cy="762635"/>
          </a:xfrm>
        </p:grpSpPr>
        <p:sp>
          <p:nvSpPr>
            <p:cNvPr id="78" name="object 78" descr=""/>
            <p:cNvSpPr/>
            <p:nvPr/>
          </p:nvSpPr>
          <p:spPr>
            <a:xfrm>
              <a:off x="9626345" y="4033265"/>
              <a:ext cx="2202180" cy="742315"/>
            </a:xfrm>
            <a:custGeom>
              <a:avLst/>
              <a:gdLst/>
              <a:ahLst/>
              <a:cxnLst/>
              <a:rect l="l" t="t" r="r" b="b"/>
              <a:pathLst>
                <a:path w="2202179" h="742314">
                  <a:moveTo>
                    <a:pt x="0" y="25399"/>
                  </a:moveTo>
                  <a:lnTo>
                    <a:pt x="2004" y="15537"/>
                  </a:lnTo>
                  <a:lnTo>
                    <a:pt x="7461" y="7461"/>
                  </a:lnTo>
                  <a:lnTo>
                    <a:pt x="15537" y="2004"/>
                  </a:lnTo>
                  <a:lnTo>
                    <a:pt x="25400" y="0"/>
                  </a:lnTo>
                  <a:lnTo>
                    <a:pt x="2176779" y="0"/>
                  </a:lnTo>
                  <a:lnTo>
                    <a:pt x="2186642" y="2004"/>
                  </a:lnTo>
                  <a:lnTo>
                    <a:pt x="2194718" y="7461"/>
                  </a:lnTo>
                  <a:lnTo>
                    <a:pt x="2200175" y="15537"/>
                  </a:lnTo>
                  <a:lnTo>
                    <a:pt x="2202179" y="25399"/>
                  </a:lnTo>
                  <a:lnTo>
                    <a:pt x="2202179" y="716787"/>
                  </a:lnTo>
                  <a:lnTo>
                    <a:pt x="2200175" y="726650"/>
                  </a:lnTo>
                  <a:lnTo>
                    <a:pt x="2194718" y="734726"/>
                  </a:lnTo>
                  <a:lnTo>
                    <a:pt x="2186642" y="740183"/>
                  </a:lnTo>
                  <a:lnTo>
                    <a:pt x="2176779" y="742187"/>
                  </a:lnTo>
                  <a:lnTo>
                    <a:pt x="25400" y="742187"/>
                  </a:lnTo>
                  <a:lnTo>
                    <a:pt x="15537" y="740183"/>
                  </a:lnTo>
                  <a:lnTo>
                    <a:pt x="7461" y="734726"/>
                  </a:lnTo>
                  <a:lnTo>
                    <a:pt x="2004" y="726650"/>
                  </a:lnTo>
                  <a:lnTo>
                    <a:pt x="0" y="716787"/>
                  </a:lnTo>
                  <a:lnTo>
                    <a:pt x="0" y="25399"/>
                  </a:lnTo>
                  <a:close/>
                </a:path>
              </a:pathLst>
            </a:custGeom>
            <a:ln w="19812">
              <a:solidFill>
                <a:srgbClr val="BE82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9" name="object 7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24059" y="4035551"/>
              <a:ext cx="291083" cy="289560"/>
            </a:xfrm>
            <a:prstGeom prst="rect">
              <a:avLst/>
            </a:prstGeom>
          </p:spPr>
        </p:pic>
      </p:grpSp>
      <p:sp>
        <p:nvSpPr>
          <p:cNvPr id="80" name="object 80" descr=""/>
          <p:cNvSpPr txBox="1"/>
          <p:nvPr/>
        </p:nvSpPr>
        <p:spPr>
          <a:xfrm>
            <a:off x="9949688" y="4094479"/>
            <a:ext cx="1395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200" spc="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SageMaker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1" name="object 81" descr=""/>
          <p:cNvSpPr txBox="1"/>
          <p:nvPr/>
        </p:nvSpPr>
        <p:spPr>
          <a:xfrm>
            <a:off x="10243819" y="4423409"/>
            <a:ext cx="14376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Deploy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120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inference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82" name="object 82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989819" y="4443984"/>
            <a:ext cx="182879" cy="182880"/>
          </a:xfrm>
          <a:prstGeom prst="rect">
            <a:avLst/>
          </a:prstGeom>
        </p:spPr>
      </p:pic>
      <p:sp>
        <p:nvSpPr>
          <p:cNvPr id="83" name="object 83" descr=""/>
          <p:cNvSpPr txBox="1"/>
          <p:nvPr/>
        </p:nvSpPr>
        <p:spPr>
          <a:xfrm>
            <a:off x="9995154" y="4447158"/>
            <a:ext cx="1600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5">
                <a:solidFill>
                  <a:srgbClr val="FFFFFF"/>
                </a:solidFill>
                <a:latin typeface="Trebuchet MS"/>
                <a:cs typeface="Trebuchet MS"/>
              </a:rPr>
              <a:t>10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84" name="object 84" descr=""/>
          <p:cNvGrpSpPr/>
          <p:nvPr/>
        </p:nvGrpSpPr>
        <p:grpSpPr>
          <a:xfrm>
            <a:off x="6675119" y="3137661"/>
            <a:ext cx="4115435" cy="2574290"/>
            <a:chOff x="6675119" y="3137661"/>
            <a:chExt cx="4115435" cy="2574290"/>
          </a:xfrm>
        </p:grpSpPr>
        <p:sp>
          <p:nvSpPr>
            <p:cNvPr id="85" name="object 85" descr=""/>
            <p:cNvSpPr/>
            <p:nvPr/>
          </p:nvSpPr>
          <p:spPr>
            <a:xfrm>
              <a:off x="8823198" y="3137661"/>
              <a:ext cx="1967230" cy="2574290"/>
            </a:xfrm>
            <a:custGeom>
              <a:avLst/>
              <a:gdLst/>
              <a:ahLst/>
              <a:cxnLst/>
              <a:rect l="l" t="t" r="r" b="b"/>
              <a:pathLst>
                <a:path w="1967229" h="2574290">
                  <a:moveTo>
                    <a:pt x="158496" y="2553982"/>
                  </a:moveTo>
                  <a:lnTo>
                    <a:pt x="0" y="2553982"/>
                  </a:lnTo>
                  <a:lnTo>
                    <a:pt x="0" y="2573794"/>
                  </a:lnTo>
                  <a:lnTo>
                    <a:pt x="158496" y="2573794"/>
                  </a:lnTo>
                  <a:lnTo>
                    <a:pt x="158496" y="2553982"/>
                  </a:lnTo>
                  <a:close/>
                </a:path>
                <a:path w="1967229" h="2574290">
                  <a:moveTo>
                    <a:pt x="376428" y="2553982"/>
                  </a:moveTo>
                  <a:lnTo>
                    <a:pt x="217932" y="2553982"/>
                  </a:lnTo>
                  <a:lnTo>
                    <a:pt x="217932" y="2573794"/>
                  </a:lnTo>
                  <a:lnTo>
                    <a:pt x="376428" y="2573794"/>
                  </a:lnTo>
                  <a:lnTo>
                    <a:pt x="376428" y="2553982"/>
                  </a:lnTo>
                  <a:close/>
                </a:path>
                <a:path w="1967229" h="2574290">
                  <a:moveTo>
                    <a:pt x="411353" y="2371090"/>
                  </a:moveTo>
                  <a:lnTo>
                    <a:pt x="391541" y="2371090"/>
                  </a:lnTo>
                  <a:lnTo>
                    <a:pt x="391541" y="2529535"/>
                  </a:lnTo>
                  <a:lnTo>
                    <a:pt x="411353" y="2529535"/>
                  </a:lnTo>
                  <a:lnTo>
                    <a:pt x="411353" y="2371090"/>
                  </a:lnTo>
                  <a:close/>
                </a:path>
                <a:path w="1967229" h="2574290">
                  <a:moveTo>
                    <a:pt x="411353" y="2153158"/>
                  </a:moveTo>
                  <a:lnTo>
                    <a:pt x="391541" y="2153158"/>
                  </a:lnTo>
                  <a:lnTo>
                    <a:pt x="391541" y="2311654"/>
                  </a:lnTo>
                  <a:lnTo>
                    <a:pt x="411353" y="2311654"/>
                  </a:lnTo>
                  <a:lnTo>
                    <a:pt x="411353" y="2153158"/>
                  </a:lnTo>
                  <a:close/>
                </a:path>
                <a:path w="1967229" h="2574290">
                  <a:moveTo>
                    <a:pt x="411353" y="1935226"/>
                  </a:moveTo>
                  <a:lnTo>
                    <a:pt x="391541" y="1935226"/>
                  </a:lnTo>
                  <a:lnTo>
                    <a:pt x="391541" y="2093722"/>
                  </a:lnTo>
                  <a:lnTo>
                    <a:pt x="411353" y="2093722"/>
                  </a:lnTo>
                  <a:lnTo>
                    <a:pt x="411353" y="1935226"/>
                  </a:lnTo>
                  <a:close/>
                </a:path>
                <a:path w="1967229" h="2574290">
                  <a:moveTo>
                    <a:pt x="411353" y="1717294"/>
                  </a:moveTo>
                  <a:lnTo>
                    <a:pt x="391541" y="1717294"/>
                  </a:lnTo>
                  <a:lnTo>
                    <a:pt x="391541" y="1875790"/>
                  </a:lnTo>
                  <a:lnTo>
                    <a:pt x="411353" y="1875790"/>
                  </a:lnTo>
                  <a:lnTo>
                    <a:pt x="411353" y="1717294"/>
                  </a:lnTo>
                  <a:close/>
                </a:path>
                <a:path w="1967229" h="2574290">
                  <a:moveTo>
                    <a:pt x="411353" y="1499362"/>
                  </a:moveTo>
                  <a:lnTo>
                    <a:pt x="391541" y="1499362"/>
                  </a:lnTo>
                  <a:lnTo>
                    <a:pt x="391541" y="1657858"/>
                  </a:lnTo>
                  <a:lnTo>
                    <a:pt x="411353" y="1657858"/>
                  </a:lnTo>
                  <a:lnTo>
                    <a:pt x="411353" y="1499362"/>
                  </a:lnTo>
                  <a:close/>
                </a:path>
                <a:path w="1967229" h="2574290">
                  <a:moveTo>
                    <a:pt x="411353" y="1281430"/>
                  </a:moveTo>
                  <a:lnTo>
                    <a:pt x="391541" y="1281430"/>
                  </a:lnTo>
                  <a:lnTo>
                    <a:pt x="391541" y="1439926"/>
                  </a:lnTo>
                  <a:lnTo>
                    <a:pt x="411353" y="1439926"/>
                  </a:lnTo>
                  <a:lnTo>
                    <a:pt x="411353" y="1281430"/>
                  </a:lnTo>
                  <a:close/>
                </a:path>
                <a:path w="1967229" h="2574290">
                  <a:moveTo>
                    <a:pt x="604012" y="1256030"/>
                  </a:moveTo>
                  <a:lnTo>
                    <a:pt x="445516" y="1256030"/>
                  </a:lnTo>
                  <a:lnTo>
                    <a:pt x="445516" y="1275842"/>
                  </a:lnTo>
                  <a:lnTo>
                    <a:pt x="604012" y="1275842"/>
                  </a:lnTo>
                  <a:lnTo>
                    <a:pt x="604012" y="1256030"/>
                  </a:lnTo>
                  <a:close/>
                </a:path>
                <a:path w="1967229" h="2574290">
                  <a:moveTo>
                    <a:pt x="802894" y="63500"/>
                  </a:moveTo>
                  <a:lnTo>
                    <a:pt x="783082" y="53594"/>
                  </a:lnTo>
                  <a:lnTo>
                    <a:pt x="675894" y="0"/>
                  </a:lnTo>
                  <a:lnTo>
                    <a:pt x="675894" y="53594"/>
                  </a:lnTo>
                  <a:lnTo>
                    <a:pt x="454787" y="53594"/>
                  </a:lnTo>
                  <a:lnTo>
                    <a:pt x="454787" y="389001"/>
                  </a:lnTo>
                  <a:lnTo>
                    <a:pt x="126492" y="389001"/>
                  </a:lnTo>
                  <a:lnTo>
                    <a:pt x="126492" y="408813"/>
                  </a:lnTo>
                  <a:lnTo>
                    <a:pt x="474599" y="408813"/>
                  </a:lnTo>
                  <a:lnTo>
                    <a:pt x="474599" y="398919"/>
                  </a:lnTo>
                  <a:lnTo>
                    <a:pt x="474599" y="389001"/>
                  </a:lnTo>
                  <a:lnTo>
                    <a:pt x="474599" y="73406"/>
                  </a:lnTo>
                  <a:lnTo>
                    <a:pt x="675894" y="73406"/>
                  </a:lnTo>
                  <a:lnTo>
                    <a:pt x="675894" y="127000"/>
                  </a:lnTo>
                  <a:lnTo>
                    <a:pt x="783082" y="73406"/>
                  </a:lnTo>
                  <a:lnTo>
                    <a:pt x="802894" y="63500"/>
                  </a:lnTo>
                  <a:close/>
                </a:path>
                <a:path w="1967229" h="2574290">
                  <a:moveTo>
                    <a:pt x="803021" y="1265936"/>
                  </a:moveTo>
                  <a:lnTo>
                    <a:pt x="783209" y="1256030"/>
                  </a:lnTo>
                  <a:lnTo>
                    <a:pt x="676021" y="1202436"/>
                  </a:lnTo>
                  <a:lnTo>
                    <a:pt x="676021" y="1256030"/>
                  </a:lnTo>
                  <a:lnTo>
                    <a:pt x="663448" y="1256030"/>
                  </a:lnTo>
                  <a:lnTo>
                    <a:pt x="663448" y="1275842"/>
                  </a:lnTo>
                  <a:lnTo>
                    <a:pt x="676021" y="1275842"/>
                  </a:lnTo>
                  <a:lnTo>
                    <a:pt x="676021" y="1329436"/>
                  </a:lnTo>
                  <a:lnTo>
                    <a:pt x="783209" y="1275842"/>
                  </a:lnTo>
                  <a:lnTo>
                    <a:pt x="803021" y="1265936"/>
                  </a:lnTo>
                  <a:close/>
                </a:path>
                <a:path w="1967229" h="2574290">
                  <a:moveTo>
                    <a:pt x="1966976" y="768731"/>
                  </a:moveTo>
                  <a:lnTo>
                    <a:pt x="1913382" y="768731"/>
                  </a:lnTo>
                  <a:lnTo>
                    <a:pt x="1913382" y="429907"/>
                  </a:lnTo>
                  <a:lnTo>
                    <a:pt x="1908937" y="425450"/>
                  </a:lnTo>
                  <a:lnTo>
                    <a:pt x="1898015" y="425450"/>
                  </a:lnTo>
                  <a:lnTo>
                    <a:pt x="1893570" y="429907"/>
                  </a:lnTo>
                  <a:lnTo>
                    <a:pt x="1893570" y="768731"/>
                  </a:lnTo>
                  <a:lnTo>
                    <a:pt x="1839976" y="768731"/>
                  </a:lnTo>
                  <a:lnTo>
                    <a:pt x="1903476" y="895731"/>
                  </a:lnTo>
                  <a:lnTo>
                    <a:pt x="1955673" y="791337"/>
                  </a:lnTo>
                  <a:lnTo>
                    <a:pt x="1966976" y="7687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6" name="object 8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08975" y="5385816"/>
              <a:ext cx="292607" cy="294131"/>
            </a:xfrm>
            <a:prstGeom prst="rect">
              <a:avLst/>
            </a:prstGeom>
          </p:spPr>
        </p:pic>
        <p:pic>
          <p:nvPicPr>
            <p:cNvPr id="87" name="object 87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75119" y="3381755"/>
              <a:ext cx="457200" cy="457200"/>
            </a:xfrm>
            <a:prstGeom prst="rect">
              <a:avLst/>
            </a:prstGeom>
          </p:spPr>
        </p:pic>
      </p:grpSp>
      <p:sp>
        <p:nvSpPr>
          <p:cNvPr id="88" name="object 8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80"/>
              <a:t>Data</a:t>
            </a:r>
            <a:r>
              <a:rPr dirty="0" sz="3600" spc="-355"/>
              <a:t> </a:t>
            </a:r>
            <a:r>
              <a:rPr dirty="0" sz="3600"/>
              <a:t>labeling,</a:t>
            </a:r>
            <a:r>
              <a:rPr dirty="0" sz="3600" spc="-370"/>
              <a:t> </a:t>
            </a:r>
            <a:r>
              <a:rPr dirty="0" sz="3600" spc="-10"/>
              <a:t>preparation</a:t>
            </a:r>
            <a:r>
              <a:rPr dirty="0" sz="3600" spc="-390"/>
              <a:t> </a:t>
            </a:r>
            <a:r>
              <a:rPr dirty="0" sz="3600"/>
              <a:t>with</a:t>
            </a:r>
            <a:r>
              <a:rPr dirty="0" sz="3600" spc="-350"/>
              <a:t> </a:t>
            </a:r>
            <a:r>
              <a:rPr dirty="0" sz="3600" spc="50"/>
              <a:t>Amazon</a:t>
            </a:r>
            <a:r>
              <a:rPr dirty="0" sz="3600" spc="-370"/>
              <a:t> </a:t>
            </a:r>
            <a:r>
              <a:rPr dirty="0" sz="3600" spc="80"/>
              <a:t>SageMaker</a:t>
            </a:r>
            <a:endParaRPr sz="3600"/>
          </a:p>
        </p:txBody>
      </p:sp>
      <p:sp>
        <p:nvSpPr>
          <p:cNvPr id="90" name="object 9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2022,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 spc="5"/>
              <a:t> </a:t>
            </a:r>
            <a:r>
              <a:rPr dirty="0" spc="-25"/>
              <a:t>affiliates.</a:t>
            </a:r>
            <a:r>
              <a:rPr dirty="0" spc="-10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89" name="object 89" descr=""/>
          <p:cNvSpPr txBox="1"/>
          <p:nvPr/>
        </p:nvSpPr>
        <p:spPr>
          <a:xfrm>
            <a:off x="292100" y="994917"/>
            <a:ext cx="97720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FAD00"/>
                </a:solidFill>
                <a:latin typeface="Trebuchet MS"/>
                <a:cs typeface="Trebuchet MS"/>
              </a:rPr>
              <a:t>E</a:t>
            </a:r>
            <a:r>
              <a:rPr dirty="0" sz="1200" spc="-75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200" spc="80" b="1">
                <a:solidFill>
                  <a:srgbClr val="FFAD00"/>
                </a:solidFill>
                <a:latin typeface="Trebuchet MS"/>
                <a:cs typeface="Trebuchet MS"/>
              </a:rPr>
              <a:t>N</a:t>
            </a:r>
            <a:r>
              <a:rPr dirty="0" sz="1200" spc="-65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200" spc="75" b="1">
                <a:solidFill>
                  <a:srgbClr val="FFAD00"/>
                </a:solidFill>
                <a:latin typeface="Trebuchet MS"/>
                <a:cs typeface="Trebuchet MS"/>
              </a:rPr>
              <a:t>D</a:t>
            </a:r>
            <a:r>
              <a:rPr dirty="0" sz="1200" spc="-60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FFAD00"/>
                </a:solidFill>
                <a:latin typeface="Trebuchet MS"/>
                <a:cs typeface="Trebuchet MS"/>
              </a:rPr>
              <a:t>-</a:t>
            </a:r>
            <a:r>
              <a:rPr dirty="0" sz="1200" spc="-60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200" spc="190" b="1">
                <a:solidFill>
                  <a:srgbClr val="FFAD00"/>
                </a:solidFill>
                <a:latin typeface="Trebuchet MS"/>
                <a:cs typeface="Trebuchet MS"/>
              </a:rPr>
              <a:t>TO</a:t>
            </a:r>
            <a:r>
              <a:rPr dirty="0" sz="1200" spc="-55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FFAD00"/>
                </a:solidFill>
                <a:latin typeface="Trebuchet MS"/>
                <a:cs typeface="Trebuchet MS"/>
              </a:rPr>
              <a:t>-</a:t>
            </a:r>
            <a:r>
              <a:rPr dirty="0" sz="1200" spc="-60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FFAD00"/>
                </a:solidFill>
                <a:latin typeface="Trebuchet MS"/>
                <a:cs typeface="Trebuchet MS"/>
              </a:rPr>
              <a:t>E</a:t>
            </a:r>
            <a:r>
              <a:rPr dirty="0" sz="1200" spc="-60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200" spc="80" b="1">
                <a:solidFill>
                  <a:srgbClr val="FFAD00"/>
                </a:solidFill>
                <a:latin typeface="Trebuchet MS"/>
                <a:cs typeface="Trebuchet MS"/>
              </a:rPr>
              <a:t>N</a:t>
            </a:r>
            <a:r>
              <a:rPr dirty="0" sz="1200" spc="-65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200" spc="75" b="1">
                <a:solidFill>
                  <a:srgbClr val="FFAD00"/>
                </a:solidFill>
                <a:latin typeface="Trebuchet MS"/>
                <a:cs typeface="Trebuchet MS"/>
              </a:rPr>
              <a:t>D</a:t>
            </a:r>
            <a:r>
              <a:rPr dirty="0" sz="1200" spc="80" b="1">
                <a:solidFill>
                  <a:srgbClr val="FFAD00"/>
                </a:solidFill>
                <a:latin typeface="Trebuchet MS"/>
                <a:cs typeface="Trebuchet MS"/>
              </a:rPr>
              <a:t>  </a:t>
            </a:r>
            <a:r>
              <a:rPr dirty="0" sz="1200" spc="85" b="1">
                <a:solidFill>
                  <a:srgbClr val="FFAD00"/>
                </a:solidFill>
                <a:latin typeface="Trebuchet MS"/>
                <a:cs typeface="Trebuchet MS"/>
              </a:rPr>
              <a:t>S</a:t>
            </a:r>
            <a:r>
              <a:rPr dirty="0" sz="1200" spc="-50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200" spc="100" b="1">
                <a:solidFill>
                  <a:srgbClr val="FFAD00"/>
                </a:solidFill>
                <a:latin typeface="Trebuchet MS"/>
                <a:cs typeface="Trebuchet MS"/>
              </a:rPr>
              <a:t>O</a:t>
            </a:r>
            <a:r>
              <a:rPr dirty="0" sz="1200" spc="-55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FFAD00"/>
                </a:solidFill>
                <a:latin typeface="Trebuchet MS"/>
                <a:cs typeface="Trebuchet MS"/>
              </a:rPr>
              <a:t>L</a:t>
            </a:r>
            <a:r>
              <a:rPr dirty="0" sz="1200" spc="-65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FFAD00"/>
                </a:solidFill>
                <a:latin typeface="Trebuchet MS"/>
                <a:cs typeface="Trebuchet MS"/>
              </a:rPr>
              <a:t>U</a:t>
            </a:r>
            <a:r>
              <a:rPr dirty="0" sz="1200" spc="-70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FFAD00"/>
                </a:solidFill>
                <a:latin typeface="Trebuchet MS"/>
                <a:cs typeface="Trebuchet MS"/>
              </a:rPr>
              <a:t>T</a:t>
            </a:r>
            <a:r>
              <a:rPr dirty="0" sz="1200" spc="-55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FFAD00"/>
                </a:solidFill>
                <a:latin typeface="Trebuchet MS"/>
                <a:cs typeface="Trebuchet MS"/>
              </a:rPr>
              <a:t>I</a:t>
            </a:r>
            <a:r>
              <a:rPr dirty="0" sz="1200" spc="-60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200" spc="100" b="1">
                <a:solidFill>
                  <a:srgbClr val="FFAD00"/>
                </a:solidFill>
                <a:latin typeface="Trebuchet MS"/>
                <a:cs typeface="Trebuchet MS"/>
              </a:rPr>
              <a:t>O</a:t>
            </a:r>
            <a:r>
              <a:rPr dirty="0" sz="1200" spc="-55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200" spc="80" b="1">
                <a:solidFill>
                  <a:srgbClr val="FFAD00"/>
                </a:solidFill>
                <a:latin typeface="Trebuchet MS"/>
                <a:cs typeface="Trebuchet MS"/>
              </a:rPr>
              <a:t>N</a:t>
            </a:r>
            <a:r>
              <a:rPr dirty="0" sz="1200" spc="80" b="1">
                <a:solidFill>
                  <a:srgbClr val="FFAD00"/>
                </a:solidFill>
                <a:latin typeface="Trebuchet MS"/>
                <a:cs typeface="Trebuchet MS"/>
              </a:rPr>
              <a:t>  </a:t>
            </a:r>
            <a:r>
              <a:rPr dirty="0" sz="1200" b="1">
                <a:solidFill>
                  <a:srgbClr val="FFAD00"/>
                </a:solidFill>
                <a:latin typeface="Trebuchet MS"/>
                <a:cs typeface="Trebuchet MS"/>
              </a:rPr>
              <a:t>T</a:t>
            </a:r>
            <a:r>
              <a:rPr dirty="0" sz="1200" spc="-55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200" spc="100" b="1">
                <a:solidFill>
                  <a:srgbClr val="FFAD00"/>
                </a:solidFill>
                <a:latin typeface="Trebuchet MS"/>
                <a:cs typeface="Trebuchet MS"/>
              </a:rPr>
              <a:t>O</a:t>
            </a:r>
            <a:r>
              <a:rPr dirty="0" sz="1200" spc="90" b="1">
                <a:solidFill>
                  <a:srgbClr val="FFAD00"/>
                </a:solidFill>
                <a:latin typeface="Trebuchet MS"/>
                <a:cs typeface="Trebuchet MS"/>
              </a:rPr>
              <a:t>  </a:t>
            </a:r>
            <a:r>
              <a:rPr dirty="0" sz="1200" b="1">
                <a:solidFill>
                  <a:srgbClr val="FFAD00"/>
                </a:solidFill>
                <a:latin typeface="Trebuchet MS"/>
                <a:cs typeface="Trebuchet MS"/>
              </a:rPr>
              <a:t>I</a:t>
            </a:r>
            <a:r>
              <a:rPr dirty="0" sz="1200" spc="-55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200" spc="135" b="1">
                <a:solidFill>
                  <a:srgbClr val="FFAD00"/>
                </a:solidFill>
                <a:latin typeface="Trebuchet MS"/>
                <a:cs typeface="Trebuchet MS"/>
              </a:rPr>
              <a:t>M</a:t>
            </a:r>
            <a:r>
              <a:rPr dirty="0" sz="1200" spc="-70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FFAD00"/>
                </a:solidFill>
                <a:latin typeface="Trebuchet MS"/>
                <a:cs typeface="Trebuchet MS"/>
              </a:rPr>
              <a:t>P</a:t>
            </a:r>
            <a:r>
              <a:rPr dirty="0" sz="1200" spc="-60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200" spc="100" b="1">
                <a:solidFill>
                  <a:srgbClr val="FFAD00"/>
                </a:solidFill>
                <a:latin typeface="Trebuchet MS"/>
                <a:cs typeface="Trebuchet MS"/>
              </a:rPr>
              <a:t>O</a:t>
            </a:r>
            <a:r>
              <a:rPr dirty="0" sz="1200" spc="-55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FFAD00"/>
                </a:solidFill>
                <a:latin typeface="Trebuchet MS"/>
                <a:cs typeface="Trebuchet MS"/>
              </a:rPr>
              <a:t>R</a:t>
            </a:r>
            <a:r>
              <a:rPr dirty="0" sz="1200" spc="-55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FFAD00"/>
                </a:solidFill>
                <a:latin typeface="Trebuchet MS"/>
                <a:cs typeface="Trebuchet MS"/>
              </a:rPr>
              <a:t>T</a:t>
            </a:r>
            <a:r>
              <a:rPr dirty="0" sz="1200" spc="-55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FFAD00"/>
                </a:solidFill>
                <a:latin typeface="Trebuchet MS"/>
                <a:cs typeface="Trebuchet MS"/>
              </a:rPr>
              <a:t>,</a:t>
            </a:r>
            <a:r>
              <a:rPr dirty="0" sz="1200" spc="80" b="1">
                <a:solidFill>
                  <a:srgbClr val="FFAD00"/>
                </a:solidFill>
                <a:latin typeface="Trebuchet MS"/>
                <a:cs typeface="Trebuchet MS"/>
              </a:rPr>
              <a:t>  </a:t>
            </a:r>
            <a:r>
              <a:rPr dirty="0" sz="1200" b="1">
                <a:solidFill>
                  <a:srgbClr val="FFAD00"/>
                </a:solidFill>
                <a:latin typeface="Trebuchet MS"/>
                <a:cs typeface="Trebuchet MS"/>
              </a:rPr>
              <a:t>P</a:t>
            </a:r>
            <a:r>
              <a:rPr dirty="0" sz="1200" spc="-60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FFAD00"/>
                </a:solidFill>
                <a:latin typeface="Trebuchet MS"/>
                <a:cs typeface="Trebuchet MS"/>
              </a:rPr>
              <a:t>R</a:t>
            </a:r>
            <a:r>
              <a:rPr dirty="0" sz="1200" spc="-55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FFAD00"/>
                </a:solidFill>
                <a:latin typeface="Trebuchet MS"/>
                <a:cs typeface="Trebuchet MS"/>
              </a:rPr>
              <a:t>E</a:t>
            </a:r>
            <a:r>
              <a:rPr dirty="0" sz="1200" spc="-60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FFAD00"/>
                </a:solidFill>
                <a:latin typeface="Trebuchet MS"/>
                <a:cs typeface="Trebuchet MS"/>
              </a:rPr>
              <a:t>P</a:t>
            </a:r>
            <a:r>
              <a:rPr dirty="0" sz="1200" spc="-65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FFAD00"/>
                </a:solidFill>
                <a:latin typeface="Trebuchet MS"/>
                <a:cs typeface="Trebuchet MS"/>
              </a:rPr>
              <a:t>A</a:t>
            </a:r>
            <a:r>
              <a:rPr dirty="0" sz="1200" spc="-55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FFAD00"/>
                </a:solidFill>
                <a:latin typeface="Trebuchet MS"/>
                <a:cs typeface="Trebuchet MS"/>
              </a:rPr>
              <a:t>R</a:t>
            </a:r>
            <a:r>
              <a:rPr dirty="0" sz="1200" spc="-55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FFAD00"/>
                </a:solidFill>
                <a:latin typeface="Trebuchet MS"/>
                <a:cs typeface="Trebuchet MS"/>
              </a:rPr>
              <a:t>E</a:t>
            </a:r>
            <a:r>
              <a:rPr dirty="0" sz="1200" spc="-60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FFAD00"/>
                </a:solidFill>
                <a:latin typeface="Trebuchet MS"/>
                <a:cs typeface="Trebuchet MS"/>
              </a:rPr>
              <a:t>,</a:t>
            </a:r>
            <a:r>
              <a:rPr dirty="0" sz="1200" spc="75" b="1">
                <a:solidFill>
                  <a:srgbClr val="FFAD00"/>
                </a:solidFill>
                <a:latin typeface="Trebuchet MS"/>
                <a:cs typeface="Trebuchet MS"/>
              </a:rPr>
              <a:t>  </a:t>
            </a:r>
            <a:r>
              <a:rPr dirty="0" sz="1200" b="1">
                <a:solidFill>
                  <a:srgbClr val="FFAD00"/>
                </a:solidFill>
                <a:latin typeface="Trebuchet MS"/>
                <a:cs typeface="Trebuchet MS"/>
              </a:rPr>
              <a:t>T</a:t>
            </a:r>
            <a:r>
              <a:rPr dirty="0" sz="1200" spc="-55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FFAD00"/>
                </a:solidFill>
                <a:latin typeface="Trebuchet MS"/>
                <a:cs typeface="Trebuchet MS"/>
              </a:rPr>
              <a:t>R</a:t>
            </a:r>
            <a:r>
              <a:rPr dirty="0" sz="1200" spc="-55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FFAD00"/>
                </a:solidFill>
                <a:latin typeface="Trebuchet MS"/>
                <a:cs typeface="Trebuchet MS"/>
              </a:rPr>
              <a:t>A</a:t>
            </a:r>
            <a:r>
              <a:rPr dirty="0" sz="1200" spc="-55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200" spc="80" b="1">
                <a:solidFill>
                  <a:srgbClr val="FFAD00"/>
                </a:solidFill>
                <a:latin typeface="Trebuchet MS"/>
                <a:cs typeface="Trebuchet MS"/>
              </a:rPr>
              <a:t>N</a:t>
            </a:r>
            <a:r>
              <a:rPr dirty="0" sz="1200" spc="-70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200" spc="85" b="1">
                <a:solidFill>
                  <a:srgbClr val="FFAD00"/>
                </a:solidFill>
                <a:latin typeface="Trebuchet MS"/>
                <a:cs typeface="Trebuchet MS"/>
              </a:rPr>
              <a:t>S</a:t>
            </a:r>
            <a:r>
              <a:rPr dirty="0" sz="1200" spc="-55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200" spc="-65" b="1">
                <a:solidFill>
                  <a:srgbClr val="FFAD00"/>
                </a:solidFill>
                <a:latin typeface="Trebuchet MS"/>
                <a:cs typeface="Trebuchet MS"/>
              </a:rPr>
              <a:t>F</a:t>
            </a:r>
            <a:r>
              <a:rPr dirty="0" sz="1200" spc="-60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200" spc="100" b="1">
                <a:solidFill>
                  <a:srgbClr val="FFAD00"/>
                </a:solidFill>
                <a:latin typeface="Trebuchet MS"/>
                <a:cs typeface="Trebuchet MS"/>
              </a:rPr>
              <a:t>O</a:t>
            </a:r>
            <a:r>
              <a:rPr dirty="0" sz="1200" spc="-55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FFAD00"/>
                </a:solidFill>
                <a:latin typeface="Trebuchet MS"/>
                <a:cs typeface="Trebuchet MS"/>
              </a:rPr>
              <a:t>R</a:t>
            </a:r>
            <a:r>
              <a:rPr dirty="0" sz="1200" spc="-75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200" spc="135" b="1">
                <a:solidFill>
                  <a:srgbClr val="FFAD00"/>
                </a:solidFill>
                <a:latin typeface="Trebuchet MS"/>
                <a:cs typeface="Trebuchet MS"/>
              </a:rPr>
              <a:t>M</a:t>
            </a:r>
            <a:r>
              <a:rPr dirty="0" sz="1200" spc="-65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FFAD00"/>
                </a:solidFill>
                <a:latin typeface="Trebuchet MS"/>
                <a:cs typeface="Trebuchet MS"/>
              </a:rPr>
              <a:t>,</a:t>
            </a:r>
            <a:r>
              <a:rPr dirty="0" sz="1200" spc="80" b="1">
                <a:solidFill>
                  <a:srgbClr val="FFAD00"/>
                </a:solidFill>
                <a:latin typeface="Trebuchet MS"/>
                <a:cs typeface="Trebuchet MS"/>
              </a:rPr>
              <a:t>  </a:t>
            </a:r>
            <a:r>
              <a:rPr dirty="0" sz="1200" spc="-65" b="1">
                <a:solidFill>
                  <a:srgbClr val="FFAD00"/>
                </a:solidFill>
                <a:latin typeface="Trebuchet MS"/>
                <a:cs typeface="Trebuchet MS"/>
              </a:rPr>
              <a:t>F</a:t>
            </a:r>
            <a:r>
              <a:rPr dirty="0" sz="1200" spc="-55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FFAD00"/>
                </a:solidFill>
                <a:latin typeface="Trebuchet MS"/>
                <a:cs typeface="Trebuchet MS"/>
              </a:rPr>
              <a:t>E</a:t>
            </a:r>
            <a:r>
              <a:rPr dirty="0" sz="1200" spc="-65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FFAD00"/>
                </a:solidFill>
                <a:latin typeface="Trebuchet MS"/>
                <a:cs typeface="Trebuchet MS"/>
              </a:rPr>
              <a:t>A</a:t>
            </a:r>
            <a:r>
              <a:rPr dirty="0" sz="1200" spc="-55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FFAD00"/>
                </a:solidFill>
                <a:latin typeface="Trebuchet MS"/>
                <a:cs typeface="Trebuchet MS"/>
              </a:rPr>
              <a:t>T</a:t>
            </a:r>
            <a:r>
              <a:rPr dirty="0" sz="1200" spc="-55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FFAD00"/>
                </a:solidFill>
                <a:latin typeface="Trebuchet MS"/>
                <a:cs typeface="Trebuchet MS"/>
              </a:rPr>
              <a:t>U</a:t>
            </a:r>
            <a:r>
              <a:rPr dirty="0" sz="1200" spc="-65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FFAD00"/>
                </a:solidFill>
                <a:latin typeface="Trebuchet MS"/>
                <a:cs typeface="Trebuchet MS"/>
              </a:rPr>
              <a:t>R</a:t>
            </a:r>
            <a:r>
              <a:rPr dirty="0" sz="1200" spc="-60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FFAD00"/>
                </a:solidFill>
                <a:latin typeface="Trebuchet MS"/>
                <a:cs typeface="Trebuchet MS"/>
              </a:rPr>
              <a:t>I</a:t>
            </a:r>
            <a:r>
              <a:rPr dirty="0" sz="1200" spc="-60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FFAD00"/>
                </a:solidFill>
                <a:latin typeface="Trebuchet MS"/>
                <a:cs typeface="Trebuchet MS"/>
              </a:rPr>
              <a:t>Z</a:t>
            </a:r>
            <a:r>
              <a:rPr dirty="0" sz="1200" spc="-60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FFAD00"/>
                </a:solidFill>
                <a:latin typeface="Trebuchet MS"/>
                <a:cs typeface="Trebuchet MS"/>
              </a:rPr>
              <a:t>E</a:t>
            </a:r>
            <a:r>
              <a:rPr dirty="0" sz="1200" spc="-60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FFAD00"/>
                </a:solidFill>
                <a:latin typeface="Trebuchet MS"/>
                <a:cs typeface="Trebuchet MS"/>
              </a:rPr>
              <a:t>,</a:t>
            </a:r>
            <a:r>
              <a:rPr dirty="0" sz="1200" spc="80" b="1">
                <a:solidFill>
                  <a:srgbClr val="FFAD00"/>
                </a:solidFill>
                <a:latin typeface="Trebuchet MS"/>
                <a:cs typeface="Trebuchet MS"/>
              </a:rPr>
              <a:t>  </a:t>
            </a:r>
            <a:r>
              <a:rPr dirty="0" sz="1200" b="1">
                <a:solidFill>
                  <a:srgbClr val="FFAD00"/>
                </a:solidFill>
                <a:latin typeface="Trebuchet MS"/>
                <a:cs typeface="Trebuchet MS"/>
              </a:rPr>
              <a:t>A</a:t>
            </a:r>
            <a:r>
              <a:rPr dirty="0" sz="1200" spc="-55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200" spc="80" b="1">
                <a:solidFill>
                  <a:srgbClr val="FFAD00"/>
                </a:solidFill>
                <a:latin typeface="Trebuchet MS"/>
                <a:cs typeface="Trebuchet MS"/>
              </a:rPr>
              <a:t>N</a:t>
            </a:r>
            <a:r>
              <a:rPr dirty="0" sz="1200" spc="10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200" spc="75" b="1">
                <a:solidFill>
                  <a:srgbClr val="FFAD00"/>
                </a:solidFill>
                <a:latin typeface="Trebuchet MS"/>
                <a:cs typeface="Trebuchet MS"/>
              </a:rPr>
              <a:t>D</a:t>
            </a:r>
            <a:r>
              <a:rPr dirty="0" sz="1200" spc="95" b="1">
                <a:solidFill>
                  <a:srgbClr val="FFAD00"/>
                </a:solidFill>
                <a:latin typeface="Trebuchet MS"/>
                <a:cs typeface="Trebuchet MS"/>
              </a:rPr>
              <a:t>  </a:t>
            </a:r>
            <a:r>
              <a:rPr dirty="0" sz="1200" b="1">
                <a:solidFill>
                  <a:srgbClr val="FFAD00"/>
                </a:solidFill>
                <a:latin typeface="Trebuchet MS"/>
                <a:cs typeface="Trebuchet MS"/>
              </a:rPr>
              <a:t>A</a:t>
            </a:r>
            <a:r>
              <a:rPr dirty="0" sz="1200" spc="-50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200" spc="80" b="1">
                <a:solidFill>
                  <a:srgbClr val="FFAD00"/>
                </a:solidFill>
                <a:latin typeface="Trebuchet MS"/>
                <a:cs typeface="Trebuchet MS"/>
              </a:rPr>
              <a:t>N</a:t>
            </a:r>
            <a:r>
              <a:rPr dirty="0" sz="1200" spc="-70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FFAD00"/>
                </a:solidFill>
                <a:latin typeface="Trebuchet MS"/>
                <a:cs typeface="Trebuchet MS"/>
              </a:rPr>
              <a:t>A</a:t>
            </a:r>
            <a:r>
              <a:rPr dirty="0" sz="1200" spc="-55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FFAD00"/>
                </a:solidFill>
                <a:latin typeface="Trebuchet MS"/>
                <a:cs typeface="Trebuchet MS"/>
              </a:rPr>
              <a:t>L</a:t>
            </a:r>
            <a:r>
              <a:rPr dirty="0" sz="1200" spc="-65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FFAD00"/>
                </a:solidFill>
                <a:latin typeface="Trebuchet MS"/>
                <a:cs typeface="Trebuchet MS"/>
              </a:rPr>
              <a:t>Y</a:t>
            </a:r>
            <a:r>
              <a:rPr dirty="0" sz="1200" spc="-60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FFAD00"/>
                </a:solidFill>
                <a:latin typeface="Trebuchet MS"/>
                <a:cs typeface="Trebuchet MS"/>
              </a:rPr>
              <a:t>Z</a:t>
            </a:r>
            <a:r>
              <a:rPr dirty="0" sz="1200" spc="-65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FFAD00"/>
                </a:solidFill>
                <a:latin typeface="Trebuchet MS"/>
                <a:cs typeface="Trebuchet MS"/>
              </a:rPr>
              <a:t>E</a:t>
            </a:r>
            <a:r>
              <a:rPr dirty="0" sz="1200" spc="80" b="1">
                <a:solidFill>
                  <a:srgbClr val="FFAD00"/>
                </a:solidFill>
                <a:latin typeface="Trebuchet MS"/>
                <a:cs typeface="Trebuchet MS"/>
              </a:rPr>
              <a:t>  </a:t>
            </a:r>
            <a:r>
              <a:rPr dirty="0" sz="1200" spc="75" b="1">
                <a:solidFill>
                  <a:srgbClr val="FFAD00"/>
                </a:solidFill>
                <a:latin typeface="Trebuchet MS"/>
                <a:cs typeface="Trebuchet MS"/>
              </a:rPr>
              <a:t>D</a:t>
            </a:r>
            <a:r>
              <a:rPr dirty="0" sz="1200" spc="-60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FFAD00"/>
                </a:solidFill>
                <a:latin typeface="Trebuchet MS"/>
                <a:cs typeface="Trebuchet MS"/>
              </a:rPr>
              <a:t>A</a:t>
            </a:r>
            <a:r>
              <a:rPr dirty="0" sz="1200" spc="-55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FFAD00"/>
                </a:solidFill>
                <a:latin typeface="Trebuchet MS"/>
                <a:cs typeface="Trebuchet MS"/>
              </a:rPr>
              <a:t>T</a:t>
            </a:r>
            <a:r>
              <a:rPr dirty="0" sz="1200" spc="-55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200" spc="-50" b="1">
                <a:solidFill>
                  <a:srgbClr val="FFAD00"/>
                </a:solidFill>
                <a:latin typeface="Trebuchet MS"/>
                <a:cs typeface="Trebuchet MS"/>
              </a:rPr>
              <a:t>A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0"/>
              <a:t>Resources</a:t>
            </a:r>
            <a:r>
              <a:rPr dirty="0" spc="-380"/>
              <a:t> </a:t>
            </a:r>
            <a:r>
              <a:rPr dirty="0" spc="55"/>
              <a:t>to</a:t>
            </a:r>
            <a:r>
              <a:rPr dirty="0" spc="-400"/>
              <a:t> </a:t>
            </a:r>
            <a:r>
              <a:rPr dirty="0" spc="60"/>
              <a:t>get</a:t>
            </a:r>
            <a:r>
              <a:rPr dirty="0" spc="-395"/>
              <a:t> </a:t>
            </a:r>
            <a:r>
              <a:rPr dirty="0" spc="-10"/>
              <a:t>started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36295" y="1901430"/>
            <a:ext cx="3325495" cy="9639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95"/>
              </a:spcBef>
            </a:pPr>
            <a:r>
              <a:rPr dirty="0" sz="2800" spc="50" b="1">
                <a:solidFill>
                  <a:srgbClr val="0D9F91"/>
                </a:solidFill>
                <a:latin typeface="Trebuchet MS"/>
                <a:cs typeface="Trebuchet MS"/>
              </a:rPr>
              <a:t>Amazon</a:t>
            </a:r>
            <a:r>
              <a:rPr dirty="0" sz="2800" spc="-105" b="1">
                <a:solidFill>
                  <a:srgbClr val="0D9F91"/>
                </a:solidFill>
                <a:latin typeface="Trebuchet MS"/>
                <a:cs typeface="Trebuchet MS"/>
              </a:rPr>
              <a:t> </a:t>
            </a:r>
            <a:r>
              <a:rPr dirty="0" sz="2800" spc="60" b="1">
                <a:solidFill>
                  <a:srgbClr val="0D9F91"/>
                </a:solidFill>
                <a:latin typeface="Trebuchet MS"/>
                <a:cs typeface="Trebuchet MS"/>
              </a:rPr>
              <a:t>SageMaker </a:t>
            </a:r>
            <a:r>
              <a:rPr dirty="0" sz="2800" spc="55" b="1">
                <a:solidFill>
                  <a:srgbClr val="0D9F91"/>
                </a:solidFill>
                <a:latin typeface="Trebuchet MS"/>
                <a:cs typeface="Trebuchet MS"/>
              </a:rPr>
              <a:t>Data</a:t>
            </a:r>
            <a:r>
              <a:rPr dirty="0" sz="2800" spc="-100" b="1">
                <a:solidFill>
                  <a:srgbClr val="0D9F91"/>
                </a:solidFill>
                <a:latin typeface="Trebuchet MS"/>
                <a:cs typeface="Trebuchet MS"/>
              </a:rPr>
              <a:t> </a:t>
            </a:r>
            <a:r>
              <a:rPr dirty="0" sz="2800" spc="-10" b="1">
                <a:solidFill>
                  <a:srgbClr val="0D9F91"/>
                </a:solidFill>
                <a:latin typeface="Trebuchet MS"/>
                <a:cs typeface="Trebuchet MS"/>
              </a:rPr>
              <a:t>Wrangler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473702" y="1937510"/>
            <a:ext cx="3326129" cy="965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100"/>
              </a:lnSpc>
              <a:spcBef>
                <a:spcPts val="100"/>
              </a:spcBef>
            </a:pPr>
            <a:r>
              <a:rPr dirty="0" sz="2800" b="1">
                <a:solidFill>
                  <a:srgbClr val="0D9F91"/>
                </a:solidFill>
                <a:latin typeface="Trebuchet MS"/>
                <a:cs typeface="Trebuchet MS"/>
              </a:rPr>
              <a:t>Amazon</a:t>
            </a:r>
            <a:r>
              <a:rPr dirty="0" sz="2800" spc="95" b="1">
                <a:solidFill>
                  <a:srgbClr val="0D9F91"/>
                </a:solidFill>
                <a:latin typeface="Trebuchet MS"/>
                <a:cs typeface="Trebuchet MS"/>
              </a:rPr>
              <a:t> </a:t>
            </a:r>
            <a:r>
              <a:rPr dirty="0" sz="2800" spc="55" b="1">
                <a:solidFill>
                  <a:srgbClr val="0D9F91"/>
                </a:solidFill>
                <a:latin typeface="Trebuchet MS"/>
                <a:cs typeface="Trebuchet MS"/>
              </a:rPr>
              <a:t>SageMaker </a:t>
            </a:r>
            <a:r>
              <a:rPr dirty="0" sz="2800" spc="-60" b="1">
                <a:solidFill>
                  <a:srgbClr val="0D9F91"/>
                </a:solidFill>
                <a:latin typeface="Trebuchet MS"/>
                <a:cs typeface="Trebuchet MS"/>
              </a:rPr>
              <a:t>Feature</a:t>
            </a:r>
            <a:r>
              <a:rPr dirty="0" sz="2800" spc="-100" b="1">
                <a:solidFill>
                  <a:srgbClr val="0D9F91"/>
                </a:solidFill>
                <a:latin typeface="Trebuchet MS"/>
                <a:cs typeface="Trebuchet MS"/>
              </a:rPr>
              <a:t> </a:t>
            </a:r>
            <a:r>
              <a:rPr dirty="0" sz="2800" spc="-20" b="1">
                <a:solidFill>
                  <a:srgbClr val="0D9F91"/>
                </a:solidFill>
                <a:latin typeface="Trebuchet MS"/>
                <a:cs typeface="Trebuchet MS"/>
              </a:rPr>
              <a:t>Store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610727" y="1937510"/>
            <a:ext cx="3326129" cy="965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100"/>
              </a:lnSpc>
              <a:spcBef>
                <a:spcPts val="100"/>
              </a:spcBef>
            </a:pPr>
            <a:r>
              <a:rPr dirty="0" sz="2800" b="1">
                <a:solidFill>
                  <a:srgbClr val="0D9F91"/>
                </a:solidFill>
                <a:latin typeface="Trebuchet MS"/>
                <a:cs typeface="Trebuchet MS"/>
              </a:rPr>
              <a:t>Amazon</a:t>
            </a:r>
            <a:r>
              <a:rPr dirty="0" sz="2800" spc="95" b="1">
                <a:solidFill>
                  <a:srgbClr val="0D9F91"/>
                </a:solidFill>
                <a:latin typeface="Trebuchet MS"/>
                <a:cs typeface="Trebuchet MS"/>
              </a:rPr>
              <a:t> </a:t>
            </a:r>
            <a:r>
              <a:rPr dirty="0" sz="2800" spc="55" b="1">
                <a:solidFill>
                  <a:srgbClr val="0D9F91"/>
                </a:solidFill>
                <a:latin typeface="Trebuchet MS"/>
                <a:cs typeface="Trebuchet MS"/>
              </a:rPr>
              <a:t>SageMaker </a:t>
            </a:r>
            <a:r>
              <a:rPr dirty="0" sz="2800" b="1">
                <a:solidFill>
                  <a:srgbClr val="0D9F91"/>
                </a:solidFill>
                <a:latin typeface="Trebuchet MS"/>
                <a:cs typeface="Trebuchet MS"/>
              </a:rPr>
              <a:t>Ground</a:t>
            </a:r>
            <a:r>
              <a:rPr dirty="0" sz="2800" spc="130" b="1">
                <a:solidFill>
                  <a:srgbClr val="0D9F91"/>
                </a:solidFill>
                <a:latin typeface="Trebuchet MS"/>
                <a:cs typeface="Trebuchet MS"/>
              </a:rPr>
              <a:t> </a:t>
            </a:r>
            <a:r>
              <a:rPr dirty="0" sz="2800" spc="-10" b="1">
                <a:solidFill>
                  <a:srgbClr val="0D9F91"/>
                </a:solidFill>
                <a:latin typeface="Trebuchet MS"/>
                <a:cs typeface="Trebuchet MS"/>
              </a:rPr>
              <a:t>Truth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598534" y="3800983"/>
            <a:ext cx="278066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aws.amazon.com/sagemaker/ groundtruth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482210" y="3800983"/>
            <a:ext cx="278066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aws.amazon.com/sagemaker/ </a:t>
            </a: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feature-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store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36295" y="3800983"/>
            <a:ext cx="313182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40">
                <a:solidFill>
                  <a:srgbClr val="FFFFFF"/>
                </a:solidFill>
                <a:latin typeface="Trebuchet MS"/>
                <a:cs typeface="Trebuchet MS"/>
              </a:rPr>
              <a:t>aws.amazon.com/sagemaker/data-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wrangler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663" y="3073907"/>
            <a:ext cx="3398520" cy="458724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92752" y="3046476"/>
            <a:ext cx="3396996" cy="458724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63940" y="3083051"/>
            <a:ext cx="3214116" cy="434339"/>
          </a:xfrm>
          <a:prstGeom prst="rect">
            <a:avLst/>
          </a:prstGeom>
        </p:spPr>
      </p:pic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2022,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 spc="5"/>
              <a:t> </a:t>
            </a:r>
            <a:r>
              <a:rPr dirty="0" spc="-25"/>
              <a:t>affiliates.</a:t>
            </a:r>
            <a:r>
              <a:rPr dirty="0" spc="-10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80"/>
              <a:t>Agenda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2022,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 spc="5"/>
              <a:t> </a:t>
            </a:r>
            <a:r>
              <a:rPr dirty="0" spc="-25"/>
              <a:t>affiliates.</a:t>
            </a:r>
            <a:r>
              <a:rPr dirty="0" spc="-10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SzPct val="89285"/>
              <a:buFont typeface="Arial MT"/>
              <a:buChar char="•"/>
              <a:tabLst>
                <a:tab pos="469265" algn="l"/>
              </a:tabLst>
            </a:pPr>
            <a:r>
              <a:rPr dirty="0"/>
              <a:t>Machine</a:t>
            </a:r>
            <a:r>
              <a:rPr dirty="0" spc="114"/>
              <a:t> </a:t>
            </a:r>
            <a:r>
              <a:rPr dirty="0"/>
              <a:t>learning</a:t>
            </a:r>
            <a:r>
              <a:rPr dirty="0" spc="120"/>
              <a:t> </a:t>
            </a:r>
            <a:r>
              <a:rPr dirty="0"/>
              <a:t>workflow</a:t>
            </a:r>
            <a:r>
              <a:rPr dirty="0" spc="135"/>
              <a:t> </a:t>
            </a:r>
            <a:r>
              <a:rPr dirty="0" spc="60"/>
              <a:t>and</a:t>
            </a:r>
            <a:r>
              <a:rPr dirty="0" spc="120"/>
              <a:t> </a:t>
            </a:r>
            <a:r>
              <a:rPr dirty="0" spc="-10"/>
              <a:t>challenges</a:t>
            </a:r>
          </a:p>
          <a:p>
            <a:pPr marL="469265" indent="-456565">
              <a:lnSpc>
                <a:spcPct val="100000"/>
              </a:lnSpc>
              <a:spcBef>
                <a:spcPts val="2670"/>
              </a:spcBef>
              <a:buSzPct val="89285"/>
              <a:buFont typeface="Arial MT"/>
              <a:buChar char="•"/>
              <a:tabLst>
                <a:tab pos="469265" algn="l"/>
              </a:tabLst>
            </a:pPr>
            <a:r>
              <a:rPr dirty="0" spc="80"/>
              <a:t>Amazon</a:t>
            </a:r>
            <a:r>
              <a:rPr dirty="0" spc="-80"/>
              <a:t> </a:t>
            </a:r>
            <a:r>
              <a:rPr dirty="0" spc="70"/>
              <a:t>SageMaker</a:t>
            </a:r>
            <a:r>
              <a:rPr dirty="0" spc="-100"/>
              <a:t> </a:t>
            </a:r>
            <a:r>
              <a:rPr dirty="0" spc="60"/>
              <a:t>Ground</a:t>
            </a:r>
            <a:r>
              <a:rPr dirty="0" spc="-80"/>
              <a:t> </a:t>
            </a:r>
            <a:r>
              <a:rPr dirty="0" spc="-10"/>
              <a:t>Truth</a:t>
            </a:r>
          </a:p>
          <a:p>
            <a:pPr marL="469265" indent="-456565">
              <a:lnSpc>
                <a:spcPct val="100000"/>
              </a:lnSpc>
              <a:spcBef>
                <a:spcPts val="2665"/>
              </a:spcBef>
              <a:buSzPct val="89285"/>
              <a:buFont typeface="Arial MT"/>
              <a:buChar char="•"/>
              <a:tabLst>
                <a:tab pos="469265" algn="l"/>
              </a:tabLst>
            </a:pPr>
            <a:r>
              <a:rPr dirty="0" spc="80"/>
              <a:t>Amazon</a:t>
            </a:r>
            <a:r>
              <a:rPr dirty="0" spc="-40"/>
              <a:t> </a:t>
            </a:r>
            <a:r>
              <a:rPr dirty="0" spc="70"/>
              <a:t>SageMaker</a:t>
            </a:r>
            <a:r>
              <a:rPr dirty="0" spc="-60"/>
              <a:t> </a:t>
            </a:r>
            <a:r>
              <a:rPr dirty="0"/>
              <a:t>Data</a:t>
            </a:r>
            <a:r>
              <a:rPr dirty="0" spc="-35"/>
              <a:t> </a:t>
            </a:r>
            <a:r>
              <a:rPr dirty="0" spc="-10"/>
              <a:t>Wrangler</a:t>
            </a:r>
          </a:p>
          <a:p>
            <a:pPr marL="469265" indent="-456565">
              <a:lnSpc>
                <a:spcPct val="100000"/>
              </a:lnSpc>
              <a:spcBef>
                <a:spcPts val="2665"/>
              </a:spcBef>
              <a:buSzPct val="89285"/>
              <a:buFont typeface="Arial MT"/>
              <a:buChar char="•"/>
              <a:tabLst>
                <a:tab pos="469265" algn="l"/>
              </a:tabLst>
            </a:pPr>
            <a:r>
              <a:rPr dirty="0" spc="80"/>
              <a:t>Amazon</a:t>
            </a:r>
            <a:r>
              <a:rPr dirty="0" spc="-100"/>
              <a:t> </a:t>
            </a:r>
            <a:r>
              <a:rPr dirty="0" spc="70"/>
              <a:t>SageMaker</a:t>
            </a:r>
            <a:r>
              <a:rPr dirty="0" spc="-120"/>
              <a:t> </a:t>
            </a:r>
            <a:r>
              <a:rPr dirty="0" spc="-20"/>
              <a:t>Feature</a:t>
            </a:r>
            <a:r>
              <a:rPr dirty="0" spc="-110"/>
              <a:t> </a:t>
            </a:r>
            <a:r>
              <a:rPr dirty="0" spc="-10"/>
              <a:t>Store</a:t>
            </a:r>
          </a:p>
          <a:p>
            <a:pPr marL="469265" indent="-456565">
              <a:lnSpc>
                <a:spcPct val="100000"/>
              </a:lnSpc>
              <a:spcBef>
                <a:spcPts val="2665"/>
              </a:spcBef>
              <a:buSzPct val="89285"/>
              <a:buFont typeface="Arial MT"/>
              <a:buChar char="•"/>
              <a:tabLst>
                <a:tab pos="469265" algn="l"/>
              </a:tabLst>
            </a:pPr>
            <a:r>
              <a:rPr dirty="0" spc="80"/>
              <a:t>Amazon</a:t>
            </a:r>
            <a:r>
              <a:rPr dirty="0" spc="20"/>
              <a:t> </a:t>
            </a:r>
            <a:r>
              <a:rPr dirty="0" spc="70"/>
              <a:t>SageMaker</a:t>
            </a:r>
            <a:r>
              <a:rPr dirty="0"/>
              <a:t> </a:t>
            </a:r>
            <a:r>
              <a:rPr dirty="0" spc="40"/>
              <a:t>end-</a:t>
            </a:r>
            <a:r>
              <a:rPr dirty="0"/>
              <a:t>to-end</a:t>
            </a:r>
            <a:r>
              <a:rPr dirty="0" spc="25"/>
              <a:t> </a:t>
            </a:r>
            <a:r>
              <a:rPr dirty="0" spc="-10"/>
              <a:t>workflow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2607" y="6428232"/>
              <a:ext cx="388620" cy="219456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48071" y="1353311"/>
              <a:ext cx="4148328" cy="1019555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5280" y="1353311"/>
              <a:ext cx="4146804" cy="1019555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/>
          <p:nvPr/>
        </p:nvSpPr>
        <p:spPr>
          <a:xfrm>
            <a:off x="1392682" y="1679194"/>
            <a:ext cx="3009265" cy="27730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175" b="1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2000" spc="-114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14" b="1">
                <a:solidFill>
                  <a:srgbClr val="FFFFFF"/>
                </a:solidFill>
                <a:latin typeface="Trebuchet MS"/>
                <a:cs typeface="Trebuchet MS"/>
              </a:rPr>
              <a:t>Skill</a:t>
            </a:r>
            <a:r>
              <a:rPr dirty="0" sz="2000" spc="-10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40" b="1">
                <a:solidFill>
                  <a:srgbClr val="FFFFFF"/>
                </a:solidFill>
                <a:latin typeface="Trebuchet MS"/>
                <a:cs typeface="Trebuchet MS"/>
              </a:rPr>
              <a:t>Builder</a:t>
            </a:r>
            <a:endParaRPr sz="2000">
              <a:latin typeface="Trebuchet MS"/>
              <a:cs typeface="Trebuchet MS"/>
            </a:endParaRPr>
          </a:p>
          <a:p>
            <a:pPr marL="12700" marR="47625">
              <a:lnSpc>
                <a:spcPct val="100000"/>
              </a:lnSpc>
              <a:spcBef>
                <a:spcPts val="1675"/>
              </a:spcBef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Access</a:t>
            </a:r>
            <a:r>
              <a:rPr dirty="0" sz="16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b="1">
                <a:solidFill>
                  <a:srgbClr val="FFAD00"/>
                </a:solidFill>
                <a:latin typeface="Trebuchet MS"/>
                <a:cs typeface="Trebuchet MS"/>
              </a:rPr>
              <a:t>500+</a:t>
            </a:r>
            <a:r>
              <a:rPr dirty="0" sz="1600" spc="-70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600" spc="-25" b="1">
                <a:solidFill>
                  <a:srgbClr val="FFAD00"/>
                </a:solidFill>
                <a:latin typeface="Trebuchet MS"/>
                <a:cs typeface="Trebuchet MS"/>
              </a:rPr>
              <a:t>free</a:t>
            </a:r>
            <a:r>
              <a:rPr dirty="0" sz="1600" spc="-70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digital</a:t>
            </a:r>
            <a:r>
              <a:rPr dirty="0" sz="16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courses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60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Learning</a:t>
            </a:r>
            <a:r>
              <a:rPr dirty="0" sz="1600" spc="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Plans</a:t>
            </a:r>
            <a:endParaRPr sz="16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1610"/>
              </a:spcBef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Explore</a:t>
            </a:r>
            <a:r>
              <a:rPr dirty="0" sz="16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resources</a:t>
            </a:r>
            <a:r>
              <a:rPr dirty="0" sz="16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16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6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variety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16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skill</a:t>
            </a:r>
            <a:r>
              <a:rPr dirty="0" sz="16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levels</a:t>
            </a:r>
            <a:r>
              <a:rPr dirty="0" sz="16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6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b="1">
                <a:solidFill>
                  <a:srgbClr val="FFAD00"/>
                </a:solidFill>
                <a:latin typeface="Trebuchet MS"/>
                <a:cs typeface="Trebuchet MS"/>
              </a:rPr>
              <a:t>16+</a:t>
            </a:r>
            <a:r>
              <a:rPr dirty="0" sz="1600" spc="-45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languages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to meet your</a:t>
            </a:r>
            <a:r>
              <a:rPr dirty="0" sz="16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learning</a:t>
            </a:r>
            <a:r>
              <a:rPr dirty="0" sz="16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needs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40"/>
              </a:spcBef>
            </a:pPr>
            <a:endParaRPr sz="1600">
              <a:latin typeface="Trebuchet MS"/>
              <a:cs typeface="Trebuchet MS"/>
            </a:endParaRPr>
          </a:p>
          <a:p>
            <a:pPr marL="12700" marR="221615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Deepen</a:t>
            </a:r>
            <a:r>
              <a:rPr dirty="0" sz="16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your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skills</a:t>
            </a:r>
            <a:r>
              <a:rPr dirty="0" sz="16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digital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learning</a:t>
            </a:r>
            <a:r>
              <a:rPr dirty="0" sz="16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6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demand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289294" y="1680463"/>
            <a:ext cx="3282315" cy="27730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175" b="1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2000" spc="-1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Trebuchet MS"/>
                <a:cs typeface="Trebuchet MS"/>
              </a:rPr>
              <a:t>Certifications</a:t>
            </a:r>
            <a:endParaRPr sz="2000">
              <a:latin typeface="Trebuchet MS"/>
              <a:cs typeface="Trebuchet MS"/>
            </a:endParaRPr>
          </a:p>
          <a:p>
            <a:pPr marL="12700" marR="676275">
              <a:lnSpc>
                <a:spcPct val="100000"/>
              </a:lnSpc>
              <a:spcBef>
                <a:spcPts val="1675"/>
              </a:spcBef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Earn</a:t>
            </a:r>
            <a:r>
              <a:rPr dirty="0" sz="16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dirty="0" sz="160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industry-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recognized credential</a:t>
            </a:r>
            <a:endParaRPr sz="1600">
              <a:latin typeface="Trebuchet MS"/>
              <a:cs typeface="Trebuchet MS"/>
            </a:endParaRPr>
          </a:p>
          <a:p>
            <a:pPr marL="12700" marR="787400">
              <a:lnSpc>
                <a:spcPct val="100000"/>
              </a:lnSpc>
              <a:spcBef>
                <a:spcPts val="1610"/>
              </a:spcBef>
            </a:pP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Receive</a:t>
            </a:r>
            <a:r>
              <a:rPr dirty="0" sz="16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Foundational, Associate,</a:t>
            </a:r>
            <a:r>
              <a:rPr dirty="0" sz="16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Professional,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Specialty</a:t>
            </a:r>
            <a:r>
              <a:rPr dirty="0" sz="16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certifications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40"/>
              </a:spcBef>
            </a:pP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Join</a:t>
            </a:r>
            <a:r>
              <a:rPr dirty="0" sz="16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6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85" b="1">
                <a:solidFill>
                  <a:srgbClr val="FFAD00"/>
                </a:solidFill>
                <a:latin typeface="Trebuchet MS"/>
                <a:cs typeface="Trebuchet MS"/>
              </a:rPr>
              <a:t>AWS</a:t>
            </a:r>
            <a:r>
              <a:rPr dirty="0" sz="1600" spc="-60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600" spc="-10" b="1">
                <a:solidFill>
                  <a:srgbClr val="FFAD00"/>
                </a:solidFill>
                <a:latin typeface="Trebuchet MS"/>
                <a:cs typeface="Trebuchet MS"/>
              </a:rPr>
              <a:t>Certified</a:t>
            </a:r>
            <a:r>
              <a:rPr dirty="0" sz="1600" spc="-55" b="1">
                <a:solidFill>
                  <a:srgbClr val="FFAD00"/>
                </a:solidFill>
                <a:latin typeface="Trebuchet MS"/>
                <a:cs typeface="Trebuchet MS"/>
              </a:rPr>
              <a:t> </a:t>
            </a:r>
            <a:r>
              <a:rPr dirty="0" sz="1600" spc="-10" b="1">
                <a:solidFill>
                  <a:srgbClr val="FFAD00"/>
                </a:solidFill>
                <a:latin typeface="Trebuchet MS"/>
                <a:cs typeface="Trebuchet MS"/>
              </a:rPr>
              <a:t>community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6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get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 exclusive</a:t>
            </a:r>
            <a:r>
              <a:rPr dirty="0" sz="16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benefits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977133" y="5267071"/>
            <a:ext cx="10610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Train</a:t>
            </a:r>
            <a:r>
              <a:rPr dirty="0" sz="18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FFFFFF"/>
                </a:solidFill>
                <a:latin typeface="Trebuchet MS"/>
                <a:cs typeface="Trebuchet MS"/>
              </a:rPr>
              <a:t>now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7947152" y="5058917"/>
            <a:ext cx="131889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Access</a:t>
            </a:r>
            <a:r>
              <a:rPr dirty="0" sz="18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25" b="1">
                <a:solidFill>
                  <a:srgbClr val="FFAD00"/>
                </a:solidFill>
                <a:latin typeface="Trebuchet MS"/>
                <a:cs typeface="Trebuchet MS"/>
              </a:rPr>
              <a:t>new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exam</a:t>
            </a:r>
            <a:r>
              <a:rPr dirty="0" sz="1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guides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292608" y="1498091"/>
            <a:ext cx="7397750" cy="5149850"/>
            <a:chOff x="292608" y="1498091"/>
            <a:chExt cx="7397750" cy="5149850"/>
          </a:xfrm>
        </p:grpSpPr>
        <p:pic>
          <p:nvPicPr>
            <p:cNvPr id="13" name="object 1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36792" y="4762500"/>
              <a:ext cx="1353312" cy="1351788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40180" y="4760976"/>
              <a:ext cx="1353312" cy="1353312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461010" y="1526285"/>
              <a:ext cx="721360" cy="623570"/>
            </a:xfrm>
            <a:custGeom>
              <a:avLst/>
              <a:gdLst/>
              <a:ahLst/>
              <a:cxnLst/>
              <a:rect l="l" t="t" r="r" b="b"/>
              <a:pathLst>
                <a:path w="721360" h="623569">
                  <a:moveTo>
                    <a:pt x="322033" y="327660"/>
                  </a:moveTo>
                  <a:lnTo>
                    <a:pt x="236220" y="278002"/>
                  </a:lnTo>
                  <a:lnTo>
                    <a:pt x="236220" y="130937"/>
                  </a:lnTo>
                  <a:lnTo>
                    <a:pt x="352259" y="63753"/>
                  </a:lnTo>
                  <a:lnTo>
                    <a:pt x="359079" y="59816"/>
                  </a:lnTo>
                  <a:lnTo>
                    <a:pt x="362991" y="57912"/>
                  </a:lnTo>
                  <a:lnTo>
                    <a:pt x="490728" y="130937"/>
                  </a:lnTo>
                  <a:lnTo>
                    <a:pt x="362991" y="203962"/>
                  </a:lnTo>
                  <a:lnTo>
                    <a:pt x="278155" y="155321"/>
                  </a:lnTo>
                </a:path>
                <a:path w="721360" h="623569">
                  <a:moveTo>
                    <a:pt x="362712" y="204215"/>
                  </a:moveTo>
                  <a:lnTo>
                    <a:pt x="362712" y="350519"/>
                  </a:lnTo>
                  <a:lnTo>
                    <a:pt x="381279" y="339851"/>
                  </a:lnTo>
                  <a:lnTo>
                    <a:pt x="490728" y="277875"/>
                  </a:lnTo>
                  <a:lnTo>
                    <a:pt x="490728" y="172212"/>
                  </a:lnTo>
                </a:path>
                <a:path w="721360" h="623569">
                  <a:moveTo>
                    <a:pt x="572300" y="70103"/>
                  </a:moveTo>
                  <a:lnTo>
                    <a:pt x="622909" y="70103"/>
                  </a:lnTo>
                  <a:lnTo>
                    <a:pt x="637308" y="73005"/>
                  </a:lnTo>
                  <a:lnTo>
                    <a:pt x="649063" y="80930"/>
                  </a:lnTo>
                  <a:lnTo>
                    <a:pt x="656987" y="92713"/>
                  </a:lnTo>
                  <a:lnTo>
                    <a:pt x="659892" y="107187"/>
                  </a:lnTo>
                  <a:lnTo>
                    <a:pt x="659892" y="521208"/>
                  </a:lnTo>
                  <a:lnTo>
                    <a:pt x="59436" y="521208"/>
                  </a:lnTo>
                  <a:lnTo>
                    <a:pt x="59436" y="107187"/>
                  </a:lnTo>
                  <a:lnTo>
                    <a:pt x="62340" y="92713"/>
                  </a:lnTo>
                  <a:lnTo>
                    <a:pt x="70264" y="80930"/>
                  </a:lnTo>
                  <a:lnTo>
                    <a:pt x="82019" y="73005"/>
                  </a:lnTo>
                  <a:lnTo>
                    <a:pt x="96418" y="70103"/>
                  </a:lnTo>
                  <a:lnTo>
                    <a:pt x="140208" y="70103"/>
                  </a:lnTo>
                </a:path>
                <a:path w="721360" h="623569">
                  <a:moveTo>
                    <a:pt x="0" y="524255"/>
                  </a:moveTo>
                  <a:lnTo>
                    <a:pt x="720852" y="524255"/>
                  </a:lnTo>
                  <a:lnTo>
                    <a:pt x="660539" y="623315"/>
                  </a:lnTo>
                  <a:lnTo>
                    <a:pt x="60312" y="623315"/>
                  </a:lnTo>
                  <a:lnTo>
                    <a:pt x="0" y="524255"/>
                  </a:lnTo>
                  <a:close/>
                </a:path>
                <a:path w="721360" h="623569">
                  <a:moveTo>
                    <a:pt x="569976" y="398906"/>
                  </a:moveTo>
                  <a:lnTo>
                    <a:pt x="422173" y="398906"/>
                  </a:lnTo>
                  <a:lnTo>
                    <a:pt x="358965" y="457200"/>
                  </a:lnTo>
                  <a:lnTo>
                    <a:pt x="300621" y="398906"/>
                  </a:lnTo>
                  <a:lnTo>
                    <a:pt x="150876" y="398906"/>
                  </a:lnTo>
                  <a:lnTo>
                    <a:pt x="150876" y="0"/>
                  </a:lnTo>
                  <a:lnTo>
                    <a:pt x="569976" y="0"/>
                  </a:lnTo>
                  <a:lnTo>
                    <a:pt x="569976" y="39890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5371337" y="1511045"/>
              <a:ext cx="571500" cy="668020"/>
            </a:xfrm>
            <a:custGeom>
              <a:avLst/>
              <a:gdLst/>
              <a:ahLst/>
              <a:cxnLst/>
              <a:rect l="l" t="t" r="r" b="b"/>
              <a:pathLst>
                <a:path w="571500" h="668019">
                  <a:moveTo>
                    <a:pt x="374903" y="131825"/>
                  </a:moveTo>
                  <a:lnTo>
                    <a:pt x="368094" y="173431"/>
                  </a:lnTo>
                  <a:lnTo>
                    <a:pt x="349142" y="209610"/>
                  </a:lnTo>
                  <a:lnTo>
                    <a:pt x="320259" y="238170"/>
                  </a:lnTo>
                  <a:lnTo>
                    <a:pt x="283659" y="256915"/>
                  </a:lnTo>
                  <a:lnTo>
                    <a:pt x="241553" y="263651"/>
                  </a:lnTo>
                  <a:lnTo>
                    <a:pt x="199448" y="256915"/>
                  </a:lnTo>
                  <a:lnTo>
                    <a:pt x="162848" y="238170"/>
                  </a:lnTo>
                  <a:lnTo>
                    <a:pt x="133965" y="209610"/>
                  </a:lnTo>
                  <a:lnTo>
                    <a:pt x="115013" y="173431"/>
                  </a:lnTo>
                  <a:lnTo>
                    <a:pt x="108203" y="131825"/>
                  </a:lnTo>
                  <a:lnTo>
                    <a:pt x="115013" y="90220"/>
                  </a:lnTo>
                  <a:lnTo>
                    <a:pt x="133965" y="54041"/>
                  </a:lnTo>
                  <a:lnTo>
                    <a:pt x="162848" y="25481"/>
                  </a:lnTo>
                  <a:lnTo>
                    <a:pt x="199448" y="6736"/>
                  </a:lnTo>
                  <a:lnTo>
                    <a:pt x="241553" y="0"/>
                  </a:lnTo>
                  <a:lnTo>
                    <a:pt x="283659" y="6736"/>
                  </a:lnTo>
                  <a:lnTo>
                    <a:pt x="320259" y="25481"/>
                  </a:lnTo>
                  <a:lnTo>
                    <a:pt x="349142" y="54041"/>
                  </a:lnTo>
                  <a:lnTo>
                    <a:pt x="368094" y="90220"/>
                  </a:lnTo>
                  <a:lnTo>
                    <a:pt x="374903" y="131825"/>
                  </a:lnTo>
                  <a:close/>
                </a:path>
                <a:path w="571500" h="668019">
                  <a:moveTo>
                    <a:pt x="367284" y="329056"/>
                  </a:moveTo>
                  <a:lnTo>
                    <a:pt x="338268" y="301424"/>
                  </a:lnTo>
                  <a:lnTo>
                    <a:pt x="307562" y="280876"/>
                  </a:lnTo>
                  <a:lnTo>
                    <a:pt x="275379" y="268067"/>
                  </a:lnTo>
                  <a:lnTo>
                    <a:pt x="241935" y="263651"/>
                  </a:lnTo>
                  <a:lnTo>
                    <a:pt x="204475" y="268562"/>
                  </a:lnTo>
                  <a:lnTo>
                    <a:pt x="168730" y="282824"/>
                  </a:lnTo>
                  <a:lnTo>
                    <a:pt x="135099" y="305731"/>
                  </a:lnTo>
                  <a:lnTo>
                    <a:pt x="103980" y="336578"/>
                  </a:lnTo>
                  <a:lnTo>
                    <a:pt x="75771" y="374659"/>
                  </a:lnTo>
                  <a:lnTo>
                    <a:pt x="50870" y="419269"/>
                  </a:lnTo>
                  <a:lnTo>
                    <a:pt x="29676" y="469702"/>
                  </a:lnTo>
                  <a:lnTo>
                    <a:pt x="12586" y="525253"/>
                  </a:lnTo>
                  <a:lnTo>
                    <a:pt x="0" y="585215"/>
                  </a:lnTo>
                  <a:lnTo>
                    <a:pt x="240919" y="585215"/>
                  </a:lnTo>
                </a:path>
                <a:path w="571500" h="668019">
                  <a:moveTo>
                    <a:pt x="435863" y="359663"/>
                  </a:moveTo>
                  <a:lnTo>
                    <a:pt x="300227" y="436879"/>
                  </a:lnTo>
                  <a:lnTo>
                    <a:pt x="300227" y="590295"/>
                  </a:lnTo>
                  <a:lnTo>
                    <a:pt x="435863" y="667512"/>
                  </a:lnTo>
                  <a:lnTo>
                    <a:pt x="571500" y="590295"/>
                  </a:lnTo>
                  <a:lnTo>
                    <a:pt x="571500" y="436879"/>
                  </a:lnTo>
                  <a:lnTo>
                    <a:pt x="435863" y="359663"/>
                  </a:lnTo>
                  <a:close/>
                </a:path>
                <a:path w="571500" h="668019">
                  <a:moveTo>
                    <a:pt x="499872" y="461771"/>
                  </a:moveTo>
                  <a:lnTo>
                    <a:pt x="395986" y="566927"/>
                  </a:lnTo>
                  <a:lnTo>
                    <a:pt x="359663" y="528954"/>
                  </a:lnTo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2608" y="6428232"/>
              <a:ext cx="388620" cy="219456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5"/>
              <a:t>Learn</a:t>
            </a:r>
            <a:r>
              <a:rPr dirty="0" spc="-360"/>
              <a:t> </a:t>
            </a:r>
            <a:r>
              <a:rPr dirty="0"/>
              <a:t>in-</a:t>
            </a:r>
            <a:r>
              <a:rPr dirty="0" spc="50"/>
              <a:t>demand</a:t>
            </a:r>
            <a:r>
              <a:rPr dirty="0" spc="-365"/>
              <a:t> </a:t>
            </a:r>
            <a:r>
              <a:rPr dirty="0" spc="285"/>
              <a:t>AWS</a:t>
            </a:r>
            <a:r>
              <a:rPr dirty="0" spc="-380"/>
              <a:t> </a:t>
            </a:r>
            <a:r>
              <a:rPr dirty="0" spc="55"/>
              <a:t>Cloud</a:t>
            </a:r>
            <a:r>
              <a:rPr dirty="0" spc="-385"/>
              <a:t> </a:t>
            </a:r>
            <a:r>
              <a:rPr dirty="0" spc="80"/>
              <a:t>skills</a:t>
            </a:r>
          </a:p>
        </p:txBody>
      </p:sp>
      <p:sp>
        <p:nvSpPr>
          <p:cNvPr id="19" name="object 1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15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2022,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 spc="5"/>
              <a:t> </a:t>
            </a:r>
            <a:r>
              <a:rPr dirty="0" spc="-25"/>
              <a:t>affiliates.</a:t>
            </a:r>
            <a:r>
              <a:rPr dirty="0" spc="-10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20" name="object 20" descr=""/>
          <p:cNvSpPr txBox="1"/>
          <p:nvPr/>
        </p:nvSpPr>
        <p:spPr>
          <a:xfrm>
            <a:off x="1088847" y="6461809"/>
            <a:ext cx="2842260" cy="13144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2022,</a:t>
            </a:r>
            <a:r>
              <a:rPr dirty="0" sz="7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dirty="0" sz="7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Services,</a:t>
            </a:r>
            <a:r>
              <a:rPr dirty="0" sz="7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35">
                <a:solidFill>
                  <a:srgbClr val="FFFFFF"/>
                </a:solidFill>
                <a:latin typeface="Trebuchet MS"/>
                <a:cs typeface="Trebuchet MS"/>
              </a:rPr>
              <a:t>Inc.</a:t>
            </a:r>
            <a:r>
              <a:rPr dirty="0" sz="7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affiliates.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dirty="0" sz="7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rights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reserved.</a:t>
            </a:r>
            <a:endParaRPr sz="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3682" y="2052650"/>
            <a:ext cx="4242435" cy="10318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600"/>
              <a:t>Thank</a:t>
            </a:r>
            <a:r>
              <a:rPr dirty="0" sz="6600" spc="-940"/>
              <a:t> </a:t>
            </a:r>
            <a:r>
              <a:rPr dirty="0" sz="6600" spc="-95"/>
              <a:t>you!</a:t>
            </a:r>
            <a:endParaRPr sz="6600"/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2608" y="6428232"/>
            <a:ext cx="388620" cy="219456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311302" y="3333958"/>
            <a:ext cx="2453640" cy="1047115"/>
          </a:xfrm>
          <a:prstGeom prst="rect">
            <a:avLst/>
          </a:prstGeom>
        </p:spPr>
        <p:txBody>
          <a:bodyPr wrap="square" lIns="0" tIns="723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1800" b="1">
                <a:solidFill>
                  <a:srgbClr val="FFFFFF"/>
                </a:solidFill>
                <a:latin typeface="Trebuchet MS"/>
                <a:cs typeface="Trebuchet MS"/>
              </a:rPr>
              <a:t>Meena</a:t>
            </a:r>
            <a:r>
              <a:rPr dirty="0" sz="1800" spc="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Trebuchet MS"/>
                <a:cs typeface="Trebuchet MS"/>
              </a:rPr>
              <a:t>Thandavarayan</a:t>
            </a:r>
            <a:endParaRPr sz="1800">
              <a:latin typeface="Trebuchet MS"/>
              <a:cs typeface="Trebuchet MS"/>
            </a:endParaRPr>
          </a:p>
          <a:p>
            <a:pPr marL="12700" marR="568960">
              <a:lnSpc>
                <a:spcPct val="100000"/>
              </a:lnSpc>
              <a:spcBef>
                <a:spcPts val="370"/>
              </a:spcBef>
            </a:pP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Senior</a:t>
            </a:r>
            <a:r>
              <a:rPr dirty="0" sz="1400" spc="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AI/ML</a:t>
            </a:r>
            <a:r>
              <a:rPr dirty="0" sz="1400" spc="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Specialist </a:t>
            </a:r>
            <a:r>
              <a:rPr dirty="0" sz="1400" spc="70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in:</a:t>
            </a:r>
            <a:r>
              <a:rPr dirty="0" sz="14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meenakshisundaramt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405885" y="3333958"/>
            <a:ext cx="2350770" cy="1047115"/>
          </a:xfrm>
          <a:prstGeom prst="rect">
            <a:avLst/>
          </a:prstGeom>
        </p:spPr>
        <p:txBody>
          <a:bodyPr wrap="square" lIns="0" tIns="723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1800" spc="-10" b="1">
                <a:solidFill>
                  <a:srgbClr val="FFFFFF"/>
                </a:solidFill>
                <a:latin typeface="Trebuchet MS"/>
                <a:cs typeface="Trebuchet MS"/>
              </a:rPr>
              <a:t>Raviteja</a:t>
            </a:r>
            <a:r>
              <a:rPr dirty="0" sz="1800" spc="-114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Trebuchet MS"/>
                <a:cs typeface="Trebuchet MS"/>
              </a:rPr>
              <a:t>Yelamanchili</a:t>
            </a:r>
            <a:endParaRPr sz="1800">
              <a:latin typeface="Trebuchet MS"/>
              <a:cs typeface="Trebuchet MS"/>
            </a:endParaRPr>
          </a:p>
          <a:p>
            <a:pPr marL="12700" marR="801370">
              <a:lnSpc>
                <a:spcPct val="100000"/>
              </a:lnSpc>
              <a:spcBef>
                <a:spcPts val="370"/>
              </a:spcBef>
            </a:pP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Solutions</a:t>
            </a:r>
            <a:r>
              <a:rPr dirty="0" sz="1400" spc="2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Architect </a:t>
            </a:r>
            <a:r>
              <a:rPr dirty="0" sz="1400" spc="70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in:</a:t>
            </a:r>
            <a:r>
              <a:rPr dirty="0" sz="14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ravitejay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0040" y="4521708"/>
            <a:ext cx="1280160" cy="128015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06140" y="4521708"/>
            <a:ext cx="1280160" cy="1280159"/>
          </a:xfrm>
          <a:prstGeom prst="rect">
            <a:avLst/>
          </a:prstGeom>
        </p:spPr>
      </p:pic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2022,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 spc="5"/>
              <a:t> </a:t>
            </a:r>
            <a:r>
              <a:rPr dirty="0" spc="-25"/>
              <a:t>affiliates.</a:t>
            </a:r>
            <a:r>
              <a:rPr dirty="0" spc="-10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980" y="282067"/>
            <a:ext cx="7751445" cy="1183640"/>
          </a:xfrm>
          <a:prstGeom prst="rect"/>
        </p:spPr>
        <p:txBody>
          <a:bodyPr wrap="square" lIns="0" tIns="81280" rIns="0" bIns="0" rtlCol="0" vert="horz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dirty="0" spc="90"/>
              <a:t>Data</a:t>
            </a:r>
            <a:r>
              <a:rPr dirty="0" spc="-405"/>
              <a:t> </a:t>
            </a:r>
            <a:r>
              <a:rPr dirty="0"/>
              <a:t>preparation</a:t>
            </a:r>
            <a:r>
              <a:rPr dirty="0" spc="-375"/>
              <a:t> </a:t>
            </a:r>
            <a:r>
              <a:rPr dirty="0"/>
              <a:t>is</a:t>
            </a:r>
            <a:r>
              <a:rPr dirty="0" spc="-380"/>
              <a:t> </a:t>
            </a:r>
            <a:r>
              <a:rPr dirty="0" spc="125"/>
              <a:t>a</a:t>
            </a:r>
            <a:r>
              <a:rPr dirty="0" spc="-390"/>
              <a:t> </a:t>
            </a:r>
            <a:r>
              <a:rPr dirty="0" spc="-50"/>
              <a:t>critical</a:t>
            </a:r>
            <a:r>
              <a:rPr dirty="0" spc="-380"/>
              <a:t> </a:t>
            </a:r>
            <a:r>
              <a:rPr dirty="0" spc="-20"/>
              <a:t>part </a:t>
            </a:r>
            <a:r>
              <a:rPr dirty="0" spc="95"/>
              <a:t>of</a:t>
            </a:r>
            <a:r>
              <a:rPr dirty="0" spc="-375"/>
              <a:t> </a:t>
            </a:r>
            <a:r>
              <a:rPr dirty="0" spc="-35"/>
              <a:t>the</a:t>
            </a:r>
            <a:r>
              <a:rPr dirty="0" spc="-395"/>
              <a:t> </a:t>
            </a:r>
            <a:r>
              <a:rPr dirty="0" spc="-10"/>
              <a:t>end-</a:t>
            </a:r>
            <a:r>
              <a:rPr dirty="0"/>
              <a:t>to-end</a:t>
            </a:r>
            <a:r>
              <a:rPr dirty="0" spc="-395"/>
              <a:t> </a:t>
            </a:r>
            <a:r>
              <a:rPr dirty="0" spc="240"/>
              <a:t>ML</a:t>
            </a:r>
            <a:r>
              <a:rPr dirty="0" spc="-390"/>
              <a:t> </a:t>
            </a:r>
            <a:r>
              <a:rPr dirty="0" spc="75"/>
              <a:t>workflow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263396" y="2434589"/>
            <a:ext cx="10767060" cy="2657475"/>
            <a:chOff x="1263396" y="2434589"/>
            <a:chExt cx="10767060" cy="265747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97124" y="3414522"/>
              <a:ext cx="964691" cy="96392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3396" y="3414522"/>
              <a:ext cx="964691" cy="96392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30852" y="3414522"/>
              <a:ext cx="964692" cy="963929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98308" y="3414522"/>
              <a:ext cx="964692" cy="96392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64580" y="3414522"/>
              <a:ext cx="964692" cy="963929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32036" y="2434589"/>
              <a:ext cx="964692" cy="963929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32036" y="4127754"/>
              <a:ext cx="964692" cy="963930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065764" y="2434589"/>
              <a:ext cx="964691" cy="963929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1332357" y="4631512"/>
            <a:ext cx="78867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b="1">
                <a:solidFill>
                  <a:srgbClr val="FFFFFF"/>
                </a:solidFill>
                <a:latin typeface="Trebuchet MS"/>
                <a:cs typeface="Trebuchet MS"/>
              </a:rPr>
              <a:t>Label</a:t>
            </a:r>
            <a:r>
              <a:rPr dirty="0" sz="1150" spc="11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0" b="1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9326371" y="3531234"/>
            <a:ext cx="11442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FFFFF"/>
                </a:solidFill>
                <a:latin typeface="Trebuchet MS"/>
                <a:cs typeface="Trebuchet MS"/>
              </a:rPr>
              <a:t>Register</a:t>
            </a:r>
            <a:r>
              <a:rPr dirty="0" sz="1200" spc="1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1014075" y="3531234"/>
            <a:ext cx="10585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FFFFF"/>
                </a:solidFill>
                <a:latin typeface="Trebuchet MS"/>
                <a:cs typeface="Trebuchet MS"/>
              </a:rPr>
              <a:t>Deploy</a:t>
            </a:r>
            <a:r>
              <a:rPr dirty="0" sz="1200" spc="2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9372727" y="5224653"/>
            <a:ext cx="10750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FFFFF"/>
                </a:solidFill>
                <a:latin typeface="Trebuchet MS"/>
                <a:cs typeface="Trebuchet MS"/>
              </a:rPr>
              <a:t>Alert</a:t>
            </a:r>
            <a:r>
              <a:rPr dirty="0" sz="1200" spc="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200" spc="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0" b="1">
                <a:solidFill>
                  <a:srgbClr val="FFFFFF"/>
                </a:solidFill>
                <a:latin typeface="Trebuchet MS"/>
                <a:cs typeface="Trebuchet MS"/>
              </a:rPr>
              <a:t>stop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756661" y="4631512"/>
            <a:ext cx="1240790" cy="392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254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FFFFF"/>
                </a:solidFill>
                <a:latin typeface="Trebuchet MS"/>
                <a:cs typeface="Trebuchet MS"/>
              </a:rPr>
              <a:t>Analyze</a:t>
            </a:r>
            <a:r>
              <a:rPr dirty="0" sz="1200" spc="1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5" b="1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endParaRPr sz="12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200" b="1">
                <a:solidFill>
                  <a:srgbClr val="FFFFFF"/>
                </a:solidFill>
                <a:latin typeface="Trebuchet MS"/>
                <a:cs typeface="Trebuchet MS"/>
              </a:rPr>
              <a:t>understand</a:t>
            </a:r>
            <a:r>
              <a:rPr dirty="0" sz="1200" spc="1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0" b="1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360545" y="4631512"/>
            <a:ext cx="1384300" cy="392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FFFFF"/>
                </a:solidFill>
                <a:latin typeface="Trebuchet MS"/>
                <a:cs typeface="Trebuchet MS"/>
              </a:rPr>
              <a:t>Check</a:t>
            </a:r>
            <a:r>
              <a:rPr dirty="0" sz="1200" spc="5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1200" spc="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FFFFFF"/>
                </a:solidFill>
                <a:latin typeface="Trebuchet MS"/>
                <a:cs typeface="Trebuchet MS"/>
              </a:rPr>
              <a:t>bias </a:t>
            </a:r>
            <a:r>
              <a:rPr dirty="0" sz="1200" spc="-25" b="1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endParaRPr sz="1200">
              <a:latin typeface="Trebuchet MS"/>
              <a:cs typeface="Trebuchet MS"/>
            </a:endParaRPr>
          </a:p>
          <a:p>
            <a:pPr marL="44450">
              <a:lnSpc>
                <a:spcPct val="100000"/>
              </a:lnSpc>
              <a:spcBef>
                <a:spcPts val="5"/>
              </a:spcBef>
            </a:pPr>
            <a:r>
              <a:rPr dirty="0" sz="1200" b="1">
                <a:solidFill>
                  <a:srgbClr val="FFFFFF"/>
                </a:solidFill>
                <a:latin typeface="Trebuchet MS"/>
                <a:cs typeface="Trebuchet MS"/>
              </a:rPr>
              <a:t>other</a:t>
            </a:r>
            <a:r>
              <a:rPr dirty="0" sz="1200" spc="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Trebuchet MS"/>
                <a:cs typeface="Trebuchet MS"/>
              </a:rPr>
              <a:t>issues,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4403725" y="4997957"/>
            <a:ext cx="131064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FFFFF"/>
                </a:solidFill>
                <a:latin typeface="Trebuchet MS"/>
                <a:cs typeface="Trebuchet MS"/>
              </a:rPr>
              <a:t>clean</a:t>
            </a:r>
            <a:r>
              <a:rPr dirty="0" sz="1200" spc="1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5" b="1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1200" b="1">
                <a:solidFill>
                  <a:srgbClr val="FFFFFF"/>
                </a:solidFill>
                <a:latin typeface="Trebuchet MS"/>
                <a:cs typeface="Trebuchet MS"/>
              </a:rPr>
              <a:t>remediate,</a:t>
            </a:r>
            <a:r>
              <a:rPr dirty="0" sz="1200" spc="-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Trebuchet MS"/>
                <a:cs typeface="Trebuchet MS"/>
              </a:rPr>
              <a:t>create features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6046470" y="4631512"/>
            <a:ext cx="1229360" cy="392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FFFFF"/>
                </a:solidFill>
                <a:latin typeface="Trebuchet MS"/>
                <a:cs typeface="Trebuchet MS"/>
              </a:rPr>
              <a:t>Export</a:t>
            </a:r>
            <a:r>
              <a:rPr dirty="0" sz="1200" spc="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Trebuchet MS"/>
                <a:cs typeface="Trebuchet MS"/>
              </a:rPr>
              <a:t>prepared</a:t>
            </a:r>
            <a:endParaRPr sz="1200">
              <a:latin typeface="Trebuchet MS"/>
              <a:cs typeface="Trebuchet MS"/>
            </a:endParaRPr>
          </a:p>
          <a:p>
            <a:pPr algn="ctr" marL="635">
              <a:lnSpc>
                <a:spcPct val="100000"/>
              </a:lnSpc>
              <a:spcBef>
                <a:spcPts val="5"/>
              </a:spcBef>
            </a:pPr>
            <a:r>
              <a:rPr dirty="0" sz="1200" b="1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5" b="1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6356350" y="4997957"/>
            <a:ext cx="6242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1778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FFFFFF"/>
                </a:solidFill>
                <a:latin typeface="Trebuchet MS"/>
                <a:cs typeface="Trebuchet MS"/>
              </a:rPr>
              <a:t>register features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7752968" y="4631512"/>
            <a:ext cx="1050925" cy="758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635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FFFFF"/>
                </a:solidFill>
                <a:latin typeface="Trebuchet MS"/>
                <a:cs typeface="Trebuchet MS"/>
              </a:rPr>
              <a:t>Train</a:t>
            </a:r>
            <a:r>
              <a:rPr dirty="0" sz="1200" spc="1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Trebuchet MS"/>
                <a:cs typeface="Trebuchet MS"/>
              </a:rPr>
              <a:t>model, validate accuracy, </a:t>
            </a:r>
            <a:r>
              <a:rPr dirty="0" sz="1200" spc="-25" b="1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1200" b="1">
                <a:solidFill>
                  <a:srgbClr val="FFFFFF"/>
                </a:solidFill>
                <a:latin typeface="Trebuchet MS"/>
                <a:cs typeface="Trebuchet MS"/>
              </a:rPr>
              <a:t>check</a:t>
            </a:r>
            <a:r>
              <a:rPr dirty="0" sz="1200" spc="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1200" spc="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0" b="1">
                <a:solidFill>
                  <a:srgbClr val="FFFFFF"/>
                </a:solidFill>
                <a:latin typeface="Trebuchet MS"/>
                <a:cs typeface="Trebuchet MS"/>
              </a:rPr>
              <a:t>bias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0515727" y="4457192"/>
            <a:ext cx="11918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60" b="1">
                <a:solidFill>
                  <a:srgbClr val="FFFFFF"/>
                </a:solidFill>
                <a:latin typeface="Trebuchet MS"/>
                <a:cs typeface="Trebuchet MS"/>
              </a:rPr>
              <a:t>Non-</a:t>
            </a:r>
            <a:r>
              <a:rPr dirty="0" sz="1200" spc="-10" b="1">
                <a:solidFill>
                  <a:srgbClr val="FFFFFF"/>
                </a:solidFill>
                <a:latin typeface="Trebuchet MS"/>
                <a:cs typeface="Trebuchet MS"/>
              </a:rPr>
              <a:t>acceptable accuracy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2228088" y="2249423"/>
            <a:ext cx="9330055" cy="2423795"/>
          </a:xfrm>
          <a:custGeom>
            <a:avLst/>
            <a:gdLst/>
            <a:ahLst/>
            <a:cxnLst/>
            <a:rect l="l" t="t" r="r" b="b"/>
            <a:pathLst>
              <a:path w="9330055" h="2423795">
                <a:moveTo>
                  <a:pt x="710438" y="1646682"/>
                </a:moveTo>
                <a:lnTo>
                  <a:pt x="690626" y="1636776"/>
                </a:lnTo>
                <a:lnTo>
                  <a:pt x="583438" y="1583182"/>
                </a:lnTo>
                <a:lnTo>
                  <a:pt x="583438" y="1636776"/>
                </a:lnTo>
                <a:lnTo>
                  <a:pt x="4445" y="1636776"/>
                </a:lnTo>
                <a:lnTo>
                  <a:pt x="0" y="1641221"/>
                </a:lnTo>
                <a:lnTo>
                  <a:pt x="0" y="1652143"/>
                </a:lnTo>
                <a:lnTo>
                  <a:pt x="4445" y="1656588"/>
                </a:lnTo>
                <a:lnTo>
                  <a:pt x="583438" y="1656588"/>
                </a:lnTo>
                <a:lnTo>
                  <a:pt x="583438" y="1710182"/>
                </a:lnTo>
                <a:lnTo>
                  <a:pt x="690626" y="1656588"/>
                </a:lnTo>
                <a:lnTo>
                  <a:pt x="710438" y="1646682"/>
                </a:lnTo>
                <a:close/>
              </a:path>
              <a:path w="9330055" h="2423795">
                <a:moveTo>
                  <a:pt x="2318258" y="1646682"/>
                </a:moveTo>
                <a:lnTo>
                  <a:pt x="2298446" y="1636776"/>
                </a:lnTo>
                <a:lnTo>
                  <a:pt x="2191258" y="1583182"/>
                </a:lnTo>
                <a:lnTo>
                  <a:pt x="2191258" y="1636776"/>
                </a:lnTo>
                <a:lnTo>
                  <a:pt x="1612265" y="1636776"/>
                </a:lnTo>
                <a:lnTo>
                  <a:pt x="1607820" y="1641221"/>
                </a:lnTo>
                <a:lnTo>
                  <a:pt x="1607820" y="1652143"/>
                </a:lnTo>
                <a:lnTo>
                  <a:pt x="1612265" y="1656588"/>
                </a:lnTo>
                <a:lnTo>
                  <a:pt x="2191258" y="1656588"/>
                </a:lnTo>
                <a:lnTo>
                  <a:pt x="2191258" y="1710182"/>
                </a:lnTo>
                <a:lnTo>
                  <a:pt x="2298446" y="1656588"/>
                </a:lnTo>
                <a:lnTo>
                  <a:pt x="2318258" y="1646682"/>
                </a:lnTo>
                <a:close/>
              </a:path>
              <a:path w="9330055" h="2423795">
                <a:moveTo>
                  <a:pt x="3951986" y="1646682"/>
                </a:moveTo>
                <a:lnTo>
                  <a:pt x="3932174" y="1636776"/>
                </a:lnTo>
                <a:lnTo>
                  <a:pt x="3824986" y="1583182"/>
                </a:lnTo>
                <a:lnTo>
                  <a:pt x="3824986" y="1636776"/>
                </a:lnTo>
                <a:lnTo>
                  <a:pt x="3245993" y="1636776"/>
                </a:lnTo>
                <a:lnTo>
                  <a:pt x="3241548" y="1641221"/>
                </a:lnTo>
                <a:lnTo>
                  <a:pt x="3241548" y="1652143"/>
                </a:lnTo>
                <a:lnTo>
                  <a:pt x="3245993" y="1656588"/>
                </a:lnTo>
                <a:lnTo>
                  <a:pt x="3824986" y="1656588"/>
                </a:lnTo>
                <a:lnTo>
                  <a:pt x="3824986" y="1710182"/>
                </a:lnTo>
                <a:lnTo>
                  <a:pt x="3932174" y="1656588"/>
                </a:lnTo>
                <a:lnTo>
                  <a:pt x="3951986" y="1646682"/>
                </a:lnTo>
                <a:close/>
              </a:path>
              <a:path w="9330055" h="2423795">
                <a:moveTo>
                  <a:pt x="5585714" y="1646682"/>
                </a:moveTo>
                <a:lnTo>
                  <a:pt x="5565902" y="1636776"/>
                </a:lnTo>
                <a:lnTo>
                  <a:pt x="5458714" y="1583182"/>
                </a:lnTo>
                <a:lnTo>
                  <a:pt x="5458714" y="1636776"/>
                </a:lnTo>
                <a:lnTo>
                  <a:pt x="4879721" y="1636776"/>
                </a:lnTo>
                <a:lnTo>
                  <a:pt x="4875276" y="1641221"/>
                </a:lnTo>
                <a:lnTo>
                  <a:pt x="4875276" y="1652143"/>
                </a:lnTo>
                <a:lnTo>
                  <a:pt x="4879721" y="1656588"/>
                </a:lnTo>
                <a:lnTo>
                  <a:pt x="5458714" y="1656588"/>
                </a:lnTo>
                <a:lnTo>
                  <a:pt x="5458714" y="1710182"/>
                </a:lnTo>
                <a:lnTo>
                  <a:pt x="5565902" y="1656588"/>
                </a:lnTo>
                <a:lnTo>
                  <a:pt x="5585714" y="1646682"/>
                </a:lnTo>
                <a:close/>
              </a:path>
              <a:path w="9330055" h="2423795">
                <a:moveTo>
                  <a:pt x="6068568" y="925449"/>
                </a:moveTo>
                <a:lnTo>
                  <a:pt x="4415028" y="925449"/>
                </a:lnTo>
                <a:lnTo>
                  <a:pt x="4415028" y="1048766"/>
                </a:lnTo>
                <a:lnTo>
                  <a:pt x="4361434" y="1048766"/>
                </a:lnTo>
                <a:lnTo>
                  <a:pt x="4424934" y="1175766"/>
                </a:lnTo>
                <a:lnTo>
                  <a:pt x="4477131" y="1071372"/>
                </a:lnTo>
                <a:lnTo>
                  <a:pt x="4488434" y="1048766"/>
                </a:lnTo>
                <a:lnTo>
                  <a:pt x="4434840" y="1048766"/>
                </a:lnTo>
                <a:lnTo>
                  <a:pt x="4434840" y="945261"/>
                </a:lnTo>
                <a:lnTo>
                  <a:pt x="6048756" y="945261"/>
                </a:lnTo>
                <a:lnTo>
                  <a:pt x="6048756" y="1191768"/>
                </a:lnTo>
                <a:lnTo>
                  <a:pt x="6053201" y="1196213"/>
                </a:lnTo>
                <a:lnTo>
                  <a:pt x="6064123" y="1196213"/>
                </a:lnTo>
                <a:lnTo>
                  <a:pt x="6068568" y="1191768"/>
                </a:lnTo>
                <a:lnTo>
                  <a:pt x="6068568" y="945261"/>
                </a:lnTo>
                <a:lnTo>
                  <a:pt x="6068568" y="935355"/>
                </a:lnTo>
                <a:lnTo>
                  <a:pt x="6068568" y="925449"/>
                </a:lnTo>
                <a:close/>
              </a:path>
              <a:path w="9330055" h="2423795">
                <a:moveTo>
                  <a:pt x="7219442" y="666750"/>
                </a:moveTo>
                <a:lnTo>
                  <a:pt x="7199617" y="656844"/>
                </a:lnTo>
                <a:lnTo>
                  <a:pt x="7092442" y="603250"/>
                </a:lnTo>
                <a:lnTo>
                  <a:pt x="7092442" y="656844"/>
                </a:lnTo>
                <a:lnTo>
                  <a:pt x="6859270" y="656844"/>
                </a:lnTo>
                <a:lnTo>
                  <a:pt x="6859270" y="1636776"/>
                </a:lnTo>
                <a:lnTo>
                  <a:pt x="6513449" y="1636776"/>
                </a:lnTo>
                <a:lnTo>
                  <a:pt x="6509004" y="1641221"/>
                </a:lnTo>
                <a:lnTo>
                  <a:pt x="6509004" y="1641602"/>
                </a:lnTo>
                <a:lnTo>
                  <a:pt x="6509004" y="1652143"/>
                </a:lnTo>
                <a:lnTo>
                  <a:pt x="6509004" y="1652524"/>
                </a:lnTo>
                <a:lnTo>
                  <a:pt x="6513449" y="1656969"/>
                </a:lnTo>
                <a:lnTo>
                  <a:pt x="6859270" y="1656969"/>
                </a:lnTo>
                <a:lnTo>
                  <a:pt x="6859270" y="2369693"/>
                </a:lnTo>
                <a:lnTo>
                  <a:pt x="7092442" y="2369693"/>
                </a:lnTo>
                <a:lnTo>
                  <a:pt x="7092442" y="2423287"/>
                </a:lnTo>
                <a:lnTo>
                  <a:pt x="7199617" y="2369693"/>
                </a:lnTo>
                <a:lnTo>
                  <a:pt x="7219442" y="2359787"/>
                </a:lnTo>
                <a:lnTo>
                  <a:pt x="7199617" y="2349881"/>
                </a:lnTo>
                <a:lnTo>
                  <a:pt x="7092442" y="2296287"/>
                </a:lnTo>
                <a:lnTo>
                  <a:pt x="7092442" y="2349881"/>
                </a:lnTo>
                <a:lnTo>
                  <a:pt x="6879082" y="2349881"/>
                </a:lnTo>
                <a:lnTo>
                  <a:pt x="6879082" y="1656969"/>
                </a:lnTo>
                <a:lnTo>
                  <a:pt x="6879082" y="1656588"/>
                </a:lnTo>
                <a:lnTo>
                  <a:pt x="6879082" y="676656"/>
                </a:lnTo>
                <a:lnTo>
                  <a:pt x="7092442" y="676656"/>
                </a:lnTo>
                <a:lnTo>
                  <a:pt x="7092442" y="730250"/>
                </a:lnTo>
                <a:lnTo>
                  <a:pt x="7199630" y="676656"/>
                </a:lnTo>
                <a:lnTo>
                  <a:pt x="7219442" y="666750"/>
                </a:lnTo>
                <a:close/>
              </a:path>
              <a:path w="9330055" h="2423795">
                <a:moveTo>
                  <a:pt x="8853170" y="666750"/>
                </a:moveTo>
                <a:lnTo>
                  <a:pt x="8833345" y="656844"/>
                </a:lnTo>
                <a:lnTo>
                  <a:pt x="8726170" y="603250"/>
                </a:lnTo>
                <a:lnTo>
                  <a:pt x="8726170" y="656844"/>
                </a:lnTo>
                <a:lnTo>
                  <a:pt x="8147177" y="656844"/>
                </a:lnTo>
                <a:lnTo>
                  <a:pt x="8142732" y="661289"/>
                </a:lnTo>
                <a:lnTo>
                  <a:pt x="8142732" y="672211"/>
                </a:lnTo>
                <a:lnTo>
                  <a:pt x="8147177" y="676656"/>
                </a:lnTo>
                <a:lnTo>
                  <a:pt x="8726170" y="676656"/>
                </a:lnTo>
                <a:lnTo>
                  <a:pt x="8726170" y="730250"/>
                </a:lnTo>
                <a:lnTo>
                  <a:pt x="8833358" y="676656"/>
                </a:lnTo>
                <a:lnTo>
                  <a:pt x="8853170" y="666750"/>
                </a:lnTo>
                <a:close/>
              </a:path>
              <a:path w="9330055" h="2423795">
                <a:moveTo>
                  <a:pt x="9329928" y="0"/>
                </a:moveTo>
                <a:lnTo>
                  <a:pt x="2775204" y="0"/>
                </a:lnTo>
                <a:lnTo>
                  <a:pt x="2775204" y="1053719"/>
                </a:lnTo>
                <a:lnTo>
                  <a:pt x="2721610" y="1053719"/>
                </a:lnTo>
                <a:lnTo>
                  <a:pt x="2785110" y="1180719"/>
                </a:lnTo>
                <a:lnTo>
                  <a:pt x="2837307" y="1076325"/>
                </a:lnTo>
                <a:lnTo>
                  <a:pt x="2848610" y="1053719"/>
                </a:lnTo>
                <a:lnTo>
                  <a:pt x="2795016" y="1053719"/>
                </a:lnTo>
                <a:lnTo>
                  <a:pt x="2795016" y="19812"/>
                </a:lnTo>
                <a:lnTo>
                  <a:pt x="9310116" y="19812"/>
                </a:lnTo>
                <a:lnTo>
                  <a:pt x="9310116" y="205867"/>
                </a:lnTo>
                <a:lnTo>
                  <a:pt x="9314561" y="210312"/>
                </a:lnTo>
                <a:lnTo>
                  <a:pt x="9325483" y="210312"/>
                </a:lnTo>
                <a:lnTo>
                  <a:pt x="9329928" y="205867"/>
                </a:lnTo>
                <a:lnTo>
                  <a:pt x="9329928" y="19812"/>
                </a:lnTo>
                <a:lnTo>
                  <a:pt x="9329928" y="9906"/>
                </a:lnTo>
                <a:lnTo>
                  <a:pt x="93299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6836156" y="1922221"/>
            <a:ext cx="2130425" cy="9823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20" b="1">
                <a:solidFill>
                  <a:srgbClr val="FFFFFF"/>
                </a:solidFill>
                <a:latin typeface="Trebuchet MS"/>
                <a:cs typeface="Trebuchet MS"/>
              </a:rPr>
              <a:t>Data/accuracy</a:t>
            </a:r>
            <a:r>
              <a:rPr dirty="0" sz="1200" spc="1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0" b="1">
                <a:solidFill>
                  <a:srgbClr val="FFFFFF"/>
                </a:solidFill>
                <a:latin typeface="Trebuchet MS"/>
                <a:cs typeface="Trebuchet MS"/>
              </a:rPr>
              <a:t>drift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1200">
              <a:latin typeface="Trebuchet MS"/>
              <a:cs typeface="Trebuchet MS"/>
            </a:endParaRPr>
          </a:p>
          <a:p>
            <a:pPr algn="r" marR="5080">
              <a:lnSpc>
                <a:spcPct val="100000"/>
              </a:lnSpc>
            </a:pPr>
            <a:r>
              <a:rPr dirty="0" sz="1200" spc="-10" b="1">
                <a:solidFill>
                  <a:srgbClr val="FFFFFF"/>
                </a:solidFill>
                <a:latin typeface="Trebuchet MS"/>
                <a:cs typeface="Trebuchet MS"/>
              </a:rPr>
              <a:t>Acceptable</a:t>
            </a:r>
            <a:endParaRPr sz="1200">
              <a:latin typeface="Trebuchet MS"/>
              <a:cs typeface="Trebuchet MS"/>
            </a:endParaRPr>
          </a:p>
          <a:p>
            <a:pPr algn="r" marR="5080">
              <a:lnSpc>
                <a:spcPct val="100000"/>
              </a:lnSpc>
            </a:pPr>
            <a:r>
              <a:rPr dirty="0" sz="1200" spc="-10" b="1">
                <a:solidFill>
                  <a:srgbClr val="FFFFFF"/>
                </a:solidFill>
                <a:latin typeface="Trebuchet MS"/>
                <a:cs typeface="Trebuchet MS"/>
              </a:rPr>
              <a:t>accuracy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172212" y="2660493"/>
            <a:ext cx="11607165" cy="3002915"/>
            <a:chOff x="172212" y="2660493"/>
            <a:chExt cx="11607165" cy="3002915"/>
          </a:xfrm>
        </p:grpSpPr>
        <p:pic>
          <p:nvPicPr>
            <p:cNvPr id="26" name="object 2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785604" y="4504944"/>
              <a:ext cx="200405" cy="200406"/>
            </a:xfrm>
            <a:prstGeom prst="rect">
              <a:avLst/>
            </a:prstGeom>
          </p:spPr>
        </p:pic>
        <p:sp>
          <p:nvSpPr>
            <p:cNvPr id="27" name="object 27" descr=""/>
            <p:cNvSpPr/>
            <p:nvPr/>
          </p:nvSpPr>
          <p:spPr>
            <a:xfrm>
              <a:off x="9612630" y="4328922"/>
              <a:ext cx="553085" cy="553085"/>
            </a:xfrm>
            <a:custGeom>
              <a:avLst/>
              <a:gdLst/>
              <a:ahLst/>
              <a:cxnLst/>
              <a:rect l="l" t="t" r="r" b="b"/>
              <a:pathLst>
                <a:path w="553084" h="553085">
                  <a:moveTo>
                    <a:pt x="432053" y="275463"/>
                  </a:moveTo>
                  <a:lnTo>
                    <a:pt x="423912" y="325910"/>
                  </a:lnTo>
                  <a:lnTo>
                    <a:pt x="401244" y="369731"/>
                  </a:lnTo>
                  <a:lnTo>
                    <a:pt x="366683" y="404292"/>
                  </a:lnTo>
                  <a:lnTo>
                    <a:pt x="322862" y="426960"/>
                  </a:lnTo>
                  <a:lnTo>
                    <a:pt x="272415" y="435101"/>
                  </a:lnTo>
                  <a:lnTo>
                    <a:pt x="221967" y="426960"/>
                  </a:lnTo>
                  <a:lnTo>
                    <a:pt x="178146" y="404292"/>
                  </a:lnTo>
                  <a:lnTo>
                    <a:pt x="143585" y="369731"/>
                  </a:lnTo>
                  <a:lnTo>
                    <a:pt x="120917" y="325910"/>
                  </a:lnTo>
                  <a:lnTo>
                    <a:pt x="112775" y="275463"/>
                  </a:lnTo>
                  <a:lnTo>
                    <a:pt x="120917" y="225015"/>
                  </a:lnTo>
                  <a:lnTo>
                    <a:pt x="143585" y="181194"/>
                  </a:lnTo>
                  <a:lnTo>
                    <a:pt x="178146" y="146633"/>
                  </a:lnTo>
                  <a:lnTo>
                    <a:pt x="221967" y="123965"/>
                  </a:lnTo>
                  <a:lnTo>
                    <a:pt x="272415" y="115823"/>
                  </a:lnTo>
                  <a:lnTo>
                    <a:pt x="322862" y="123965"/>
                  </a:lnTo>
                  <a:lnTo>
                    <a:pt x="366683" y="146633"/>
                  </a:lnTo>
                  <a:lnTo>
                    <a:pt x="401244" y="181194"/>
                  </a:lnTo>
                  <a:lnTo>
                    <a:pt x="423912" y="225015"/>
                  </a:lnTo>
                  <a:lnTo>
                    <a:pt x="432053" y="275463"/>
                  </a:lnTo>
                  <a:close/>
                </a:path>
                <a:path w="553084" h="553085">
                  <a:moveTo>
                    <a:pt x="332486" y="488188"/>
                  </a:moveTo>
                  <a:lnTo>
                    <a:pt x="318158" y="491654"/>
                  </a:lnTo>
                  <a:lnTo>
                    <a:pt x="303402" y="494204"/>
                  </a:lnTo>
                  <a:lnTo>
                    <a:pt x="288266" y="495778"/>
                  </a:lnTo>
                  <a:lnTo>
                    <a:pt x="272796" y="496315"/>
                  </a:lnTo>
                  <a:lnTo>
                    <a:pt x="228296" y="491827"/>
                  </a:lnTo>
                  <a:lnTo>
                    <a:pt x="186832" y="478954"/>
                  </a:lnTo>
                  <a:lnTo>
                    <a:pt x="149298" y="458590"/>
                  </a:lnTo>
                  <a:lnTo>
                    <a:pt x="116586" y="431625"/>
                  </a:lnTo>
                  <a:lnTo>
                    <a:pt x="89588" y="398951"/>
                  </a:lnTo>
                  <a:lnTo>
                    <a:pt x="69199" y="361459"/>
                  </a:lnTo>
                  <a:lnTo>
                    <a:pt x="56310" y="320042"/>
                  </a:lnTo>
                  <a:lnTo>
                    <a:pt x="51816" y="275589"/>
                  </a:lnTo>
                  <a:lnTo>
                    <a:pt x="56310" y="231137"/>
                  </a:lnTo>
                  <a:lnTo>
                    <a:pt x="69199" y="189720"/>
                  </a:lnTo>
                  <a:lnTo>
                    <a:pt x="89588" y="152228"/>
                  </a:lnTo>
                  <a:lnTo>
                    <a:pt x="116586" y="119554"/>
                  </a:lnTo>
                  <a:lnTo>
                    <a:pt x="149298" y="92589"/>
                  </a:lnTo>
                  <a:lnTo>
                    <a:pt x="186832" y="72225"/>
                  </a:lnTo>
                  <a:lnTo>
                    <a:pt x="228296" y="59352"/>
                  </a:lnTo>
                  <a:lnTo>
                    <a:pt x="272796" y="54863"/>
                  </a:lnTo>
                  <a:lnTo>
                    <a:pt x="317295" y="59352"/>
                  </a:lnTo>
                  <a:lnTo>
                    <a:pt x="358759" y="72225"/>
                  </a:lnTo>
                  <a:lnTo>
                    <a:pt x="396293" y="92589"/>
                  </a:lnTo>
                  <a:lnTo>
                    <a:pt x="429005" y="119554"/>
                  </a:lnTo>
                  <a:lnTo>
                    <a:pt x="456003" y="152228"/>
                  </a:lnTo>
                  <a:lnTo>
                    <a:pt x="476392" y="189720"/>
                  </a:lnTo>
                  <a:lnTo>
                    <a:pt x="489281" y="231137"/>
                  </a:lnTo>
                  <a:lnTo>
                    <a:pt x="493775" y="275589"/>
                  </a:lnTo>
                  <a:lnTo>
                    <a:pt x="493775" y="283717"/>
                  </a:lnTo>
                  <a:lnTo>
                    <a:pt x="493268" y="291972"/>
                  </a:lnTo>
                  <a:lnTo>
                    <a:pt x="492505" y="299719"/>
                  </a:lnTo>
                </a:path>
                <a:path w="553084" h="553085">
                  <a:moveTo>
                    <a:pt x="272796" y="229361"/>
                  </a:moveTo>
                  <a:lnTo>
                    <a:pt x="272796" y="0"/>
                  </a:lnTo>
                </a:path>
                <a:path w="553084" h="553085">
                  <a:moveTo>
                    <a:pt x="272796" y="316991"/>
                  </a:moveTo>
                  <a:lnTo>
                    <a:pt x="272796" y="552957"/>
                  </a:lnTo>
                </a:path>
                <a:path w="553084" h="553085">
                  <a:moveTo>
                    <a:pt x="229362" y="272795"/>
                  </a:moveTo>
                  <a:lnTo>
                    <a:pt x="0" y="272795"/>
                  </a:lnTo>
                </a:path>
                <a:path w="553084" h="553085">
                  <a:moveTo>
                    <a:pt x="316992" y="272795"/>
                  </a:moveTo>
                  <a:lnTo>
                    <a:pt x="552958" y="272795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971589" y="4665027"/>
              <a:ext cx="247534" cy="216344"/>
            </a:xfrm>
            <a:prstGeom prst="rect">
              <a:avLst/>
            </a:prstGeom>
          </p:spPr>
        </p:pic>
        <p:sp>
          <p:nvSpPr>
            <p:cNvPr id="29" name="object 29" descr=""/>
            <p:cNvSpPr/>
            <p:nvPr/>
          </p:nvSpPr>
          <p:spPr>
            <a:xfrm>
              <a:off x="11369167" y="2670399"/>
              <a:ext cx="400685" cy="400050"/>
            </a:xfrm>
            <a:custGeom>
              <a:avLst/>
              <a:gdLst/>
              <a:ahLst/>
              <a:cxnLst/>
              <a:rect l="l" t="t" r="r" b="b"/>
              <a:pathLst>
                <a:path w="400684" h="400050">
                  <a:moveTo>
                    <a:pt x="137413" y="371250"/>
                  </a:moveTo>
                  <a:lnTo>
                    <a:pt x="188573" y="347114"/>
                  </a:lnTo>
                  <a:lnTo>
                    <a:pt x="233886" y="317418"/>
                  </a:lnTo>
                  <a:lnTo>
                    <a:pt x="266269" y="292223"/>
                  </a:lnTo>
                  <a:lnTo>
                    <a:pt x="355540" y="179629"/>
                  </a:lnTo>
                  <a:lnTo>
                    <a:pt x="390747" y="89421"/>
                  </a:lnTo>
                  <a:lnTo>
                    <a:pt x="400188" y="25003"/>
                  </a:lnTo>
                  <a:lnTo>
                    <a:pt x="399796" y="410"/>
                  </a:lnTo>
                  <a:lnTo>
                    <a:pt x="375185" y="0"/>
                  </a:lnTo>
                  <a:lnTo>
                    <a:pt x="310737" y="9411"/>
                  </a:lnTo>
                  <a:lnTo>
                    <a:pt x="220523" y="44612"/>
                  </a:lnTo>
                  <a:lnTo>
                    <a:pt x="118617" y="121568"/>
                  </a:lnTo>
                  <a:lnTo>
                    <a:pt x="82883" y="166256"/>
                  </a:lnTo>
                  <a:lnTo>
                    <a:pt x="53199" y="211526"/>
                  </a:lnTo>
                  <a:lnTo>
                    <a:pt x="28955" y="262665"/>
                  </a:lnTo>
                  <a:lnTo>
                    <a:pt x="137413" y="371250"/>
                  </a:lnTo>
                  <a:close/>
                </a:path>
                <a:path w="400684" h="400050">
                  <a:moveTo>
                    <a:pt x="52958" y="287811"/>
                  </a:moveTo>
                  <a:lnTo>
                    <a:pt x="0" y="288573"/>
                  </a:lnTo>
                  <a:lnTo>
                    <a:pt x="110871" y="399444"/>
                  </a:lnTo>
                  <a:lnTo>
                    <a:pt x="110871" y="345850"/>
                  </a:lnTo>
                  <a:lnTo>
                    <a:pt x="52958" y="287811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280013" y="2787060"/>
              <a:ext cx="211454" cy="129367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523853" y="2948304"/>
              <a:ext cx="129748" cy="211835"/>
            </a:xfrm>
            <a:prstGeom prst="rect">
              <a:avLst/>
            </a:prstGeom>
          </p:spPr>
        </p:pic>
        <p:sp>
          <p:nvSpPr>
            <p:cNvPr id="32" name="object 32" descr=""/>
            <p:cNvSpPr/>
            <p:nvPr/>
          </p:nvSpPr>
          <p:spPr>
            <a:xfrm>
              <a:off x="11296015" y="3010027"/>
              <a:ext cx="137160" cy="137160"/>
            </a:xfrm>
            <a:custGeom>
              <a:avLst/>
              <a:gdLst/>
              <a:ahLst/>
              <a:cxnLst/>
              <a:rect l="l" t="t" r="r" b="b"/>
              <a:pathLst>
                <a:path w="137159" h="137160">
                  <a:moveTo>
                    <a:pt x="72898" y="0"/>
                  </a:moveTo>
                  <a:lnTo>
                    <a:pt x="0" y="72898"/>
                  </a:lnTo>
                </a:path>
                <a:path w="137159" h="137160">
                  <a:moveTo>
                    <a:pt x="136905" y="64008"/>
                  </a:moveTo>
                  <a:lnTo>
                    <a:pt x="64007" y="136906"/>
                  </a:lnTo>
                </a:path>
                <a:path w="137159" h="137160">
                  <a:moveTo>
                    <a:pt x="92582" y="44196"/>
                  </a:moveTo>
                  <a:lnTo>
                    <a:pt x="0" y="136778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568112" y="2716593"/>
              <a:ext cx="156051" cy="154352"/>
            </a:xfrm>
            <a:prstGeom prst="rect">
              <a:avLst/>
            </a:prstGeom>
          </p:spPr>
        </p:pic>
        <p:sp>
          <p:nvSpPr>
            <p:cNvPr id="34" name="object 34" descr=""/>
            <p:cNvSpPr/>
            <p:nvPr/>
          </p:nvSpPr>
          <p:spPr>
            <a:xfrm>
              <a:off x="3152013" y="3610610"/>
              <a:ext cx="475615" cy="541655"/>
            </a:xfrm>
            <a:custGeom>
              <a:avLst/>
              <a:gdLst/>
              <a:ahLst/>
              <a:cxnLst/>
              <a:rect l="l" t="t" r="r" b="b"/>
              <a:pathLst>
                <a:path w="475614" h="541654">
                  <a:moveTo>
                    <a:pt x="389509" y="238632"/>
                  </a:moveTo>
                  <a:lnTo>
                    <a:pt x="381799" y="190613"/>
                  </a:lnTo>
                  <a:lnTo>
                    <a:pt x="360325" y="148946"/>
                  </a:lnTo>
                  <a:lnTo>
                    <a:pt x="327567" y="116112"/>
                  </a:lnTo>
                  <a:lnTo>
                    <a:pt x="286007" y="94592"/>
                  </a:lnTo>
                  <a:lnTo>
                    <a:pt x="238125" y="86867"/>
                  </a:lnTo>
                  <a:lnTo>
                    <a:pt x="190242" y="94592"/>
                  </a:lnTo>
                  <a:lnTo>
                    <a:pt x="148682" y="116112"/>
                  </a:lnTo>
                  <a:lnTo>
                    <a:pt x="115924" y="148946"/>
                  </a:lnTo>
                  <a:lnTo>
                    <a:pt x="94450" y="190613"/>
                  </a:lnTo>
                  <a:lnTo>
                    <a:pt x="86741" y="238632"/>
                  </a:lnTo>
                  <a:lnTo>
                    <a:pt x="93031" y="282025"/>
                  </a:lnTo>
                  <a:lnTo>
                    <a:pt x="110680" y="320500"/>
                  </a:lnTo>
                  <a:lnTo>
                    <a:pt x="137854" y="352236"/>
                  </a:lnTo>
                  <a:lnTo>
                    <a:pt x="172720" y="375412"/>
                  </a:lnTo>
                  <a:lnTo>
                    <a:pt x="172720" y="436498"/>
                  </a:lnTo>
                  <a:lnTo>
                    <a:pt x="303529" y="436498"/>
                  </a:lnTo>
                  <a:lnTo>
                    <a:pt x="303529" y="375412"/>
                  </a:lnTo>
                  <a:lnTo>
                    <a:pt x="338395" y="352236"/>
                  </a:lnTo>
                  <a:lnTo>
                    <a:pt x="365569" y="320500"/>
                  </a:lnTo>
                  <a:lnTo>
                    <a:pt x="383218" y="282025"/>
                  </a:lnTo>
                  <a:lnTo>
                    <a:pt x="389509" y="238632"/>
                  </a:lnTo>
                  <a:close/>
                </a:path>
                <a:path w="475614" h="541654">
                  <a:moveTo>
                    <a:pt x="237362" y="435737"/>
                  </a:moveTo>
                  <a:lnTo>
                    <a:pt x="237362" y="300227"/>
                  </a:lnTo>
                </a:path>
                <a:path w="475614" h="541654">
                  <a:moveTo>
                    <a:pt x="204088" y="299973"/>
                  </a:moveTo>
                  <a:lnTo>
                    <a:pt x="270637" y="299973"/>
                  </a:lnTo>
                </a:path>
                <a:path w="475614" h="541654">
                  <a:moveTo>
                    <a:pt x="165353" y="60451"/>
                  </a:moveTo>
                  <a:lnTo>
                    <a:pt x="138811" y="0"/>
                  </a:lnTo>
                </a:path>
                <a:path w="475614" h="541654">
                  <a:moveTo>
                    <a:pt x="0" y="335025"/>
                  </a:moveTo>
                  <a:lnTo>
                    <a:pt x="62103" y="309371"/>
                  </a:lnTo>
                </a:path>
                <a:path w="475614" h="541654">
                  <a:moveTo>
                    <a:pt x="413003" y="163956"/>
                  </a:moveTo>
                  <a:lnTo>
                    <a:pt x="475107" y="138683"/>
                  </a:lnTo>
                </a:path>
                <a:path w="475614" h="541654">
                  <a:moveTo>
                    <a:pt x="0" y="138683"/>
                  </a:moveTo>
                  <a:lnTo>
                    <a:pt x="62103" y="164337"/>
                  </a:lnTo>
                </a:path>
                <a:path w="475614" h="541654">
                  <a:moveTo>
                    <a:pt x="413003" y="310895"/>
                  </a:moveTo>
                  <a:lnTo>
                    <a:pt x="475107" y="336169"/>
                  </a:lnTo>
                </a:path>
                <a:path w="475614" h="541654">
                  <a:moveTo>
                    <a:pt x="310769" y="60451"/>
                  </a:moveTo>
                  <a:lnTo>
                    <a:pt x="336041" y="0"/>
                  </a:lnTo>
                </a:path>
                <a:path w="475614" h="541654">
                  <a:moveTo>
                    <a:pt x="296163" y="471042"/>
                  </a:moveTo>
                  <a:lnTo>
                    <a:pt x="179197" y="471042"/>
                  </a:lnTo>
                  <a:lnTo>
                    <a:pt x="175133" y="471042"/>
                  </a:lnTo>
                  <a:lnTo>
                    <a:pt x="172085" y="467613"/>
                  </a:lnTo>
                  <a:lnTo>
                    <a:pt x="172085" y="463803"/>
                  </a:lnTo>
                  <a:lnTo>
                    <a:pt x="172085" y="458469"/>
                  </a:lnTo>
                  <a:lnTo>
                    <a:pt x="172085" y="454278"/>
                  </a:lnTo>
                  <a:lnTo>
                    <a:pt x="175513" y="451231"/>
                  </a:lnTo>
                  <a:lnTo>
                    <a:pt x="179197" y="451231"/>
                  </a:lnTo>
                  <a:lnTo>
                    <a:pt x="295783" y="451231"/>
                  </a:lnTo>
                  <a:lnTo>
                    <a:pt x="299974" y="451231"/>
                  </a:lnTo>
                  <a:lnTo>
                    <a:pt x="302895" y="454659"/>
                  </a:lnTo>
                  <a:lnTo>
                    <a:pt x="302895" y="458469"/>
                  </a:lnTo>
                  <a:lnTo>
                    <a:pt x="302895" y="463803"/>
                  </a:lnTo>
                  <a:lnTo>
                    <a:pt x="303275" y="467613"/>
                  </a:lnTo>
                  <a:lnTo>
                    <a:pt x="299974" y="471042"/>
                  </a:lnTo>
                  <a:lnTo>
                    <a:pt x="296163" y="471042"/>
                  </a:lnTo>
                  <a:close/>
                </a:path>
                <a:path w="475614" h="541654">
                  <a:moveTo>
                    <a:pt x="296163" y="506094"/>
                  </a:moveTo>
                  <a:lnTo>
                    <a:pt x="179197" y="506094"/>
                  </a:lnTo>
                  <a:lnTo>
                    <a:pt x="175133" y="506094"/>
                  </a:lnTo>
                  <a:lnTo>
                    <a:pt x="172085" y="502665"/>
                  </a:lnTo>
                  <a:lnTo>
                    <a:pt x="172085" y="498856"/>
                  </a:lnTo>
                  <a:lnTo>
                    <a:pt x="172085" y="493521"/>
                  </a:lnTo>
                  <a:lnTo>
                    <a:pt x="172085" y="489331"/>
                  </a:lnTo>
                  <a:lnTo>
                    <a:pt x="175513" y="486282"/>
                  </a:lnTo>
                  <a:lnTo>
                    <a:pt x="179197" y="486282"/>
                  </a:lnTo>
                  <a:lnTo>
                    <a:pt x="295783" y="486282"/>
                  </a:lnTo>
                  <a:lnTo>
                    <a:pt x="299974" y="486282"/>
                  </a:lnTo>
                  <a:lnTo>
                    <a:pt x="302895" y="489712"/>
                  </a:lnTo>
                  <a:lnTo>
                    <a:pt x="302895" y="493521"/>
                  </a:lnTo>
                  <a:lnTo>
                    <a:pt x="302895" y="498856"/>
                  </a:lnTo>
                  <a:lnTo>
                    <a:pt x="303275" y="502665"/>
                  </a:lnTo>
                  <a:lnTo>
                    <a:pt x="299974" y="506094"/>
                  </a:lnTo>
                  <a:lnTo>
                    <a:pt x="296163" y="506094"/>
                  </a:lnTo>
                  <a:close/>
                </a:path>
                <a:path w="475614" h="541654">
                  <a:moveTo>
                    <a:pt x="258063" y="541527"/>
                  </a:moveTo>
                  <a:lnTo>
                    <a:pt x="217424" y="541527"/>
                  </a:lnTo>
                  <a:lnTo>
                    <a:pt x="207137" y="521334"/>
                  </a:lnTo>
                  <a:lnTo>
                    <a:pt x="268350" y="521334"/>
                  </a:lnTo>
                  <a:lnTo>
                    <a:pt x="258063" y="541527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6783196" y="3783964"/>
              <a:ext cx="184785" cy="266065"/>
            </a:xfrm>
            <a:custGeom>
              <a:avLst/>
              <a:gdLst/>
              <a:ahLst/>
              <a:cxnLst/>
              <a:rect l="l" t="t" r="r" b="b"/>
              <a:pathLst>
                <a:path w="184784" h="266064">
                  <a:moveTo>
                    <a:pt x="0" y="257048"/>
                  </a:moveTo>
                  <a:lnTo>
                    <a:pt x="0" y="8382"/>
                  </a:lnTo>
                  <a:lnTo>
                    <a:pt x="0" y="3810"/>
                  </a:lnTo>
                  <a:lnTo>
                    <a:pt x="3809" y="0"/>
                  </a:lnTo>
                  <a:lnTo>
                    <a:pt x="8381" y="0"/>
                  </a:lnTo>
                  <a:lnTo>
                    <a:pt x="122935" y="0"/>
                  </a:lnTo>
                  <a:lnTo>
                    <a:pt x="184657" y="61849"/>
                  </a:lnTo>
                  <a:lnTo>
                    <a:pt x="184657" y="257429"/>
                  </a:lnTo>
                  <a:lnTo>
                    <a:pt x="184657" y="261874"/>
                  </a:lnTo>
                  <a:lnTo>
                    <a:pt x="180848" y="265811"/>
                  </a:lnTo>
                  <a:lnTo>
                    <a:pt x="176275" y="265811"/>
                  </a:lnTo>
                  <a:lnTo>
                    <a:pt x="8762" y="265811"/>
                  </a:lnTo>
                  <a:lnTo>
                    <a:pt x="3555" y="265430"/>
                  </a:lnTo>
                  <a:lnTo>
                    <a:pt x="0" y="261620"/>
                  </a:lnTo>
                  <a:lnTo>
                    <a:pt x="0" y="257048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642227" y="3685794"/>
              <a:ext cx="334899" cy="328422"/>
            </a:xfrm>
            <a:prstGeom prst="rect">
              <a:avLst/>
            </a:prstGeom>
          </p:spPr>
        </p:pic>
        <p:sp>
          <p:nvSpPr>
            <p:cNvPr id="37" name="object 37" descr=""/>
            <p:cNvSpPr/>
            <p:nvPr/>
          </p:nvSpPr>
          <p:spPr>
            <a:xfrm>
              <a:off x="6624701" y="3633088"/>
              <a:ext cx="134620" cy="265430"/>
            </a:xfrm>
            <a:custGeom>
              <a:avLst/>
              <a:gdLst/>
              <a:ahLst/>
              <a:cxnLst/>
              <a:rect l="l" t="t" r="r" b="b"/>
              <a:pathLst>
                <a:path w="134620" h="265429">
                  <a:moveTo>
                    <a:pt x="123063" y="0"/>
                  </a:moveTo>
                  <a:lnTo>
                    <a:pt x="7366" y="0"/>
                  </a:lnTo>
                  <a:lnTo>
                    <a:pt x="3555" y="0"/>
                  </a:lnTo>
                  <a:lnTo>
                    <a:pt x="0" y="3175"/>
                  </a:lnTo>
                  <a:lnTo>
                    <a:pt x="0" y="7366"/>
                  </a:lnTo>
                  <a:lnTo>
                    <a:pt x="0" y="258063"/>
                  </a:lnTo>
                  <a:lnTo>
                    <a:pt x="0" y="261874"/>
                  </a:lnTo>
                  <a:lnTo>
                    <a:pt x="3175" y="265430"/>
                  </a:lnTo>
                  <a:lnTo>
                    <a:pt x="7366" y="265430"/>
                  </a:lnTo>
                  <a:lnTo>
                    <a:pt x="134239" y="265430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642227" y="3623183"/>
              <a:ext cx="176910" cy="241554"/>
            </a:xfrm>
            <a:prstGeom prst="rect">
              <a:avLst/>
            </a:prstGeom>
          </p:spPr>
        </p:pic>
        <p:sp>
          <p:nvSpPr>
            <p:cNvPr id="39" name="object 39" descr=""/>
            <p:cNvSpPr/>
            <p:nvPr/>
          </p:nvSpPr>
          <p:spPr>
            <a:xfrm>
              <a:off x="4823714" y="3630422"/>
              <a:ext cx="1950720" cy="523240"/>
            </a:xfrm>
            <a:custGeom>
              <a:avLst/>
              <a:gdLst/>
              <a:ahLst/>
              <a:cxnLst/>
              <a:rect l="l" t="t" r="r" b="b"/>
              <a:pathLst>
                <a:path w="1950720" h="523239">
                  <a:moveTo>
                    <a:pt x="1532763" y="465963"/>
                  </a:moveTo>
                  <a:lnTo>
                    <a:pt x="1532763" y="486409"/>
                  </a:lnTo>
                  <a:lnTo>
                    <a:pt x="1534160" y="487425"/>
                  </a:lnTo>
                  <a:lnTo>
                    <a:pt x="1540764" y="492632"/>
                  </a:lnTo>
                  <a:lnTo>
                    <a:pt x="1549146" y="495045"/>
                  </a:lnTo>
                  <a:lnTo>
                    <a:pt x="1557527" y="495045"/>
                  </a:lnTo>
                  <a:lnTo>
                    <a:pt x="1928367" y="495045"/>
                  </a:lnTo>
                  <a:lnTo>
                    <a:pt x="1935353" y="495045"/>
                  </a:lnTo>
                  <a:lnTo>
                    <a:pt x="1942338" y="492632"/>
                  </a:lnTo>
                  <a:lnTo>
                    <a:pt x="1947544" y="488441"/>
                  </a:lnTo>
                  <a:lnTo>
                    <a:pt x="1950339" y="486409"/>
                  </a:lnTo>
                  <a:lnTo>
                    <a:pt x="1950339" y="465963"/>
                  </a:lnTo>
                  <a:lnTo>
                    <a:pt x="1532763" y="465963"/>
                  </a:lnTo>
                  <a:close/>
                </a:path>
                <a:path w="1950720" h="523239">
                  <a:moveTo>
                    <a:pt x="1895220" y="304291"/>
                  </a:moveTo>
                  <a:lnTo>
                    <a:pt x="1895220" y="432053"/>
                  </a:lnTo>
                  <a:lnTo>
                    <a:pt x="1895220" y="436498"/>
                  </a:lnTo>
                  <a:lnTo>
                    <a:pt x="1891411" y="440435"/>
                  </a:lnTo>
                  <a:lnTo>
                    <a:pt x="1886839" y="440435"/>
                  </a:lnTo>
                  <a:lnTo>
                    <a:pt x="1599057" y="440435"/>
                  </a:lnTo>
                  <a:lnTo>
                    <a:pt x="1594485" y="440435"/>
                  </a:lnTo>
                  <a:lnTo>
                    <a:pt x="1590675" y="436498"/>
                  </a:lnTo>
                  <a:lnTo>
                    <a:pt x="1590675" y="432053"/>
                  </a:lnTo>
                  <a:lnTo>
                    <a:pt x="1590675" y="239648"/>
                  </a:lnTo>
                  <a:lnTo>
                    <a:pt x="1590675" y="235076"/>
                  </a:lnTo>
                  <a:lnTo>
                    <a:pt x="1594485" y="231266"/>
                  </a:lnTo>
                  <a:lnTo>
                    <a:pt x="1599057" y="231266"/>
                  </a:lnTo>
                  <a:lnTo>
                    <a:pt x="1767205" y="231266"/>
                  </a:lnTo>
                </a:path>
                <a:path w="1950720" h="523239">
                  <a:moveTo>
                    <a:pt x="1767459" y="211454"/>
                  </a:moveTo>
                  <a:lnTo>
                    <a:pt x="1577721" y="211454"/>
                  </a:lnTo>
                  <a:lnTo>
                    <a:pt x="1573149" y="211454"/>
                  </a:lnTo>
                  <a:lnTo>
                    <a:pt x="1569339" y="215391"/>
                  </a:lnTo>
                  <a:lnTo>
                    <a:pt x="1569339" y="219836"/>
                  </a:lnTo>
                  <a:lnTo>
                    <a:pt x="1569339" y="456819"/>
                  </a:lnTo>
                  <a:lnTo>
                    <a:pt x="1569339" y="461390"/>
                  </a:lnTo>
                  <a:lnTo>
                    <a:pt x="1573149" y="465200"/>
                  </a:lnTo>
                  <a:lnTo>
                    <a:pt x="1577721" y="465200"/>
                  </a:lnTo>
                  <a:lnTo>
                    <a:pt x="1906396" y="465200"/>
                  </a:lnTo>
                  <a:lnTo>
                    <a:pt x="1910841" y="465200"/>
                  </a:lnTo>
                  <a:lnTo>
                    <a:pt x="1914652" y="461390"/>
                  </a:lnTo>
                  <a:lnTo>
                    <a:pt x="1914652" y="456819"/>
                  </a:lnTo>
                  <a:lnTo>
                    <a:pt x="1914652" y="304419"/>
                  </a:lnTo>
                </a:path>
                <a:path w="1950720" h="523239">
                  <a:moveTo>
                    <a:pt x="213233" y="370077"/>
                  </a:moveTo>
                  <a:lnTo>
                    <a:pt x="312293" y="370077"/>
                  </a:lnTo>
                </a:path>
                <a:path w="1950720" h="523239">
                  <a:moveTo>
                    <a:pt x="193548" y="335025"/>
                  </a:moveTo>
                  <a:lnTo>
                    <a:pt x="259969" y="335025"/>
                  </a:lnTo>
                </a:path>
                <a:path w="1950720" h="523239">
                  <a:moveTo>
                    <a:pt x="274193" y="335025"/>
                  </a:moveTo>
                  <a:lnTo>
                    <a:pt x="302006" y="335025"/>
                  </a:lnTo>
                </a:path>
                <a:path w="1950720" h="523239">
                  <a:moveTo>
                    <a:pt x="236220" y="299973"/>
                  </a:moveTo>
                  <a:lnTo>
                    <a:pt x="330581" y="299973"/>
                  </a:lnTo>
                </a:path>
                <a:path w="1950720" h="523239">
                  <a:moveTo>
                    <a:pt x="187706" y="0"/>
                  </a:moveTo>
                  <a:lnTo>
                    <a:pt x="11049" y="0"/>
                  </a:lnTo>
                  <a:lnTo>
                    <a:pt x="5207" y="0"/>
                  </a:lnTo>
                  <a:lnTo>
                    <a:pt x="0" y="4698"/>
                  </a:lnTo>
                  <a:lnTo>
                    <a:pt x="0" y="11048"/>
                  </a:lnTo>
                  <a:lnTo>
                    <a:pt x="0" y="391413"/>
                  </a:lnTo>
                  <a:lnTo>
                    <a:pt x="0" y="397382"/>
                  </a:lnTo>
                  <a:lnTo>
                    <a:pt x="4825" y="402463"/>
                  </a:lnTo>
                  <a:lnTo>
                    <a:pt x="11049" y="402463"/>
                  </a:lnTo>
                  <a:lnTo>
                    <a:pt x="146558" y="402463"/>
                  </a:lnTo>
                </a:path>
                <a:path w="1950720" h="523239">
                  <a:moveTo>
                    <a:pt x="187451" y="93979"/>
                  </a:moveTo>
                  <a:lnTo>
                    <a:pt x="281050" y="93979"/>
                  </a:lnTo>
                  <a:lnTo>
                    <a:pt x="187451" y="0"/>
                  </a:lnTo>
                  <a:lnTo>
                    <a:pt x="187451" y="93979"/>
                  </a:lnTo>
                  <a:close/>
                </a:path>
                <a:path w="1950720" h="523239">
                  <a:moveTo>
                    <a:pt x="41148" y="164337"/>
                  </a:moveTo>
                  <a:lnTo>
                    <a:pt x="239522" y="164337"/>
                  </a:lnTo>
                </a:path>
                <a:path w="1950720" h="523239">
                  <a:moveTo>
                    <a:pt x="41021" y="219201"/>
                  </a:moveTo>
                  <a:lnTo>
                    <a:pt x="162560" y="219201"/>
                  </a:lnTo>
                </a:path>
                <a:path w="1950720" h="523239">
                  <a:moveTo>
                    <a:pt x="41148" y="274065"/>
                  </a:moveTo>
                  <a:lnTo>
                    <a:pt x="124078" y="274065"/>
                  </a:lnTo>
                </a:path>
                <a:path w="1950720" h="523239">
                  <a:moveTo>
                    <a:pt x="41148" y="328929"/>
                  </a:moveTo>
                  <a:lnTo>
                    <a:pt x="126746" y="328929"/>
                  </a:lnTo>
                </a:path>
                <a:path w="1950720" h="523239">
                  <a:moveTo>
                    <a:pt x="41148" y="109473"/>
                  </a:moveTo>
                  <a:lnTo>
                    <a:pt x="153035" y="109473"/>
                  </a:lnTo>
                </a:path>
                <a:path w="1950720" h="523239">
                  <a:moveTo>
                    <a:pt x="280162" y="193801"/>
                  </a:moveTo>
                  <a:lnTo>
                    <a:pt x="280162" y="94360"/>
                  </a:lnTo>
                </a:path>
                <a:path w="1950720" h="523239">
                  <a:moveTo>
                    <a:pt x="377444" y="334517"/>
                  </a:moveTo>
                  <a:lnTo>
                    <a:pt x="368613" y="378205"/>
                  </a:lnTo>
                  <a:lnTo>
                    <a:pt x="344519" y="413892"/>
                  </a:lnTo>
                  <a:lnTo>
                    <a:pt x="308756" y="437959"/>
                  </a:lnTo>
                  <a:lnTo>
                    <a:pt x="264922" y="446785"/>
                  </a:lnTo>
                  <a:lnTo>
                    <a:pt x="221087" y="437959"/>
                  </a:lnTo>
                  <a:lnTo>
                    <a:pt x="185324" y="413893"/>
                  </a:lnTo>
                  <a:lnTo>
                    <a:pt x="161230" y="378206"/>
                  </a:lnTo>
                  <a:lnTo>
                    <a:pt x="152400" y="334517"/>
                  </a:lnTo>
                  <a:lnTo>
                    <a:pt x="161230" y="290903"/>
                  </a:lnTo>
                  <a:lnTo>
                    <a:pt x="185324" y="255254"/>
                  </a:lnTo>
                  <a:lnTo>
                    <a:pt x="221087" y="231201"/>
                  </a:lnTo>
                  <a:lnTo>
                    <a:pt x="264922" y="222376"/>
                  </a:lnTo>
                  <a:lnTo>
                    <a:pt x="308756" y="231201"/>
                  </a:lnTo>
                  <a:lnTo>
                    <a:pt x="344519" y="255254"/>
                  </a:lnTo>
                  <a:lnTo>
                    <a:pt x="368613" y="290903"/>
                  </a:lnTo>
                  <a:lnTo>
                    <a:pt x="377444" y="334517"/>
                  </a:lnTo>
                  <a:close/>
                </a:path>
                <a:path w="1950720" h="523239">
                  <a:moveTo>
                    <a:pt x="366140" y="387095"/>
                  </a:moveTo>
                  <a:lnTo>
                    <a:pt x="450976" y="473201"/>
                  </a:lnTo>
                  <a:lnTo>
                    <a:pt x="457126" y="482681"/>
                  </a:lnTo>
                  <a:lnTo>
                    <a:pt x="459025" y="493506"/>
                  </a:lnTo>
                  <a:lnTo>
                    <a:pt x="456709" y="504402"/>
                  </a:lnTo>
                  <a:lnTo>
                    <a:pt x="450214" y="514095"/>
                  </a:lnTo>
                  <a:lnTo>
                    <a:pt x="440636" y="520588"/>
                  </a:lnTo>
                  <a:lnTo>
                    <a:pt x="429879" y="522890"/>
                  </a:lnTo>
                  <a:lnTo>
                    <a:pt x="419193" y="520953"/>
                  </a:lnTo>
                  <a:lnTo>
                    <a:pt x="409828" y="514730"/>
                  </a:lnTo>
                  <a:lnTo>
                    <a:pt x="326009" y="430148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8261477" y="3828161"/>
              <a:ext cx="236220" cy="339090"/>
            </a:xfrm>
            <a:custGeom>
              <a:avLst/>
              <a:gdLst/>
              <a:ahLst/>
              <a:cxnLst/>
              <a:rect l="l" t="t" r="r" b="b"/>
              <a:pathLst>
                <a:path w="236220" h="339089">
                  <a:moveTo>
                    <a:pt x="0" y="328294"/>
                  </a:moveTo>
                  <a:lnTo>
                    <a:pt x="0" y="10668"/>
                  </a:lnTo>
                  <a:lnTo>
                    <a:pt x="0" y="4825"/>
                  </a:lnTo>
                  <a:lnTo>
                    <a:pt x="4825" y="0"/>
                  </a:lnTo>
                  <a:lnTo>
                    <a:pt x="10668" y="0"/>
                  </a:lnTo>
                  <a:lnTo>
                    <a:pt x="157225" y="0"/>
                  </a:lnTo>
                  <a:lnTo>
                    <a:pt x="235966" y="78739"/>
                  </a:lnTo>
                  <a:lnTo>
                    <a:pt x="235966" y="328294"/>
                  </a:lnTo>
                  <a:lnTo>
                    <a:pt x="235966" y="334137"/>
                  </a:lnTo>
                  <a:lnTo>
                    <a:pt x="231140" y="338963"/>
                  </a:lnTo>
                  <a:lnTo>
                    <a:pt x="225298" y="338963"/>
                  </a:lnTo>
                  <a:lnTo>
                    <a:pt x="10668" y="338963"/>
                  </a:lnTo>
                  <a:lnTo>
                    <a:pt x="4825" y="338963"/>
                  </a:lnTo>
                  <a:lnTo>
                    <a:pt x="0" y="334137"/>
                  </a:lnTo>
                  <a:lnTo>
                    <a:pt x="0" y="328294"/>
                  </a:lnTo>
                  <a:close/>
                </a:path>
                <a:path w="236220" h="339089">
                  <a:moveTo>
                    <a:pt x="156972" y="79247"/>
                  </a:moveTo>
                  <a:lnTo>
                    <a:pt x="236220" y="79247"/>
                  </a:lnTo>
                  <a:lnTo>
                    <a:pt x="156972" y="0"/>
                  </a:lnTo>
                  <a:lnTo>
                    <a:pt x="156972" y="79247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8296529" y="3924300"/>
              <a:ext cx="166370" cy="184785"/>
            </a:xfrm>
            <a:custGeom>
              <a:avLst/>
              <a:gdLst/>
              <a:ahLst/>
              <a:cxnLst/>
              <a:rect l="l" t="t" r="r" b="b"/>
              <a:pathLst>
                <a:path w="166370" h="184785">
                  <a:moveTo>
                    <a:pt x="0" y="45719"/>
                  </a:moveTo>
                  <a:lnTo>
                    <a:pt x="165989" y="45719"/>
                  </a:lnTo>
                </a:path>
                <a:path w="166370" h="184785">
                  <a:moveTo>
                    <a:pt x="0" y="92201"/>
                  </a:moveTo>
                  <a:lnTo>
                    <a:pt x="165989" y="92201"/>
                  </a:lnTo>
                </a:path>
                <a:path w="166370" h="184785">
                  <a:moveTo>
                    <a:pt x="0" y="138683"/>
                  </a:moveTo>
                  <a:lnTo>
                    <a:pt x="165989" y="138683"/>
                  </a:lnTo>
                </a:path>
                <a:path w="166370" h="184785">
                  <a:moveTo>
                    <a:pt x="0" y="184404"/>
                  </a:moveTo>
                  <a:lnTo>
                    <a:pt x="165989" y="184404"/>
                  </a:lnTo>
                </a:path>
                <a:path w="166370" h="184785">
                  <a:moveTo>
                    <a:pt x="0" y="0"/>
                  </a:moveTo>
                  <a:lnTo>
                    <a:pt x="94234" y="0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085328" y="3705478"/>
              <a:ext cx="186944" cy="108712"/>
            </a:xfrm>
            <a:prstGeom prst="rect">
              <a:avLst/>
            </a:prstGeom>
          </p:spPr>
        </p:pic>
        <p:sp>
          <p:nvSpPr>
            <p:cNvPr id="43" name="object 43" descr=""/>
            <p:cNvSpPr/>
            <p:nvPr/>
          </p:nvSpPr>
          <p:spPr>
            <a:xfrm>
              <a:off x="8058784" y="3636136"/>
              <a:ext cx="171450" cy="337820"/>
            </a:xfrm>
            <a:custGeom>
              <a:avLst/>
              <a:gdLst/>
              <a:ahLst/>
              <a:cxnLst/>
              <a:rect l="l" t="t" r="r" b="b"/>
              <a:pathLst>
                <a:path w="171450" h="337820">
                  <a:moveTo>
                    <a:pt x="157353" y="0"/>
                  </a:moveTo>
                  <a:lnTo>
                    <a:pt x="9271" y="0"/>
                  </a:lnTo>
                  <a:lnTo>
                    <a:pt x="4191" y="0"/>
                  </a:lnTo>
                  <a:lnTo>
                    <a:pt x="0" y="4063"/>
                  </a:lnTo>
                  <a:lnTo>
                    <a:pt x="0" y="9270"/>
                  </a:lnTo>
                  <a:lnTo>
                    <a:pt x="0" y="328168"/>
                  </a:lnTo>
                  <a:lnTo>
                    <a:pt x="0" y="333375"/>
                  </a:lnTo>
                  <a:lnTo>
                    <a:pt x="4191" y="337438"/>
                  </a:lnTo>
                  <a:lnTo>
                    <a:pt x="9271" y="337438"/>
                  </a:lnTo>
                  <a:lnTo>
                    <a:pt x="171196" y="337438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083930" y="3626103"/>
              <a:ext cx="221106" cy="302387"/>
            </a:xfrm>
            <a:prstGeom prst="rect">
              <a:avLst/>
            </a:prstGeom>
          </p:spPr>
        </p:pic>
        <p:sp>
          <p:nvSpPr>
            <p:cNvPr id="45" name="object 45" descr=""/>
            <p:cNvSpPr/>
            <p:nvPr/>
          </p:nvSpPr>
          <p:spPr>
            <a:xfrm>
              <a:off x="1495678" y="2699003"/>
              <a:ext cx="8727440" cy="1506855"/>
            </a:xfrm>
            <a:custGeom>
              <a:avLst/>
              <a:gdLst/>
              <a:ahLst/>
              <a:cxnLst/>
              <a:rect l="l" t="t" r="r" b="b"/>
              <a:pathLst>
                <a:path w="8727440" h="1506854">
                  <a:moveTo>
                    <a:pt x="8606790" y="215646"/>
                  </a:moveTo>
                  <a:lnTo>
                    <a:pt x="8606790" y="40767"/>
                  </a:lnTo>
                  <a:lnTo>
                    <a:pt x="8606790" y="34290"/>
                  </a:lnTo>
                  <a:lnTo>
                    <a:pt x="8601456" y="28956"/>
                  </a:lnTo>
                  <a:lnTo>
                    <a:pt x="8594979" y="28956"/>
                  </a:lnTo>
                  <a:lnTo>
                    <a:pt x="8199628" y="28956"/>
                  </a:lnTo>
                  <a:lnTo>
                    <a:pt x="8193151" y="28956"/>
                  </a:lnTo>
                  <a:lnTo>
                    <a:pt x="8187817" y="34290"/>
                  </a:lnTo>
                  <a:lnTo>
                    <a:pt x="8187817" y="40767"/>
                  </a:lnTo>
                  <a:lnTo>
                    <a:pt x="8187817" y="303911"/>
                  </a:lnTo>
                  <a:lnTo>
                    <a:pt x="8187817" y="310388"/>
                  </a:lnTo>
                  <a:lnTo>
                    <a:pt x="8193151" y="315722"/>
                  </a:lnTo>
                  <a:lnTo>
                    <a:pt x="8199628" y="315722"/>
                  </a:lnTo>
                  <a:lnTo>
                    <a:pt x="8549640" y="315722"/>
                  </a:lnTo>
                </a:path>
                <a:path w="8727440" h="1506854">
                  <a:moveTo>
                    <a:pt x="8634984" y="228219"/>
                  </a:moveTo>
                  <a:lnTo>
                    <a:pt x="8634984" y="11811"/>
                  </a:lnTo>
                  <a:lnTo>
                    <a:pt x="8634984" y="5461"/>
                  </a:lnTo>
                  <a:lnTo>
                    <a:pt x="8629650" y="0"/>
                  </a:lnTo>
                  <a:lnTo>
                    <a:pt x="8623300" y="0"/>
                  </a:lnTo>
                  <a:lnTo>
                    <a:pt x="8170672" y="0"/>
                  </a:lnTo>
                  <a:lnTo>
                    <a:pt x="8164195" y="0"/>
                  </a:lnTo>
                  <a:lnTo>
                    <a:pt x="8158861" y="5461"/>
                  </a:lnTo>
                  <a:lnTo>
                    <a:pt x="8158861" y="11811"/>
                  </a:lnTo>
                  <a:lnTo>
                    <a:pt x="8158861" y="337820"/>
                  </a:lnTo>
                  <a:lnTo>
                    <a:pt x="8158861" y="344170"/>
                  </a:lnTo>
                  <a:lnTo>
                    <a:pt x="8164195" y="349631"/>
                  </a:lnTo>
                  <a:lnTo>
                    <a:pt x="8170672" y="349631"/>
                  </a:lnTo>
                  <a:lnTo>
                    <a:pt x="8554593" y="349631"/>
                  </a:lnTo>
                </a:path>
                <a:path w="8727440" h="1506854">
                  <a:moveTo>
                    <a:pt x="8561578" y="391413"/>
                  </a:moveTo>
                  <a:lnTo>
                    <a:pt x="8141081" y="391413"/>
                  </a:lnTo>
                  <a:lnTo>
                    <a:pt x="8137066" y="391237"/>
                  </a:lnTo>
                  <a:lnTo>
                    <a:pt x="8127539" y="389715"/>
                  </a:lnTo>
                  <a:lnTo>
                    <a:pt x="8116274" y="385359"/>
                  </a:lnTo>
                  <a:lnTo>
                    <a:pt x="8107045" y="376682"/>
                  </a:lnTo>
                  <a:lnTo>
                    <a:pt x="8107045" y="348996"/>
                  </a:lnTo>
                  <a:lnTo>
                    <a:pt x="8163560" y="348996"/>
                  </a:lnTo>
                </a:path>
                <a:path w="8727440" h="1506854">
                  <a:moveTo>
                    <a:pt x="8538845" y="278892"/>
                  </a:moveTo>
                  <a:lnTo>
                    <a:pt x="8362061" y="278892"/>
                  </a:lnTo>
                  <a:lnTo>
                    <a:pt x="8356727" y="278892"/>
                  </a:lnTo>
                  <a:lnTo>
                    <a:pt x="8352409" y="274574"/>
                  </a:lnTo>
                  <a:lnTo>
                    <a:pt x="8352409" y="269113"/>
                  </a:lnTo>
                  <a:lnTo>
                    <a:pt x="8352409" y="66167"/>
                  </a:lnTo>
                  <a:lnTo>
                    <a:pt x="8352409" y="60706"/>
                  </a:lnTo>
                  <a:lnTo>
                    <a:pt x="8356727" y="56387"/>
                  </a:lnTo>
                  <a:lnTo>
                    <a:pt x="8362061" y="56387"/>
                  </a:lnTo>
                  <a:lnTo>
                    <a:pt x="8563864" y="56387"/>
                  </a:lnTo>
                  <a:lnTo>
                    <a:pt x="8569198" y="56387"/>
                  </a:lnTo>
                  <a:lnTo>
                    <a:pt x="8573516" y="60706"/>
                  </a:lnTo>
                  <a:lnTo>
                    <a:pt x="8573516" y="66167"/>
                  </a:lnTo>
                  <a:lnTo>
                    <a:pt x="8573516" y="201041"/>
                  </a:lnTo>
                </a:path>
                <a:path w="8727440" h="1506854">
                  <a:moveTo>
                    <a:pt x="8456930" y="117475"/>
                  </a:moveTo>
                  <a:lnTo>
                    <a:pt x="8437475" y="116405"/>
                  </a:lnTo>
                  <a:lnTo>
                    <a:pt x="8420735" y="122920"/>
                  </a:lnTo>
                  <a:lnTo>
                    <a:pt x="8408566" y="134173"/>
                  </a:lnTo>
                  <a:lnTo>
                    <a:pt x="8402828" y="147320"/>
                  </a:lnTo>
                  <a:lnTo>
                    <a:pt x="8398510" y="146304"/>
                  </a:lnTo>
                  <a:lnTo>
                    <a:pt x="8393430" y="146558"/>
                  </a:lnTo>
                  <a:lnTo>
                    <a:pt x="8388096" y="149479"/>
                  </a:lnTo>
                  <a:lnTo>
                    <a:pt x="8382381" y="152526"/>
                  </a:lnTo>
                  <a:lnTo>
                    <a:pt x="8378063" y="158242"/>
                  </a:lnTo>
                  <a:lnTo>
                    <a:pt x="8376920" y="164846"/>
                  </a:lnTo>
                  <a:lnTo>
                    <a:pt x="8377816" y="173835"/>
                  </a:lnTo>
                  <a:lnTo>
                    <a:pt x="8382095" y="181228"/>
                  </a:lnTo>
                  <a:lnTo>
                    <a:pt x="8388992" y="186241"/>
                  </a:lnTo>
                  <a:lnTo>
                    <a:pt x="8397748" y="188087"/>
                  </a:lnTo>
                  <a:lnTo>
                    <a:pt x="8415029" y="188087"/>
                  </a:lnTo>
                  <a:lnTo>
                    <a:pt x="8445992" y="188087"/>
                  </a:lnTo>
                  <a:lnTo>
                    <a:pt x="8475597" y="188087"/>
                  </a:lnTo>
                  <a:lnTo>
                    <a:pt x="8488807" y="188087"/>
                  </a:lnTo>
                </a:path>
                <a:path w="8727440" h="1506854">
                  <a:moveTo>
                    <a:pt x="8469630" y="205486"/>
                  </a:moveTo>
                  <a:lnTo>
                    <a:pt x="8450072" y="224028"/>
                  </a:lnTo>
                </a:path>
                <a:path w="8727440" h="1506854">
                  <a:moveTo>
                    <a:pt x="8656447" y="305562"/>
                  </a:moveTo>
                  <a:lnTo>
                    <a:pt x="8719693" y="382270"/>
                  </a:lnTo>
                  <a:lnTo>
                    <a:pt x="8680577" y="415163"/>
                  </a:lnTo>
                  <a:lnTo>
                    <a:pt x="8617331" y="338582"/>
                  </a:lnTo>
                  <a:lnTo>
                    <a:pt x="8588502" y="405511"/>
                  </a:lnTo>
                  <a:lnTo>
                    <a:pt x="8544433" y="210312"/>
                  </a:lnTo>
                  <a:lnTo>
                    <a:pt x="8727186" y="289560"/>
                  </a:lnTo>
                  <a:lnTo>
                    <a:pt x="8656447" y="305562"/>
                  </a:lnTo>
                  <a:close/>
                </a:path>
                <a:path w="8727440" h="1506854">
                  <a:moveTo>
                    <a:pt x="8439277" y="205486"/>
                  </a:moveTo>
                  <a:lnTo>
                    <a:pt x="8417941" y="225806"/>
                  </a:lnTo>
                </a:path>
                <a:path w="8727440" h="1506854">
                  <a:moveTo>
                    <a:pt x="8409559" y="205486"/>
                  </a:moveTo>
                  <a:lnTo>
                    <a:pt x="8390255" y="224790"/>
                  </a:lnTo>
                </a:path>
                <a:path w="8727440" h="1506854">
                  <a:moveTo>
                    <a:pt x="8215376" y="118110"/>
                  </a:moveTo>
                  <a:lnTo>
                    <a:pt x="8324522" y="118110"/>
                  </a:lnTo>
                  <a:lnTo>
                    <a:pt x="8324522" y="85394"/>
                  </a:lnTo>
                  <a:lnTo>
                    <a:pt x="8215376" y="85394"/>
                  </a:lnTo>
                  <a:lnTo>
                    <a:pt x="8215376" y="118110"/>
                  </a:lnTo>
                  <a:close/>
                </a:path>
                <a:path w="8727440" h="1506854">
                  <a:moveTo>
                    <a:pt x="8215376" y="179070"/>
                  </a:moveTo>
                  <a:lnTo>
                    <a:pt x="8324522" y="179070"/>
                  </a:lnTo>
                  <a:lnTo>
                    <a:pt x="8324522" y="146354"/>
                  </a:lnTo>
                  <a:lnTo>
                    <a:pt x="8215376" y="146354"/>
                  </a:lnTo>
                  <a:lnTo>
                    <a:pt x="8215376" y="179070"/>
                  </a:lnTo>
                  <a:close/>
                </a:path>
                <a:path w="8727440" h="1506854">
                  <a:moveTo>
                    <a:pt x="8215376" y="241554"/>
                  </a:moveTo>
                  <a:lnTo>
                    <a:pt x="8324522" y="241554"/>
                  </a:lnTo>
                  <a:lnTo>
                    <a:pt x="8324522" y="208838"/>
                  </a:lnTo>
                  <a:lnTo>
                    <a:pt x="8215376" y="208838"/>
                  </a:lnTo>
                  <a:lnTo>
                    <a:pt x="8215376" y="241554"/>
                  </a:lnTo>
                  <a:close/>
                </a:path>
                <a:path w="8727440" h="1506854">
                  <a:moveTo>
                    <a:pt x="8541893" y="129286"/>
                  </a:moveTo>
                  <a:lnTo>
                    <a:pt x="8540932" y="140471"/>
                  </a:lnTo>
                  <a:lnTo>
                    <a:pt x="8535924" y="150098"/>
                  </a:lnTo>
                  <a:lnTo>
                    <a:pt x="8527676" y="157128"/>
                  </a:lnTo>
                  <a:lnTo>
                    <a:pt x="8517001" y="160528"/>
                  </a:lnTo>
                  <a:lnTo>
                    <a:pt x="8505815" y="159567"/>
                  </a:lnTo>
                  <a:lnTo>
                    <a:pt x="8496188" y="154559"/>
                  </a:lnTo>
                  <a:lnTo>
                    <a:pt x="8489158" y="146311"/>
                  </a:lnTo>
                  <a:lnTo>
                    <a:pt x="8485759" y="135636"/>
                  </a:lnTo>
                  <a:lnTo>
                    <a:pt x="8486719" y="124450"/>
                  </a:lnTo>
                  <a:lnTo>
                    <a:pt x="8491728" y="114823"/>
                  </a:lnTo>
                  <a:lnTo>
                    <a:pt x="8499975" y="107793"/>
                  </a:lnTo>
                  <a:lnTo>
                    <a:pt x="8510651" y="104394"/>
                  </a:lnTo>
                  <a:lnTo>
                    <a:pt x="8521836" y="105354"/>
                  </a:lnTo>
                  <a:lnTo>
                    <a:pt x="8531463" y="110363"/>
                  </a:lnTo>
                  <a:lnTo>
                    <a:pt x="8538493" y="118610"/>
                  </a:lnTo>
                  <a:lnTo>
                    <a:pt x="8541893" y="129286"/>
                  </a:lnTo>
                  <a:close/>
                </a:path>
                <a:path w="8727440" h="1506854">
                  <a:moveTo>
                    <a:pt x="8507095" y="107950"/>
                  </a:moveTo>
                  <a:lnTo>
                    <a:pt x="8501507" y="83820"/>
                  </a:lnTo>
                </a:path>
                <a:path w="8727440" h="1506854">
                  <a:moveTo>
                    <a:pt x="8526145" y="110998"/>
                  </a:moveTo>
                  <a:lnTo>
                    <a:pt x="8538972" y="90043"/>
                  </a:lnTo>
                </a:path>
                <a:path w="8727440" h="1506854">
                  <a:moveTo>
                    <a:pt x="8538337" y="125730"/>
                  </a:moveTo>
                  <a:lnTo>
                    <a:pt x="8562213" y="120142"/>
                  </a:lnTo>
                </a:path>
                <a:path w="8727440" h="1506854">
                  <a:moveTo>
                    <a:pt x="8535416" y="145161"/>
                  </a:moveTo>
                  <a:lnTo>
                    <a:pt x="8556752" y="159258"/>
                  </a:lnTo>
                </a:path>
                <a:path w="8727440" h="1506854">
                  <a:moveTo>
                    <a:pt x="8519795" y="156972"/>
                  </a:moveTo>
                  <a:lnTo>
                    <a:pt x="8525383" y="180848"/>
                  </a:lnTo>
                </a:path>
                <a:path w="8727440" h="1506854">
                  <a:moveTo>
                    <a:pt x="8499729" y="154050"/>
                  </a:moveTo>
                  <a:lnTo>
                    <a:pt x="8486521" y="175387"/>
                  </a:lnTo>
                </a:path>
                <a:path w="8727440" h="1506854">
                  <a:moveTo>
                    <a:pt x="8488934" y="139065"/>
                  </a:moveTo>
                  <a:lnTo>
                    <a:pt x="8463915" y="144780"/>
                  </a:lnTo>
                </a:path>
                <a:path w="8727440" h="1506854">
                  <a:moveTo>
                    <a:pt x="8491220" y="119507"/>
                  </a:moveTo>
                  <a:lnTo>
                    <a:pt x="8469884" y="106680"/>
                  </a:lnTo>
                </a:path>
                <a:path w="8727440" h="1506854">
                  <a:moveTo>
                    <a:pt x="169164" y="1029208"/>
                  </a:moveTo>
                  <a:lnTo>
                    <a:pt x="199674" y="1029208"/>
                  </a:lnTo>
                  <a:lnTo>
                    <a:pt x="199674" y="997524"/>
                  </a:lnTo>
                  <a:lnTo>
                    <a:pt x="169164" y="997524"/>
                  </a:lnTo>
                  <a:lnTo>
                    <a:pt x="169164" y="1029208"/>
                  </a:lnTo>
                  <a:close/>
                </a:path>
                <a:path w="8727440" h="1506854">
                  <a:moveTo>
                    <a:pt x="230123" y="962279"/>
                  </a:moveTo>
                  <a:lnTo>
                    <a:pt x="260634" y="962279"/>
                  </a:lnTo>
                  <a:lnTo>
                    <a:pt x="260634" y="931768"/>
                  </a:lnTo>
                  <a:lnTo>
                    <a:pt x="230123" y="931768"/>
                  </a:lnTo>
                  <a:lnTo>
                    <a:pt x="230123" y="962279"/>
                  </a:lnTo>
                  <a:close/>
                </a:path>
                <a:path w="8727440" h="1506854">
                  <a:moveTo>
                    <a:pt x="0" y="931799"/>
                  </a:moveTo>
                  <a:lnTo>
                    <a:pt x="30510" y="931799"/>
                  </a:lnTo>
                  <a:lnTo>
                    <a:pt x="30510" y="901288"/>
                  </a:lnTo>
                  <a:lnTo>
                    <a:pt x="0" y="901288"/>
                  </a:lnTo>
                  <a:lnTo>
                    <a:pt x="0" y="931799"/>
                  </a:lnTo>
                  <a:close/>
                </a:path>
                <a:path w="8727440" h="1506854">
                  <a:moveTo>
                    <a:pt x="278891" y="1062863"/>
                  </a:moveTo>
                  <a:lnTo>
                    <a:pt x="309402" y="1062863"/>
                  </a:lnTo>
                  <a:lnTo>
                    <a:pt x="309402" y="1032352"/>
                  </a:lnTo>
                  <a:lnTo>
                    <a:pt x="278891" y="1032352"/>
                  </a:lnTo>
                  <a:lnTo>
                    <a:pt x="278891" y="1062863"/>
                  </a:lnTo>
                  <a:close/>
                </a:path>
                <a:path w="8727440" h="1506854">
                  <a:moveTo>
                    <a:pt x="128015" y="1096264"/>
                  </a:moveTo>
                  <a:lnTo>
                    <a:pt x="158526" y="1096264"/>
                  </a:lnTo>
                  <a:lnTo>
                    <a:pt x="158526" y="1064580"/>
                  </a:lnTo>
                  <a:lnTo>
                    <a:pt x="128015" y="1064580"/>
                  </a:lnTo>
                  <a:lnTo>
                    <a:pt x="128015" y="1096264"/>
                  </a:lnTo>
                  <a:close/>
                </a:path>
                <a:path w="8727440" h="1506854">
                  <a:moveTo>
                    <a:pt x="213359" y="1090168"/>
                  </a:moveTo>
                  <a:lnTo>
                    <a:pt x="243870" y="1090168"/>
                  </a:lnTo>
                  <a:lnTo>
                    <a:pt x="243870" y="1058484"/>
                  </a:lnTo>
                  <a:lnTo>
                    <a:pt x="213359" y="1058484"/>
                  </a:lnTo>
                  <a:lnTo>
                    <a:pt x="213359" y="1090168"/>
                  </a:lnTo>
                  <a:close/>
                </a:path>
                <a:path w="8727440" h="1506854">
                  <a:moveTo>
                    <a:pt x="117602" y="1196975"/>
                  </a:moveTo>
                  <a:lnTo>
                    <a:pt x="149285" y="1196975"/>
                  </a:lnTo>
                  <a:lnTo>
                    <a:pt x="149285" y="1166464"/>
                  </a:lnTo>
                  <a:lnTo>
                    <a:pt x="117602" y="1166464"/>
                  </a:lnTo>
                  <a:lnTo>
                    <a:pt x="117602" y="1196975"/>
                  </a:lnTo>
                  <a:close/>
                </a:path>
                <a:path w="8727440" h="1506854">
                  <a:moveTo>
                    <a:pt x="51815" y="1136015"/>
                  </a:moveTo>
                  <a:lnTo>
                    <a:pt x="82326" y="1136015"/>
                  </a:lnTo>
                  <a:lnTo>
                    <a:pt x="82326" y="1105504"/>
                  </a:lnTo>
                  <a:lnTo>
                    <a:pt x="51815" y="1105504"/>
                  </a:lnTo>
                  <a:lnTo>
                    <a:pt x="51815" y="1136015"/>
                  </a:lnTo>
                  <a:close/>
                </a:path>
                <a:path w="8727440" h="1506854">
                  <a:moveTo>
                    <a:pt x="86868" y="1023112"/>
                  </a:moveTo>
                  <a:lnTo>
                    <a:pt x="117378" y="1023112"/>
                  </a:lnTo>
                  <a:lnTo>
                    <a:pt x="117378" y="991428"/>
                  </a:lnTo>
                  <a:lnTo>
                    <a:pt x="86868" y="991428"/>
                  </a:lnTo>
                  <a:lnTo>
                    <a:pt x="86868" y="1023112"/>
                  </a:lnTo>
                  <a:close/>
                </a:path>
                <a:path w="8727440" h="1506854">
                  <a:moveTo>
                    <a:pt x="176910" y="1495552"/>
                  </a:moveTo>
                  <a:lnTo>
                    <a:pt x="176910" y="1101725"/>
                  </a:lnTo>
                  <a:lnTo>
                    <a:pt x="176910" y="1095248"/>
                  </a:lnTo>
                  <a:lnTo>
                    <a:pt x="182118" y="1090422"/>
                  </a:lnTo>
                  <a:lnTo>
                    <a:pt x="188214" y="1090422"/>
                  </a:lnTo>
                  <a:lnTo>
                    <a:pt x="369823" y="1090422"/>
                  </a:lnTo>
                  <a:lnTo>
                    <a:pt x="466725" y="1187323"/>
                  </a:lnTo>
                  <a:lnTo>
                    <a:pt x="466725" y="1495552"/>
                  </a:lnTo>
                  <a:lnTo>
                    <a:pt x="466725" y="1502029"/>
                  </a:lnTo>
                  <a:lnTo>
                    <a:pt x="461391" y="1506855"/>
                  </a:lnTo>
                  <a:lnTo>
                    <a:pt x="455422" y="1506855"/>
                  </a:lnTo>
                  <a:lnTo>
                    <a:pt x="188214" y="1506855"/>
                  </a:lnTo>
                  <a:lnTo>
                    <a:pt x="182118" y="1506855"/>
                  </a:lnTo>
                  <a:lnTo>
                    <a:pt x="176910" y="1501648"/>
                  </a:lnTo>
                  <a:lnTo>
                    <a:pt x="176910" y="1495552"/>
                  </a:lnTo>
                  <a:close/>
                </a:path>
                <a:path w="8727440" h="1506854">
                  <a:moveTo>
                    <a:pt x="370332" y="1187958"/>
                  </a:moveTo>
                  <a:lnTo>
                    <a:pt x="465582" y="1187958"/>
                  </a:lnTo>
                  <a:lnTo>
                    <a:pt x="370332" y="1090422"/>
                  </a:lnTo>
                  <a:lnTo>
                    <a:pt x="370332" y="1187958"/>
                  </a:lnTo>
                  <a:close/>
                </a:path>
                <a:path w="8727440" h="1506854">
                  <a:moveTo>
                    <a:pt x="303403" y="1322070"/>
                  </a:moveTo>
                  <a:lnTo>
                    <a:pt x="424434" y="1322070"/>
                  </a:lnTo>
                </a:path>
                <a:path w="8727440" h="1506854">
                  <a:moveTo>
                    <a:pt x="303403" y="1434846"/>
                  </a:moveTo>
                  <a:lnTo>
                    <a:pt x="424434" y="1434846"/>
                  </a:lnTo>
                </a:path>
                <a:path w="8727440" h="1506854">
                  <a:moveTo>
                    <a:pt x="303403" y="1267206"/>
                  </a:moveTo>
                  <a:lnTo>
                    <a:pt x="424434" y="1267206"/>
                  </a:lnTo>
                </a:path>
                <a:path w="8727440" h="1506854">
                  <a:moveTo>
                    <a:pt x="303403" y="1381506"/>
                  </a:moveTo>
                  <a:lnTo>
                    <a:pt x="424434" y="1381506"/>
                  </a:lnTo>
                </a:path>
                <a:path w="8727440" h="1506854">
                  <a:moveTo>
                    <a:pt x="303403" y="1209294"/>
                  </a:moveTo>
                  <a:lnTo>
                    <a:pt x="343281" y="1209294"/>
                  </a:lnTo>
                </a:path>
                <a:path w="8727440" h="1506854">
                  <a:moveTo>
                    <a:pt x="218059" y="1214501"/>
                  </a:moveTo>
                  <a:lnTo>
                    <a:pt x="236347" y="1232662"/>
                  </a:lnTo>
                  <a:lnTo>
                    <a:pt x="281432" y="1187958"/>
                  </a:lnTo>
                </a:path>
                <a:path w="8727440" h="1506854">
                  <a:moveTo>
                    <a:pt x="218059" y="1438529"/>
                  </a:moveTo>
                  <a:lnTo>
                    <a:pt x="236347" y="1456690"/>
                  </a:lnTo>
                  <a:lnTo>
                    <a:pt x="281432" y="1411986"/>
                  </a:lnTo>
                </a:path>
                <a:path w="8727440" h="1506854">
                  <a:moveTo>
                    <a:pt x="227203" y="1299210"/>
                  </a:moveTo>
                  <a:lnTo>
                    <a:pt x="272288" y="1344295"/>
                  </a:lnTo>
                </a:path>
                <a:path w="8727440" h="1506854">
                  <a:moveTo>
                    <a:pt x="272288" y="1299210"/>
                  </a:moveTo>
                  <a:lnTo>
                    <a:pt x="227203" y="1344676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961644" y="3081527"/>
              <a:ext cx="6489700" cy="2543810"/>
            </a:xfrm>
            <a:custGeom>
              <a:avLst/>
              <a:gdLst/>
              <a:ahLst/>
              <a:cxnLst/>
              <a:rect l="l" t="t" r="r" b="b"/>
              <a:pathLst>
                <a:path w="6489700" h="2543810">
                  <a:moveTo>
                    <a:pt x="0" y="2543556"/>
                  </a:moveTo>
                  <a:lnTo>
                    <a:pt x="6489191" y="2543556"/>
                  </a:lnTo>
                  <a:lnTo>
                    <a:pt x="6489191" y="0"/>
                  </a:lnTo>
                  <a:lnTo>
                    <a:pt x="0" y="0"/>
                  </a:lnTo>
                  <a:lnTo>
                    <a:pt x="0" y="2543556"/>
                  </a:lnTo>
                  <a:close/>
                </a:path>
              </a:pathLst>
            </a:custGeom>
            <a:ln w="76199">
              <a:solidFill>
                <a:srgbClr val="DB2BB6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568452" y="3835653"/>
              <a:ext cx="710565" cy="127000"/>
            </a:xfrm>
            <a:custGeom>
              <a:avLst/>
              <a:gdLst/>
              <a:ahLst/>
              <a:cxnLst/>
              <a:rect l="l" t="t" r="r" b="b"/>
              <a:pathLst>
                <a:path w="710565" h="127000">
                  <a:moveTo>
                    <a:pt x="583399" y="0"/>
                  </a:moveTo>
                  <a:lnTo>
                    <a:pt x="583387" y="127000"/>
                  </a:lnTo>
                  <a:lnTo>
                    <a:pt x="690618" y="73406"/>
                  </a:lnTo>
                  <a:lnTo>
                    <a:pt x="601560" y="73406"/>
                  </a:lnTo>
                  <a:lnTo>
                    <a:pt x="606005" y="68961"/>
                  </a:lnTo>
                  <a:lnTo>
                    <a:pt x="606005" y="58039"/>
                  </a:lnTo>
                  <a:lnTo>
                    <a:pt x="601560" y="53594"/>
                  </a:lnTo>
                  <a:lnTo>
                    <a:pt x="690620" y="53594"/>
                  </a:lnTo>
                  <a:lnTo>
                    <a:pt x="583399" y="0"/>
                  </a:lnTo>
                  <a:close/>
                </a:path>
                <a:path w="710565" h="127000">
                  <a:moveTo>
                    <a:pt x="583394" y="53594"/>
                  </a:moveTo>
                  <a:lnTo>
                    <a:pt x="4432" y="53594"/>
                  </a:lnTo>
                  <a:lnTo>
                    <a:pt x="0" y="58039"/>
                  </a:lnTo>
                  <a:lnTo>
                    <a:pt x="0" y="68961"/>
                  </a:lnTo>
                  <a:lnTo>
                    <a:pt x="4432" y="73406"/>
                  </a:lnTo>
                  <a:lnTo>
                    <a:pt x="583392" y="73406"/>
                  </a:lnTo>
                  <a:lnTo>
                    <a:pt x="583394" y="53594"/>
                  </a:lnTo>
                  <a:close/>
                </a:path>
                <a:path w="710565" h="127000">
                  <a:moveTo>
                    <a:pt x="690620" y="53594"/>
                  </a:moveTo>
                  <a:lnTo>
                    <a:pt x="601560" y="53594"/>
                  </a:lnTo>
                  <a:lnTo>
                    <a:pt x="606005" y="58039"/>
                  </a:lnTo>
                  <a:lnTo>
                    <a:pt x="606005" y="68961"/>
                  </a:lnTo>
                  <a:lnTo>
                    <a:pt x="601560" y="73406"/>
                  </a:lnTo>
                  <a:lnTo>
                    <a:pt x="690618" y="73406"/>
                  </a:lnTo>
                  <a:lnTo>
                    <a:pt x="710438" y="63500"/>
                  </a:lnTo>
                  <a:lnTo>
                    <a:pt x="690620" y="535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172212" y="3968495"/>
              <a:ext cx="1077595" cy="996950"/>
            </a:xfrm>
            <a:custGeom>
              <a:avLst/>
              <a:gdLst/>
              <a:ahLst/>
              <a:cxnLst/>
              <a:rect l="l" t="t" r="r" b="b"/>
              <a:pathLst>
                <a:path w="1077595" h="996950">
                  <a:moveTo>
                    <a:pt x="1077468" y="0"/>
                  </a:moveTo>
                  <a:lnTo>
                    <a:pt x="0" y="0"/>
                  </a:lnTo>
                  <a:lnTo>
                    <a:pt x="0" y="996695"/>
                  </a:lnTo>
                  <a:lnTo>
                    <a:pt x="1077468" y="996695"/>
                  </a:lnTo>
                  <a:lnTo>
                    <a:pt x="1077468" y="0"/>
                  </a:lnTo>
                  <a:close/>
                </a:path>
              </a:pathLst>
            </a:custGeom>
            <a:solidFill>
              <a:srgbClr val="05082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 descr=""/>
          <p:cNvSpPr txBox="1"/>
          <p:nvPr/>
        </p:nvSpPr>
        <p:spPr>
          <a:xfrm>
            <a:off x="268325" y="3993895"/>
            <a:ext cx="884555" cy="91884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01099"/>
              </a:lnSpc>
              <a:spcBef>
                <a:spcPts val="95"/>
              </a:spcBef>
            </a:pPr>
            <a:r>
              <a:rPr dirty="0" sz="1150" spc="55" b="1">
                <a:solidFill>
                  <a:srgbClr val="FFFFFF"/>
                </a:solidFill>
                <a:latin typeface="Trebuchet MS"/>
                <a:cs typeface="Trebuchet MS"/>
              </a:rPr>
              <a:t>Import</a:t>
            </a:r>
            <a:r>
              <a:rPr dirty="0" sz="1150" spc="-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50" spc="-20" b="1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150" b="1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dirty="0" sz="1150" spc="1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50" spc="-25" b="1">
                <a:solidFill>
                  <a:srgbClr val="FFFFFF"/>
                </a:solidFill>
                <a:latin typeface="Trebuchet MS"/>
                <a:cs typeface="Trebuchet MS"/>
              </a:rPr>
              <a:t>S3, </a:t>
            </a:r>
            <a:r>
              <a:rPr dirty="0" sz="1150" spc="-10" b="1">
                <a:solidFill>
                  <a:srgbClr val="FFFFFF"/>
                </a:solidFill>
                <a:latin typeface="Trebuchet MS"/>
                <a:cs typeface="Trebuchet MS"/>
              </a:rPr>
              <a:t>Athena, </a:t>
            </a:r>
            <a:r>
              <a:rPr dirty="0" sz="1150" spc="40" b="1">
                <a:solidFill>
                  <a:srgbClr val="FFFFFF"/>
                </a:solidFill>
                <a:latin typeface="Trebuchet MS"/>
                <a:cs typeface="Trebuchet MS"/>
              </a:rPr>
              <a:t>Amazon </a:t>
            </a:r>
            <a:r>
              <a:rPr dirty="0" sz="1200" spc="-10" b="1">
                <a:solidFill>
                  <a:srgbClr val="FFFFFF"/>
                </a:solidFill>
                <a:latin typeface="Trebuchet MS"/>
                <a:cs typeface="Trebuchet MS"/>
              </a:rPr>
              <a:t>Redshift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0" name="object 5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2022,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 spc="5"/>
              <a:t> </a:t>
            </a:r>
            <a:r>
              <a:rPr dirty="0" spc="-25"/>
              <a:t>affiliates.</a:t>
            </a:r>
            <a:r>
              <a:rPr dirty="0" spc="-10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90"/>
              <a:t>Data</a:t>
            </a:r>
            <a:r>
              <a:rPr dirty="0" spc="-415"/>
              <a:t> </a:t>
            </a:r>
            <a:r>
              <a:rPr dirty="0" spc="75"/>
              <a:t>labeling</a:t>
            </a:r>
            <a:r>
              <a:rPr dirty="0" spc="-405"/>
              <a:t> </a:t>
            </a:r>
            <a:r>
              <a:rPr dirty="0" spc="-10"/>
              <a:t>challenges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976240" y="3874770"/>
            <a:ext cx="202183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85" b="1">
                <a:solidFill>
                  <a:srgbClr val="289EFF"/>
                </a:solidFill>
                <a:latin typeface="Trebuchet MS"/>
                <a:cs typeface="Trebuchet MS"/>
              </a:rPr>
              <a:t>High</a:t>
            </a:r>
            <a:r>
              <a:rPr dirty="0" sz="2400" spc="-105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2400" spc="-20" b="1">
                <a:solidFill>
                  <a:srgbClr val="289EFF"/>
                </a:solidFill>
                <a:latin typeface="Trebuchet MS"/>
                <a:cs typeface="Trebuchet MS"/>
              </a:rPr>
              <a:t>accuracy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636389" y="4548073"/>
            <a:ext cx="2701925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73660">
              <a:lnSpc>
                <a:spcPct val="100000"/>
              </a:lnSpc>
              <a:spcBef>
                <a:spcPts val="105"/>
              </a:spcBef>
            </a:pPr>
            <a:r>
              <a:rPr dirty="0" sz="2000" spc="145">
                <a:solidFill>
                  <a:srgbClr val="FFFFFF"/>
                </a:solidFill>
                <a:latin typeface="Trebuchet MS"/>
                <a:cs typeface="Trebuchet MS"/>
              </a:rPr>
              <a:t>ML</a:t>
            </a:r>
            <a:r>
              <a:rPr dirty="0" sz="2000" spc="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models</a:t>
            </a:r>
            <a:r>
              <a:rPr dirty="0" sz="2000" spc="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depend</a:t>
            </a:r>
            <a:r>
              <a:rPr dirty="0" sz="2000" spc="60">
                <a:solidFill>
                  <a:srgbClr val="FFFFFF"/>
                </a:solidFill>
                <a:latin typeface="Trebuchet MS"/>
                <a:cs typeface="Trebuchet MS"/>
              </a:rPr>
              <a:t> on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accurately</a:t>
            </a:r>
            <a:r>
              <a:rPr dirty="0" sz="20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labeled</a:t>
            </a:r>
            <a:r>
              <a:rPr dirty="0" sz="20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560054" y="3910329"/>
            <a:ext cx="23869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289EFF"/>
                </a:solidFill>
                <a:latin typeface="Trebuchet MS"/>
                <a:cs typeface="Trebuchet MS"/>
              </a:rPr>
              <a:t>Time</a:t>
            </a:r>
            <a:r>
              <a:rPr dirty="0" sz="2400" spc="-114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2400" spc="35" b="1">
                <a:solidFill>
                  <a:srgbClr val="289EFF"/>
                </a:solidFill>
                <a:latin typeface="Trebuchet MS"/>
                <a:cs typeface="Trebuchet MS"/>
              </a:rPr>
              <a:t>consuming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250681" y="4584319"/>
            <a:ext cx="3004820" cy="940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127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Building</a:t>
            </a:r>
            <a:r>
              <a:rPr dirty="0" sz="2000" spc="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training</a:t>
            </a:r>
            <a:r>
              <a:rPr dirty="0" sz="2000" spc="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datasets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takes</a:t>
            </a:r>
            <a:r>
              <a:rPr dirty="0" sz="20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65">
                <a:solidFill>
                  <a:srgbClr val="FFFFFF"/>
                </a:solidFill>
                <a:latin typeface="Trebuchet MS"/>
                <a:cs typeface="Trebuchet MS"/>
              </a:rPr>
              <a:t>up</a:t>
            </a:r>
            <a:r>
              <a:rPr dirty="0" sz="20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0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305">
                <a:solidFill>
                  <a:srgbClr val="FFFFFF"/>
                </a:solidFill>
                <a:latin typeface="Trebuchet MS"/>
                <a:cs typeface="Trebuchet MS"/>
              </a:rPr>
              <a:t>80%</a:t>
            </a:r>
            <a:r>
              <a:rPr dirty="0" sz="20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0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0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scientist’s</a:t>
            </a:r>
            <a:r>
              <a:rPr dirty="0" sz="20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time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1481161" y="1941663"/>
            <a:ext cx="1379855" cy="1546860"/>
            <a:chOff x="1481161" y="1941663"/>
            <a:chExt cx="1379855" cy="1546860"/>
          </a:xfrm>
        </p:grpSpPr>
        <p:sp>
          <p:nvSpPr>
            <p:cNvPr id="8" name="object 8" descr=""/>
            <p:cNvSpPr/>
            <p:nvPr/>
          </p:nvSpPr>
          <p:spPr>
            <a:xfrm>
              <a:off x="2153539" y="2117598"/>
              <a:ext cx="521970" cy="552450"/>
            </a:xfrm>
            <a:custGeom>
              <a:avLst/>
              <a:gdLst/>
              <a:ahLst/>
              <a:cxnLst/>
              <a:rect l="l" t="t" r="r" b="b"/>
              <a:pathLst>
                <a:path w="521969" h="552450">
                  <a:moveTo>
                    <a:pt x="48894" y="439165"/>
                  </a:moveTo>
                  <a:lnTo>
                    <a:pt x="59309" y="451992"/>
                  </a:lnTo>
                  <a:lnTo>
                    <a:pt x="69850" y="464819"/>
                  </a:lnTo>
                  <a:lnTo>
                    <a:pt x="80263" y="477647"/>
                  </a:lnTo>
                  <a:lnTo>
                    <a:pt x="152654" y="438276"/>
                  </a:lnTo>
                  <a:lnTo>
                    <a:pt x="164782" y="446692"/>
                  </a:lnTo>
                  <a:lnTo>
                    <a:pt x="177482" y="453977"/>
                  </a:lnTo>
                  <a:lnTo>
                    <a:pt x="190658" y="460047"/>
                  </a:lnTo>
                  <a:lnTo>
                    <a:pt x="204216" y="464819"/>
                  </a:lnTo>
                  <a:lnTo>
                    <a:pt x="219075" y="549275"/>
                  </a:lnTo>
                  <a:lnTo>
                    <a:pt x="235585" y="550163"/>
                  </a:lnTo>
                  <a:lnTo>
                    <a:pt x="252222" y="551052"/>
                  </a:lnTo>
                  <a:lnTo>
                    <a:pt x="267843" y="551941"/>
                  </a:lnTo>
                  <a:lnTo>
                    <a:pt x="293243" y="470407"/>
                  </a:lnTo>
                  <a:lnTo>
                    <a:pt x="307447" y="467123"/>
                  </a:lnTo>
                  <a:lnTo>
                    <a:pt x="321246" y="462803"/>
                  </a:lnTo>
                  <a:lnTo>
                    <a:pt x="334569" y="457459"/>
                  </a:lnTo>
                  <a:lnTo>
                    <a:pt x="347344" y="451103"/>
                  </a:lnTo>
                  <a:lnTo>
                    <a:pt x="414528" y="499744"/>
                  </a:lnTo>
                  <a:lnTo>
                    <a:pt x="426719" y="488696"/>
                  </a:lnTo>
                  <a:lnTo>
                    <a:pt x="438912" y="477647"/>
                  </a:lnTo>
                  <a:lnTo>
                    <a:pt x="451104" y="466725"/>
                  </a:lnTo>
                  <a:lnTo>
                    <a:pt x="413638" y="390651"/>
                  </a:lnTo>
                  <a:lnTo>
                    <a:pt x="421624" y="377930"/>
                  </a:lnTo>
                  <a:lnTo>
                    <a:pt x="428561" y="364601"/>
                  </a:lnTo>
                  <a:lnTo>
                    <a:pt x="434355" y="350772"/>
                  </a:lnTo>
                  <a:lnTo>
                    <a:pt x="438912" y="336550"/>
                  </a:lnTo>
                  <a:lnTo>
                    <a:pt x="519175" y="320928"/>
                  </a:lnTo>
                  <a:lnTo>
                    <a:pt x="520065" y="303529"/>
                  </a:lnTo>
                  <a:lnTo>
                    <a:pt x="520954" y="286130"/>
                  </a:lnTo>
                  <a:lnTo>
                    <a:pt x="521843" y="268604"/>
                  </a:lnTo>
                  <a:lnTo>
                    <a:pt x="444119" y="242062"/>
                  </a:lnTo>
                  <a:lnTo>
                    <a:pt x="441047" y="227103"/>
                  </a:lnTo>
                  <a:lnTo>
                    <a:pt x="436975" y="212502"/>
                  </a:lnTo>
                  <a:lnTo>
                    <a:pt x="431903" y="198235"/>
                  </a:lnTo>
                  <a:lnTo>
                    <a:pt x="425831" y="184276"/>
                  </a:lnTo>
                  <a:lnTo>
                    <a:pt x="472059" y="113664"/>
                  </a:lnTo>
                  <a:lnTo>
                    <a:pt x="461644" y="100837"/>
                  </a:lnTo>
                  <a:lnTo>
                    <a:pt x="451104" y="88011"/>
                  </a:lnTo>
                  <a:lnTo>
                    <a:pt x="440690" y="75184"/>
                  </a:lnTo>
                  <a:lnTo>
                    <a:pt x="368300" y="114680"/>
                  </a:lnTo>
                  <a:lnTo>
                    <a:pt x="356050" y="106249"/>
                  </a:lnTo>
                  <a:lnTo>
                    <a:pt x="343074" y="98853"/>
                  </a:lnTo>
                  <a:lnTo>
                    <a:pt x="329598" y="92481"/>
                  </a:lnTo>
                  <a:lnTo>
                    <a:pt x="315849" y="87122"/>
                  </a:lnTo>
                  <a:lnTo>
                    <a:pt x="301117" y="2793"/>
                  </a:lnTo>
                  <a:lnTo>
                    <a:pt x="285369" y="1904"/>
                  </a:lnTo>
                  <a:lnTo>
                    <a:pt x="268731" y="1015"/>
                  </a:lnTo>
                  <a:lnTo>
                    <a:pt x="252222" y="0"/>
                  </a:lnTo>
                  <a:lnTo>
                    <a:pt x="227711" y="80772"/>
                  </a:lnTo>
                  <a:lnTo>
                    <a:pt x="213494" y="83982"/>
                  </a:lnTo>
                  <a:lnTo>
                    <a:pt x="199612" y="88264"/>
                  </a:lnTo>
                  <a:lnTo>
                    <a:pt x="186062" y="93595"/>
                  </a:lnTo>
                  <a:lnTo>
                    <a:pt x="172847" y="99949"/>
                  </a:lnTo>
                  <a:lnTo>
                    <a:pt x="106425" y="51435"/>
                  </a:lnTo>
                  <a:lnTo>
                    <a:pt x="96012" y="66039"/>
                  </a:lnTo>
                  <a:lnTo>
                    <a:pt x="83819" y="77088"/>
                  </a:lnTo>
                  <a:lnTo>
                    <a:pt x="71500" y="88011"/>
                  </a:lnTo>
                  <a:lnTo>
                    <a:pt x="108204" y="164084"/>
                  </a:lnTo>
                  <a:lnTo>
                    <a:pt x="100204" y="177375"/>
                  </a:lnTo>
                  <a:lnTo>
                    <a:pt x="93170" y="190976"/>
                  </a:lnTo>
                  <a:lnTo>
                    <a:pt x="87112" y="204910"/>
                  </a:lnTo>
                  <a:lnTo>
                    <a:pt x="82042" y="219201"/>
                  </a:lnTo>
                  <a:lnTo>
                    <a:pt x="2667" y="234696"/>
                  </a:lnTo>
                  <a:lnTo>
                    <a:pt x="1778" y="251205"/>
                  </a:lnTo>
                  <a:lnTo>
                    <a:pt x="888" y="267715"/>
                  </a:lnTo>
                  <a:lnTo>
                    <a:pt x="0" y="285114"/>
                  </a:lnTo>
                  <a:lnTo>
                    <a:pt x="77724" y="311785"/>
                  </a:lnTo>
                  <a:lnTo>
                    <a:pt x="80795" y="326743"/>
                  </a:lnTo>
                  <a:lnTo>
                    <a:pt x="84867" y="341344"/>
                  </a:lnTo>
                  <a:lnTo>
                    <a:pt x="89939" y="355611"/>
                  </a:lnTo>
                  <a:lnTo>
                    <a:pt x="96012" y="369569"/>
                  </a:lnTo>
                  <a:lnTo>
                    <a:pt x="48894" y="439165"/>
                  </a:lnTo>
                  <a:close/>
                </a:path>
              </a:pathLst>
            </a:custGeom>
            <a:ln w="19812">
              <a:solidFill>
                <a:srgbClr val="0D9F9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00605" y="2275459"/>
              <a:ext cx="229869" cy="240537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2062607" y="1951569"/>
              <a:ext cx="777240" cy="557530"/>
            </a:xfrm>
            <a:custGeom>
              <a:avLst/>
              <a:gdLst/>
              <a:ahLst/>
              <a:cxnLst/>
              <a:rect l="l" t="t" r="r" b="b"/>
              <a:pathLst>
                <a:path w="777239" h="557530">
                  <a:moveTo>
                    <a:pt x="0" y="202477"/>
                  </a:moveTo>
                  <a:lnTo>
                    <a:pt x="41152" y="144694"/>
                  </a:lnTo>
                  <a:lnTo>
                    <a:pt x="68503" y="116441"/>
                  </a:lnTo>
                  <a:lnTo>
                    <a:pt x="99932" y="89607"/>
                  </a:lnTo>
                  <a:lnTo>
                    <a:pt x="135109" y="64933"/>
                  </a:lnTo>
                  <a:lnTo>
                    <a:pt x="173706" y="43164"/>
                  </a:lnTo>
                  <a:lnTo>
                    <a:pt x="215392" y="25043"/>
                  </a:lnTo>
                  <a:lnTo>
                    <a:pt x="259838" y="11312"/>
                  </a:lnTo>
                  <a:lnTo>
                    <a:pt x="306715" y="2717"/>
                  </a:lnTo>
                  <a:lnTo>
                    <a:pt x="355694" y="0"/>
                  </a:lnTo>
                  <a:lnTo>
                    <a:pt x="406445" y="3903"/>
                  </a:lnTo>
                  <a:lnTo>
                    <a:pt x="458639" y="15172"/>
                  </a:lnTo>
                  <a:lnTo>
                    <a:pt x="511947" y="34549"/>
                  </a:lnTo>
                  <a:lnTo>
                    <a:pt x="566038" y="62777"/>
                  </a:lnTo>
                  <a:lnTo>
                    <a:pt x="624824" y="106871"/>
                  </a:lnTo>
                  <a:lnTo>
                    <a:pt x="653805" y="135513"/>
                  </a:lnTo>
                  <a:lnTo>
                    <a:pt x="681481" y="168300"/>
                  </a:lnTo>
                  <a:lnTo>
                    <a:pt x="707078" y="205046"/>
                  </a:lnTo>
                  <a:lnTo>
                    <a:pt x="729821" y="245562"/>
                  </a:lnTo>
                  <a:lnTo>
                    <a:pt x="748936" y="289661"/>
                  </a:lnTo>
                  <a:lnTo>
                    <a:pt x="763650" y="337154"/>
                  </a:lnTo>
                  <a:lnTo>
                    <a:pt x="773189" y="387854"/>
                  </a:lnTo>
                  <a:lnTo>
                    <a:pt x="776779" y="441573"/>
                  </a:lnTo>
                  <a:lnTo>
                    <a:pt x="773646" y="498122"/>
                  </a:lnTo>
                  <a:lnTo>
                    <a:pt x="763016" y="557315"/>
                  </a:lnTo>
                </a:path>
              </a:pathLst>
            </a:custGeom>
            <a:ln w="19812">
              <a:solidFill>
                <a:srgbClr val="0D9F9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97048" y="2451481"/>
              <a:ext cx="63881" cy="64389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1994169" y="2286762"/>
              <a:ext cx="785495" cy="555625"/>
            </a:xfrm>
            <a:custGeom>
              <a:avLst/>
              <a:gdLst/>
              <a:ahLst/>
              <a:cxnLst/>
              <a:rect l="l" t="t" r="r" b="b"/>
              <a:pathLst>
                <a:path w="785494" h="555625">
                  <a:moveTo>
                    <a:pt x="396097" y="555625"/>
                  </a:moveTo>
                  <a:lnTo>
                    <a:pt x="449467" y="555143"/>
                  </a:lnTo>
                  <a:lnTo>
                    <a:pt x="500478" y="548071"/>
                  </a:lnTo>
                  <a:lnTo>
                    <a:pt x="548812" y="535108"/>
                  </a:lnTo>
                  <a:lnTo>
                    <a:pt x="594150" y="516956"/>
                  </a:lnTo>
                  <a:lnTo>
                    <a:pt x="636174" y="494315"/>
                  </a:lnTo>
                  <a:lnTo>
                    <a:pt x="674568" y="467888"/>
                  </a:lnTo>
                  <a:lnTo>
                    <a:pt x="709013" y="438374"/>
                  </a:lnTo>
                  <a:lnTo>
                    <a:pt x="739192" y="406476"/>
                  </a:lnTo>
                  <a:lnTo>
                    <a:pt x="764786" y="372893"/>
                  </a:lnTo>
                  <a:lnTo>
                    <a:pt x="785479" y="338327"/>
                  </a:lnTo>
                </a:path>
                <a:path w="785494" h="555625">
                  <a:moveTo>
                    <a:pt x="13319" y="218312"/>
                  </a:moveTo>
                  <a:lnTo>
                    <a:pt x="3653" y="168253"/>
                  </a:lnTo>
                  <a:lnTo>
                    <a:pt x="0" y="115014"/>
                  </a:lnTo>
                  <a:lnTo>
                    <a:pt x="3228" y="58846"/>
                  </a:lnTo>
                  <a:lnTo>
                    <a:pt x="14208" y="0"/>
                  </a:lnTo>
                </a:path>
              </a:pathLst>
            </a:custGeom>
            <a:ln w="19812">
              <a:solidFill>
                <a:srgbClr val="0D9F9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969516" y="2265553"/>
              <a:ext cx="64135" cy="64769"/>
            </a:xfrm>
            <a:custGeom>
              <a:avLst/>
              <a:gdLst/>
              <a:ahLst/>
              <a:cxnLst/>
              <a:rect l="l" t="t" r="r" b="b"/>
              <a:pathLst>
                <a:path w="64135" h="64769">
                  <a:moveTo>
                    <a:pt x="42925" y="0"/>
                  </a:moveTo>
                  <a:lnTo>
                    <a:pt x="6984" y="22479"/>
                  </a:lnTo>
                  <a:lnTo>
                    <a:pt x="0" y="48513"/>
                  </a:lnTo>
                  <a:lnTo>
                    <a:pt x="36829" y="26162"/>
                  </a:lnTo>
                  <a:lnTo>
                    <a:pt x="57784" y="64388"/>
                  </a:lnTo>
                  <a:lnTo>
                    <a:pt x="63881" y="38226"/>
                  </a:lnTo>
                  <a:lnTo>
                    <a:pt x="42925" y="0"/>
                  </a:lnTo>
                  <a:close/>
                </a:path>
              </a:pathLst>
            </a:custGeom>
            <a:solidFill>
              <a:srgbClr val="0D9F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491067" y="2613142"/>
              <a:ext cx="765175" cy="783590"/>
            </a:xfrm>
            <a:custGeom>
              <a:avLst/>
              <a:gdLst/>
              <a:ahLst/>
              <a:cxnLst/>
              <a:rect l="l" t="t" r="r" b="b"/>
              <a:pathLst>
                <a:path w="765175" h="783589">
                  <a:moveTo>
                    <a:pt x="764960" y="184794"/>
                  </a:moveTo>
                  <a:lnTo>
                    <a:pt x="720480" y="129574"/>
                  </a:lnTo>
                  <a:lnTo>
                    <a:pt x="692296" y="103118"/>
                  </a:lnTo>
                  <a:lnTo>
                    <a:pt x="660534" y="78297"/>
                  </a:lnTo>
                  <a:lnTo>
                    <a:pt x="625482" y="55758"/>
                  </a:lnTo>
                  <a:lnTo>
                    <a:pt x="587429" y="36150"/>
                  </a:lnTo>
                  <a:lnTo>
                    <a:pt x="546663" y="20122"/>
                  </a:lnTo>
                  <a:lnTo>
                    <a:pt x="503473" y="8322"/>
                  </a:lnTo>
                  <a:lnTo>
                    <a:pt x="458148" y="1398"/>
                  </a:lnTo>
                  <a:lnTo>
                    <a:pt x="410976" y="0"/>
                  </a:lnTo>
                  <a:lnTo>
                    <a:pt x="362246" y="4774"/>
                  </a:lnTo>
                  <a:lnTo>
                    <a:pt x="312246" y="16370"/>
                  </a:lnTo>
                  <a:lnTo>
                    <a:pt x="261264" y="35435"/>
                  </a:lnTo>
                  <a:lnTo>
                    <a:pt x="209589" y="62620"/>
                  </a:lnTo>
                  <a:lnTo>
                    <a:pt x="175694" y="86006"/>
                  </a:lnTo>
                  <a:lnTo>
                    <a:pt x="141668" y="115315"/>
                  </a:lnTo>
                  <a:lnTo>
                    <a:pt x="108702" y="150276"/>
                  </a:lnTo>
                  <a:lnTo>
                    <a:pt x="77985" y="190620"/>
                  </a:lnTo>
                  <a:lnTo>
                    <a:pt x="50710" y="236078"/>
                  </a:lnTo>
                  <a:lnTo>
                    <a:pt x="28067" y="286380"/>
                  </a:lnTo>
                  <a:lnTo>
                    <a:pt x="11245" y="341257"/>
                  </a:lnTo>
                  <a:lnTo>
                    <a:pt x="1436" y="400440"/>
                  </a:lnTo>
                  <a:lnTo>
                    <a:pt x="0" y="440371"/>
                  </a:lnTo>
                  <a:lnTo>
                    <a:pt x="9564" y="538822"/>
                  </a:lnTo>
                  <a:lnTo>
                    <a:pt x="50942" y="663776"/>
                  </a:lnTo>
                  <a:lnTo>
                    <a:pt x="144946" y="783218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39264" y="2711958"/>
              <a:ext cx="63881" cy="64896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1771523" y="2902458"/>
              <a:ext cx="593090" cy="575945"/>
            </a:xfrm>
            <a:custGeom>
              <a:avLst/>
              <a:gdLst/>
              <a:ahLst/>
              <a:cxnLst/>
              <a:rect l="l" t="t" r="r" b="b"/>
              <a:pathLst>
                <a:path w="593089" h="575945">
                  <a:moveTo>
                    <a:pt x="0" y="537337"/>
                  </a:moveTo>
                  <a:lnTo>
                    <a:pt x="41013" y="553990"/>
                  </a:lnTo>
                  <a:lnTo>
                    <a:pt x="84597" y="566431"/>
                  </a:lnTo>
                  <a:lnTo>
                    <a:pt x="130444" y="573962"/>
                  </a:lnTo>
                  <a:lnTo>
                    <a:pt x="178244" y="575881"/>
                  </a:lnTo>
                  <a:lnTo>
                    <a:pt x="227687" y="571490"/>
                  </a:lnTo>
                  <a:lnTo>
                    <a:pt x="278463" y="560089"/>
                  </a:lnTo>
                  <a:lnTo>
                    <a:pt x="330263" y="540979"/>
                  </a:lnTo>
                  <a:lnTo>
                    <a:pt x="382777" y="513461"/>
                  </a:lnTo>
                  <a:lnTo>
                    <a:pt x="438272" y="472206"/>
                  </a:lnTo>
                  <a:lnTo>
                    <a:pt x="465800" y="445630"/>
                  </a:lnTo>
                  <a:lnTo>
                    <a:pt x="492293" y="415302"/>
                  </a:lnTo>
                  <a:lnTo>
                    <a:pt x="517085" y="381382"/>
                  </a:lnTo>
                  <a:lnTo>
                    <a:pt x="539508" y="344031"/>
                  </a:lnTo>
                  <a:lnTo>
                    <a:pt x="558897" y="303410"/>
                  </a:lnTo>
                  <a:lnTo>
                    <a:pt x="574584" y="259679"/>
                  </a:lnTo>
                  <a:lnTo>
                    <a:pt x="585903" y="212999"/>
                  </a:lnTo>
                  <a:lnTo>
                    <a:pt x="592188" y="163531"/>
                  </a:lnTo>
                  <a:lnTo>
                    <a:pt x="592771" y="111434"/>
                  </a:lnTo>
                  <a:lnTo>
                    <a:pt x="586986" y="56870"/>
                  </a:lnTo>
                  <a:lnTo>
                    <a:pt x="574166" y="0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751584" y="3414522"/>
              <a:ext cx="62230" cy="67945"/>
            </a:xfrm>
            <a:custGeom>
              <a:avLst/>
              <a:gdLst/>
              <a:ahLst/>
              <a:cxnLst/>
              <a:rect l="l" t="t" r="r" b="b"/>
              <a:pathLst>
                <a:path w="62230" h="67945">
                  <a:moveTo>
                    <a:pt x="39370" y="0"/>
                  </a:moveTo>
                  <a:lnTo>
                    <a:pt x="0" y="15493"/>
                  </a:lnTo>
                  <a:lnTo>
                    <a:pt x="15748" y="56641"/>
                  </a:lnTo>
                  <a:lnTo>
                    <a:pt x="38481" y="67690"/>
                  </a:lnTo>
                  <a:lnTo>
                    <a:pt x="22733" y="26542"/>
                  </a:lnTo>
                  <a:lnTo>
                    <a:pt x="62230" y="10032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736471" y="2846070"/>
              <a:ext cx="381635" cy="400685"/>
            </a:xfrm>
            <a:custGeom>
              <a:avLst/>
              <a:gdLst/>
              <a:ahLst/>
              <a:cxnLst/>
              <a:rect l="l" t="t" r="r" b="b"/>
              <a:pathLst>
                <a:path w="381635" h="400685">
                  <a:moveTo>
                    <a:pt x="0" y="0"/>
                  </a:moveTo>
                  <a:lnTo>
                    <a:pt x="381127" y="400176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2501" y="2830957"/>
              <a:ext cx="104140" cy="111125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25777" y="3149346"/>
              <a:ext cx="104140" cy="109727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1736471" y="2846070"/>
              <a:ext cx="381635" cy="400685"/>
            </a:xfrm>
            <a:custGeom>
              <a:avLst/>
              <a:gdLst/>
              <a:ahLst/>
              <a:cxnLst/>
              <a:rect l="l" t="t" r="r" b="b"/>
              <a:pathLst>
                <a:path w="381635" h="400685">
                  <a:moveTo>
                    <a:pt x="0" y="400176"/>
                  </a:moveTo>
                  <a:lnTo>
                    <a:pt x="381127" y="0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2501" y="3149346"/>
              <a:ext cx="104140" cy="109727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25777" y="2830957"/>
              <a:ext cx="104140" cy="111125"/>
            </a:xfrm>
            <a:prstGeom prst="rect">
              <a:avLst/>
            </a:prstGeom>
          </p:spPr>
        </p:pic>
      </p:grpSp>
      <p:sp>
        <p:nvSpPr>
          <p:cNvPr id="24" name="object 24" descr=""/>
          <p:cNvSpPr/>
          <p:nvPr/>
        </p:nvSpPr>
        <p:spPr>
          <a:xfrm>
            <a:off x="9883902" y="2713482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 h="0">
                <a:moveTo>
                  <a:pt x="199644" y="0"/>
                </a:moveTo>
                <a:lnTo>
                  <a:pt x="0" y="0"/>
                </a:lnTo>
              </a:path>
            </a:pathLst>
          </a:custGeom>
          <a:ln w="19812">
            <a:solidFill>
              <a:srgbClr val="F0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8960357" y="2207514"/>
            <a:ext cx="1264920" cy="508000"/>
          </a:xfrm>
          <a:custGeom>
            <a:avLst/>
            <a:gdLst/>
            <a:ahLst/>
            <a:cxnLst/>
            <a:rect l="l" t="t" r="r" b="b"/>
            <a:pathLst>
              <a:path w="1264920" h="508000">
                <a:moveTo>
                  <a:pt x="1127760" y="80772"/>
                </a:moveTo>
                <a:lnTo>
                  <a:pt x="850392" y="82296"/>
                </a:lnTo>
              </a:path>
              <a:path w="1264920" h="508000">
                <a:moveTo>
                  <a:pt x="783336" y="80772"/>
                </a:moveTo>
                <a:lnTo>
                  <a:pt x="504444" y="82296"/>
                </a:lnTo>
              </a:path>
              <a:path w="1264920" h="508000">
                <a:moveTo>
                  <a:pt x="1193546" y="80772"/>
                </a:moveTo>
                <a:lnTo>
                  <a:pt x="1236726" y="80772"/>
                </a:lnTo>
                <a:lnTo>
                  <a:pt x="1247108" y="82825"/>
                </a:lnTo>
                <a:lnTo>
                  <a:pt x="1255585" y="88439"/>
                </a:lnTo>
                <a:lnTo>
                  <a:pt x="1261300" y="96791"/>
                </a:lnTo>
                <a:lnTo>
                  <a:pt x="1263396" y="107061"/>
                </a:lnTo>
                <a:lnTo>
                  <a:pt x="1263396" y="220345"/>
                </a:lnTo>
                <a:lnTo>
                  <a:pt x="0" y="220980"/>
                </a:lnTo>
                <a:lnTo>
                  <a:pt x="0" y="107314"/>
                </a:lnTo>
                <a:lnTo>
                  <a:pt x="2093" y="97045"/>
                </a:lnTo>
                <a:lnTo>
                  <a:pt x="7794" y="88693"/>
                </a:lnTo>
                <a:lnTo>
                  <a:pt x="16234" y="83079"/>
                </a:lnTo>
                <a:lnTo>
                  <a:pt x="26543" y="81025"/>
                </a:lnTo>
                <a:lnTo>
                  <a:pt x="94361" y="81025"/>
                </a:lnTo>
              </a:path>
              <a:path w="1264920" h="508000">
                <a:moveTo>
                  <a:pt x="438912" y="80772"/>
                </a:moveTo>
                <a:lnTo>
                  <a:pt x="160020" y="82296"/>
                </a:lnTo>
              </a:path>
              <a:path w="1264920" h="508000">
                <a:moveTo>
                  <a:pt x="94488" y="155448"/>
                </a:moveTo>
                <a:lnTo>
                  <a:pt x="94488" y="0"/>
                </a:lnTo>
              </a:path>
              <a:path w="1264920" h="508000">
                <a:moveTo>
                  <a:pt x="438912" y="155448"/>
                </a:moveTo>
                <a:lnTo>
                  <a:pt x="438912" y="0"/>
                </a:lnTo>
              </a:path>
              <a:path w="1264920" h="508000">
                <a:moveTo>
                  <a:pt x="1127760" y="155448"/>
                </a:moveTo>
                <a:lnTo>
                  <a:pt x="1127760" y="0"/>
                </a:lnTo>
              </a:path>
              <a:path w="1264920" h="508000">
                <a:moveTo>
                  <a:pt x="783336" y="155448"/>
                </a:moveTo>
                <a:lnTo>
                  <a:pt x="783336" y="0"/>
                </a:lnTo>
              </a:path>
              <a:path w="1264920" h="508000">
                <a:moveTo>
                  <a:pt x="1263396" y="220980"/>
                </a:moveTo>
                <a:lnTo>
                  <a:pt x="1264920" y="507491"/>
                </a:lnTo>
              </a:path>
            </a:pathLst>
          </a:custGeom>
          <a:ln w="19812">
            <a:solidFill>
              <a:srgbClr val="F0F1F1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6" name="object 26" descr=""/>
          <p:cNvGrpSpPr/>
          <p:nvPr/>
        </p:nvGrpSpPr>
        <p:grpSpPr>
          <a:xfrm>
            <a:off x="8951976" y="2551176"/>
            <a:ext cx="1572895" cy="1021080"/>
            <a:chOff x="8951976" y="2551176"/>
            <a:chExt cx="1572895" cy="1021080"/>
          </a:xfrm>
        </p:grpSpPr>
        <p:sp>
          <p:nvSpPr>
            <p:cNvPr id="27" name="object 27" descr=""/>
            <p:cNvSpPr/>
            <p:nvPr/>
          </p:nvSpPr>
          <p:spPr>
            <a:xfrm>
              <a:off x="8961882" y="2561082"/>
              <a:ext cx="861060" cy="711835"/>
            </a:xfrm>
            <a:custGeom>
              <a:avLst/>
              <a:gdLst/>
              <a:ahLst/>
              <a:cxnLst/>
              <a:rect l="l" t="t" r="r" b="b"/>
              <a:pathLst>
                <a:path w="861059" h="711835">
                  <a:moveTo>
                    <a:pt x="339851" y="152400"/>
                  </a:moveTo>
                  <a:lnTo>
                    <a:pt x="140208" y="152400"/>
                  </a:lnTo>
                </a:path>
                <a:path w="861059" h="711835">
                  <a:moveTo>
                    <a:pt x="600456" y="152400"/>
                  </a:moveTo>
                  <a:lnTo>
                    <a:pt x="400812" y="152400"/>
                  </a:lnTo>
                </a:path>
                <a:path w="861059" h="711835">
                  <a:moveTo>
                    <a:pt x="861060" y="152400"/>
                  </a:moveTo>
                  <a:lnTo>
                    <a:pt x="661416" y="152400"/>
                  </a:lnTo>
                </a:path>
                <a:path w="861059" h="711835">
                  <a:moveTo>
                    <a:pt x="339851" y="281939"/>
                  </a:moveTo>
                  <a:lnTo>
                    <a:pt x="140208" y="281939"/>
                  </a:lnTo>
                </a:path>
                <a:path w="861059" h="711835">
                  <a:moveTo>
                    <a:pt x="600456" y="281939"/>
                  </a:moveTo>
                  <a:lnTo>
                    <a:pt x="400812" y="281939"/>
                  </a:lnTo>
                </a:path>
                <a:path w="861059" h="711835">
                  <a:moveTo>
                    <a:pt x="836676" y="281939"/>
                  </a:moveTo>
                  <a:lnTo>
                    <a:pt x="661416" y="281939"/>
                  </a:lnTo>
                </a:path>
                <a:path w="861059" h="711835">
                  <a:moveTo>
                    <a:pt x="339851" y="413003"/>
                  </a:moveTo>
                  <a:lnTo>
                    <a:pt x="140208" y="413003"/>
                  </a:lnTo>
                </a:path>
                <a:path w="861059" h="711835">
                  <a:moveTo>
                    <a:pt x="600456" y="413003"/>
                  </a:moveTo>
                  <a:lnTo>
                    <a:pt x="400812" y="413003"/>
                  </a:lnTo>
                </a:path>
                <a:path w="861059" h="711835">
                  <a:moveTo>
                    <a:pt x="751332" y="413003"/>
                  </a:moveTo>
                  <a:lnTo>
                    <a:pt x="661416" y="413003"/>
                  </a:lnTo>
                </a:path>
                <a:path w="861059" h="711835">
                  <a:moveTo>
                    <a:pt x="339851" y="544067"/>
                  </a:moveTo>
                  <a:lnTo>
                    <a:pt x="140208" y="544067"/>
                  </a:lnTo>
                </a:path>
                <a:path w="861059" h="711835">
                  <a:moveTo>
                    <a:pt x="600456" y="544067"/>
                  </a:moveTo>
                  <a:lnTo>
                    <a:pt x="400812" y="544067"/>
                  </a:lnTo>
                </a:path>
                <a:path w="861059" h="711835">
                  <a:moveTo>
                    <a:pt x="705612" y="544067"/>
                  </a:moveTo>
                  <a:lnTo>
                    <a:pt x="661416" y="544067"/>
                  </a:lnTo>
                </a:path>
                <a:path w="861059" h="711835">
                  <a:moveTo>
                    <a:pt x="685800" y="711707"/>
                  </a:moveTo>
                  <a:lnTo>
                    <a:pt x="26543" y="711707"/>
                  </a:lnTo>
                  <a:lnTo>
                    <a:pt x="16234" y="709614"/>
                  </a:lnTo>
                  <a:lnTo>
                    <a:pt x="7794" y="703913"/>
                  </a:lnTo>
                  <a:lnTo>
                    <a:pt x="2093" y="695473"/>
                  </a:lnTo>
                  <a:lnTo>
                    <a:pt x="0" y="685164"/>
                  </a:lnTo>
                  <a:lnTo>
                    <a:pt x="0" y="26542"/>
                  </a:lnTo>
                  <a:lnTo>
                    <a:pt x="2093" y="16234"/>
                  </a:lnTo>
                  <a:lnTo>
                    <a:pt x="7794" y="7794"/>
                  </a:lnTo>
                  <a:lnTo>
                    <a:pt x="16234" y="2093"/>
                  </a:lnTo>
                  <a:lnTo>
                    <a:pt x="26543" y="0"/>
                  </a:lnTo>
                  <a:lnTo>
                    <a:pt x="95250" y="0"/>
                  </a:lnTo>
                </a:path>
              </a:pathLst>
            </a:custGeom>
            <a:ln w="19812">
              <a:solidFill>
                <a:srgbClr val="F0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9795510" y="2843022"/>
              <a:ext cx="719455" cy="719455"/>
            </a:xfrm>
            <a:custGeom>
              <a:avLst/>
              <a:gdLst/>
              <a:ahLst/>
              <a:cxnLst/>
              <a:rect l="l" t="t" r="r" b="b"/>
              <a:pathLst>
                <a:path w="719454" h="719454">
                  <a:moveTo>
                    <a:pt x="99059" y="359663"/>
                  </a:moveTo>
                  <a:lnTo>
                    <a:pt x="7619" y="359663"/>
                  </a:lnTo>
                </a:path>
                <a:path w="719454" h="719454">
                  <a:moveTo>
                    <a:pt x="434339" y="7619"/>
                  </a:moveTo>
                  <a:lnTo>
                    <a:pt x="397144" y="1904"/>
                  </a:lnTo>
                  <a:lnTo>
                    <a:pt x="359663" y="0"/>
                  </a:lnTo>
                  <a:lnTo>
                    <a:pt x="322183" y="1904"/>
                  </a:lnTo>
                  <a:lnTo>
                    <a:pt x="284987" y="7619"/>
                  </a:lnTo>
                </a:path>
                <a:path w="719454" h="719454">
                  <a:moveTo>
                    <a:pt x="7619" y="435863"/>
                  </a:moveTo>
                  <a:lnTo>
                    <a:pt x="20380" y="480779"/>
                  </a:lnTo>
                  <a:lnTo>
                    <a:pt x="38585" y="523057"/>
                  </a:lnTo>
                  <a:lnTo>
                    <a:pt x="61834" y="562299"/>
                  </a:lnTo>
                  <a:lnTo>
                    <a:pt x="89732" y="598108"/>
                  </a:lnTo>
                  <a:lnTo>
                    <a:pt x="121878" y="630085"/>
                  </a:lnTo>
                  <a:lnTo>
                    <a:pt x="157875" y="657831"/>
                  </a:lnTo>
                  <a:lnTo>
                    <a:pt x="197324" y="680949"/>
                  </a:lnTo>
                  <a:lnTo>
                    <a:pt x="239828" y="699041"/>
                  </a:lnTo>
                  <a:lnTo>
                    <a:pt x="284987" y="711707"/>
                  </a:lnTo>
                </a:path>
                <a:path w="719454" h="719454">
                  <a:moveTo>
                    <a:pt x="355091" y="719327"/>
                  </a:moveTo>
                  <a:lnTo>
                    <a:pt x="337423" y="718691"/>
                  </a:lnTo>
                  <a:lnTo>
                    <a:pt x="319849" y="717184"/>
                  </a:lnTo>
                  <a:lnTo>
                    <a:pt x="302371" y="714845"/>
                  </a:lnTo>
                  <a:lnTo>
                    <a:pt x="284987" y="711707"/>
                  </a:lnTo>
                </a:path>
                <a:path w="719454" h="719454">
                  <a:moveTo>
                    <a:pt x="355091" y="719327"/>
                  </a:moveTo>
                  <a:lnTo>
                    <a:pt x="360425" y="719327"/>
                  </a:lnTo>
                  <a:lnTo>
                    <a:pt x="379065" y="718851"/>
                  </a:lnTo>
                  <a:lnTo>
                    <a:pt x="397621" y="717422"/>
                  </a:lnTo>
                  <a:lnTo>
                    <a:pt x="416057" y="715041"/>
                  </a:lnTo>
                  <a:lnTo>
                    <a:pt x="434339" y="711707"/>
                  </a:lnTo>
                </a:path>
                <a:path w="719454" h="719454">
                  <a:moveTo>
                    <a:pt x="711707" y="435863"/>
                  </a:moveTo>
                  <a:lnTo>
                    <a:pt x="717422" y="398287"/>
                  </a:lnTo>
                  <a:lnTo>
                    <a:pt x="719327" y="360425"/>
                  </a:lnTo>
                  <a:lnTo>
                    <a:pt x="717422" y="322564"/>
                  </a:lnTo>
                  <a:lnTo>
                    <a:pt x="711707" y="284988"/>
                  </a:lnTo>
                </a:path>
                <a:path w="719454" h="719454">
                  <a:moveTo>
                    <a:pt x="711707" y="435863"/>
                  </a:moveTo>
                  <a:lnTo>
                    <a:pt x="698947" y="480779"/>
                  </a:lnTo>
                  <a:lnTo>
                    <a:pt x="680742" y="523057"/>
                  </a:lnTo>
                  <a:lnTo>
                    <a:pt x="657493" y="562299"/>
                  </a:lnTo>
                  <a:lnTo>
                    <a:pt x="629595" y="598108"/>
                  </a:lnTo>
                  <a:lnTo>
                    <a:pt x="597449" y="630085"/>
                  </a:lnTo>
                  <a:lnTo>
                    <a:pt x="561452" y="657831"/>
                  </a:lnTo>
                  <a:lnTo>
                    <a:pt x="522003" y="680949"/>
                  </a:lnTo>
                  <a:lnTo>
                    <a:pt x="479499" y="699041"/>
                  </a:lnTo>
                  <a:lnTo>
                    <a:pt x="434339" y="711707"/>
                  </a:lnTo>
                </a:path>
                <a:path w="719454" h="719454">
                  <a:moveTo>
                    <a:pt x="434339" y="7619"/>
                  </a:moveTo>
                  <a:lnTo>
                    <a:pt x="479499" y="20380"/>
                  </a:lnTo>
                  <a:lnTo>
                    <a:pt x="522003" y="38585"/>
                  </a:lnTo>
                  <a:lnTo>
                    <a:pt x="561452" y="61834"/>
                  </a:lnTo>
                  <a:lnTo>
                    <a:pt x="597449" y="89732"/>
                  </a:lnTo>
                  <a:lnTo>
                    <a:pt x="629595" y="121878"/>
                  </a:lnTo>
                  <a:lnTo>
                    <a:pt x="657493" y="157875"/>
                  </a:lnTo>
                  <a:lnTo>
                    <a:pt x="680742" y="197324"/>
                  </a:lnTo>
                  <a:lnTo>
                    <a:pt x="698947" y="239828"/>
                  </a:lnTo>
                  <a:lnTo>
                    <a:pt x="711707" y="284988"/>
                  </a:lnTo>
                </a:path>
                <a:path w="719454" h="719454">
                  <a:moveTo>
                    <a:pt x="7619" y="284988"/>
                  </a:moveTo>
                  <a:lnTo>
                    <a:pt x="20380" y="239828"/>
                  </a:lnTo>
                  <a:lnTo>
                    <a:pt x="38585" y="197324"/>
                  </a:lnTo>
                  <a:lnTo>
                    <a:pt x="61834" y="157875"/>
                  </a:lnTo>
                  <a:lnTo>
                    <a:pt x="89732" y="121878"/>
                  </a:lnTo>
                  <a:lnTo>
                    <a:pt x="121878" y="89732"/>
                  </a:lnTo>
                  <a:lnTo>
                    <a:pt x="157875" y="61834"/>
                  </a:lnTo>
                  <a:lnTo>
                    <a:pt x="197324" y="38585"/>
                  </a:lnTo>
                  <a:lnTo>
                    <a:pt x="239828" y="20380"/>
                  </a:lnTo>
                  <a:lnTo>
                    <a:pt x="284987" y="7619"/>
                  </a:lnTo>
                </a:path>
                <a:path w="719454" h="719454">
                  <a:moveTo>
                    <a:pt x="7619" y="284988"/>
                  </a:moveTo>
                  <a:lnTo>
                    <a:pt x="1904" y="322183"/>
                  </a:lnTo>
                  <a:lnTo>
                    <a:pt x="0" y="359663"/>
                  </a:lnTo>
                  <a:lnTo>
                    <a:pt x="1904" y="397144"/>
                  </a:lnTo>
                  <a:lnTo>
                    <a:pt x="7619" y="434339"/>
                  </a:lnTo>
                </a:path>
                <a:path w="719454" h="719454">
                  <a:moveTo>
                    <a:pt x="402335" y="369697"/>
                  </a:moveTo>
                  <a:lnTo>
                    <a:pt x="398587" y="350978"/>
                  </a:lnTo>
                  <a:lnTo>
                    <a:pt x="388350" y="335676"/>
                  </a:lnTo>
                  <a:lnTo>
                    <a:pt x="373135" y="325352"/>
                  </a:lnTo>
                  <a:lnTo>
                    <a:pt x="354456" y="321563"/>
                  </a:lnTo>
                  <a:lnTo>
                    <a:pt x="335738" y="325312"/>
                  </a:lnTo>
                  <a:lnTo>
                    <a:pt x="320436" y="335549"/>
                  </a:lnTo>
                  <a:lnTo>
                    <a:pt x="310112" y="350764"/>
                  </a:lnTo>
                  <a:lnTo>
                    <a:pt x="306323" y="369442"/>
                  </a:lnTo>
                  <a:lnTo>
                    <a:pt x="310072" y="388161"/>
                  </a:lnTo>
                  <a:lnTo>
                    <a:pt x="320309" y="403463"/>
                  </a:lnTo>
                  <a:lnTo>
                    <a:pt x="335524" y="413787"/>
                  </a:lnTo>
                  <a:lnTo>
                    <a:pt x="354202" y="417575"/>
                  </a:lnTo>
                  <a:lnTo>
                    <a:pt x="354456" y="417575"/>
                  </a:lnTo>
                  <a:lnTo>
                    <a:pt x="373082" y="413809"/>
                  </a:lnTo>
                  <a:lnTo>
                    <a:pt x="388302" y="403542"/>
                  </a:lnTo>
                  <a:lnTo>
                    <a:pt x="398569" y="388322"/>
                  </a:lnTo>
                  <a:lnTo>
                    <a:pt x="402335" y="369697"/>
                  </a:lnTo>
                </a:path>
                <a:path w="719454" h="719454">
                  <a:moveTo>
                    <a:pt x="717803" y="370331"/>
                  </a:moveTo>
                  <a:lnTo>
                    <a:pt x="626363" y="370331"/>
                  </a:lnTo>
                </a:path>
              </a:pathLst>
            </a:custGeom>
            <a:ln w="19812">
              <a:solidFill>
                <a:srgbClr val="0D9F9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10150602" y="3562350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w="0" h="1904">
                  <a:moveTo>
                    <a:pt x="0" y="0"/>
                  </a:moveTo>
                  <a:lnTo>
                    <a:pt x="0" y="1524"/>
                  </a:lnTo>
                </a:path>
              </a:pathLst>
            </a:custGeom>
            <a:ln w="19812">
              <a:solidFill>
                <a:srgbClr val="527E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9969246" y="2850642"/>
              <a:ext cx="386080" cy="711835"/>
            </a:xfrm>
            <a:custGeom>
              <a:avLst/>
              <a:gdLst/>
              <a:ahLst/>
              <a:cxnLst/>
              <a:rect l="l" t="t" r="r" b="b"/>
              <a:pathLst>
                <a:path w="386079" h="711835">
                  <a:moveTo>
                    <a:pt x="181355" y="711708"/>
                  </a:moveTo>
                  <a:lnTo>
                    <a:pt x="181355" y="620268"/>
                  </a:lnTo>
                </a:path>
                <a:path w="386079" h="711835">
                  <a:moveTo>
                    <a:pt x="185927" y="91440"/>
                  </a:moveTo>
                  <a:lnTo>
                    <a:pt x="185927" y="0"/>
                  </a:lnTo>
                </a:path>
                <a:path w="386079" h="711835">
                  <a:moveTo>
                    <a:pt x="0" y="173736"/>
                  </a:moveTo>
                  <a:lnTo>
                    <a:pt x="109727" y="284988"/>
                  </a:lnTo>
                </a:path>
                <a:path w="386079" h="711835">
                  <a:moveTo>
                    <a:pt x="152400" y="323088"/>
                  </a:moveTo>
                  <a:lnTo>
                    <a:pt x="111251" y="281940"/>
                  </a:lnTo>
                </a:path>
                <a:path w="386079" h="711835">
                  <a:moveTo>
                    <a:pt x="260603" y="362712"/>
                  </a:moveTo>
                  <a:lnTo>
                    <a:pt x="385572" y="362712"/>
                  </a:lnTo>
                </a:path>
                <a:path w="386079" h="711835">
                  <a:moveTo>
                    <a:pt x="228600" y="362712"/>
                  </a:moveTo>
                  <a:lnTo>
                    <a:pt x="260603" y="362712"/>
                  </a:lnTo>
                </a:path>
              </a:pathLst>
            </a:custGeom>
            <a:ln w="19812">
              <a:solidFill>
                <a:srgbClr val="0D9F9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1" name="object 31" descr=""/>
          <p:cNvGrpSpPr/>
          <p:nvPr/>
        </p:nvGrpSpPr>
        <p:grpSpPr>
          <a:xfrm>
            <a:off x="5251703" y="2109216"/>
            <a:ext cx="1432560" cy="1432560"/>
            <a:chOff x="5251703" y="2109216"/>
            <a:chExt cx="1432560" cy="1432560"/>
          </a:xfrm>
        </p:grpSpPr>
        <p:sp>
          <p:nvSpPr>
            <p:cNvPr id="32" name="object 32" descr=""/>
            <p:cNvSpPr/>
            <p:nvPr/>
          </p:nvSpPr>
          <p:spPr>
            <a:xfrm>
              <a:off x="5771895" y="2690431"/>
              <a:ext cx="401320" cy="305435"/>
            </a:xfrm>
            <a:custGeom>
              <a:avLst/>
              <a:gdLst/>
              <a:ahLst/>
              <a:cxnLst/>
              <a:rect l="l" t="t" r="r" b="b"/>
              <a:pathLst>
                <a:path w="401320" h="305435">
                  <a:moveTo>
                    <a:pt x="388365" y="77279"/>
                  </a:moveTo>
                  <a:lnTo>
                    <a:pt x="265971" y="201068"/>
                  </a:lnTo>
                  <a:lnTo>
                    <a:pt x="203120" y="264636"/>
                  </a:lnTo>
                  <a:lnTo>
                    <a:pt x="179964" y="288055"/>
                  </a:lnTo>
                  <a:lnTo>
                    <a:pt x="176656" y="291401"/>
                  </a:lnTo>
                  <a:lnTo>
                    <a:pt x="170191" y="296793"/>
                  </a:lnTo>
                  <a:lnTo>
                    <a:pt x="162655" y="301101"/>
                  </a:lnTo>
                  <a:lnTo>
                    <a:pt x="154404" y="303956"/>
                  </a:lnTo>
                  <a:lnTo>
                    <a:pt x="145795" y="304990"/>
                  </a:lnTo>
                  <a:lnTo>
                    <a:pt x="137189" y="303956"/>
                  </a:lnTo>
                  <a:lnTo>
                    <a:pt x="128952" y="301101"/>
                  </a:lnTo>
                  <a:lnTo>
                    <a:pt x="121453" y="296793"/>
                  </a:lnTo>
                  <a:lnTo>
                    <a:pt x="115062" y="291401"/>
                  </a:lnTo>
                  <a:lnTo>
                    <a:pt x="56030" y="232884"/>
                  </a:lnTo>
                  <a:lnTo>
                    <a:pt x="25717" y="202834"/>
                  </a:lnTo>
                  <a:lnTo>
                    <a:pt x="14549" y="191764"/>
                  </a:lnTo>
                  <a:lnTo>
                    <a:pt x="12953" y="190182"/>
                  </a:lnTo>
                  <a:lnTo>
                    <a:pt x="3238" y="175212"/>
                  </a:lnTo>
                  <a:lnTo>
                    <a:pt x="0" y="158051"/>
                  </a:lnTo>
                  <a:lnTo>
                    <a:pt x="3238" y="140890"/>
                  </a:lnTo>
                  <a:lnTo>
                    <a:pt x="12953" y="125920"/>
                  </a:lnTo>
                  <a:lnTo>
                    <a:pt x="27789" y="116133"/>
                  </a:lnTo>
                  <a:lnTo>
                    <a:pt x="44767" y="112871"/>
                  </a:lnTo>
                  <a:lnTo>
                    <a:pt x="61745" y="116133"/>
                  </a:lnTo>
                  <a:lnTo>
                    <a:pt x="76580" y="125920"/>
                  </a:lnTo>
                  <a:lnTo>
                    <a:pt x="116595" y="166449"/>
                  </a:lnTo>
                  <a:lnTo>
                    <a:pt x="137144" y="187261"/>
                  </a:lnTo>
                  <a:lnTo>
                    <a:pt x="144714" y="194929"/>
                  </a:lnTo>
                  <a:lnTo>
                    <a:pt x="145795" y="196024"/>
                  </a:lnTo>
                  <a:lnTo>
                    <a:pt x="250422" y="90297"/>
                  </a:lnTo>
                  <a:lnTo>
                    <a:pt x="304149" y="36004"/>
                  </a:lnTo>
                  <a:lnTo>
                    <a:pt x="323943" y="16002"/>
                  </a:lnTo>
                  <a:lnTo>
                    <a:pt x="326770" y="13144"/>
                  </a:lnTo>
                  <a:lnTo>
                    <a:pt x="341235" y="3286"/>
                  </a:lnTo>
                  <a:lnTo>
                    <a:pt x="357520" y="0"/>
                  </a:lnTo>
                  <a:lnTo>
                    <a:pt x="373830" y="3286"/>
                  </a:lnTo>
                  <a:lnTo>
                    <a:pt x="388365" y="13144"/>
                  </a:lnTo>
                  <a:lnTo>
                    <a:pt x="398081" y="28112"/>
                  </a:lnTo>
                  <a:lnTo>
                    <a:pt x="401319" y="45259"/>
                  </a:lnTo>
                  <a:lnTo>
                    <a:pt x="398081" y="62382"/>
                  </a:lnTo>
                  <a:lnTo>
                    <a:pt x="388365" y="77279"/>
                  </a:lnTo>
                  <a:close/>
                </a:path>
              </a:pathLst>
            </a:custGeom>
            <a:ln w="19812">
              <a:solidFill>
                <a:srgbClr val="0D9F9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5261609" y="2119122"/>
              <a:ext cx="1412875" cy="1412875"/>
            </a:xfrm>
            <a:custGeom>
              <a:avLst/>
              <a:gdLst/>
              <a:ahLst/>
              <a:cxnLst/>
              <a:rect l="l" t="t" r="r" b="b"/>
              <a:pathLst>
                <a:path w="1412875" h="1412875">
                  <a:moveTo>
                    <a:pt x="148336" y="1151381"/>
                  </a:moveTo>
                  <a:lnTo>
                    <a:pt x="213681" y="1216727"/>
                  </a:lnTo>
                  <a:lnTo>
                    <a:pt x="247237" y="1250283"/>
                  </a:lnTo>
                  <a:lnTo>
                    <a:pt x="259599" y="1262645"/>
                  </a:lnTo>
                  <a:lnTo>
                    <a:pt x="261365" y="1264412"/>
                  </a:lnTo>
                  <a:lnTo>
                    <a:pt x="375683" y="1207216"/>
                  </a:lnTo>
                  <a:lnTo>
                    <a:pt x="434387" y="1177845"/>
                  </a:lnTo>
                  <a:lnTo>
                    <a:pt x="456015" y="1167024"/>
                  </a:lnTo>
                  <a:lnTo>
                    <a:pt x="459104" y="1165478"/>
                  </a:lnTo>
                  <a:lnTo>
                    <a:pt x="481546" y="1176125"/>
                  </a:lnTo>
                  <a:lnTo>
                    <a:pt x="505952" y="1186735"/>
                  </a:lnTo>
                  <a:lnTo>
                    <a:pt x="531667" y="1197322"/>
                  </a:lnTo>
                  <a:lnTo>
                    <a:pt x="558038" y="1207897"/>
                  </a:lnTo>
                  <a:lnTo>
                    <a:pt x="594822" y="1326326"/>
                  </a:lnTo>
                  <a:lnTo>
                    <a:pt x="613711" y="1387141"/>
                  </a:lnTo>
                  <a:lnTo>
                    <a:pt x="620670" y="1409547"/>
                  </a:lnTo>
                  <a:lnTo>
                    <a:pt x="621664" y="1412748"/>
                  </a:lnTo>
                  <a:lnTo>
                    <a:pt x="715571" y="1412748"/>
                  </a:lnTo>
                  <a:lnTo>
                    <a:pt x="763793" y="1412748"/>
                  </a:lnTo>
                  <a:lnTo>
                    <a:pt x="781559" y="1412748"/>
                  </a:lnTo>
                  <a:lnTo>
                    <a:pt x="784098" y="1412748"/>
                  </a:lnTo>
                  <a:lnTo>
                    <a:pt x="824920" y="1294318"/>
                  </a:lnTo>
                  <a:lnTo>
                    <a:pt x="845883" y="1233503"/>
                  </a:lnTo>
                  <a:lnTo>
                    <a:pt x="853606" y="1211097"/>
                  </a:lnTo>
                  <a:lnTo>
                    <a:pt x="854710" y="1207897"/>
                  </a:lnTo>
                  <a:lnTo>
                    <a:pt x="877097" y="1197322"/>
                  </a:lnTo>
                  <a:lnTo>
                    <a:pt x="901509" y="1186735"/>
                  </a:lnTo>
                  <a:lnTo>
                    <a:pt x="927254" y="1176125"/>
                  </a:lnTo>
                  <a:lnTo>
                    <a:pt x="953642" y="1165478"/>
                  </a:lnTo>
                  <a:lnTo>
                    <a:pt x="1063849" y="1222674"/>
                  </a:lnTo>
                  <a:lnTo>
                    <a:pt x="1120441" y="1252045"/>
                  </a:lnTo>
                  <a:lnTo>
                    <a:pt x="1141291" y="1262866"/>
                  </a:lnTo>
                  <a:lnTo>
                    <a:pt x="1144269" y="1264412"/>
                  </a:lnTo>
                  <a:lnTo>
                    <a:pt x="1209615" y="1199066"/>
                  </a:lnTo>
                  <a:lnTo>
                    <a:pt x="1243171" y="1165510"/>
                  </a:lnTo>
                  <a:lnTo>
                    <a:pt x="1255533" y="1153148"/>
                  </a:lnTo>
                  <a:lnTo>
                    <a:pt x="1257299" y="1151381"/>
                  </a:lnTo>
                  <a:lnTo>
                    <a:pt x="1200177" y="1037064"/>
                  </a:lnTo>
                  <a:lnTo>
                    <a:pt x="1170844" y="978360"/>
                  </a:lnTo>
                  <a:lnTo>
                    <a:pt x="1160037" y="956732"/>
                  </a:lnTo>
                  <a:lnTo>
                    <a:pt x="1158493" y="953642"/>
                  </a:lnTo>
                  <a:lnTo>
                    <a:pt x="1173067" y="931201"/>
                  </a:lnTo>
                  <a:lnTo>
                    <a:pt x="1184973" y="906795"/>
                  </a:lnTo>
                  <a:lnTo>
                    <a:pt x="1194212" y="881080"/>
                  </a:lnTo>
                  <a:lnTo>
                    <a:pt x="1200785" y="854710"/>
                  </a:lnTo>
                  <a:lnTo>
                    <a:pt x="1323326" y="817925"/>
                  </a:lnTo>
                  <a:lnTo>
                    <a:pt x="1386252" y="799036"/>
                  </a:lnTo>
                  <a:lnTo>
                    <a:pt x="1409436" y="792077"/>
                  </a:lnTo>
                  <a:lnTo>
                    <a:pt x="1412747" y="791082"/>
                  </a:lnTo>
                  <a:lnTo>
                    <a:pt x="1412747" y="697176"/>
                  </a:lnTo>
                  <a:lnTo>
                    <a:pt x="1412747" y="648954"/>
                  </a:lnTo>
                  <a:lnTo>
                    <a:pt x="1412747" y="631188"/>
                  </a:lnTo>
                  <a:lnTo>
                    <a:pt x="1412747" y="628650"/>
                  </a:lnTo>
                  <a:lnTo>
                    <a:pt x="1290206" y="587827"/>
                  </a:lnTo>
                  <a:lnTo>
                    <a:pt x="1227280" y="566864"/>
                  </a:lnTo>
                  <a:lnTo>
                    <a:pt x="1204096" y="559141"/>
                  </a:lnTo>
                  <a:lnTo>
                    <a:pt x="1200785" y="558038"/>
                  </a:lnTo>
                  <a:lnTo>
                    <a:pt x="1194212" y="532649"/>
                  </a:lnTo>
                  <a:lnTo>
                    <a:pt x="1184973" y="508571"/>
                  </a:lnTo>
                  <a:lnTo>
                    <a:pt x="1173067" y="484493"/>
                  </a:lnTo>
                  <a:lnTo>
                    <a:pt x="1158493" y="459104"/>
                  </a:lnTo>
                  <a:lnTo>
                    <a:pt x="1215616" y="348898"/>
                  </a:lnTo>
                  <a:lnTo>
                    <a:pt x="1244949" y="292306"/>
                  </a:lnTo>
                  <a:lnTo>
                    <a:pt x="1255756" y="271456"/>
                  </a:lnTo>
                  <a:lnTo>
                    <a:pt x="1257299" y="268477"/>
                  </a:lnTo>
                  <a:lnTo>
                    <a:pt x="1191954" y="199020"/>
                  </a:lnTo>
                  <a:lnTo>
                    <a:pt x="1158398" y="163353"/>
                  </a:lnTo>
                  <a:lnTo>
                    <a:pt x="1146036" y="150213"/>
                  </a:lnTo>
                  <a:lnTo>
                    <a:pt x="1144269" y="148336"/>
                  </a:lnTo>
                  <a:lnTo>
                    <a:pt x="1034063" y="209569"/>
                  </a:lnTo>
                  <a:lnTo>
                    <a:pt x="977471" y="241014"/>
                  </a:lnTo>
                  <a:lnTo>
                    <a:pt x="956621" y="252599"/>
                  </a:lnTo>
                  <a:lnTo>
                    <a:pt x="953642" y="254253"/>
                  </a:lnTo>
                  <a:lnTo>
                    <a:pt x="927254" y="239680"/>
                  </a:lnTo>
                  <a:lnTo>
                    <a:pt x="901509" y="227774"/>
                  </a:lnTo>
                  <a:lnTo>
                    <a:pt x="877097" y="218535"/>
                  </a:lnTo>
                  <a:lnTo>
                    <a:pt x="854710" y="211962"/>
                  </a:lnTo>
                  <a:lnTo>
                    <a:pt x="813887" y="89421"/>
                  </a:lnTo>
                  <a:lnTo>
                    <a:pt x="792924" y="26495"/>
                  </a:lnTo>
                  <a:lnTo>
                    <a:pt x="785201" y="3311"/>
                  </a:lnTo>
                  <a:lnTo>
                    <a:pt x="784098" y="0"/>
                  </a:lnTo>
                  <a:lnTo>
                    <a:pt x="690191" y="0"/>
                  </a:lnTo>
                  <a:lnTo>
                    <a:pt x="641969" y="0"/>
                  </a:lnTo>
                  <a:lnTo>
                    <a:pt x="624203" y="0"/>
                  </a:lnTo>
                  <a:lnTo>
                    <a:pt x="621664" y="0"/>
                  </a:lnTo>
                  <a:lnTo>
                    <a:pt x="584880" y="122541"/>
                  </a:lnTo>
                  <a:lnTo>
                    <a:pt x="565991" y="185467"/>
                  </a:lnTo>
                  <a:lnTo>
                    <a:pt x="559032" y="208651"/>
                  </a:lnTo>
                  <a:lnTo>
                    <a:pt x="558038" y="211962"/>
                  </a:lnTo>
                  <a:lnTo>
                    <a:pt x="531667" y="218426"/>
                  </a:lnTo>
                  <a:lnTo>
                    <a:pt x="505952" y="226901"/>
                  </a:lnTo>
                  <a:lnTo>
                    <a:pt x="481546" y="236733"/>
                  </a:lnTo>
                  <a:lnTo>
                    <a:pt x="459104" y="247268"/>
                  </a:lnTo>
                  <a:lnTo>
                    <a:pt x="344787" y="190073"/>
                  </a:lnTo>
                  <a:lnTo>
                    <a:pt x="286083" y="160702"/>
                  </a:lnTo>
                  <a:lnTo>
                    <a:pt x="264455" y="149881"/>
                  </a:lnTo>
                  <a:lnTo>
                    <a:pt x="261365" y="148336"/>
                  </a:lnTo>
                  <a:lnTo>
                    <a:pt x="196020" y="217793"/>
                  </a:lnTo>
                  <a:lnTo>
                    <a:pt x="162464" y="253460"/>
                  </a:lnTo>
                  <a:lnTo>
                    <a:pt x="150102" y="266600"/>
                  </a:lnTo>
                  <a:lnTo>
                    <a:pt x="148336" y="268477"/>
                  </a:lnTo>
                  <a:lnTo>
                    <a:pt x="205531" y="378684"/>
                  </a:lnTo>
                  <a:lnTo>
                    <a:pt x="234902" y="435276"/>
                  </a:lnTo>
                  <a:lnTo>
                    <a:pt x="245723" y="456126"/>
                  </a:lnTo>
                  <a:lnTo>
                    <a:pt x="247268" y="459104"/>
                  </a:lnTo>
                  <a:lnTo>
                    <a:pt x="236622" y="484493"/>
                  </a:lnTo>
                  <a:lnTo>
                    <a:pt x="226012" y="508571"/>
                  </a:lnTo>
                  <a:lnTo>
                    <a:pt x="215425" y="532649"/>
                  </a:lnTo>
                  <a:lnTo>
                    <a:pt x="204850" y="558038"/>
                  </a:lnTo>
                  <a:lnTo>
                    <a:pt x="86421" y="598860"/>
                  </a:lnTo>
                  <a:lnTo>
                    <a:pt x="25606" y="619823"/>
                  </a:lnTo>
                  <a:lnTo>
                    <a:pt x="3200" y="627546"/>
                  </a:lnTo>
                  <a:lnTo>
                    <a:pt x="0" y="628650"/>
                  </a:lnTo>
                  <a:lnTo>
                    <a:pt x="0" y="722556"/>
                  </a:lnTo>
                  <a:lnTo>
                    <a:pt x="0" y="770778"/>
                  </a:lnTo>
                  <a:lnTo>
                    <a:pt x="0" y="788544"/>
                  </a:lnTo>
                  <a:lnTo>
                    <a:pt x="0" y="791082"/>
                  </a:lnTo>
                  <a:lnTo>
                    <a:pt x="118429" y="827867"/>
                  </a:lnTo>
                  <a:lnTo>
                    <a:pt x="179244" y="846756"/>
                  </a:lnTo>
                  <a:lnTo>
                    <a:pt x="201650" y="853715"/>
                  </a:lnTo>
                  <a:lnTo>
                    <a:pt x="204850" y="854710"/>
                  </a:lnTo>
                  <a:lnTo>
                    <a:pt x="215425" y="881080"/>
                  </a:lnTo>
                  <a:lnTo>
                    <a:pt x="226012" y="906795"/>
                  </a:lnTo>
                  <a:lnTo>
                    <a:pt x="236622" y="931201"/>
                  </a:lnTo>
                  <a:lnTo>
                    <a:pt x="247268" y="953642"/>
                  </a:lnTo>
                  <a:lnTo>
                    <a:pt x="148336" y="1151381"/>
                  </a:lnTo>
                  <a:close/>
                </a:path>
                <a:path w="1412875" h="1412875">
                  <a:moveTo>
                    <a:pt x="469645" y="938656"/>
                  </a:moveTo>
                  <a:lnTo>
                    <a:pt x="438221" y="902013"/>
                  </a:lnTo>
                  <a:lnTo>
                    <a:pt x="413081" y="861932"/>
                  </a:lnTo>
                  <a:lnTo>
                    <a:pt x="394226" y="819178"/>
                  </a:lnTo>
                  <a:lnTo>
                    <a:pt x="381657" y="774515"/>
                  </a:lnTo>
                  <a:lnTo>
                    <a:pt x="375372" y="728707"/>
                  </a:lnTo>
                  <a:lnTo>
                    <a:pt x="375372" y="682516"/>
                  </a:lnTo>
                  <a:lnTo>
                    <a:pt x="381657" y="636708"/>
                  </a:lnTo>
                  <a:lnTo>
                    <a:pt x="394226" y="592045"/>
                  </a:lnTo>
                  <a:lnTo>
                    <a:pt x="413081" y="549291"/>
                  </a:lnTo>
                  <a:lnTo>
                    <a:pt x="438221" y="509210"/>
                  </a:lnTo>
                  <a:lnTo>
                    <a:pt x="469645" y="472566"/>
                  </a:lnTo>
                  <a:lnTo>
                    <a:pt x="504630" y="441803"/>
                  </a:lnTo>
                  <a:lnTo>
                    <a:pt x="542280" y="416634"/>
                  </a:lnTo>
                  <a:lnTo>
                    <a:pt x="582033" y="397057"/>
                  </a:lnTo>
                  <a:lnTo>
                    <a:pt x="623325" y="383074"/>
                  </a:lnTo>
                  <a:lnTo>
                    <a:pt x="665594" y="374684"/>
                  </a:lnTo>
                  <a:lnTo>
                    <a:pt x="708278" y="371887"/>
                  </a:lnTo>
                  <a:lnTo>
                    <a:pt x="750814" y="374684"/>
                  </a:lnTo>
                  <a:lnTo>
                    <a:pt x="792639" y="383074"/>
                  </a:lnTo>
                  <a:lnTo>
                    <a:pt x="833191" y="397057"/>
                  </a:lnTo>
                  <a:lnTo>
                    <a:pt x="871906" y="416634"/>
                  </a:lnTo>
                  <a:lnTo>
                    <a:pt x="908223" y="441803"/>
                  </a:lnTo>
                  <a:lnTo>
                    <a:pt x="941577" y="472566"/>
                  </a:lnTo>
                  <a:lnTo>
                    <a:pt x="973002" y="509210"/>
                  </a:lnTo>
                  <a:lnTo>
                    <a:pt x="998142" y="549291"/>
                  </a:lnTo>
                  <a:lnTo>
                    <a:pt x="1016997" y="592045"/>
                  </a:lnTo>
                  <a:lnTo>
                    <a:pt x="1029566" y="636708"/>
                  </a:lnTo>
                  <a:lnTo>
                    <a:pt x="1035851" y="682516"/>
                  </a:lnTo>
                  <a:lnTo>
                    <a:pt x="1035851" y="728707"/>
                  </a:lnTo>
                  <a:lnTo>
                    <a:pt x="1029566" y="774515"/>
                  </a:lnTo>
                  <a:lnTo>
                    <a:pt x="1016997" y="819178"/>
                  </a:lnTo>
                  <a:lnTo>
                    <a:pt x="998142" y="861932"/>
                  </a:lnTo>
                  <a:lnTo>
                    <a:pt x="973002" y="902013"/>
                  </a:lnTo>
                  <a:lnTo>
                    <a:pt x="941577" y="938656"/>
                  </a:lnTo>
                  <a:lnTo>
                    <a:pt x="908223" y="969420"/>
                  </a:lnTo>
                  <a:lnTo>
                    <a:pt x="871906" y="994589"/>
                  </a:lnTo>
                  <a:lnTo>
                    <a:pt x="833191" y="1014166"/>
                  </a:lnTo>
                  <a:lnTo>
                    <a:pt x="792639" y="1028149"/>
                  </a:lnTo>
                  <a:lnTo>
                    <a:pt x="750814" y="1036539"/>
                  </a:lnTo>
                  <a:lnTo>
                    <a:pt x="708278" y="1039336"/>
                  </a:lnTo>
                  <a:lnTo>
                    <a:pt x="665594" y="1036539"/>
                  </a:lnTo>
                  <a:lnTo>
                    <a:pt x="623325" y="1028149"/>
                  </a:lnTo>
                  <a:lnTo>
                    <a:pt x="582033" y="1014166"/>
                  </a:lnTo>
                  <a:lnTo>
                    <a:pt x="542280" y="994589"/>
                  </a:lnTo>
                  <a:lnTo>
                    <a:pt x="504630" y="969420"/>
                  </a:lnTo>
                  <a:lnTo>
                    <a:pt x="469645" y="938656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>
            <a:off x="1394205" y="3847845"/>
            <a:ext cx="19323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289EFF"/>
                </a:solidFill>
                <a:latin typeface="Trebuchet MS"/>
                <a:cs typeface="Trebuchet MS"/>
              </a:rPr>
              <a:t>Massive</a:t>
            </a:r>
            <a:r>
              <a:rPr dirty="0" sz="2400" spc="140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2400" spc="-10" b="1">
                <a:solidFill>
                  <a:srgbClr val="289EFF"/>
                </a:solidFill>
                <a:latin typeface="Trebuchet MS"/>
                <a:cs typeface="Trebuchet MS"/>
              </a:rPr>
              <a:t>scale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6" name="object 3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2022,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 spc="5"/>
              <a:t> </a:t>
            </a:r>
            <a:r>
              <a:rPr dirty="0" spc="-25"/>
              <a:t>affiliates.</a:t>
            </a:r>
            <a:r>
              <a:rPr dirty="0" spc="-10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35" name="object 35" descr=""/>
          <p:cNvSpPr txBox="1"/>
          <p:nvPr/>
        </p:nvSpPr>
        <p:spPr>
          <a:xfrm>
            <a:off x="1078788" y="4521834"/>
            <a:ext cx="2564765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9725" marR="5080" indent="-327660">
              <a:lnSpc>
                <a:spcPct val="100000"/>
              </a:lnSpc>
              <a:spcBef>
                <a:spcPts val="100"/>
              </a:spcBef>
            </a:pPr>
            <a:r>
              <a:rPr dirty="0" sz="2000" spc="145">
                <a:solidFill>
                  <a:srgbClr val="FFFFFF"/>
                </a:solidFill>
                <a:latin typeface="Trebuchet MS"/>
                <a:cs typeface="Trebuchet MS"/>
              </a:rPr>
              <a:t>ML</a:t>
            </a:r>
            <a:r>
              <a:rPr dirty="0" sz="20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models</a:t>
            </a:r>
            <a:r>
              <a:rPr dirty="0" sz="20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need</a:t>
            </a:r>
            <a:r>
              <a:rPr dirty="0" sz="20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large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labeled</a:t>
            </a:r>
            <a:r>
              <a:rPr dirty="0" sz="20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datasets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105865" y="6118720"/>
            <a:ext cx="491490" cy="110489"/>
          </a:xfrm>
          <a:custGeom>
            <a:avLst/>
            <a:gdLst/>
            <a:ahLst/>
            <a:cxnLst/>
            <a:rect l="l" t="t" r="r" b="b"/>
            <a:pathLst>
              <a:path w="491490" h="110489">
                <a:moveTo>
                  <a:pt x="914" y="92049"/>
                </a:moveTo>
                <a:lnTo>
                  <a:pt x="914" y="104241"/>
                </a:lnTo>
                <a:lnTo>
                  <a:pt x="7677" y="106975"/>
                </a:lnTo>
                <a:lnTo>
                  <a:pt x="15011" y="108927"/>
                </a:lnTo>
                <a:lnTo>
                  <a:pt x="22917" y="110099"/>
                </a:lnTo>
                <a:lnTo>
                  <a:pt x="31394" y="110490"/>
                </a:lnTo>
                <a:lnTo>
                  <a:pt x="39781" y="109947"/>
                </a:lnTo>
                <a:lnTo>
                  <a:pt x="47263" y="108318"/>
                </a:lnTo>
                <a:lnTo>
                  <a:pt x="53840" y="105603"/>
                </a:lnTo>
                <a:lnTo>
                  <a:pt x="59512" y="101803"/>
                </a:lnTo>
                <a:lnTo>
                  <a:pt x="63793" y="97383"/>
                </a:lnTo>
                <a:lnTo>
                  <a:pt x="31089" y="97383"/>
                </a:lnTo>
                <a:lnTo>
                  <a:pt x="23888" y="97050"/>
                </a:lnTo>
                <a:lnTo>
                  <a:pt x="16459" y="96050"/>
                </a:lnTo>
                <a:lnTo>
                  <a:pt x="8801" y="94383"/>
                </a:lnTo>
                <a:lnTo>
                  <a:pt x="914" y="92049"/>
                </a:lnTo>
                <a:close/>
              </a:path>
              <a:path w="491490" h="110489">
                <a:moveTo>
                  <a:pt x="35356" y="0"/>
                </a:moveTo>
                <a:lnTo>
                  <a:pt x="28143" y="0"/>
                </a:lnTo>
                <a:lnTo>
                  <a:pt x="21869" y="1270"/>
                </a:lnTo>
                <a:lnTo>
                  <a:pt x="0" y="36220"/>
                </a:lnTo>
                <a:lnTo>
                  <a:pt x="1879" y="41859"/>
                </a:lnTo>
                <a:lnTo>
                  <a:pt x="9398" y="50800"/>
                </a:lnTo>
                <a:lnTo>
                  <a:pt x="15443" y="54610"/>
                </a:lnTo>
                <a:lnTo>
                  <a:pt x="38557" y="63398"/>
                </a:lnTo>
                <a:lnTo>
                  <a:pt x="44246" y="65633"/>
                </a:lnTo>
                <a:lnTo>
                  <a:pt x="48285" y="67995"/>
                </a:lnTo>
                <a:lnTo>
                  <a:pt x="53060" y="72974"/>
                </a:lnTo>
                <a:lnTo>
                  <a:pt x="54254" y="76098"/>
                </a:lnTo>
                <a:lnTo>
                  <a:pt x="54164" y="85429"/>
                </a:lnTo>
                <a:lnTo>
                  <a:pt x="52197" y="89509"/>
                </a:lnTo>
                <a:lnTo>
                  <a:pt x="43967" y="95808"/>
                </a:lnTo>
                <a:lnTo>
                  <a:pt x="38303" y="97383"/>
                </a:lnTo>
                <a:lnTo>
                  <a:pt x="63793" y="97383"/>
                </a:lnTo>
                <a:lnTo>
                  <a:pt x="64102" y="97050"/>
                </a:lnTo>
                <a:lnTo>
                  <a:pt x="67341" y="91630"/>
                </a:lnTo>
                <a:lnTo>
                  <a:pt x="69299" y="85429"/>
                </a:lnTo>
                <a:lnTo>
                  <a:pt x="69951" y="78486"/>
                </a:lnTo>
                <a:lnTo>
                  <a:pt x="69951" y="71678"/>
                </a:lnTo>
                <a:lnTo>
                  <a:pt x="68148" y="66116"/>
                </a:lnTo>
                <a:lnTo>
                  <a:pt x="60934" y="57480"/>
                </a:lnTo>
                <a:lnTo>
                  <a:pt x="55016" y="53797"/>
                </a:lnTo>
                <a:lnTo>
                  <a:pt x="26314" y="43129"/>
                </a:lnTo>
                <a:lnTo>
                  <a:pt x="21793" y="40716"/>
                </a:lnTo>
                <a:lnTo>
                  <a:pt x="16916" y="35941"/>
                </a:lnTo>
                <a:lnTo>
                  <a:pt x="15697" y="32715"/>
                </a:lnTo>
                <a:lnTo>
                  <a:pt x="15697" y="23672"/>
                </a:lnTo>
                <a:lnTo>
                  <a:pt x="17500" y="19837"/>
                </a:lnTo>
                <a:lnTo>
                  <a:pt x="24714" y="14452"/>
                </a:lnTo>
                <a:lnTo>
                  <a:pt x="29819" y="13106"/>
                </a:lnTo>
                <a:lnTo>
                  <a:pt x="63550" y="13106"/>
                </a:lnTo>
                <a:lnTo>
                  <a:pt x="63550" y="5486"/>
                </a:lnTo>
                <a:lnTo>
                  <a:pt x="56359" y="3086"/>
                </a:lnTo>
                <a:lnTo>
                  <a:pt x="49263" y="1371"/>
                </a:lnTo>
                <a:lnTo>
                  <a:pt x="42262" y="342"/>
                </a:lnTo>
                <a:lnTo>
                  <a:pt x="35356" y="0"/>
                </a:lnTo>
                <a:close/>
              </a:path>
              <a:path w="491490" h="110489">
                <a:moveTo>
                  <a:pt x="63550" y="13106"/>
                </a:moveTo>
                <a:lnTo>
                  <a:pt x="36423" y="13106"/>
                </a:lnTo>
                <a:lnTo>
                  <a:pt x="42519" y="13401"/>
                </a:lnTo>
                <a:lnTo>
                  <a:pt x="49072" y="14287"/>
                </a:lnTo>
                <a:lnTo>
                  <a:pt x="56083" y="15763"/>
                </a:lnTo>
                <a:lnTo>
                  <a:pt x="63550" y="17830"/>
                </a:lnTo>
                <a:lnTo>
                  <a:pt x="63550" y="13106"/>
                </a:lnTo>
                <a:close/>
              </a:path>
              <a:path w="491490" h="110489">
                <a:moveTo>
                  <a:pt x="122224" y="28346"/>
                </a:moveTo>
                <a:lnTo>
                  <a:pt x="87782" y="52082"/>
                </a:lnTo>
                <a:lnTo>
                  <a:pt x="85344" y="69189"/>
                </a:lnTo>
                <a:lnTo>
                  <a:pt x="85953" y="78333"/>
                </a:lnTo>
                <a:lnTo>
                  <a:pt x="114014" y="109508"/>
                </a:lnTo>
                <a:lnTo>
                  <a:pt x="122224" y="110185"/>
                </a:lnTo>
                <a:lnTo>
                  <a:pt x="130435" y="109508"/>
                </a:lnTo>
                <a:lnTo>
                  <a:pt x="137693" y="107480"/>
                </a:lnTo>
                <a:lnTo>
                  <a:pt x="143998" y="104098"/>
                </a:lnTo>
                <a:lnTo>
                  <a:pt x="149352" y="99364"/>
                </a:lnTo>
                <a:lnTo>
                  <a:pt x="150336" y="97993"/>
                </a:lnTo>
                <a:lnTo>
                  <a:pt x="122224" y="97993"/>
                </a:lnTo>
                <a:lnTo>
                  <a:pt x="112823" y="96192"/>
                </a:lnTo>
                <a:lnTo>
                  <a:pt x="106108" y="90792"/>
                </a:lnTo>
                <a:lnTo>
                  <a:pt x="102079" y="81791"/>
                </a:lnTo>
                <a:lnTo>
                  <a:pt x="100736" y="69189"/>
                </a:lnTo>
                <a:lnTo>
                  <a:pt x="102079" y="56654"/>
                </a:lnTo>
                <a:lnTo>
                  <a:pt x="106108" y="47701"/>
                </a:lnTo>
                <a:lnTo>
                  <a:pt x="112823" y="42329"/>
                </a:lnTo>
                <a:lnTo>
                  <a:pt x="122224" y="40538"/>
                </a:lnTo>
                <a:lnTo>
                  <a:pt x="150338" y="40538"/>
                </a:lnTo>
                <a:lnTo>
                  <a:pt x="149352" y="39166"/>
                </a:lnTo>
                <a:lnTo>
                  <a:pt x="143998" y="34432"/>
                </a:lnTo>
                <a:lnTo>
                  <a:pt x="137693" y="31051"/>
                </a:lnTo>
                <a:lnTo>
                  <a:pt x="130435" y="29022"/>
                </a:lnTo>
                <a:lnTo>
                  <a:pt x="122224" y="28346"/>
                </a:lnTo>
                <a:close/>
              </a:path>
              <a:path w="491490" h="110489">
                <a:moveTo>
                  <a:pt x="150338" y="40538"/>
                </a:moveTo>
                <a:lnTo>
                  <a:pt x="122224" y="40538"/>
                </a:lnTo>
                <a:lnTo>
                  <a:pt x="131625" y="42329"/>
                </a:lnTo>
                <a:lnTo>
                  <a:pt x="138341" y="47701"/>
                </a:lnTo>
                <a:lnTo>
                  <a:pt x="142370" y="56654"/>
                </a:lnTo>
                <a:lnTo>
                  <a:pt x="143713" y="69189"/>
                </a:lnTo>
                <a:lnTo>
                  <a:pt x="142370" y="81791"/>
                </a:lnTo>
                <a:lnTo>
                  <a:pt x="138341" y="90792"/>
                </a:lnTo>
                <a:lnTo>
                  <a:pt x="131625" y="96192"/>
                </a:lnTo>
                <a:lnTo>
                  <a:pt x="122224" y="97993"/>
                </a:lnTo>
                <a:lnTo>
                  <a:pt x="150336" y="97993"/>
                </a:lnTo>
                <a:lnTo>
                  <a:pt x="153619" y="93421"/>
                </a:lnTo>
                <a:lnTo>
                  <a:pt x="156667" y="86410"/>
                </a:lnTo>
                <a:lnTo>
                  <a:pt x="158496" y="78333"/>
                </a:lnTo>
                <a:lnTo>
                  <a:pt x="159105" y="69189"/>
                </a:lnTo>
                <a:lnTo>
                  <a:pt x="158496" y="60112"/>
                </a:lnTo>
                <a:lnTo>
                  <a:pt x="156667" y="52082"/>
                </a:lnTo>
                <a:lnTo>
                  <a:pt x="153619" y="45100"/>
                </a:lnTo>
                <a:lnTo>
                  <a:pt x="150338" y="40538"/>
                </a:lnTo>
                <a:close/>
              </a:path>
              <a:path w="491490" h="110489">
                <a:moveTo>
                  <a:pt x="192201" y="30632"/>
                </a:moveTo>
                <a:lnTo>
                  <a:pt x="177088" y="30632"/>
                </a:lnTo>
                <a:lnTo>
                  <a:pt x="177088" y="94284"/>
                </a:lnTo>
                <a:lnTo>
                  <a:pt x="178993" y="100025"/>
                </a:lnTo>
                <a:lnTo>
                  <a:pt x="182930" y="104089"/>
                </a:lnTo>
                <a:lnTo>
                  <a:pt x="186740" y="108153"/>
                </a:lnTo>
                <a:lnTo>
                  <a:pt x="192328" y="110185"/>
                </a:lnTo>
                <a:lnTo>
                  <a:pt x="199440" y="110185"/>
                </a:lnTo>
                <a:lnTo>
                  <a:pt x="206898" y="109527"/>
                </a:lnTo>
                <a:lnTo>
                  <a:pt x="214236" y="107556"/>
                </a:lnTo>
                <a:lnTo>
                  <a:pt x="221479" y="104270"/>
                </a:lnTo>
                <a:lnTo>
                  <a:pt x="228650" y="99669"/>
                </a:lnTo>
                <a:lnTo>
                  <a:pt x="242747" y="99669"/>
                </a:lnTo>
                <a:lnTo>
                  <a:pt x="242747" y="97993"/>
                </a:lnTo>
                <a:lnTo>
                  <a:pt x="200964" y="97993"/>
                </a:lnTo>
                <a:lnTo>
                  <a:pt x="197535" y="96697"/>
                </a:lnTo>
                <a:lnTo>
                  <a:pt x="193217" y="91516"/>
                </a:lnTo>
                <a:lnTo>
                  <a:pt x="192201" y="87477"/>
                </a:lnTo>
                <a:lnTo>
                  <a:pt x="192201" y="30632"/>
                </a:lnTo>
                <a:close/>
              </a:path>
              <a:path w="491490" h="110489">
                <a:moveTo>
                  <a:pt x="242747" y="99669"/>
                </a:moveTo>
                <a:lnTo>
                  <a:pt x="228650" y="99669"/>
                </a:lnTo>
                <a:lnTo>
                  <a:pt x="230301" y="107899"/>
                </a:lnTo>
                <a:lnTo>
                  <a:pt x="242747" y="107899"/>
                </a:lnTo>
                <a:lnTo>
                  <a:pt x="242747" y="99669"/>
                </a:lnTo>
                <a:close/>
              </a:path>
              <a:path w="491490" h="110489">
                <a:moveTo>
                  <a:pt x="242747" y="30632"/>
                </a:moveTo>
                <a:lnTo>
                  <a:pt x="227634" y="30632"/>
                </a:lnTo>
                <a:lnTo>
                  <a:pt x="227634" y="90678"/>
                </a:lnTo>
                <a:lnTo>
                  <a:pt x="220268" y="95554"/>
                </a:lnTo>
                <a:lnTo>
                  <a:pt x="212902" y="97993"/>
                </a:lnTo>
                <a:lnTo>
                  <a:pt x="242747" y="97993"/>
                </a:lnTo>
                <a:lnTo>
                  <a:pt x="242747" y="30632"/>
                </a:lnTo>
                <a:close/>
              </a:path>
              <a:path w="491490" h="110489">
                <a:moveTo>
                  <a:pt x="278688" y="30632"/>
                </a:moveTo>
                <a:lnTo>
                  <a:pt x="266115" y="30632"/>
                </a:lnTo>
                <a:lnTo>
                  <a:pt x="266115" y="107899"/>
                </a:lnTo>
                <a:lnTo>
                  <a:pt x="281228" y="107899"/>
                </a:lnTo>
                <a:lnTo>
                  <a:pt x="281228" y="50901"/>
                </a:lnTo>
                <a:lnTo>
                  <a:pt x="286943" y="46024"/>
                </a:lnTo>
                <a:lnTo>
                  <a:pt x="293928" y="43586"/>
                </a:lnTo>
                <a:lnTo>
                  <a:pt x="310311" y="43586"/>
                </a:lnTo>
                <a:lnTo>
                  <a:pt x="310311" y="42062"/>
                </a:lnTo>
                <a:lnTo>
                  <a:pt x="280466" y="42062"/>
                </a:lnTo>
                <a:lnTo>
                  <a:pt x="278688" y="30632"/>
                </a:lnTo>
                <a:close/>
              </a:path>
              <a:path w="491490" h="110489">
                <a:moveTo>
                  <a:pt x="310311" y="43586"/>
                </a:moveTo>
                <a:lnTo>
                  <a:pt x="304342" y="43586"/>
                </a:lnTo>
                <a:lnTo>
                  <a:pt x="307009" y="43789"/>
                </a:lnTo>
                <a:lnTo>
                  <a:pt x="310311" y="44196"/>
                </a:lnTo>
                <a:lnTo>
                  <a:pt x="310311" y="43586"/>
                </a:lnTo>
                <a:close/>
              </a:path>
              <a:path w="491490" h="110489">
                <a:moveTo>
                  <a:pt x="305993" y="30022"/>
                </a:moveTo>
                <a:lnTo>
                  <a:pt x="301040" y="30022"/>
                </a:lnTo>
                <a:lnTo>
                  <a:pt x="298373" y="30429"/>
                </a:lnTo>
                <a:lnTo>
                  <a:pt x="280466" y="42062"/>
                </a:lnTo>
                <a:lnTo>
                  <a:pt x="310311" y="42062"/>
                </a:lnTo>
                <a:lnTo>
                  <a:pt x="310311" y="30480"/>
                </a:lnTo>
                <a:lnTo>
                  <a:pt x="308025" y="30175"/>
                </a:lnTo>
                <a:lnTo>
                  <a:pt x="305993" y="30022"/>
                </a:lnTo>
                <a:close/>
              </a:path>
              <a:path w="491490" h="110489">
                <a:moveTo>
                  <a:pt x="363016" y="28956"/>
                </a:moveTo>
                <a:lnTo>
                  <a:pt x="356158" y="28956"/>
                </a:lnTo>
                <a:lnTo>
                  <a:pt x="347705" y="29617"/>
                </a:lnTo>
                <a:lnTo>
                  <a:pt x="319166" y="60364"/>
                </a:lnTo>
                <a:lnTo>
                  <a:pt x="318566" y="69494"/>
                </a:lnTo>
                <a:lnTo>
                  <a:pt x="319162" y="78671"/>
                </a:lnTo>
                <a:lnTo>
                  <a:pt x="347094" y="108932"/>
                </a:lnTo>
                <a:lnTo>
                  <a:pt x="355523" y="109575"/>
                </a:lnTo>
                <a:lnTo>
                  <a:pt x="363270" y="109575"/>
                </a:lnTo>
                <a:lnTo>
                  <a:pt x="370128" y="108051"/>
                </a:lnTo>
                <a:lnTo>
                  <a:pt x="375970" y="105003"/>
                </a:lnTo>
                <a:lnTo>
                  <a:pt x="375970" y="97231"/>
                </a:lnTo>
                <a:lnTo>
                  <a:pt x="349808" y="97231"/>
                </a:lnTo>
                <a:lnTo>
                  <a:pt x="343712" y="95072"/>
                </a:lnTo>
                <a:lnTo>
                  <a:pt x="336092" y="86436"/>
                </a:lnTo>
                <a:lnTo>
                  <a:pt x="334187" y="79654"/>
                </a:lnTo>
                <a:lnTo>
                  <a:pt x="334187" y="58978"/>
                </a:lnTo>
                <a:lnTo>
                  <a:pt x="336092" y="52095"/>
                </a:lnTo>
                <a:lnTo>
                  <a:pt x="339902" y="47777"/>
                </a:lnTo>
                <a:lnTo>
                  <a:pt x="343585" y="43459"/>
                </a:lnTo>
                <a:lnTo>
                  <a:pt x="349808" y="41300"/>
                </a:lnTo>
                <a:lnTo>
                  <a:pt x="375335" y="41300"/>
                </a:lnTo>
                <a:lnTo>
                  <a:pt x="375335" y="33223"/>
                </a:lnTo>
                <a:lnTo>
                  <a:pt x="369366" y="30378"/>
                </a:lnTo>
                <a:lnTo>
                  <a:pt x="363016" y="28956"/>
                </a:lnTo>
                <a:close/>
              </a:path>
              <a:path w="491490" h="110489">
                <a:moveTo>
                  <a:pt x="375970" y="94183"/>
                </a:moveTo>
                <a:lnTo>
                  <a:pt x="369493" y="96215"/>
                </a:lnTo>
                <a:lnTo>
                  <a:pt x="363524" y="97231"/>
                </a:lnTo>
                <a:lnTo>
                  <a:pt x="375970" y="97231"/>
                </a:lnTo>
                <a:lnTo>
                  <a:pt x="375970" y="94183"/>
                </a:lnTo>
                <a:close/>
              </a:path>
              <a:path w="491490" h="110489">
                <a:moveTo>
                  <a:pt x="375335" y="41300"/>
                </a:moveTo>
                <a:lnTo>
                  <a:pt x="363905" y="41300"/>
                </a:lnTo>
                <a:lnTo>
                  <a:pt x="369620" y="42214"/>
                </a:lnTo>
                <a:lnTo>
                  <a:pt x="375335" y="44043"/>
                </a:lnTo>
                <a:lnTo>
                  <a:pt x="375335" y="41300"/>
                </a:lnTo>
                <a:close/>
              </a:path>
              <a:path w="491490" h="110489">
                <a:moveTo>
                  <a:pt x="434644" y="28346"/>
                </a:moveTo>
                <a:lnTo>
                  <a:pt x="424992" y="28346"/>
                </a:lnTo>
                <a:lnTo>
                  <a:pt x="416894" y="29017"/>
                </a:lnTo>
                <a:lnTo>
                  <a:pt x="389266" y="60050"/>
                </a:lnTo>
                <a:lnTo>
                  <a:pt x="388670" y="69189"/>
                </a:lnTo>
                <a:lnTo>
                  <a:pt x="389266" y="78705"/>
                </a:lnTo>
                <a:lnTo>
                  <a:pt x="417751" y="109537"/>
                </a:lnTo>
                <a:lnTo>
                  <a:pt x="426516" y="110185"/>
                </a:lnTo>
                <a:lnTo>
                  <a:pt x="434188" y="109813"/>
                </a:lnTo>
                <a:lnTo>
                  <a:pt x="441217" y="108699"/>
                </a:lnTo>
                <a:lnTo>
                  <a:pt x="447626" y="106841"/>
                </a:lnTo>
                <a:lnTo>
                  <a:pt x="453440" y="104241"/>
                </a:lnTo>
                <a:lnTo>
                  <a:pt x="453440" y="98145"/>
                </a:lnTo>
                <a:lnTo>
                  <a:pt x="420166" y="98145"/>
                </a:lnTo>
                <a:lnTo>
                  <a:pt x="413816" y="96062"/>
                </a:lnTo>
                <a:lnTo>
                  <a:pt x="409752" y="91897"/>
                </a:lnTo>
                <a:lnTo>
                  <a:pt x="405561" y="87731"/>
                </a:lnTo>
                <a:lnTo>
                  <a:pt x="403402" y="81280"/>
                </a:lnTo>
                <a:lnTo>
                  <a:pt x="403275" y="72542"/>
                </a:lnTo>
                <a:lnTo>
                  <a:pt x="453821" y="72542"/>
                </a:lnTo>
                <a:lnTo>
                  <a:pt x="454710" y="68681"/>
                </a:lnTo>
                <a:lnTo>
                  <a:pt x="455091" y="64363"/>
                </a:lnTo>
                <a:lnTo>
                  <a:pt x="455091" y="62484"/>
                </a:lnTo>
                <a:lnTo>
                  <a:pt x="403275" y="62484"/>
                </a:lnTo>
                <a:lnTo>
                  <a:pt x="403783" y="54965"/>
                </a:lnTo>
                <a:lnTo>
                  <a:pt x="405815" y="49301"/>
                </a:lnTo>
                <a:lnTo>
                  <a:pt x="412927" y="41681"/>
                </a:lnTo>
                <a:lnTo>
                  <a:pt x="417880" y="39776"/>
                </a:lnTo>
                <a:lnTo>
                  <a:pt x="450407" y="39776"/>
                </a:lnTo>
                <a:lnTo>
                  <a:pt x="447344" y="36499"/>
                </a:lnTo>
                <a:lnTo>
                  <a:pt x="442137" y="31064"/>
                </a:lnTo>
                <a:lnTo>
                  <a:pt x="434644" y="28346"/>
                </a:lnTo>
                <a:close/>
              </a:path>
              <a:path w="491490" h="110489">
                <a:moveTo>
                  <a:pt x="453440" y="93421"/>
                </a:moveTo>
                <a:lnTo>
                  <a:pt x="445058" y="96570"/>
                </a:lnTo>
                <a:lnTo>
                  <a:pt x="436930" y="98145"/>
                </a:lnTo>
                <a:lnTo>
                  <a:pt x="453440" y="98145"/>
                </a:lnTo>
                <a:lnTo>
                  <a:pt x="453440" y="93421"/>
                </a:lnTo>
                <a:close/>
              </a:path>
              <a:path w="491490" h="110489">
                <a:moveTo>
                  <a:pt x="450407" y="39776"/>
                </a:moveTo>
                <a:lnTo>
                  <a:pt x="429818" y="39776"/>
                </a:lnTo>
                <a:lnTo>
                  <a:pt x="434136" y="41351"/>
                </a:lnTo>
                <a:lnTo>
                  <a:pt x="437057" y="44500"/>
                </a:lnTo>
                <a:lnTo>
                  <a:pt x="439851" y="47650"/>
                </a:lnTo>
                <a:lnTo>
                  <a:pt x="441266" y="51987"/>
                </a:lnTo>
                <a:lnTo>
                  <a:pt x="441375" y="60350"/>
                </a:lnTo>
                <a:lnTo>
                  <a:pt x="441248" y="61671"/>
                </a:lnTo>
                <a:lnTo>
                  <a:pt x="441248" y="62484"/>
                </a:lnTo>
                <a:lnTo>
                  <a:pt x="455091" y="62484"/>
                </a:lnTo>
                <a:lnTo>
                  <a:pt x="454977" y="49301"/>
                </a:lnTo>
                <a:lnTo>
                  <a:pt x="452424" y="41935"/>
                </a:lnTo>
                <a:lnTo>
                  <a:pt x="450407" y="39776"/>
                </a:lnTo>
                <a:close/>
              </a:path>
              <a:path w="491490" h="110489">
                <a:moveTo>
                  <a:pt x="483920" y="29108"/>
                </a:moveTo>
                <a:lnTo>
                  <a:pt x="478078" y="29108"/>
                </a:lnTo>
                <a:lnTo>
                  <a:pt x="475665" y="30048"/>
                </a:lnTo>
                <a:lnTo>
                  <a:pt x="473760" y="31927"/>
                </a:lnTo>
                <a:lnTo>
                  <a:pt x="471982" y="33807"/>
                </a:lnTo>
                <a:lnTo>
                  <a:pt x="471093" y="36220"/>
                </a:lnTo>
                <a:lnTo>
                  <a:pt x="471093" y="42113"/>
                </a:lnTo>
                <a:lnTo>
                  <a:pt x="471982" y="44526"/>
                </a:lnTo>
                <a:lnTo>
                  <a:pt x="473760" y="46405"/>
                </a:lnTo>
                <a:lnTo>
                  <a:pt x="475665" y="48285"/>
                </a:lnTo>
                <a:lnTo>
                  <a:pt x="478078" y="49225"/>
                </a:lnTo>
                <a:lnTo>
                  <a:pt x="483920" y="49225"/>
                </a:lnTo>
                <a:lnTo>
                  <a:pt x="486333" y="48285"/>
                </a:lnTo>
                <a:lnTo>
                  <a:pt x="488111" y="46405"/>
                </a:lnTo>
                <a:lnTo>
                  <a:pt x="490016" y="44526"/>
                </a:lnTo>
                <a:lnTo>
                  <a:pt x="490905" y="42113"/>
                </a:lnTo>
                <a:lnTo>
                  <a:pt x="490905" y="36220"/>
                </a:lnTo>
                <a:lnTo>
                  <a:pt x="490016" y="33807"/>
                </a:lnTo>
                <a:lnTo>
                  <a:pt x="488111" y="31927"/>
                </a:lnTo>
                <a:lnTo>
                  <a:pt x="486333" y="30048"/>
                </a:lnTo>
                <a:lnTo>
                  <a:pt x="483920" y="29108"/>
                </a:lnTo>
                <a:close/>
              </a:path>
              <a:path w="491490" h="110489">
                <a:moveTo>
                  <a:pt x="483920" y="89306"/>
                </a:moveTo>
                <a:lnTo>
                  <a:pt x="478078" y="89306"/>
                </a:lnTo>
                <a:lnTo>
                  <a:pt x="475665" y="90246"/>
                </a:lnTo>
                <a:lnTo>
                  <a:pt x="473760" y="92125"/>
                </a:lnTo>
                <a:lnTo>
                  <a:pt x="471982" y="94005"/>
                </a:lnTo>
                <a:lnTo>
                  <a:pt x="471093" y="96418"/>
                </a:lnTo>
                <a:lnTo>
                  <a:pt x="471093" y="102311"/>
                </a:lnTo>
                <a:lnTo>
                  <a:pt x="471982" y="104724"/>
                </a:lnTo>
                <a:lnTo>
                  <a:pt x="473760" y="106603"/>
                </a:lnTo>
                <a:lnTo>
                  <a:pt x="475665" y="108483"/>
                </a:lnTo>
                <a:lnTo>
                  <a:pt x="478078" y="109423"/>
                </a:lnTo>
                <a:lnTo>
                  <a:pt x="483920" y="109423"/>
                </a:lnTo>
                <a:lnTo>
                  <a:pt x="486333" y="108483"/>
                </a:lnTo>
                <a:lnTo>
                  <a:pt x="488111" y="106603"/>
                </a:lnTo>
                <a:lnTo>
                  <a:pt x="490016" y="104724"/>
                </a:lnTo>
                <a:lnTo>
                  <a:pt x="490905" y="102311"/>
                </a:lnTo>
                <a:lnTo>
                  <a:pt x="490905" y="96418"/>
                </a:lnTo>
                <a:lnTo>
                  <a:pt x="490016" y="94005"/>
                </a:lnTo>
                <a:lnTo>
                  <a:pt x="488111" y="92125"/>
                </a:lnTo>
                <a:lnTo>
                  <a:pt x="486333" y="90246"/>
                </a:lnTo>
                <a:lnTo>
                  <a:pt x="483920" y="89306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645666" y="6111709"/>
            <a:ext cx="3274060" cy="148590"/>
            <a:chOff x="1645666" y="6111709"/>
            <a:chExt cx="3274060" cy="148590"/>
          </a:xfrm>
        </p:grpSpPr>
        <p:pic>
          <p:nvPicPr>
            <p:cNvPr id="4" name="object 4" descr="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8493" y="6111709"/>
              <a:ext cx="3252851" cy="148132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645666" y="6243383"/>
              <a:ext cx="3274060" cy="12700"/>
            </a:xfrm>
            <a:custGeom>
              <a:avLst/>
              <a:gdLst/>
              <a:ahLst/>
              <a:cxnLst/>
              <a:rect l="l" t="t" r="r" b="b"/>
              <a:pathLst>
                <a:path w="3274060" h="12700">
                  <a:moveTo>
                    <a:pt x="3273552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3273552" y="12191"/>
                  </a:lnTo>
                  <a:lnTo>
                    <a:pt x="3273552" y="0"/>
                  </a:lnTo>
                  <a:close/>
                </a:path>
              </a:pathLst>
            </a:custGeom>
            <a:solidFill>
              <a:srgbClr val="FFFFFF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 descr=""/>
          <p:cNvGrpSpPr/>
          <p:nvPr/>
        </p:nvGrpSpPr>
        <p:grpSpPr>
          <a:xfrm>
            <a:off x="1521217" y="2609469"/>
            <a:ext cx="3207385" cy="3207385"/>
            <a:chOff x="1521217" y="2609469"/>
            <a:chExt cx="3207385" cy="3207385"/>
          </a:xfrm>
        </p:grpSpPr>
        <p:sp>
          <p:nvSpPr>
            <p:cNvPr id="7" name="object 7" descr=""/>
            <p:cNvSpPr/>
            <p:nvPr/>
          </p:nvSpPr>
          <p:spPr>
            <a:xfrm>
              <a:off x="3124708" y="2619375"/>
              <a:ext cx="299085" cy="654685"/>
            </a:xfrm>
            <a:custGeom>
              <a:avLst/>
              <a:gdLst/>
              <a:ahLst/>
              <a:cxnLst/>
              <a:rect l="l" t="t" r="r" b="b"/>
              <a:pathLst>
                <a:path w="299085" h="654685">
                  <a:moveTo>
                    <a:pt x="0" y="0"/>
                  </a:moveTo>
                  <a:lnTo>
                    <a:pt x="0" y="637413"/>
                  </a:lnTo>
                  <a:lnTo>
                    <a:pt x="45090" y="638462"/>
                  </a:lnTo>
                  <a:lnTo>
                    <a:pt x="90027" y="641619"/>
                  </a:lnTo>
                  <a:lnTo>
                    <a:pt x="134748" y="646896"/>
                  </a:lnTo>
                  <a:lnTo>
                    <a:pt x="179196" y="654303"/>
                  </a:lnTo>
                  <a:lnTo>
                    <a:pt x="298704" y="28194"/>
                  </a:lnTo>
                  <a:lnTo>
                    <a:pt x="249360" y="19579"/>
                  </a:lnTo>
                  <a:lnTo>
                    <a:pt x="199785" y="12530"/>
                  </a:lnTo>
                  <a:lnTo>
                    <a:pt x="150018" y="7048"/>
                  </a:lnTo>
                  <a:lnTo>
                    <a:pt x="100104" y="3132"/>
                  </a:lnTo>
                  <a:lnTo>
                    <a:pt x="50083" y="7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9E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124708" y="2619375"/>
              <a:ext cx="299085" cy="654685"/>
            </a:xfrm>
            <a:custGeom>
              <a:avLst/>
              <a:gdLst/>
              <a:ahLst/>
              <a:cxnLst/>
              <a:rect l="l" t="t" r="r" b="b"/>
              <a:pathLst>
                <a:path w="299085" h="654685">
                  <a:moveTo>
                    <a:pt x="0" y="0"/>
                  </a:moveTo>
                  <a:lnTo>
                    <a:pt x="50083" y="783"/>
                  </a:lnTo>
                  <a:lnTo>
                    <a:pt x="100104" y="3132"/>
                  </a:lnTo>
                  <a:lnTo>
                    <a:pt x="150018" y="7048"/>
                  </a:lnTo>
                  <a:lnTo>
                    <a:pt x="199785" y="12530"/>
                  </a:lnTo>
                  <a:lnTo>
                    <a:pt x="249360" y="19579"/>
                  </a:lnTo>
                  <a:lnTo>
                    <a:pt x="298704" y="28194"/>
                  </a:lnTo>
                  <a:lnTo>
                    <a:pt x="179196" y="654303"/>
                  </a:lnTo>
                  <a:lnTo>
                    <a:pt x="134748" y="646896"/>
                  </a:lnTo>
                  <a:lnTo>
                    <a:pt x="90027" y="641619"/>
                  </a:lnTo>
                  <a:lnTo>
                    <a:pt x="45090" y="638462"/>
                  </a:lnTo>
                  <a:lnTo>
                    <a:pt x="0" y="637413"/>
                  </a:lnTo>
                  <a:lnTo>
                    <a:pt x="0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303905" y="2647569"/>
              <a:ext cx="588645" cy="727710"/>
            </a:xfrm>
            <a:custGeom>
              <a:avLst/>
              <a:gdLst/>
              <a:ahLst/>
              <a:cxnLst/>
              <a:rect l="l" t="t" r="r" b="b"/>
              <a:pathLst>
                <a:path w="588645" h="727710">
                  <a:moveTo>
                    <a:pt x="119507" y="0"/>
                  </a:moveTo>
                  <a:lnTo>
                    <a:pt x="0" y="626109"/>
                  </a:lnTo>
                  <a:lnTo>
                    <a:pt x="48963" y="636783"/>
                  </a:lnTo>
                  <a:lnTo>
                    <a:pt x="97234" y="649986"/>
                  </a:lnTo>
                  <a:lnTo>
                    <a:pt x="144716" y="665686"/>
                  </a:lnTo>
                  <a:lnTo>
                    <a:pt x="191309" y="683852"/>
                  </a:lnTo>
                  <a:lnTo>
                    <a:pt x="236913" y="704453"/>
                  </a:lnTo>
                  <a:lnTo>
                    <a:pt x="281432" y="727455"/>
                  </a:lnTo>
                  <a:lnTo>
                    <a:pt x="588518" y="168909"/>
                  </a:lnTo>
                  <a:lnTo>
                    <a:pt x="544205" y="145430"/>
                  </a:lnTo>
                  <a:lnTo>
                    <a:pt x="499226" y="123387"/>
                  </a:lnTo>
                  <a:lnTo>
                    <a:pt x="453615" y="102789"/>
                  </a:lnTo>
                  <a:lnTo>
                    <a:pt x="407405" y="83649"/>
                  </a:lnTo>
                  <a:lnTo>
                    <a:pt x="360632" y="65976"/>
                  </a:lnTo>
                  <a:lnTo>
                    <a:pt x="313329" y="49781"/>
                  </a:lnTo>
                  <a:lnTo>
                    <a:pt x="265530" y="35076"/>
                  </a:lnTo>
                  <a:lnTo>
                    <a:pt x="217271" y="21870"/>
                  </a:lnTo>
                  <a:lnTo>
                    <a:pt x="168585" y="10174"/>
                  </a:lnTo>
                  <a:lnTo>
                    <a:pt x="119507" y="0"/>
                  </a:lnTo>
                  <a:close/>
                </a:path>
              </a:pathLst>
            </a:custGeom>
            <a:solidFill>
              <a:srgbClr val="0D9F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303905" y="2647569"/>
              <a:ext cx="588645" cy="727710"/>
            </a:xfrm>
            <a:custGeom>
              <a:avLst/>
              <a:gdLst/>
              <a:ahLst/>
              <a:cxnLst/>
              <a:rect l="l" t="t" r="r" b="b"/>
              <a:pathLst>
                <a:path w="588645" h="727710">
                  <a:moveTo>
                    <a:pt x="119507" y="0"/>
                  </a:moveTo>
                  <a:lnTo>
                    <a:pt x="168585" y="10174"/>
                  </a:lnTo>
                  <a:lnTo>
                    <a:pt x="217271" y="21870"/>
                  </a:lnTo>
                  <a:lnTo>
                    <a:pt x="265530" y="35076"/>
                  </a:lnTo>
                  <a:lnTo>
                    <a:pt x="313329" y="49781"/>
                  </a:lnTo>
                  <a:lnTo>
                    <a:pt x="360632" y="65976"/>
                  </a:lnTo>
                  <a:lnTo>
                    <a:pt x="407405" y="83649"/>
                  </a:lnTo>
                  <a:lnTo>
                    <a:pt x="453615" y="102789"/>
                  </a:lnTo>
                  <a:lnTo>
                    <a:pt x="499226" y="123387"/>
                  </a:lnTo>
                  <a:lnTo>
                    <a:pt x="544205" y="145430"/>
                  </a:lnTo>
                  <a:lnTo>
                    <a:pt x="588518" y="168909"/>
                  </a:lnTo>
                  <a:lnTo>
                    <a:pt x="281432" y="727455"/>
                  </a:lnTo>
                  <a:lnTo>
                    <a:pt x="236913" y="704453"/>
                  </a:lnTo>
                  <a:lnTo>
                    <a:pt x="191309" y="683852"/>
                  </a:lnTo>
                  <a:lnTo>
                    <a:pt x="144716" y="665686"/>
                  </a:lnTo>
                  <a:lnTo>
                    <a:pt x="97234" y="649986"/>
                  </a:lnTo>
                  <a:lnTo>
                    <a:pt x="48963" y="636783"/>
                  </a:lnTo>
                  <a:lnTo>
                    <a:pt x="0" y="626109"/>
                  </a:lnTo>
                  <a:lnTo>
                    <a:pt x="119507" y="0"/>
                  </a:lnTo>
                  <a:close/>
                </a:path>
              </a:pathLst>
            </a:custGeom>
            <a:ln w="19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585336" y="2816479"/>
              <a:ext cx="630555" cy="699770"/>
            </a:xfrm>
            <a:custGeom>
              <a:avLst/>
              <a:gdLst/>
              <a:ahLst/>
              <a:cxnLst/>
              <a:rect l="l" t="t" r="r" b="b"/>
              <a:pathLst>
                <a:path w="630554" h="699770">
                  <a:moveTo>
                    <a:pt x="307086" y="0"/>
                  </a:moveTo>
                  <a:lnTo>
                    <a:pt x="0" y="558546"/>
                  </a:lnTo>
                  <a:lnTo>
                    <a:pt x="41577" y="582752"/>
                  </a:lnTo>
                  <a:lnTo>
                    <a:pt x="81832" y="609000"/>
                  </a:lnTo>
                  <a:lnTo>
                    <a:pt x="120691" y="637230"/>
                  </a:lnTo>
                  <a:lnTo>
                    <a:pt x="158081" y="667379"/>
                  </a:lnTo>
                  <a:lnTo>
                    <a:pt x="193928" y="699388"/>
                  </a:lnTo>
                  <a:lnTo>
                    <a:pt x="630301" y="234823"/>
                  </a:lnTo>
                  <a:lnTo>
                    <a:pt x="593217" y="201084"/>
                  </a:lnTo>
                  <a:lnTo>
                    <a:pt x="555134" y="168556"/>
                  </a:lnTo>
                  <a:lnTo>
                    <a:pt x="516079" y="137261"/>
                  </a:lnTo>
                  <a:lnTo>
                    <a:pt x="476075" y="107219"/>
                  </a:lnTo>
                  <a:lnTo>
                    <a:pt x="435148" y="78451"/>
                  </a:lnTo>
                  <a:lnTo>
                    <a:pt x="393324" y="50978"/>
                  </a:lnTo>
                  <a:lnTo>
                    <a:pt x="350628" y="24821"/>
                  </a:lnTo>
                  <a:lnTo>
                    <a:pt x="307086" y="0"/>
                  </a:lnTo>
                  <a:close/>
                </a:path>
              </a:pathLst>
            </a:custGeom>
            <a:solidFill>
              <a:srgbClr val="FFA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585336" y="2816479"/>
              <a:ext cx="630555" cy="699770"/>
            </a:xfrm>
            <a:custGeom>
              <a:avLst/>
              <a:gdLst/>
              <a:ahLst/>
              <a:cxnLst/>
              <a:rect l="l" t="t" r="r" b="b"/>
              <a:pathLst>
                <a:path w="630554" h="699770">
                  <a:moveTo>
                    <a:pt x="307086" y="0"/>
                  </a:moveTo>
                  <a:lnTo>
                    <a:pt x="350628" y="24821"/>
                  </a:lnTo>
                  <a:lnTo>
                    <a:pt x="393324" y="50978"/>
                  </a:lnTo>
                  <a:lnTo>
                    <a:pt x="435148" y="78451"/>
                  </a:lnTo>
                  <a:lnTo>
                    <a:pt x="476075" y="107219"/>
                  </a:lnTo>
                  <a:lnTo>
                    <a:pt x="516079" y="137261"/>
                  </a:lnTo>
                  <a:lnTo>
                    <a:pt x="555134" y="168556"/>
                  </a:lnTo>
                  <a:lnTo>
                    <a:pt x="593217" y="201084"/>
                  </a:lnTo>
                  <a:lnTo>
                    <a:pt x="630301" y="234823"/>
                  </a:lnTo>
                  <a:lnTo>
                    <a:pt x="193928" y="699388"/>
                  </a:lnTo>
                  <a:lnTo>
                    <a:pt x="158081" y="667379"/>
                  </a:lnTo>
                  <a:lnTo>
                    <a:pt x="120691" y="637230"/>
                  </a:lnTo>
                  <a:lnTo>
                    <a:pt x="81832" y="609000"/>
                  </a:lnTo>
                  <a:lnTo>
                    <a:pt x="41577" y="582752"/>
                  </a:lnTo>
                  <a:lnTo>
                    <a:pt x="0" y="558546"/>
                  </a:lnTo>
                  <a:lnTo>
                    <a:pt x="307086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779266" y="3051302"/>
              <a:ext cx="889000" cy="923925"/>
            </a:xfrm>
            <a:custGeom>
              <a:avLst/>
              <a:gdLst/>
              <a:ahLst/>
              <a:cxnLst/>
              <a:rect l="l" t="t" r="r" b="b"/>
              <a:pathLst>
                <a:path w="889000" h="923925">
                  <a:moveTo>
                    <a:pt x="436372" y="0"/>
                  </a:moveTo>
                  <a:lnTo>
                    <a:pt x="0" y="464565"/>
                  </a:lnTo>
                  <a:lnTo>
                    <a:pt x="35106" y="499295"/>
                  </a:lnTo>
                  <a:lnTo>
                    <a:pt x="68279" y="535679"/>
                  </a:lnTo>
                  <a:lnTo>
                    <a:pt x="99469" y="573634"/>
                  </a:lnTo>
                  <a:lnTo>
                    <a:pt x="128624" y="613076"/>
                  </a:lnTo>
                  <a:lnTo>
                    <a:pt x="155695" y="653922"/>
                  </a:lnTo>
                  <a:lnTo>
                    <a:pt x="180631" y="696089"/>
                  </a:lnTo>
                  <a:lnTo>
                    <a:pt x="203382" y="739492"/>
                  </a:lnTo>
                  <a:lnTo>
                    <a:pt x="223897" y="784048"/>
                  </a:lnTo>
                  <a:lnTo>
                    <a:pt x="242127" y="829673"/>
                  </a:lnTo>
                  <a:lnTo>
                    <a:pt x="258019" y="876284"/>
                  </a:lnTo>
                  <a:lnTo>
                    <a:pt x="271525" y="923798"/>
                  </a:lnTo>
                  <a:lnTo>
                    <a:pt x="889000" y="765302"/>
                  </a:lnTo>
                  <a:lnTo>
                    <a:pt x="875695" y="716749"/>
                  </a:lnTo>
                  <a:lnTo>
                    <a:pt x="860896" y="668735"/>
                  </a:lnTo>
                  <a:lnTo>
                    <a:pt x="844624" y="621291"/>
                  </a:lnTo>
                  <a:lnTo>
                    <a:pt x="826895" y="574450"/>
                  </a:lnTo>
                  <a:lnTo>
                    <a:pt x="807729" y="528243"/>
                  </a:lnTo>
                  <a:lnTo>
                    <a:pt x="787146" y="482703"/>
                  </a:lnTo>
                  <a:lnTo>
                    <a:pt x="765162" y="437862"/>
                  </a:lnTo>
                  <a:lnTo>
                    <a:pt x="741799" y="393754"/>
                  </a:lnTo>
                  <a:lnTo>
                    <a:pt x="717073" y="350408"/>
                  </a:lnTo>
                  <a:lnTo>
                    <a:pt x="691005" y="307859"/>
                  </a:lnTo>
                  <a:lnTo>
                    <a:pt x="663613" y="266139"/>
                  </a:lnTo>
                  <a:lnTo>
                    <a:pt x="634915" y="225279"/>
                  </a:lnTo>
                  <a:lnTo>
                    <a:pt x="604931" y="185312"/>
                  </a:lnTo>
                  <a:lnTo>
                    <a:pt x="573679" y="146270"/>
                  </a:lnTo>
                  <a:lnTo>
                    <a:pt x="541178" y="108185"/>
                  </a:lnTo>
                  <a:lnTo>
                    <a:pt x="507448" y="71091"/>
                  </a:lnTo>
                  <a:lnTo>
                    <a:pt x="472506" y="35018"/>
                  </a:lnTo>
                  <a:lnTo>
                    <a:pt x="436372" y="0"/>
                  </a:lnTo>
                  <a:close/>
                </a:path>
              </a:pathLst>
            </a:custGeom>
            <a:solidFill>
              <a:srgbClr val="DB2B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779266" y="3051302"/>
              <a:ext cx="889000" cy="923925"/>
            </a:xfrm>
            <a:custGeom>
              <a:avLst/>
              <a:gdLst/>
              <a:ahLst/>
              <a:cxnLst/>
              <a:rect l="l" t="t" r="r" b="b"/>
              <a:pathLst>
                <a:path w="889000" h="923925">
                  <a:moveTo>
                    <a:pt x="436372" y="0"/>
                  </a:moveTo>
                  <a:lnTo>
                    <a:pt x="472506" y="35018"/>
                  </a:lnTo>
                  <a:lnTo>
                    <a:pt x="507448" y="71091"/>
                  </a:lnTo>
                  <a:lnTo>
                    <a:pt x="541178" y="108185"/>
                  </a:lnTo>
                  <a:lnTo>
                    <a:pt x="573679" y="146270"/>
                  </a:lnTo>
                  <a:lnTo>
                    <a:pt x="604931" y="185312"/>
                  </a:lnTo>
                  <a:lnTo>
                    <a:pt x="634915" y="225279"/>
                  </a:lnTo>
                  <a:lnTo>
                    <a:pt x="663613" y="266139"/>
                  </a:lnTo>
                  <a:lnTo>
                    <a:pt x="691005" y="307859"/>
                  </a:lnTo>
                  <a:lnTo>
                    <a:pt x="717073" y="350408"/>
                  </a:lnTo>
                  <a:lnTo>
                    <a:pt x="741799" y="393754"/>
                  </a:lnTo>
                  <a:lnTo>
                    <a:pt x="765162" y="437862"/>
                  </a:lnTo>
                  <a:lnTo>
                    <a:pt x="787146" y="482703"/>
                  </a:lnTo>
                  <a:lnTo>
                    <a:pt x="807729" y="528243"/>
                  </a:lnTo>
                  <a:lnTo>
                    <a:pt x="826895" y="574450"/>
                  </a:lnTo>
                  <a:lnTo>
                    <a:pt x="844624" y="621291"/>
                  </a:lnTo>
                  <a:lnTo>
                    <a:pt x="860896" y="668735"/>
                  </a:lnTo>
                  <a:lnTo>
                    <a:pt x="875695" y="716749"/>
                  </a:lnTo>
                  <a:lnTo>
                    <a:pt x="889000" y="765302"/>
                  </a:lnTo>
                  <a:lnTo>
                    <a:pt x="271525" y="923798"/>
                  </a:lnTo>
                  <a:lnTo>
                    <a:pt x="258019" y="876284"/>
                  </a:lnTo>
                  <a:lnTo>
                    <a:pt x="242127" y="829673"/>
                  </a:lnTo>
                  <a:lnTo>
                    <a:pt x="223897" y="784048"/>
                  </a:lnTo>
                  <a:lnTo>
                    <a:pt x="203382" y="739492"/>
                  </a:lnTo>
                  <a:lnTo>
                    <a:pt x="180631" y="696089"/>
                  </a:lnTo>
                  <a:lnTo>
                    <a:pt x="155695" y="653922"/>
                  </a:lnTo>
                  <a:lnTo>
                    <a:pt x="128624" y="613076"/>
                  </a:lnTo>
                  <a:lnTo>
                    <a:pt x="99469" y="573634"/>
                  </a:lnTo>
                  <a:lnTo>
                    <a:pt x="68279" y="535679"/>
                  </a:lnTo>
                  <a:lnTo>
                    <a:pt x="35106" y="499295"/>
                  </a:lnTo>
                  <a:lnTo>
                    <a:pt x="0" y="464565"/>
                  </a:lnTo>
                  <a:lnTo>
                    <a:pt x="436372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3686810" y="3816604"/>
              <a:ext cx="1031875" cy="1685925"/>
            </a:xfrm>
            <a:custGeom>
              <a:avLst/>
              <a:gdLst/>
              <a:ahLst/>
              <a:cxnLst/>
              <a:rect l="l" t="t" r="r" b="b"/>
              <a:pathLst>
                <a:path w="1031875" h="1685925">
                  <a:moveTo>
                    <a:pt x="981455" y="0"/>
                  </a:moveTo>
                  <a:lnTo>
                    <a:pt x="363981" y="158496"/>
                  </a:lnTo>
                  <a:lnTo>
                    <a:pt x="374919" y="206074"/>
                  </a:lnTo>
                  <a:lnTo>
                    <a:pt x="383368" y="253788"/>
                  </a:lnTo>
                  <a:lnTo>
                    <a:pt x="389357" y="301556"/>
                  </a:lnTo>
                  <a:lnTo>
                    <a:pt x="392918" y="349294"/>
                  </a:lnTo>
                  <a:lnTo>
                    <a:pt x="394078" y="396919"/>
                  </a:lnTo>
                  <a:lnTo>
                    <a:pt x="392870" y="444349"/>
                  </a:lnTo>
                  <a:lnTo>
                    <a:pt x="389322" y="491499"/>
                  </a:lnTo>
                  <a:lnTo>
                    <a:pt x="383464" y="538287"/>
                  </a:lnTo>
                  <a:lnTo>
                    <a:pt x="375327" y="584629"/>
                  </a:lnTo>
                  <a:lnTo>
                    <a:pt x="364939" y="630443"/>
                  </a:lnTo>
                  <a:lnTo>
                    <a:pt x="352332" y="675645"/>
                  </a:lnTo>
                  <a:lnTo>
                    <a:pt x="337534" y="720153"/>
                  </a:lnTo>
                  <a:lnTo>
                    <a:pt x="320576" y="763883"/>
                  </a:lnTo>
                  <a:lnTo>
                    <a:pt x="301487" y="806751"/>
                  </a:lnTo>
                  <a:lnTo>
                    <a:pt x="280298" y="848676"/>
                  </a:lnTo>
                  <a:lnTo>
                    <a:pt x="257038" y="889573"/>
                  </a:lnTo>
                  <a:lnTo>
                    <a:pt x="231737" y="929360"/>
                  </a:lnTo>
                  <a:lnTo>
                    <a:pt x="204426" y="967954"/>
                  </a:lnTo>
                  <a:lnTo>
                    <a:pt x="175133" y="1005271"/>
                  </a:lnTo>
                  <a:lnTo>
                    <a:pt x="143889" y="1041228"/>
                  </a:lnTo>
                  <a:lnTo>
                    <a:pt x="110724" y="1075742"/>
                  </a:lnTo>
                  <a:lnTo>
                    <a:pt x="75668" y="1108730"/>
                  </a:lnTo>
                  <a:lnTo>
                    <a:pt x="38749" y="1140110"/>
                  </a:lnTo>
                  <a:lnTo>
                    <a:pt x="0" y="1169797"/>
                  </a:lnTo>
                  <a:lnTo>
                    <a:pt x="374650" y="1685417"/>
                  </a:lnTo>
                  <a:lnTo>
                    <a:pt x="413760" y="1656076"/>
                  </a:lnTo>
                  <a:lnTo>
                    <a:pt x="451780" y="1625700"/>
                  </a:lnTo>
                  <a:lnTo>
                    <a:pt x="488698" y="1594320"/>
                  </a:lnTo>
                  <a:lnTo>
                    <a:pt x="524504" y="1561964"/>
                  </a:lnTo>
                  <a:lnTo>
                    <a:pt x="559186" y="1528663"/>
                  </a:lnTo>
                  <a:lnTo>
                    <a:pt x="592734" y="1494446"/>
                  </a:lnTo>
                  <a:lnTo>
                    <a:pt x="625137" y="1459344"/>
                  </a:lnTo>
                  <a:lnTo>
                    <a:pt x="656384" y="1423387"/>
                  </a:lnTo>
                  <a:lnTo>
                    <a:pt x="686465" y="1386604"/>
                  </a:lnTo>
                  <a:lnTo>
                    <a:pt x="715369" y="1349025"/>
                  </a:lnTo>
                  <a:lnTo>
                    <a:pt x="743084" y="1310681"/>
                  </a:lnTo>
                  <a:lnTo>
                    <a:pt x="769601" y="1271600"/>
                  </a:lnTo>
                  <a:lnTo>
                    <a:pt x="794907" y="1231814"/>
                  </a:lnTo>
                  <a:lnTo>
                    <a:pt x="818994" y="1191351"/>
                  </a:lnTo>
                  <a:lnTo>
                    <a:pt x="841849" y="1150242"/>
                  </a:lnTo>
                  <a:lnTo>
                    <a:pt x="863461" y="1108517"/>
                  </a:lnTo>
                  <a:lnTo>
                    <a:pt x="883821" y="1066206"/>
                  </a:lnTo>
                  <a:lnTo>
                    <a:pt x="902917" y="1023338"/>
                  </a:lnTo>
                  <a:lnTo>
                    <a:pt x="920739" y="979944"/>
                  </a:lnTo>
                  <a:lnTo>
                    <a:pt x="937275" y="936053"/>
                  </a:lnTo>
                  <a:lnTo>
                    <a:pt x="952516" y="891695"/>
                  </a:lnTo>
                  <a:lnTo>
                    <a:pt x="966449" y="846901"/>
                  </a:lnTo>
                  <a:lnTo>
                    <a:pt x="979065" y="801699"/>
                  </a:lnTo>
                  <a:lnTo>
                    <a:pt x="990352" y="756121"/>
                  </a:lnTo>
                  <a:lnTo>
                    <a:pt x="1000299" y="710195"/>
                  </a:lnTo>
                  <a:lnTo>
                    <a:pt x="1008897" y="663953"/>
                  </a:lnTo>
                  <a:lnTo>
                    <a:pt x="1016134" y="617423"/>
                  </a:lnTo>
                  <a:lnTo>
                    <a:pt x="1021999" y="570635"/>
                  </a:lnTo>
                  <a:lnTo>
                    <a:pt x="1026481" y="523621"/>
                  </a:lnTo>
                  <a:lnTo>
                    <a:pt x="1029571" y="476408"/>
                  </a:lnTo>
                  <a:lnTo>
                    <a:pt x="1031256" y="429028"/>
                  </a:lnTo>
                  <a:lnTo>
                    <a:pt x="1031526" y="381511"/>
                  </a:lnTo>
                  <a:lnTo>
                    <a:pt x="1030371" y="333885"/>
                  </a:lnTo>
                  <a:lnTo>
                    <a:pt x="1027779" y="286182"/>
                  </a:lnTo>
                  <a:lnTo>
                    <a:pt x="1023739" y="238430"/>
                  </a:lnTo>
                  <a:lnTo>
                    <a:pt x="1018242" y="190661"/>
                  </a:lnTo>
                  <a:lnTo>
                    <a:pt x="1011276" y="142903"/>
                  </a:lnTo>
                  <a:lnTo>
                    <a:pt x="1002830" y="95187"/>
                  </a:lnTo>
                  <a:lnTo>
                    <a:pt x="992893" y="47542"/>
                  </a:lnTo>
                  <a:lnTo>
                    <a:pt x="981455" y="0"/>
                  </a:lnTo>
                  <a:close/>
                </a:path>
              </a:pathLst>
            </a:custGeom>
            <a:solidFill>
              <a:srgbClr val="3A3A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686810" y="3816604"/>
              <a:ext cx="1031875" cy="1685925"/>
            </a:xfrm>
            <a:custGeom>
              <a:avLst/>
              <a:gdLst/>
              <a:ahLst/>
              <a:cxnLst/>
              <a:rect l="l" t="t" r="r" b="b"/>
              <a:pathLst>
                <a:path w="1031875" h="1685925">
                  <a:moveTo>
                    <a:pt x="981455" y="0"/>
                  </a:moveTo>
                  <a:lnTo>
                    <a:pt x="992893" y="47542"/>
                  </a:lnTo>
                  <a:lnTo>
                    <a:pt x="1002830" y="95187"/>
                  </a:lnTo>
                  <a:lnTo>
                    <a:pt x="1011276" y="142903"/>
                  </a:lnTo>
                  <a:lnTo>
                    <a:pt x="1018242" y="190661"/>
                  </a:lnTo>
                  <a:lnTo>
                    <a:pt x="1023739" y="238430"/>
                  </a:lnTo>
                  <a:lnTo>
                    <a:pt x="1027779" y="286182"/>
                  </a:lnTo>
                  <a:lnTo>
                    <a:pt x="1030371" y="333885"/>
                  </a:lnTo>
                  <a:lnTo>
                    <a:pt x="1031526" y="381511"/>
                  </a:lnTo>
                  <a:lnTo>
                    <a:pt x="1031256" y="429028"/>
                  </a:lnTo>
                  <a:lnTo>
                    <a:pt x="1029571" y="476408"/>
                  </a:lnTo>
                  <a:lnTo>
                    <a:pt x="1026481" y="523621"/>
                  </a:lnTo>
                  <a:lnTo>
                    <a:pt x="1021999" y="570635"/>
                  </a:lnTo>
                  <a:lnTo>
                    <a:pt x="1016134" y="617423"/>
                  </a:lnTo>
                  <a:lnTo>
                    <a:pt x="1008897" y="663953"/>
                  </a:lnTo>
                  <a:lnTo>
                    <a:pt x="1000299" y="710195"/>
                  </a:lnTo>
                  <a:lnTo>
                    <a:pt x="990352" y="756121"/>
                  </a:lnTo>
                  <a:lnTo>
                    <a:pt x="979065" y="801699"/>
                  </a:lnTo>
                  <a:lnTo>
                    <a:pt x="966449" y="846901"/>
                  </a:lnTo>
                  <a:lnTo>
                    <a:pt x="952516" y="891695"/>
                  </a:lnTo>
                  <a:lnTo>
                    <a:pt x="937275" y="936053"/>
                  </a:lnTo>
                  <a:lnTo>
                    <a:pt x="920739" y="979944"/>
                  </a:lnTo>
                  <a:lnTo>
                    <a:pt x="902917" y="1023338"/>
                  </a:lnTo>
                  <a:lnTo>
                    <a:pt x="883821" y="1066206"/>
                  </a:lnTo>
                  <a:lnTo>
                    <a:pt x="863461" y="1108517"/>
                  </a:lnTo>
                  <a:lnTo>
                    <a:pt x="841849" y="1150242"/>
                  </a:lnTo>
                  <a:lnTo>
                    <a:pt x="818994" y="1191351"/>
                  </a:lnTo>
                  <a:lnTo>
                    <a:pt x="794907" y="1231814"/>
                  </a:lnTo>
                  <a:lnTo>
                    <a:pt x="769601" y="1271600"/>
                  </a:lnTo>
                  <a:lnTo>
                    <a:pt x="743084" y="1310681"/>
                  </a:lnTo>
                  <a:lnTo>
                    <a:pt x="715369" y="1349025"/>
                  </a:lnTo>
                  <a:lnTo>
                    <a:pt x="686465" y="1386604"/>
                  </a:lnTo>
                  <a:lnTo>
                    <a:pt x="656384" y="1423387"/>
                  </a:lnTo>
                  <a:lnTo>
                    <a:pt x="625137" y="1459344"/>
                  </a:lnTo>
                  <a:lnTo>
                    <a:pt x="592734" y="1494446"/>
                  </a:lnTo>
                  <a:lnTo>
                    <a:pt x="559186" y="1528663"/>
                  </a:lnTo>
                  <a:lnTo>
                    <a:pt x="524504" y="1561964"/>
                  </a:lnTo>
                  <a:lnTo>
                    <a:pt x="488698" y="1594320"/>
                  </a:lnTo>
                  <a:lnTo>
                    <a:pt x="451780" y="1625700"/>
                  </a:lnTo>
                  <a:lnTo>
                    <a:pt x="413760" y="1656076"/>
                  </a:lnTo>
                  <a:lnTo>
                    <a:pt x="374650" y="1685417"/>
                  </a:lnTo>
                  <a:lnTo>
                    <a:pt x="0" y="1169797"/>
                  </a:lnTo>
                  <a:lnTo>
                    <a:pt x="38749" y="1140110"/>
                  </a:lnTo>
                  <a:lnTo>
                    <a:pt x="75668" y="1108730"/>
                  </a:lnTo>
                  <a:lnTo>
                    <a:pt x="110724" y="1075742"/>
                  </a:lnTo>
                  <a:lnTo>
                    <a:pt x="143889" y="1041228"/>
                  </a:lnTo>
                  <a:lnTo>
                    <a:pt x="175133" y="1005271"/>
                  </a:lnTo>
                  <a:lnTo>
                    <a:pt x="204426" y="967954"/>
                  </a:lnTo>
                  <a:lnTo>
                    <a:pt x="231737" y="929360"/>
                  </a:lnTo>
                  <a:lnTo>
                    <a:pt x="257038" y="889573"/>
                  </a:lnTo>
                  <a:lnTo>
                    <a:pt x="280298" y="848676"/>
                  </a:lnTo>
                  <a:lnTo>
                    <a:pt x="301487" y="806751"/>
                  </a:lnTo>
                  <a:lnTo>
                    <a:pt x="320576" y="763883"/>
                  </a:lnTo>
                  <a:lnTo>
                    <a:pt x="337534" y="720153"/>
                  </a:lnTo>
                  <a:lnTo>
                    <a:pt x="352332" y="675645"/>
                  </a:lnTo>
                  <a:lnTo>
                    <a:pt x="364939" y="630443"/>
                  </a:lnTo>
                  <a:lnTo>
                    <a:pt x="375327" y="584629"/>
                  </a:lnTo>
                  <a:lnTo>
                    <a:pt x="383464" y="538287"/>
                  </a:lnTo>
                  <a:lnTo>
                    <a:pt x="389322" y="491499"/>
                  </a:lnTo>
                  <a:lnTo>
                    <a:pt x="392870" y="444349"/>
                  </a:lnTo>
                  <a:lnTo>
                    <a:pt x="394078" y="396919"/>
                  </a:lnTo>
                  <a:lnTo>
                    <a:pt x="392918" y="349294"/>
                  </a:lnTo>
                  <a:lnTo>
                    <a:pt x="389357" y="301556"/>
                  </a:lnTo>
                  <a:lnTo>
                    <a:pt x="383368" y="253788"/>
                  </a:lnTo>
                  <a:lnTo>
                    <a:pt x="374919" y="206074"/>
                  </a:lnTo>
                  <a:lnTo>
                    <a:pt x="363981" y="158496"/>
                  </a:lnTo>
                  <a:lnTo>
                    <a:pt x="981455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531123" y="2619375"/>
              <a:ext cx="2530475" cy="3187700"/>
            </a:xfrm>
            <a:custGeom>
              <a:avLst/>
              <a:gdLst/>
              <a:ahLst/>
              <a:cxnLst/>
              <a:rect l="l" t="t" r="r" b="b"/>
              <a:pathLst>
                <a:path w="2530475" h="3187700">
                  <a:moveTo>
                    <a:pt x="1593584" y="0"/>
                  </a:moveTo>
                  <a:lnTo>
                    <a:pt x="1543191" y="797"/>
                  </a:lnTo>
                  <a:lnTo>
                    <a:pt x="1492960" y="3181"/>
                  </a:lnTo>
                  <a:lnTo>
                    <a:pt x="1442927" y="7140"/>
                  </a:lnTo>
                  <a:lnTo>
                    <a:pt x="1393129" y="12663"/>
                  </a:lnTo>
                  <a:lnTo>
                    <a:pt x="1343599" y="19738"/>
                  </a:lnTo>
                  <a:lnTo>
                    <a:pt x="1294373" y="28354"/>
                  </a:lnTo>
                  <a:lnTo>
                    <a:pt x="1245487" y="38499"/>
                  </a:lnTo>
                  <a:lnTo>
                    <a:pt x="1196977" y="50161"/>
                  </a:lnTo>
                  <a:lnTo>
                    <a:pt x="1148876" y="63330"/>
                  </a:lnTo>
                  <a:lnTo>
                    <a:pt x="1101221" y="77993"/>
                  </a:lnTo>
                  <a:lnTo>
                    <a:pt x="1054047" y="94140"/>
                  </a:lnTo>
                  <a:lnTo>
                    <a:pt x="1007390" y="111757"/>
                  </a:lnTo>
                  <a:lnTo>
                    <a:pt x="961284" y="130835"/>
                  </a:lnTo>
                  <a:lnTo>
                    <a:pt x="915765" y="151362"/>
                  </a:lnTo>
                  <a:lnTo>
                    <a:pt x="870869" y="173325"/>
                  </a:lnTo>
                  <a:lnTo>
                    <a:pt x="826630" y="196713"/>
                  </a:lnTo>
                  <a:lnTo>
                    <a:pt x="783085" y="221516"/>
                  </a:lnTo>
                  <a:lnTo>
                    <a:pt x="740267" y="247721"/>
                  </a:lnTo>
                  <a:lnTo>
                    <a:pt x="698214" y="275316"/>
                  </a:lnTo>
                  <a:lnTo>
                    <a:pt x="656959" y="304291"/>
                  </a:lnTo>
                  <a:lnTo>
                    <a:pt x="618675" y="332977"/>
                  </a:lnTo>
                  <a:lnTo>
                    <a:pt x="581495" y="362586"/>
                  </a:lnTo>
                  <a:lnTo>
                    <a:pt x="545422" y="393090"/>
                  </a:lnTo>
                  <a:lnTo>
                    <a:pt x="510461" y="424462"/>
                  </a:lnTo>
                  <a:lnTo>
                    <a:pt x="476617" y="456675"/>
                  </a:lnTo>
                  <a:lnTo>
                    <a:pt x="443893" y="489701"/>
                  </a:lnTo>
                  <a:lnTo>
                    <a:pt x="412295" y="523512"/>
                  </a:lnTo>
                  <a:lnTo>
                    <a:pt x="381827" y="558080"/>
                  </a:lnTo>
                  <a:lnTo>
                    <a:pt x="352492" y="593380"/>
                  </a:lnTo>
                  <a:lnTo>
                    <a:pt x="324296" y="629382"/>
                  </a:lnTo>
                  <a:lnTo>
                    <a:pt x="297242" y="666059"/>
                  </a:lnTo>
                  <a:lnTo>
                    <a:pt x="271336" y="703383"/>
                  </a:lnTo>
                  <a:lnTo>
                    <a:pt x="246581" y="741328"/>
                  </a:lnTo>
                  <a:lnTo>
                    <a:pt x="222982" y="779865"/>
                  </a:lnTo>
                  <a:lnTo>
                    <a:pt x="200543" y="818968"/>
                  </a:lnTo>
                  <a:lnTo>
                    <a:pt x="179268" y="858608"/>
                  </a:lnTo>
                  <a:lnTo>
                    <a:pt x="159162" y="898757"/>
                  </a:lnTo>
                  <a:lnTo>
                    <a:pt x="140230" y="939389"/>
                  </a:lnTo>
                  <a:lnTo>
                    <a:pt x="122475" y="980476"/>
                  </a:lnTo>
                  <a:lnTo>
                    <a:pt x="105902" y="1021990"/>
                  </a:lnTo>
                  <a:lnTo>
                    <a:pt x="90515" y="1063904"/>
                  </a:lnTo>
                  <a:lnTo>
                    <a:pt x="76319" y="1106190"/>
                  </a:lnTo>
                  <a:lnTo>
                    <a:pt x="63319" y="1148820"/>
                  </a:lnTo>
                  <a:lnTo>
                    <a:pt x="51517" y="1191768"/>
                  </a:lnTo>
                  <a:lnTo>
                    <a:pt x="40920" y="1235005"/>
                  </a:lnTo>
                  <a:lnTo>
                    <a:pt x="31530" y="1278504"/>
                  </a:lnTo>
                  <a:lnTo>
                    <a:pt x="23353" y="1322237"/>
                  </a:lnTo>
                  <a:lnTo>
                    <a:pt x="16393" y="1366178"/>
                  </a:lnTo>
                  <a:lnTo>
                    <a:pt x="10655" y="1410297"/>
                  </a:lnTo>
                  <a:lnTo>
                    <a:pt x="6141" y="1454569"/>
                  </a:lnTo>
                  <a:lnTo>
                    <a:pt x="2858" y="1498964"/>
                  </a:lnTo>
                  <a:lnTo>
                    <a:pt x="810" y="1543456"/>
                  </a:lnTo>
                  <a:lnTo>
                    <a:pt x="0" y="1588018"/>
                  </a:lnTo>
                  <a:lnTo>
                    <a:pt x="433" y="1632621"/>
                  </a:lnTo>
                  <a:lnTo>
                    <a:pt x="2113" y="1677237"/>
                  </a:lnTo>
                  <a:lnTo>
                    <a:pt x="5045" y="1721841"/>
                  </a:lnTo>
                  <a:lnTo>
                    <a:pt x="9234" y="1766403"/>
                  </a:lnTo>
                  <a:lnTo>
                    <a:pt x="14683" y="1810897"/>
                  </a:lnTo>
                  <a:lnTo>
                    <a:pt x="21397" y="1855294"/>
                  </a:lnTo>
                  <a:lnTo>
                    <a:pt x="29380" y="1899568"/>
                  </a:lnTo>
                  <a:lnTo>
                    <a:pt x="38637" y="1943690"/>
                  </a:lnTo>
                  <a:lnTo>
                    <a:pt x="49171" y="1987634"/>
                  </a:lnTo>
                  <a:lnTo>
                    <a:pt x="60988" y="2031371"/>
                  </a:lnTo>
                  <a:lnTo>
                    <a:pt x="74092" y="2074875"/>
                  </a:lnTo>
                  <a:lnTo>
                    <a:pt x="88487" y="2118117"/>
                  </a:lnTo>
                  <a:lnTo>
                    <a:pt x="104178" y="2161069"/>
                  </a:lnTo>
                  <a:lnTo>
                    <a:pt x="121168" y="2203706"/>
                  </a:lnTo>
                  <a:lnTo>
                    <a:pt x="139462" y="2245998"/>
                  </a:lnTo>
                  <a:lnTo>
                    <a:pt x="159065" y="2287918"/>
                  </a:lnTo>
                  <a:lnTo>
                    <a:pt x="179981" y="2329440"/>
                  </a:lnTo>
                  <a:lnTo>
                    <a:pt x="202214" y="2370534"/>
                  </a:lnTo>
                  <a:lnTo>
                    <a:pt x="225769" y="2411174"/>
                  </a:lnTo>
                  <a:lnTo>
                    <a:pt x="250650" y="2451333"/>
                  </a:lnTo>
                  <a:lnTo>
                    <a:pt x="276861" y="2490982"/>
                  </a:lnTo>
                  <a:lnTo>
                    <a:pt x="304407" y="2530094"/>
                  </a:lnTo>
                  <a:lnTo>
                    <a:pt x="333100" y="2568382"/>
                  </a:lnTo>
                  <a:lnTo>
                    <a:pt x="362714" y="2605567"/>
                  </a:lnTo>
                  <a:lnTo>
                    <a:pt x="393224" y="2641645"/>
                  </a:lnTo>
                  <a:lnTo>
                    <a:pt x="424602" y="2676609"/>
                  </a:lnTo>
                  <a:lnTo>
                    <a:pt x="456819" y="2710457"/>
                  </a:lnTo>
                  <a:lnTo>
                    <a:pt x="489850" y="2743184"/>
                  </a:lnTo>
                  <a:lnTo>
                    <a:pt x="523665" y="2774786"/>
                  </a:lnTo>
                  <a:lnTo>
                    <a:pt x="558237" y="2805258"/>
                  </a:lnTo>
                  <a:lnTo>
                    <a:pt x="593540" y="2834595"/>
                  </a:lnTo>
                  <a:lnTo>
                    <a:pt x="629544" y="2862794"/>
                  </a:lnTo>
                  <a:lnTo>
                    <a:pt x="666224" y="2889851"/>
                  </a:lnTo>
                  <a:lnTo>
                    <a:pt x="703551" y="2915759"/>
                  </a:lnTo>
                  <a:lnTo>
                    <a:pt x="741498" y="2940517"/>
                  </a:lnTo>
                  <a:lnTo>
                    <a:pt x="780037" y="2964118"/>
                  </a:lnTo>
                  <a:lnTo>
                    <a:pt x="819141" y="2986559"/>
                  </a:lnTo>
                  <a:lnTo>
                    <a:pt x="858782" y="3007835"/>
                  </a:lnTo>
                  <a:lnTo>
                    <a:pt x="898933" y="3027943"/>
                  </a:lnTo>
                  <a:lnTo>
                    <a:pt x="939566" y="3046876"/>
                  </a:lnTo>
                  <a:lnTo>
                    <a:pt x="980654" y="3064632"/>
                  </a:lnTo>
                  <a:lnTo>
                    <a:pt x="1022168" y="3081206"/>
                  </a:lnTo>
                  <a:lnTo>
                    <a:pt x="1064082" y="3096594"/>
                  </a:lnTo>
                  <a:lnTo>
                    <a:pt x="1106369" y="3110790"/>
                  </a:lnTo>
                  <a:lnTo>
                    <a:pt x="1148999" y="3123791"/>
                  </a:lnTo>
                  <a:lnTo>
                    <a:pt x="1191947" y="3135593"/>
                  </a:lnTo>
                  <a:lnTo>
                    <a:pt x="1235184" y="3146191"/>
                  </a:lnTo>
                  <a:lnTo>
                    <a:pt x="1278683" y="3155580"/>
                  </a:lnTo>
                  <a:lnTo>
                    <a:pt x="1322417" y="3163757"/>
                  </a:lnTo>
                  <a:lnTo>
                    <a:pt x="1366357" y="3170716"/>
                  </a:lnTo>
                  <a:lnTo>
                    <a:pt x="1410477" y="3176455"/>
                  </a:lnTo>
                  <a:lnTo>
                    <a:pt x="1454748" y="3180967"/>
                  </a:lnTo>
                  <a:lnTo>
                    <a:pt x="1499144" y="3184250"/>
                  </a:lnTo>
                  <a:lnTo>
                    <a:pt x="1543636" y="3186297"/>
                  </a:lnTo>
                  <a:lnTo>
                    <a:pt x="1588197" y="3187106"/>
                  </a:lnTo>
                  <a:lnTo>
                    <a:pt x="1632801" y="3186672"/>
                  </a:lnTo>
                  <a:lnTo>
                    <a:pt x="1677418" y="3184990"/>
                  </a:lnTo>
                  <a:lnTo>
                    <a:pt x="1722022" y="3182057"/>
                  </a:lnTo>
                  <a:lnTo>
                    <a:pt x="1766585" y="3177867"/>
                  </a:lnTo>
                  <a:lnTo>
                    <a:pt x="1811080" y="3172416"/>
                  </a:lnTo>
                  <a:lnTo>
                    <a:pt x="1855478" y="3165700"/>
                  </a:lnTo>
                  <a:lnTo>
                    <a:pt x="1899753" y="3157715"/>
                  </a:lnTo>
                  <a:lnTo>
                    <a:pt x="1943877" y="3148456"/>
                  </a:lnTo>
                  <a:lnTo>
                    <a:pt x="1987823" y="3137919"/>
                  </a:lnTo>
                  <a:lnTo>
                    <a:pt x="2031562" y="3126100"/>
                  </a:lnTo>
                  <a:lnTo>
                    <a:pt x="2075068" y="3112993"/>
                  </a:lnTo>
                  <a:lnTo>
                    <a:pt x="2118312" y="3098596"/>
                  </a:lnTo>
                  <a:lnTo>
                    <a:pt x="2161268" y="3082903"/>
                  </a:lnTo>
                  <a:lnTo>
                    <a:pt x="2203908" y="3065910"/>
                  </a:lnTo>
                  <a:lnTo>
                    <a:pt x="2246203" y="3047613"/>
                  </a:lnTo>
                  <a:lnTo>
                    <a:pt x="2288128" y="3028007"/>
                  </a:lnTo>
                  <a:lnTo>
                    <a:pt x="2329654" y="3007088"/>
                  </a:lnTo>
                  <a:lnTo>
                    <a:pt x="2370753" y="2984852"/>
                  </a:lnTo>
                  <a:lnTo>
                    <a:pt x="2411399" y="2961294"/>
                  </a:lnTo>
                  <a:lnTo>
                    <a:pt x="2451563" y="2936409"/>
                  </a:lnTo>
                  <a:lnTo>
                    <a:pt x="2491218" y="2910195"/>
                  </a:lnTo>
                  <a:lnTo>
                    <a:pt x="2530336" y="2882646"/>
                  </a:lnTo>
                  <a:lnTo>
                    <a:pt x="2155686" y="2367026"/>
                  </a:lnTo>
                  <a:lnTo>
                    <a:pt x="2114147" y="2395537"/>
                  </a:lnTo>
                  <a:lnTo>
                    <a:pt x="2071319" y="2421740"/>
                  </a:lnTo>
                  <a:lnTo>
                    <a:pt x="2027299" y="2445603"/>
                  </a:lnTo>
                  <a:lnTo>
                    <a:pt x="1982186" y="2467092"/>
                  </a:lnTo>
                  <a:lnTo>
                    <a:pt x="1936075" y="2486175"/>
                  </a:lnTo>
                  <a:lnTo>
                    <a:pt x="1889066" y="2502820"/>
                  </a:lnTo>
                  <a:lnTo>
                    <a:pt x="1841255" y="2516994"/>
                  </a:lnTo>
                  <a:lnTo>
                    <a:pt x="1792739" y="2528664"/>
                  </a:lnTo>
                  <a:lnTo>
                    <a:pt x="1743617" y="2537797"/>
                  </a:lnTo>
                  <a:lnTo>
                    <a:pt x="1693985" y="2544361"/>
                  </a:lnTo>
                  <a:lnTo>
                    <a:pt x="1643942" y="2548323"/>
                  </a:lnTo>
                  <a:lnTo>
                    <a:pt x="1593584" y="2549652"/>
                  </a:lnTo>
                  <a:lnTo>
                    <a:pt x="1545874" y="2548481"/>
                  </a:lnTo>
                  <a:lnTo>
                    <a:pt x="1498768" y="2545007"/>
                  </a:lnTo>
                  <a:lnTo>
                    <a:pt x="1452323" y="2539284"/>
                  </a:lnTo>
                  <a:lnTo>
                    <a:pt x="1406591" y="2531366"/>
                  </a:lnTo>
                  <a:lnTo>
                    <a:pt x="1361629" y="2521308"/>
                  </a:lnTo>
                  <a:lnTo>
                    <a:pt x="1317491" y="2509166"/>
                  </a:lnTo>
                  <a:lnTo>
                    <a:pt x="1274231" y="2494994"/>
                  </a:lnTo>
                  <a:lnTo>
                    <a:pt x="1231905" y="2478846"/>
                  </a:lnTo>
                  <a:lnTo>
                    <a:pt x="1190568" y="2460778"/>
                  </a:lnTo>
                  <a:lnTo>
                    <a:pt x="1150274" y="2440845"/>
                  </a:lnTo>
                  <a:lnTo>
                    <a:pt x="1111078" y="2419100"/>
                  </a:lnTo>
                  <a:lnTo>
                    <a:pt x="1073035" y="2395600"/>
                  </a:lnTo>
                  <a:lnTo>
                    <a:pt x="1036200" y="2370398"/>
                  </a:lnTo>
                  <a:lnTo>
                    <a:pt x="1000628" y="2343549"/>
                  </a:lnTo>
                  <a:lnTo>
                    <a:pt x="966372" y="2315109"/>
                  </a:lnTo>
                  <a:lnTo>
                    <a:pt x="933489" y="2285132"/>
                  </a:lnTo>
                  <a:lnTo>
                    <a:pt x="902033" y="2253673"/>
                  </a:lnTo>
                  <a:lnTo>
                    <a:pt x="872058" y="2220787"/>
                  </a:lnTo>
                  <a:lnTo>
                    <a:pt x="843621" y="2186528"/>
                  </a:lnTo>
                  <a:lnTo>
                    <a:pt x="816774" y="2150951"/>
                  </a:lnTo>
                  <a:lnTo>
                    <a:pt x="791574" y="2114112"/>
                  </a:lnTo>
                  <a:lnTo>
                    <a:pt x="768075" y="2076064"/>
                  </a:lnTo>
                  <a:lnTo>
                    <a:pt x="746332" y="2036863"/>
                  </a:lnTo>
                  <a:lnTo>
                    <a:pt x="726399" y="1996563"/>
                  </a:lnTo>
                  <a:lnTo>
                    <a:pt x="708332" y="1955219"/>
                  </a:lnTo>
                  <a:lnTo>
                    <a:pt x="692185" y="1912887"/>
                  </a:lnTo>
                  <a:lnTo>
                    <a:pt x="678013" y="1869620"/>
                  </a:lnTo>
                  <a:lnTo>
                    <a:pt x="665871" y="1825473"/>
                  </a:lnTo>
                  <a:lnTo>
                    <a:pt x="655814" y="1780503"/>
                  </a:lnTo>
                  <a:lnTo>
                    <a:pt x="647896" y="1734762"/>
                  </a:lnTo>
                  <a:lnTo>
                    <a:pt x="642173" y="1688306"/>
                  </a:lnTo>
                  <a:lnTo>
                    <a:pt x="638699" y="1641190"/>
                  </a:lnTo>
                  <a:lnTo>
                    <a:pt x="637528" y="1593469"/>
                  </a:lnTo>
                  <a:lnTo>
                    <a:pt x="638699" y="1545747"/>
                  </a:lnTo>
                  <a:lnTo>
                    <a:pt x="642173" y="1498632"/>
                  </a:lnTo>
                  <a:lnTo>
                    <a:pt x="647896" y="1452178"/>
                  </a:lnTo>
                  <a:lnTo>
                    <a:pt x="655814" y="1406440"/>
                  </a:lnTo>
                  <a:lnTo>
                    <a:pt x="665871" y="1361471"/>
                  </a:lnTo>
                  <a:lnTo>
                    <a:pt x="678013" y="1317328"/>
                  </a:lnTo>
                  <a:lnTo>
                    <a:pt x="692185" y="1274065"/>
                  </a:lnTo>
                  <a:lnTo>
                    <a:pt x="708332" y="1231737"/>
                  </a:lnTo>
                  <a:lnTo>
                    <a:pt x="726399" y="1190397"/>
                  </a:lnTo>
                  <a:lnTo>
                    <a:pt x="746332" y="1150102"/>
                  </a:lnTo>
                  <a:lnTo>
                    <a:pt x="768075" y="1110906"/>
                  </a:lnTo>
                  <a:lnTo>
                    <a:pt x="791574" y="1072864"/>
                  </a:lnTo>
                  <a:lnTo>
                    <a:pt x="816774" y="1036029"/>
                  </a:lnTo>
                  <a:lnTo>
                    <a:pt x="843621" y="1000458"/>
                  </a:lnTo>
                  <a:lnTo>
                    <a:pt x="872058" y="966205"/>
                  </a:lnTo>
                  <a:lnTo>
                    <a:pt x="902033" y="933324"/>
                  </a:lnTo>
                  <a:lnTo>
                    <a:pt x="933489" y="901871"/>
                  </a:lnTo>
                  <a:lnTo>
                    <a:pt x="966372" y="871900"/>
                  </a:lnTo>
                  <a:lnTo>
                    <a:pt x="1000628" y="843465"/>
                  </a:lnTo>
                  <a:lnTo>
                    <a:pt x="1036200" y="816623"/>
                  </a:lnTo>
                  <a:lnTo>
                    <a:pt x="1073035" y="791426"/>
                  </a:lnTo>
                  <a:lnTo>
                    <a:pt x="1111078" y="767931"/>
                  </a:lnTo>
                  <a:lnTo>
                    <a:pt x="1150274" y="746191"/>
                  </a:lnTo>
                  <a:lnTo>
                    <a:pt x="1190568" y="726263"/>
                  </a:lnTo>
                  <a:lnTo>
                    <a:pt x="1231905" y="708199"/>
                  </a:lnTo>
                  <a:lnTo>
                    <a:pt x="1274231" y="692055"/>
                  </a:lnTo>
                  <a:lnTo>
                    <a:pt x="1317491" y="677887"/>
                  </a:lnTo>
                  <a:lnTo>
                    <a:pt x="1361629" y="665748"/>
                  </a:lnTo>
                  <a:lnTo>
                    <a:pt x="1406591" y="655693"/>
                  </a:lnTo>
                  <a:lnTo>
                    <a:pt x="1452323" y="647777"/>
                  </a:lnTo>
                  <a:lnTo>
                    <a:pt x="1498768" y="642056"/>
                  </a:lnTo>
                  <a:lnTo>
                    <a:pt x="1545874" y="638582"/>
                  </a:lnTo>
                  <a:lnTo>
                    <a:pt x="1593584" y="637413"/>
                  </a:lnTo>
                  <a:lnTo>
                    <a:pt x="1593584" y="0"/>
                  </a:lnTo>
                  <a:close/>
                </a:path>
              </a:pathLst>
            </a:custGeom>
            <a:solidFill>
              <a:srgbClr val="7D4F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531123" y="2619375"/>
              <a:ext cx="2530475" cy="3187700"/>
            </a:xfrm>
            <a:custGeom>
              <a:avLst/>
              <a:gdLst/>
              <a:ahLst/>
              <a:cxnLst/>
              <a:rect l="l" t="t" r="r" b="b"/>
              <a:pathLst>
                <a:path w="2530475" h="3187700">
                  <a:moveTo>
                    <a:pt x="2530336" y="2882646"/>
                  </a:moveTo>
                  <a:lnTo>
                    <a:pt x="2491218" y="2910195"/>
                  </a:lnTo>
                  <a:lnTo>
                    <a:pt x="2451563" y="2936409"/>
                  </a:lnTo>
                  <a:lnTo>
                    <a:pt x="2411399" y="2961294"/>
                  </a:lnTo>
                  <a:lnTo>
                    <a:pt x="2370753" y="2984852"/>
                  </a:lnTo>
                  <a:lnTo>
                    <a:pt x="2329654" y="3007088"/>
                  </a:lnTo>
                  <a:lnTo>
                    <a:pt x="2288128" y="3028007"/>
                  </a:lnTo>
                  <a:lnTo>
                    <a:pt x="2246203" y="3047613"/>
                  </a:lnTo>
                  <a:lnTo>
                    <a:pt x="2203908" y="3065910"/>
                  </a:lnTo>
                  <a:lnTo>
                    <a:pt x="2161268" y="3082903"/>
                  </a:lnTo>
                  <a:lnTo>
                    <a:pt x="2118312" y="3098596"/>
                  </a:lnTo>
                  <a:lnTo>
                    <a:pt x="2075068" y="3112993"/>
                  </a:lnTo>
                  <a:lnTo>
                    <a:pt x="2031562" y="3126100"/>
                  </a:lnTo>
                  <a:lnTo>
                    <a:pt x="1987823" y="3137919"/>
                  </a:lnTo>
                  <a:lnTo>
                    <a:pt x="1943877" y="3148456"/>
                  </a:lnTo>
                  <a:lnTo>
                    <a:pt x="1899753" y="3157715"/>
                  </a:lnTo>
                  <a:lnTo>
                    <a:pt x="1855478" y="3165700"/>
                  </a:lnTo>
                  <a:lnTo>
                    <a:pt x="1811080" y="3172416"/>
                  </a:lnTo>
                  <a:lnTo>
                    <a:pt x="1766585" y="3177867"/>
                  </a:lnTo>
                  <a:lnTo>
                    <a:pt x="1722022" y="3182057"/>
                  </a:lnTo>
                  <a:lnTo>
                    <a:pt x="1677418" y="3184990"/>
                  </a:lnTo>
                  <a:lnTo>
                    <a:pt x="1632801" y="3186672"/>
                  </a:lnTo>
                  <a:lnTo>
                    <a:pt x="1588197" y="3187106"/>
                  </a:lnTo>
                  <a:lnTo>
                    <a:pt x="1543636" y="3186297"/>
                  </a:lnTo>
                  <a:lnTo>
                    <a:pt x="1499144" y="3184250"/>
                  </a:lnTo>
                  <a:lnTo>
                    <a:pt x="1454748" y="3180967"/>
                  </a:lnTo>
                  <a:lnTo>
                    <a:pt x="1410477" y="3176455"/>
                  </a:lnTo>
                  <a:lnTo>
                    <a:pt x="1366357" y="3170716"/>
                  </a:lnTo>
                  <a:lnTo>
                    <a:pt x="1322417" y="3163757"/>
                  </a:lnTo>
                  <a:lnTo>
                    <a:pt x="1278683" y="3155580"/>
                  </a:lnTo>
                  <a:lnTo>
                    <a:pt x="1235184" y="3146191"/>
                  </a:lnTo>
                  <a:lnTo>
                    <a:pt x="1191947" y="3135593"/>
                  </a:lnTo>
                  <a:lnTo>
                    <a:pt x="1148999" y="3123791"/>
                  </a:lnTo>
                  <a:lnTo>
                    <a:pt x="1106369" y="3110790"/>
                  </a:lnTo>
                  <a:lnTo>
                    <a:pt x="1064082" y="3096594"/>
                  </a:lnTo>
                  <a:lnTo>
                    <a:pt x="1022168" y="3081206"/>
                  </a:lnTo>
                  <a:lnTo>
                    <a:pt x="980654" y="3064632"/>
                  </a:lnTo>
                  <a:lnTo>
                    <a:pt x="939566" y="3046876"/>
                  </a:lnTo>
                  <a:lnTo>
                    <a:pt x="898933" y="3027943"/>
                  </a:lnTo>
                  <a:lnTo>
                    <a:pt x="858782" y="3007835"/>
                  </a:lnTo>
                  <a:lnTo>
                    <a:pt x="819141" y="2986559"/>
                  </a:lnTo>
                  <a:lnTo>
                    <a:pt x="780037" y="2964118"/>
                  </a:lnTo>
                  <a:lnTo>
                    <a:pt x="741498" y="2940517"/>
                  </a:lnTo>
                  <a:lnTo>
                    <a:pt x="703551" y="2915759"/>
                  </a:lnTo>
                  <a:lnTo>
                    <a:pt x="666224" y="2889851"/>
                  </a:lnTo>
                  <a:lnTo>
                    <a:pt x="629544" y="2862794"/>
                  </a:lnTo>
                  <a:lnTo>
                    <a:pt x="593540" y="2834595"/>
                  </a:lnTo>
                  <a:lnTo>
                    <a:pt x="558237" y="2805258"/>
                  </a:lnTo>
                  <a:lnTo>
                    <a:pt x="523665" y="2774786"/>
                  </a:lnTo>
                  <a:lnTo>
                    <a:pt x="489850" y="2743184"/>
                  </a:lnTo>
                  <a:lnTo>
                    <a:pt x="456819" y="2710457"/>
                  </a:lnTo>
                  <a:lnTo>
                    <a:pt x="424602" y="2676609"/>
                  </a:lnTo>
                  <a:lnTo>
                    <a:pt x="393224" y="2641645"/>
                  </a:lnTo>
                  <a:lnTo>
                    <a:pt x="362714" y="2605567"/>
                  </a:lnTo>
                  <a:lnTo>
                    <a:pt x="333100" y="2568382"/>
                  </a:lnTo>
                  <a:lnTo>
                    <a:pt x="304407" y="2530094"/>
                  </a:lnTo>
                  <a:lnTo>
                    <a:pt x="276861" y="2490982"/>
                  </a:lnTo>
                  <a:lnTo>
                    <a:pt x="250650" y="2451333"/>
                  </a:lnTo>
                  <a:lnTo>
                    <a:pt x="225769" y="2411174"/>
                  </a:lnTo>
                  <a:lnTo>
                    <a:pt x="202214" y="2370534"/>
                  </a:lnTo>
                  <a:lnTo>
                    <a:pt x="179981" y="2329440"/>
                  </a:lnTo>
                  <a:lnTo>
                    <a:pt x="159065" y="2287918"/>
                  </a:lnTo>
                  <a:lnTo>
                    <a:pt x="139462" y="2245998"/>
                  </a:lnTo>
                  <a:lnTo>
                    <a:pt x="121168" y="2203706"/>
                  </a:lnTo>
                  <a:lnTo>
                    <a:pt x="104178" y="2161069"/>
                  </a:lnTo>
                  <a:lnTo>
                    <a:pt x="88487" y="2118117"/>
                  </a:lnTo>
                  <a:lnTo>
                    <a:pt x="74092" y="2074875"/>
                  </a:lnTo>
                  <a:lnTo>
                    <a:pt x="60988" y="2031371"/>
                  </a:lnTo>
                  <a:lnTo>
                    <a:pt x="49171" y="1987634"/>
                  </a:lnTo>
                  <a:lnTo>
                    <a:pt x="38637" y="1943690"/>
                  </a:lnTo>
                  <a:lnTo>
                    <a:pt x="29380" y="1899568"/>
                  </a:lnTo>
                  <a:lnTo>
                    <a:pt x="21397" y="1855294"/>
                  </a:lnTo>
                  <a:lnTo>
                    <a:pt x="14683" y="1810897"/>
                  </a:lnTo>
                  <a:lnTo>
                    <a:pt x="9234" y="1766403"/>
                  </a:lnTo>
                  <a:lnTo>
                    <a:pt x="5045" y="1721841"/>
                  </a:lnTo>
                  <a:lnTo>
                    <a:pt x="2113" y="1677237"/>
                  </a:lnTo>
                  <a:lnTo>
                    <a:pt x="433" y="1632621"/>
                  </a:lnTo>
                  <a:lnTo>
                    <a:pt x="0" y="1588018"/>
                  </a:lnTo>
                  <a:lnTo>
                    <a:pt x="810" y="1543456"/>
                  </a:lnTo>
                  <a:lnTo>
                    <a:pt x="2858" y="1498964"/>
                  </a:lnTo>
                  <a:lnTo>
                    <a:pt x="6141" y="1454569"/>
                  </a:lnTo>
                  <a:lnTo>
                    <a:pt x="10655" y="1410297"/>
                  </a:lnTo>
                  <a:lnTo>
                    <a:pt x="16393" y="1366178"/>
                  </a:lnTo>
                  <a:lnTo>
                    <a:pt x="23353" y="1322237"/>
                  </a:lnTo>
                  <a:lnTo>
                    <a:pt x="31530" y="1278504"/>
                  </a:lnTo>
                  <a:lnTo>
                    <a:pt x="40920" y="1235005"/>
                  </a:lnTo>
                  <a:lnTo>
                    <a:pt x="51517" y="1191768"/>
                  </a:lnTo>
                  <a:lnTo>
                    <a:pt x="63319" y="1148820"/>
                  </a:lnTo>
                  <a:lnTo>
                    <a:pt x="76319" y="1106190"/>
                  </a:lnTo>
                  <a:lnTo>
                    <a:pt x="90515" y="1063904"/>
                  </a:lnTo>
                  <a:lnTo>
                    <a:pt x="105902" y="1021990"/>
                  </a:lnTo>
                  <a:lnTo>
                    <a:pt x="122475" y="980476"/>
                  </a:lnTo>
                  <a:lnTo>
                    <a:pt x="140230" y="939389"/>
                  </a:lnTo>
                  <a:lnTo>
                    <a:pt x="159162" y="898757"/>
                  </a:lnTo>
                  <a:lnTo>
                    <a:pt x="179268" y="858608"/>
                  </a:lnTo>
                  <a:lnTo>
                    <a:pt x="200543" y="818968"/>
                  </a:lnTo>
                  <a:lnTo>
                    <a:pt x="222982" y="779865"/>
                  </a:lnTo>
                  <a:lnTo>
                    <a:pt x="246581" y="741328"/>
                  </a:lnTo>
                  <a:lnTo>
                    <a:pt x="271336" y="703383"/>
                  </a:lnTo>
                  <a:lnTo>
                    <a:pt x="297242" y="666059"/>
                  </a:lnTo>
                  <a:lnTo>
                    <a:pt x="324296" y="629382"/>
                  </a:lnTo>
                  <a:lnTo>
                    <a:pt x="352492" y="593380"/>
                  </a:lnTo>
                  <a:lnTo>
                    <a:pt x="381827" y="558080"/>
                  </a:lnTo>
                  <a:lnTo>
                    <a:pt x="412295" y="523512"/>
                  </a:lnTo>
                  <a:lnTo>
                    <a:pt x="443893" y="489701"/>
                  </a:lnTo>
                  <a:lnTo>
                    <a:pt x="476617" y="456675"/>
                  </a:lnTo>
                  <a:lnTo>
                    <a:pt x="510461" y="424462"/>
                  </a:lnTo>
                  <a:lnTo>
                    <a:pt x="545422" y="393090"/>
                  </a:lnTo>
                  <a:lnTo>
                    <a:pt x="581495" y="362586"/>
                  </a:lnTo>
                  <a:lnTo>
                    <a:pt x="618675" y="332977"/>
                  </a:lnTo>
                  <a:lnTo>
                    <a:pt x="656959" y="304291"/>
                  </a:lnTo>
                  <a:lnTo>
                    <a:pt x="698214" y="275316"/>
                  </a:lnTo>
                  <a:lnTo>
                    <a:pt x="740267" y="247721"/>
                  </a:lnTo>
                  <a:lnTo>
                    <a:pt x="783085" y="221516"/>
                  </a:lnTo>
                  <a:lnTo>
                    <a:pt x="826630" y="196713"/>
                  </a:lnTo>
                  <a:lnTo>
                    <a:pt x="870869" y="173325"/>
                  </a:lnTo>
                  <a:lnTo>
                    <a:pt x="915765" y="151362"/>
                  </a:lnTo>
                  <a:lnTo>
                    <a:pt x="961284" y="130835"/>
                  </a:lnTo>
                  <a:lnTo>
                    <a:pt x="1007390" y="111757"/>
                  </a:lnTo>
                  <a:lnTo>
                    <a:pt x="1054047" y="94140"/>
                  </a:lnTo>
                  <a:lnTo>
                    <a:pt x="1101221" y="77993"/>
                  </a:lnTo>
                  <a:lnTo>
                    <a:pt x="1148876" y="63330"/>
                  </a:lnTo>
                  <a:lnTo>
                    <a:pt x="1196977" y="50161"/>
                  </a:lnTo>
                  <a:lnTo>
                    <a:pt x="1245487" y="38499"/>
                  </a:lnTo>
                  <a:lnTo>
                    <a:pt x="1294373" y="28354"/>
                  </a:lnTo>
                  <a:lnTo>
                    <a:pt x="1343599" y="19738"/>
                  </a:lnTo>
                  <a:lnTo>
                    <a:pt x="1393129" y="12663"/>
                  </a:lnTo>
                  <a:lnTo>
                    <a:pt x="1442927" y="7140"/>
                  </a:lnTo>
                  <a:lnTo>
                    <a:pt x="1492960" y="3181"/>
                  </a:lnTo>
                  <a:lnTo>
                    <a:pt x="1543191" y="797"/>
                  </a:lnTo>
                  <a:lnTo>
                    <a:pt x="1593584" y="0"/>
                  </a:lnTo>
                  <a:lnTo>
                    <a:pt x="1593584" y="637413"/>
                  </a:lnTo>
                  <a:lnTo>
                    <a:pt x="1545874" y="638582"/>
                  </a:lnTo>
                  <a:lnTo>
                    <a:pt x="1498768" y="642056"/>
                  </a:lnTo>
                  <a:lnTo>
                    <a:pt x="1452323" y="647777"/>
                  </a:lnTo>
                  <a:lnTo>
                    <a:pt x="1406591" y="655693"/>
                  </a:lnTo>
                  <a:lnTo>
                    <a:pt x="1361629" y="665748"/>
                  </a:lnTo>
                  <a:lnTo>
                    <a:pt x="1317491" y="677887"/>
                  </a:lnTo>
                  <a:lnTo>
                    <a:pt x="1274231" y="692055"/>
                  </a:lnTo>
                  <a:lnTo>
                    <a:pt x="1231905" y="708199"/>
                  </a:lnTo>
                  <a:lnTo>
                    <a:pt x="1190568" y="726263"/>
                  </a:lnTo>
                  <a:lnTo>
                    <a:pt x="1150274" y="746191"/>
                  </a:lnTo>
                  <a:lnTo>
                    <a:pt x="1111078" y="767931"/>
                  </a:lnTo>
                  <a:lnTo>
                    <a:pt x="1073035" y="791426"/>
                  </a:lnTo>
                  <a:lnTo>
                    <a:pt x="1036200" y="816623"/>
                  </a:lnTo>
                  <a:lnTo>
                    <a:pt x="1000628" y="843465"/>
                  </a:lnTo>
                  <a:lnTo>
                    <a:pt x="966372" y="871900"/>
                  </a:lnTo>
                  <a:lnTo>
                    <a:pt x="933489" y="901871"/>
                  </a:lnTo>
                  <a:lnTo>
                    <a:pt x="902033" y="933324"/>
                  </a:lnTo>
                  <a:lnTo>
                    <a:pt x="872058" y="966205"/>
                  </a:lnTo>
                  <a:lnTo>
                    <a:pt x="843621" y="1000458"/>
                  </a:lnTo>
                  <a:lnTo>
                    <a:pt x="816774" y="1036029"/>
                  </a:lnTo>
                  <a:lnTo>
                    <a:pt x="791574" y="1072864"/>
                  </a:lnTo>
                  <a:lnTo>
                    <a:pt x="768075" y="1110906"/>
                  </a:lnTo>
                  <a:lnTo>
                    <a:pt x="746332" y="1150102"/>
                  </a:lnTo>
                  <a:lnTo>
                    <a:pt x="726399" y="1190397"/>
                  </a:lnTo>
                  <a:lnTo>
                    <a:pt x="708332" y="1231737"/>
                  </a:lnTo>
                  <a:lnTo>
                    <a:pt x="692185" y="1274065"/>
                  </a:lnTo>
                  <a:lnTo>
                    <a:pt x="678013" y="1317328"/>
                  </a:lnTo>
                  <a:lnTo>
                    <a:pt x="665871" y="1361471"/>
                  </a:lnTo>
                  <a:lnTo>
                    <a:pt x="655814" y="1406440"/>
                  </a:lnTo>
                  <a:lnTo>
                    <a:pt x="647896" y="1452178"/>
                  </a:lnTo>
                  <a:lnTo>
                    <a:pt x="642173" y="1498632"/>
                  </a:lnTo>
                  <a:lnTo>
                    <a:pt x="638699" y="1545747"/>
                  </a:lnTo>
                  <a:lnTo>
                    <a:pt x="637528" y="1593469"/>
                  </a:lnTo>
                  <a:lnTo>
                    <a:pt x="638699" y="1641190"/>
                  </a:lnTo>
                  <a:lnTo>
                    <a:pt x="642173" y="1688306"/>
                  </a:lnTo>
                  <a:lnTo>
                    <a:pt x="647896" y="1734762"/>
                  </a:lnTo>
                  <a:lnTo>
                    <a:pt x="655814" y="1780503"/>
                  </a:lnTo>
                  <a:lnTo>
                    <a:pt x="665871" y="1825473"/>
                  </a:lnTo>
                  <a:lnTo>
                    <a:pt x="678013" y="1869620"/>
                  </a:lnTo>
                  <a:lnTo>
                    <a:pt x="692185" y="1912887"/>
                  </a:lnTo>
                  <a:lnTo>
                    <a:pt x="708332" y="1955219"/>
                  </a:lnTo>
                  <a:lnTo>
                    <a:pt x="726399" y="1996563"/>
                  </a:lnTo>
                  <a:lnTo>
                    <a:pt x="746332" y="2036863"/>
                  </a:lnTo>
                  <a:lnTo>
                    <a:pt x="768075" y="2076064"/>
                  </a:lnTo>
                  <a:lnTo>
                    <a:pt x="791574" y="2114112"/>
                  </a:lnTo>
                  <a:lnTo>
                    <a:pt x="816774" y="2150951"/>
                  </a:lnTo>
                  <a:lnTo>
                    <a:pt x="843621" y="2186528"/>
                  </a:lnTo>
                  <a:lnTo>
                    <a:pt x="872058" y="2220787"/>
                  </a:lnTo>
                  <a:lnTo>
                    <a:pt x="902033" y="2253673"/>
                  </a:lnTo>
                  <a:lnTo>
                    <a:pt x="933489" y="2285132"/>
                  </a:lnTo>
                  <a:lnTo>
                    <a:pt x="966372" y="2315109"/>
                  </a:lnTo>
                  <a:lnTo>
                    <a:pt x="1000628" y="2343549"/>
                  </a:lnTo>
                  <a:lnTo>
                    <a:pt x="1036200" y="2370398"/>
                  </a:lnTo>
                  <a:lnTo>
                    <a:pt x="1073035" y="2395600"/>
                  </a:lnTo>
                  <a:lnTo>
                    <a:pt x="1111078" y="2419100"/>
                  </a:lnTo>
                  <a:lnTo>
                    <a:pt x="1150274" y="2440845"/>
                  </a:lnTo>
                  <a:lnTo>
                    <a:pt x="1190568" y="2460778"/>
                  </a:lnTo>
                  <a:lnTo>
                    <a:pt x="1231905" y="2478846"/>
                  </a:lnTo>
                  <a:lnTo>
                    <a:pt x="1274231" y="2494994"/>
                  </a:lnTo>
                  <a:lnTo>
                    <a:pt x="1317491" y="2509166"/>
                  </a:lnTo>
                  <a:lnTo>
                    <a:pt x="1361629" y="2521308"/>
                  </a:lnTo>
                  <a:lnTo>
                    <a:pt x="1406591" y="2531366"/>
                  </a:lnTo>
                  <a:lnTo>
                    <a:pt x="1452323" y="2539284"/>
                  </a:lnTo>
                  <a:lnTo>
                    <a:pt x="1498768" y="2545007"/>
                  </a:lnTo>
                  <a:lnTo>
                    <a:pt x="1545874" y="2548481"/>
                  </a:lnTo>
                  <a:lnTo>
                    <a:pt x="1593584" y="2549652"/>
                  </a:lnTo>
                  <a:lnTo>
                    <a:pt x="1643942" y="2548323"/>
                  </a:lnTo>
                  <a:lnTo>
                    <a:pt x="1693985" y="2544361"/>
                  </a:lnTo>
                  <a:lnTo>
                    <a:pt x="1743617" y="2537797"/>
                  </a:lnTo>
                  <a:lnTo>
                    <a:pt x="1792739" y="2528664"/>
                  </a:lnTo>
                  <a:lnTo>
                    <a:pt x="1841255" y="2516994"/>
                  </a:lnTo>
                  <a:lnTo>
                    <a:pt x="1889066" y="2502820"/>
                  </a:lnTo>
                  <a:lnTo>
                    <a:pt x="1936075" y="2486175"/>
                  </a:lnTo>
                  <a:lnTo>
                    <a:pt x="1982186" y="2467092"/>
                  </a:lnTo>
                  <a:lnTo>
                    <a:pt x="2027299" y="2445603"/>
                  </a:lnTo>
                  <a:lnTo>
                    <a:pt x="2071319" y="2421740"/>
                  </a:lnTo>
                  <a:lnTo>
                    <a:pt x="2114147" y="2395537"/>
                  </a:lnTo>
                  <a:lnTo>
                    <a:pt x="2155686" y="2367026"/>
                  </a:lnTo>
                  <a:lnTo>
                    <a:pt x="2530336" y="2882646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3158998" y="2369566"/>
            <a:ext cx="29908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145" b="1">
                <a:solidFill>
                  <a:srgbClr val="FFFFFF"/>
                </a:solidFill>
                <a:latin typeface="Trebuchet MS"/>
                <a:cs typeface="Trebuchet MS"/>
              </a:rPr>
              <a:t>3%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3623309" y="2426588"/>
            <a:ext cx="29908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145" b="1">
                <a:solidFill>
                  <a:srgbClr val="FFFFFF"/>
                </a:solidFill>
                <a:latin typeface="Trebuchet MS"/>
                <a:cs typeface="Trebuchet MS"/>
              </a:rPr>
              <a:t>5%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4080509" y="2683510"/>
            <a:ext cx="29908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145" b="1">
                <a:solidFill>
                  <a:srgbClr val="FFFFFF"/>
                </a:solidFill>
                <a:latin typeface="Trebuchet MS"/>
                <a:cs typeface="Trebuchet MS"/>
              </a:rPr>
              <a:t>4%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4555616" y="3218433"/>
            <a:ext cx="29908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145" b="1">
                <a:solidFill>
                  <a:srgbClr val="FFFFFF"/>
                </a:solidFill>
                <a:latin typeface="Trebuchet MS"/>
                <a:cs typeface="Trebuchet MS"/>
              </a:rPr>
              <a:t>9%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4707382" y="4515358"/>
            <a:ext cx="4044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90" b="1">
                <a:solidFill>
                  <a:srgbClr val="FFFFFF"/>
                </a:solidFill>
                <a:latin typeface="Trebuchet MS"/>
                <a:cs typeface="Trebuchet MS"/>
              </a:rPr>
              <a:t>19%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139444" y="4477639"/>
            <a:ext cx="4044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90" b="1">
                <a:solidFill>
                  <a:srgbClr val="FFFFFF"/>
                </a:solidFill>
                <a:latin typeface="Trebuchet MS"/>
                <a:cs typeface="Trebuchet MS"/>
              </a:rPr>
              <a:t>60%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292100" y="282067"/>
            <a:ext cx="10623550" cy="1654175"/>
          </a:xfrm>
          <a:prstGeom prst="rect"/>
        </p:spPr>
        <p:txBody>
          <a:bodyPr wrap="square" lIns="0" tIns="81280" rIns="0" bIns="0" rtlCol="0" vert="horz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dirty="0" spc="100"/>
              <a:t>Common</a:t>
            </a:r>
            <a:r>
              <a:rPr dirty="0" spc="-310"/>
              <a:t> </a:t>
            </a:r>
            <a:r>
              <a:rPr dirty="0"/>
              <a:t>challenges</a:t>
            </a:r>
            <a:r>
              <a:rPr dirty="0" spc="-320"/>
              <a:t> </a:t>
            </a:r>
            <a:r>
              <a:rPr dirty="0"/>
              <a:t>with</a:t>
            </a:r>
            <a:r>
              <a:rPr dirty="0" spc="-325"/>
              <a:t> </a:t>
            </a:r>
            <a:r>
              <a:rPr dirty="0"/>
              <a:t>data</a:t>
            </a:r>
            <a:r>
              <a:rPr dirty="0" spc="-330"/>
              <a:t> </a:t>
            </a:r>
            <a:r>
              <a:rPr dirty="0"/>
              <a:t>preparation</a:t>
            </a:r>
            <a:r>
              <a:rPr dirty="0" spc="-290"/>
              <a:t> </a:t>
            </a:r>
            <a:r>
              <a:rPr dirty="0" spc="30"/>
              <a:t>in </a:t>
            </a:r>
            <a:r>
              <a:rPr dirty="0" spc="-10"/>
              <a:t>machine</a:t>
            </a:r>
            <a:r>
              <a:rPr dirty="0" spc="-350"/>
              <a:t> </a:t>
            </a:r>
            <a:r>
              <a:rPr dirty="0" spc="-10"/>
              <a:t>learning</a:t>
            </a:r>
          </a:p>
          <a:p>
            <a:pPr marL="730885">
              <a:lnSpc>
                <a:spcPct val="100000"/>
              </a:lnSpc>
              <a:spcBef>
                <a:spcPts val="760"/>
              </a:spcBef>
            </a:pPr>
            <a:r>
              <a:rPr dirty="0" sz="2400" spc="50"/>
              <a:t>Data</a:t>
            </a:r>
            <a:r>
              <a:rPr dirty="0" sz="2400" spc="-40"/>
              <a:t> </a:t>
            </a:r>
            <a:r>
              <a:rPr dirty="0" sz="2400"/>
              <a:t>preparation</a:t>
            </a:r>
            <a:r>
              <a:rPr dirty="0" sz="2400" spc="-50"/>
              <a:t> </a:t>
            </a:r>
            <a:r>
              <a:rPr dirty="0" sz="2400"/>
              <a:t>accounts</a:t>
            </a:r>
            <a:r>
              <a:rPr dirty="0" sz="2400" spc="-45"/>
              <a:t> </a:t>
            </a:r>
            <a:r>
              <a:rPr dirty="0" sz="2400"/>
              <a:t>for</a:t>
            </a:r>
            <a:r>
              <a:rPr dirty="0" sz="2400" spc="-65"/>
              <a:t> </a:t>
            </a:r>
            <a:r>
              <a:rPr dirty="0" sz="2400" spc="190"/>
              <a:t>80%</a:t>
            </a:r>
            <a:r>
              <a:rPr dirty="0" sz="2400" spc="-50"/>
              <a:t> </a:t>
            </a:r>
            <a:r>
              <a:rPr dirty="0" sz="2400"/>
              <a:t>of</a:t>
            </a:r>
            <a:r>
              <a:rPr dirty="0" sz="2400" spc="-55"/>
              <a:t> </a:t>
            </a:r>
            <a:r>
              <a:rPr dirty="0" sz="2400"/>
              <a:t>the</a:t>
            </a:r>
            <a:r>
              <a:rPr dirty="0" sz="2400" spc="-50"/>
              <a:t> </a:t>
            </a:r>
            <a:r>
              <a:rPr dirty="0" sz="2400"/>
              <a:t>work</a:t>
            </a:r>
            <a:r>
              <a:rPr dirty="0" sz="2400" spc="-60"/>
              <a:t> </a:t>
            </a:r>
            <a:r>
              <a:rPr dirty="0" sz="2400"/>
              <a:t>of</a:t>
            </a:r>
            <a:r>
              <a:rPr dirty="0" sz="2400" spc="-65"/>
              <a:t> </a:t>
            </a:r>
            <a:r>
              <a:rPr dirty="0" sz="2400"/>
              <a:t>data</a:t>
            </a:r>
            <a:r>
              <a:rPr dirty="0" sz="2400" spc="-30"/>
              <a:t> </a:t>
            </a:r>
            <a:r>
              <a:rPr dirty="0" sz="2400" spc="-10"/>
              <a:t>scientists</a:t>
            </a:r>
            <a:endParaRPr sz="2400"/>
          </a:p>
        </p:txBody>
      </p:sp>
      <p:sp>
        <p:nvSpPr>
          <p:cNvPr id="26" name="object 26" descr=""/>
          <p:cNvSpPr txBox="1"/>
          <p:nvPr/>
        </p:nvSpPr>
        <p:spPr>
          <a:xfrm>
            <a:off x="383540" y="2727705"/>
            <a:ext cx="146431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Cleaning</a:t>
            </a:r>
            <a:r>
              <a:rPr dirty="0" sz="1600" spc="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organizing</a:t>
            </a:r>
            <a:r>
              <a:rPr dirty="0" sz="1600" spc="2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7" name="object 27" descr=""/>
          <p:cNvSpPr/>
          <p:nvPr/>
        </p:nvSpPr>
        <p:spPr>
          <a:xfrm>
            <a:off x="6272021" y="2399538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19812">
            <a:solidFill>
              <a:srgbClr val="289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 txBox="1"/>
          <p:nvPr/>
        </p:nvSpPr>
        <p:spPr>
          <a:xfrm>
            <a:off x="6428359" y="2479674"/>
            <a:ext cx="41084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4020" algn="l"/>
              </a:tabLst>
            </a:pPr>
            <a:r>
              <a:rPr dirty="0" sz="1600" spc="-50" b="1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dirty="0" sz="1600" b="1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Time-consuming</a:t>
            </a:r>
            <a:r>
              <a:rPr dirty="0" sz="1600" spc="2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600" spc="1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resource-intensive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9" name="object 29" descr=""/>
          <p:cNvSpPr/>
          <p:nvPr/>
        </p:nvSpPr>
        <p:spPr>
          <a:xfrm>
            <a:off x="6272021" y="339318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19812">
            <a:solidFill>
              <a:srgbClr val="289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 txBox="1"/>
          <p:nvPr/>
        </p:nvSpPr>
        <p:spPr>
          <a:xfrm>
            <a:off x="6428359" y="3473322"/>
            <a:ext cx="25584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4020" algn="l"/>
              </a:tabLst>
            </a:pPr>
            <a:r>
              <a:rPr dirty="0" sz="1600" spc="-50" b="1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dirty="0" sz="1600" b="1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Requires</a:t>
            </a:r>
            <a:r>
              <a:rPr dirty="0" sz="16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multiple</a:t>
            </a:r>
            <a:r>
              <a:rPr dirty="0" sz="16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tools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1" name="object 31" descr=""/>
          <p:cNvSpPr/>
          <p:nvPr/>
        </p:nvSpPr>
        <p:spPr>
          <a:xfrm>
            <a:off x="6272021" y="438683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19812">
            <a:solidFill>
              <a:srgbClr val="289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 txBox="1"/>
          <p:nvPr/>
        </p:nvSpPr>
        <p:spPr>
          <a:xfrm>
            <a:off x="6428359" y="4466285"/>
            <a:ext cx="55759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4020" algn="l"/>
              </a:tabLst>
            </a:pPr>
            <a:r>
              <a:rPr dirty="0" sz="1600" spc="-50" b="1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dirty="0" sz="1600" b="1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6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preparation</a:t>
            </a:r>
            <a:r>
              <a:rPr dirty="0" sz="16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tools</a:t>
            </a: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dirty="0" sz="16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typically</a:t>
            </a:r>
            <a:r>
              <a:rPr dirty="0" sz="16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not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55">
                <a:solidFill>
                  <a:srgbClr val="FFFFFF"/>
                </a:solidFill>
                <a:latin typeface="Trebuchet MS"/>
                <a:cs typeface="Trebuchet MS"/>
              </a:rPr>
              <a:t>DevOps</a:t>
            </a:r>
            <a:r>
              <a:rPr dirty="0" sz="16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friendly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3" name="object 33" descr=""/>
          <p:cNvSpPr/>
          <p:nvPr/>
        </p:nvSpPr>
        <p:spPr>
          <a:xfrm>
            <a:off x="6272021" y="538048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3" y="317580"/>
                </a:lnTo>
                <a:lnTo>
                  <a:pt x="418154" y="356411"/>
                </a:lnTo>
                <a:lnTo>
                  <a:pt x="390239" y="390244"/>
                </a:lnTo>
                <a:lnTo>
                  <a:pt x="356406" y="418158"/>
                </a:lnTo>
                <a:lnTo>
                  <a:pt x="317575" y="439235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5"/>
                </a:lnTo>
                <a:lnTo>
                  <a:pt x="100793" y="418158"/>
                </a:lnTo>
                <a:lnTo>
                  <a:pt x="66960" y="390244"/>
                </a:lnTo>
                <a:lnTo>
                  <a:pt x="39045" y="356411"/>
                </a:lnTo>
                <a:lnTo>
                  <a:pt x="17966" y="317580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9812">
            <a:solidFill>
              <a:srgbClr val="289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 txBox="1"/>
          <p:nvPr/>
        </p:nvSpPr>
        <p:spPr>
          <a:xfrm>
            <a:off x="4512055" y="4996688"/>
            <a:ext cx="7208520" cy="7327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6265545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Collecting datasets</a:t>
            </a:r>
            <a:endParaRPr sz="1600">
              <a:latin typeface="Trebuchet MS"/>
              <a:cs typeface="Trebuchet MS"/>
            </a:endParaRPr>
          </a:p>
          <a:p>
            <a:pPr marL="1928495">
              <a:lnSpc>
                <a:spcPts val="1730"/>
              </a:lnSpc>
              <a:tabLst>
                <a:tab pos="2330450" algn="l"/>
              </a:tabLst>
            </a:pPr>
            <a:r>
              <a:rPr dirty="0" sz="1600" spc="-50" b="1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r>
              <a:rPr dirty="0" sz="1600" b="1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1600" spc="65">
                <a:solidFill>
                  <a:srgbClr val="FFFFFF"/>
                </a:solidFill>
                <a:latin typeface="Trebuchet MS"/>
                <a:cs typeface="Trebuchet MS"/>
              </a:rPr>
              <a:t>Common</a:t>
            </a:r>
            <a:r>
              <a:rPr dirty="0" sz="16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6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preparation</a:t>
            </a:r>
            <a:r>
              <a:rPr dirty="0" sz="16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tasks</a:t>
            </a:r>
            <a:r>
              <a:rPr dirty="0" sz="16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require</a:t>
            </a:r>
            <a:r>
              <a:rPr dirty="0" sz="16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writing</a:t>
            </a:r>
            <a:r>
              <a:rPr dirty="0" sz="16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code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5" name="object 3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2022,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 spc="5"/>
              <a:t> </a:t>
            </a:r>
            <a:r>
              <a:rPr dirty="0" spc="-25"/>
              <a:t>affiliates.</a:t>
            </a:r>
            <a:r>
              <a:rPr dirty="0" spc="-10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10"/>
              <a:t>It</a:t>
            </a:r>
            <a:r>
              <a:rPr dirty="0" spc="-380"/>
              <a:t> </a:t>
            </a:r>
            <a:r>
              <a:rPr dirty="0"/>
              <a:t>gets</a:t>
            </a:r>
            <a:r>
              <a:rPr dirty="0" spc="-380"/>
              <a:t> </a:t>
            </a:r>
            <a:r>
              <a:rPr dirty="0" spc="-10"/>
              <a:t>worse</a:t>
            </a:r>
            <a:r>
              <a:rPr dirty="0" spc="-375"/>
              <a:t> </a:t>
            </a:r>
            <a:r>
              <a:rPr dirty="0"/>
              <a:t>when</a:t>
            </a:r>
            <a:r>
              <a:rPr dirty="0" spc="-365"/>
              <a:t> </a:t>
            </a:r>
            <a:r>
              <a:rPr dirty="0" spc="60"/>
              <a:t>you</a:t>
            </a:r>
            <a:r>
              <a:rPr dirty="0" spc="-365"/>
              <a:t> </a:t>
            </a:r>
            <a:r>
              <a:rPr dirty="0" spc="-10"/>
              <a:t>have</a:t>
            </a:r>
            <a:r>
              <a:rPr dirty="0" spc="-375"/>
              <a:t> </a:t>
            </a:r>
            <a:r>
              <a:rPr dirty="0" spc="55"/>
              <a:t>to</a:t>
            </a:r>
            <a:r>
              <a:rPr dirty="0" spc="-385"/>
              <a:t> </a:t>
            </a:r>
            <a:r>
              <a:rPr dirty="0" spc="-60"/>
              <a:t>repeat</a:t>
            </a:r>
            <a:r>
              <a:rPr dirty="0" spc="-365"/>
              <a:t> </a:t>
            </a:r>
            <a:r>
              <a:rPr dirty="0" spc="-10"/>
              <a:t>processes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3522980" y="2567050"/>
            <a:ext cx="3338195" cy="2588895"/>
          </a:xfrm>
          <a:custGeom>
            <a:avLst/>
            <a:gdLst/>
            <a:ahLst/>
            <a:cxnLst/>
            <a:rect l="l" t="t" r="r" b="b"/>
            <a:pathLst>
              <a:path w="3338195" h="2588895">
                <a:moveTo>
                  <a:pt x="3338195" y="74803"/>
                </a:moveTo>
                <a:lnTo>
                  <a:pt x="3320351" y="64897"/>
                </a:lnTo>
                <a:lnTo>
                  <a:pt x="3208274" y="2667"/>
                </a:lnTo>
                <a:lnTo>
                  <a:pt x="3203575" y="0"/>
                </a:lnTo>
                <a:lnTo>
                  <a:pt x="3197479" y="1651"/>
                </a:lnTo>
                <a:lnTo>
                  <a:pt x="3194812" y="6477"/>
                </a:lnTo>
                <a:lnTo>
                  <a:pt x="3192272" y="11303"/>
                </a:lnTo>
                <a:lnTo>
                  <a:pt x="3193923" y="17272"/>
                </a:lnTo>
                <a:lnTo>
                  <a:pt x="3279648" y="64897"/>
                </a:lnTo>
                <a:lnTo>
                  <a:pt x="3254794" y="64897"/>
                </a:lnTo>
                <a:lnTo>
                  <a:pt x="3250374" y="63804"/>
                </a:lnTo>
                <a:lnTo>
                  <a:pt x="3250374" y="139001"/>
                </a:lnTo>
                <a:lnTo>
                  <a:pt x="2288273" y="862266"/>
                </a:lnTo>
                <a:lnTo>
                  <a:pt x="2269236" y="855548"/>
                </a:lnTo>
                <a:lnTo>
                  <a:pt x="2269236" y="876566"/>
                </a:lnTo>
                <a:lnTo>
                  <a:pt x="1699679" y="1304734"/>
                </a:lnTo>
                <a:lnTo>
                  <a:pt x="1683131" y="1292606"/>
                </a:lnTo>
                <a:lnTo>
                  <a:pt x="1683131" y="1317180"/>
                </a:lnTo>
                <a:lnTo>
                  <a:pt x="1322565" y="1588223"/>
                </a:lnTo>
                <a:lnTo>
                  <a:pt x="134607" y="1797189"/>
                </a:lnTo>
                <a:lnTo>
                  <a:pt x="1411236" y="1117777"/>
                </a:lnTo>
                <a:lnTo>
                  <a:pt x="1683131" y="1317180"/>
                </a:lnTo>
                <a:lnTo>
                  <a:pt x="1683131" y="1292606"/>
                </a:lnTo>
                <a:lnTo>
                  <a:pt x="1430655" y="1107440"/>
                </a:lnTo>
                <a:lnTo>
                  <a:pt x="2025929" y="790651"/>
                </a:lnTo>
                <a:lnTo>
                  <a:pt x="2269236" y="876566"/>
                </a:lnTo>
                <a:lnTo>
                  <a:pt x="2269236" y="855548"/>
                </a:lnTo>
                <a:lnTo>
                  <a:pt x="2049691" y="778002"/>
                </a:lnTo>
                <a:lnTo>
                  <a:pt x="3250374" y="139001"/>
                </a:lnTo>
                <a:lnTo>
                  <a:pt x="3250374" y="63804"/>
                </a:lnTo>
                <a:lnTo>
                  <a:pt x="3210306" y="53860"/>
                </a:lnTo>
                <a:lnTo>
                  <a:pt x="3210306" y="103124"/>
                </a:lnTo>
                <a:lnTo>
                  <a:pt x="3196132" y="105079"/>
                </a:lnTo>
                <a:lnTo>
                  <a:pt x="3196132" y="145542"/>
                </a:lnTo>
                <a:lnTo>
                  <a:pt x="2024380" y="769061"/>
                </a:lnTo>
                <a:lnTo>
                  <a:pt x="2000618" y="760679"/>
                </a:lnTo>
                <a:lnTo>
                  <a:pt x="2000618" y="781710"/>
                </a:lnTo>
                <a:lnTo>
                  <a:pt x="1412913" y="1094435"/>
                </a:lnTo>
                <a:lnTo>
                  <a:pt x="935393" y="744232"/>
                </a:lnTo>
                <a:lnTo>
                  <a:pt x="1478953" y="597496"/>
                </a:lnTo>
                <a:lnTo>
                  <a:pt x="2000618" y="781710"/>
                </a:lnTo>
                <a:lnTo>
                  <a:pt x="2000618" y="760679"/>
                </a:lnTo>
                <a:lnTo>
                  <a:pt x="1512760" y="588365"/>
                </a:lnTo>
                <a:lnTo>
                  <a:pt x="3193262" y="134696"/>
                </a:lnTo>
                <a:lnTo>
                  <a:pt x="3192272" y="138303"/>
                </a:lnTo>
                <a:lnTo>
                  <a:pt x="3194812" y="143129"/>
                </a:lnTo>
                <a:lnTo>
                  <a:pt x="3196132" y="145542"/>
                </a:lnTo>
                <a:lnTo>
                  <a:pt x="3196132" y="105079"/>
                </a:lnTo>
                <a:lnTo>
                  <a:pt x="3185414" y="106553"/>
                </a:lnTo>
                <a:lnTo>
                  <a:pt x="3181731" y="111633"/>
                </a:lnTo>
                <a:lnTo>
                  <a:pt x="3182366" y="116967"/>
                </a:lnTo>
                <a:lnTo>
                  <a:pt x="3182378" y="117106"/>
                </a:lnTo>
                <a:lnTo>
                  <a:pt x="1479892" y="576757"/>
                </a:lnTo>
                <a:lnTo>
                  <a:pt x="1446098" y="564832"/>
                </a:lnTo>
                <a:lnTo>
                  <a:pt x="1446098" y="585889"/>
                </a:lnTo>
                <a:lnTo>
                  <a:pt x="914996" y="729284"/>
                </a:lnTo>
                <a:lnTo>
                  <a:pt x="44691" y="91020"/>
                </a:lnTo>
                <a:lnTo>
                  <a:pt x="1446098" y="585889"/>
                </a:lnTo>
                <a:lnTo>
                  <a:pt x="1446098" y="564832"/>
                </a:lnTo>
                <a:lnTo>
                  <a:pt x="86652" y="84709"/>
                </a:lnTo>
                <a:lnTo>
                  <a:pt x="3173730" y="84709"/>
                </a:lnTo>
                <a:lnTo>
                  <a:pt x="3171317" y="86995"/>
                </a:lnTo>
                <a:lnTo>
                  <a:pt x="3171190" y="98044"/>
                </a:lnTo>
                <a:lnTo>
                  <a:pt x="3175508" y="102489"/>
                </a:lnTo>
                <a:lnTo>
                  <a:pt x="3210306" y="103124"/>
                </a:lnTo>
                <a:lnTo>
                  <a:pt x="3210306" y="53860"/>
                </a:lnTo>
                <a:lnTo>
                  <a:pt x="3193415" y="49657"/>
                </a:lnTo>
                <a:lnTo>
                  <a:pt x="3188081" y="48387"/>
                </a:lnTo>
                <a:lnTo>
                  <a:pt x="3182747" y="51562"/>
                </a:lnTo>
                <a:lnTo>
                  <a:pt x="3181477" y="56896"/>
                </a:lnTo>
                <a:lnTo>
                  <a:pt x="3180080" y="62230"/>
                </a:lnTo>
                <a:lnTo>
                  <a:pt x="3181731" y="64897"/>
                </a:lnTo>
                <a:lnTo>
                  <a:pt x="13462" y="64897"/>
                </a:lnTo>
                <a:lnTo>
                  <a:pt x="13462" y="68110"/>
                </a:lnTo>
                <a:lnTo>
                  <a:pt x="11684" y="66802"/>
                </a:lnTo>
                <a:lnTo>
                  <a:pt x="0" y="82804"/>
                </a:lnTo>
                <a:lnTo>
                  <a:pt x="890511" y="735888"/>
                </a:lnTo>
                <a:lnTo>
                  <a:pt x="26162" y="969264"/>
                </a:lnTo>
                <a:lnTo>
                  <a:pt x="31242" y="988314"/>
                </a:lnTo>
                <a:lnTo>
                  <a:pt x="910894" y="750849"/>
                </a:lnTo>
                <a:lnTo>
                  <a:pt x="1393494" y="1104773"/>
                </a:lnTo>
                <a:lnTo>
                  <a:pt x="71386" y="1808314"/>
                </a:lnTo>
                <a:lnTo>
                  <a:pt x="71120" y="1808353"/>
                </a:lnTo>
                <a:lnTo>
                  <a:pt x="68199" y="1810004"/>
                </a:lnTo>
                <a:lnTo>
                  <a:pt x="73063" y="1819097"/>
                </a:lnTo>
                <a:lnTo>
                  <a:pt x="74676" y="1827911"/>
                </a:lnTo>
                <a:lnTo>
                  <a:pt x="77520" y="1827415"/>
                </a:lnTo>
                <a:lnTo>
                  <a:pt x="77965" y="1827339"/>
                </a:lnTo>
                <a:lnTo>
                  <a:pt x="1287526" y="1614563"/>
                </a:lnTo>
                <a:lnTo>
                  <a:pt x="83451" y="2519730"/>
                </a:lnTo>
                <a:lnTo>
                  <a:pt x="82931" y="2519934"/>
                </a:lnTo>
                <a:lnTo>
                  <a:pt x="82981" y="2520086"/>
                </a:lnTo>
                <a:lnTo>
                  <a:pt x="80645" y="2521839"/>
                </a:lnTo>
                <a:lnTo>
                  <a:pt x="86614" y="2529776"/>
                </a:lnTo>
                <a:lnTo>
                  <a:pt x="86614" y="2538857"/>
                </a:lnTo>
                <a:lnTo>
                  <a:pt x="3271202" y="2523426"/>
                </a:lnTo>
                <a:lnTo>
                  <a:pt x="3185795" y="2571369"/>
                </a:lnTo>
                <a:lnTo>
                  <a:pt x="3184144" y="2577465"/>
                </a:lnTo>
                <a:lnTo>
                  <a:pt x="3186811" y="2582164"/>
                </a:lnTo>
                <a:lnTo>
                  <a:pt x="3189478" y="2586990"/>
                </a:lnTo>
                <a:lnTo>
                  <a:pt x="3195574" y="2588641"/>
                </a:lnTo>
                <a:lnTo>
                  <a:pt x="3329813" y="2513203"/>
                </a:lnTo>
                <a:lnTo>
                  <a:pt x="3329241" y="2512898"/>
                </a:lnTo>
                <a:lnTo>
                  <a:pt x="3330702" y="2513076"/>
                </a:lnTo>
                <a:lnTo>
                  <a:pt x="3328822" y="2509012"/>
                </a:lnTo>
                <a:lnTo>
                  <a:pt x="3309480" y="2466975"/>
                </a:lnTo>
                <a:lnTo>
                  <a:pt x="3309480" y="2521966"/>
                </a:lnTo>
                <a:lnTo>
                  <a:pt x="3309391" y="2510383"/>
                </a:lnTo>
                <a:lnTo>
                  <a:pt x="3309480" y="2521966"/>
                </a:lnTo>
                <a:lnTo>
                  <a:pt x="3309480" y="2466975"/>
                </a:lnTo>
                <a:lnTo>
                  <a:pt x="3266313" y="2373122"/>
                </a:lnTo>
                <a:lnTo>
                  <a:pt x="3260471" y="2370963"/>
                </a:lnTo>
                <a:lnTo>
                  <a:pt x="3255518" y="2373249"/>
                </a:lnTo>
                <a:lnTo>
                  <a:pt x="3250438" y="2375535"/>
                </a:lnTo>
                <a:lnTo>
                  <a:pt x="3248279" y="2381377"/>
                </a:lnTo>
                <a:lnTo>
                  <a:pt x="3289173" y="2470391"/>
                </a:lnTo>
                <a:lnTo>
                  <a:pt x="3266973" y="2454122"/>
                </a:lnTo>
                <a:lnTo>
                  <a:pt x="3266973" y="2478697"/>
                </a:lnTo>
                <a:lnTo>
                  <a:pt x="3194812" y="2439035"/>
                </a:lnTo>
                <a:lnTo>
                  <a:pt x="3188716" y="2440813"/>
                </a:lnTo>
                <a:lnTo>
                  <a:pt x="3186176" y="2445639"/>
                </a:lnTo>
                <a:lnTo>
                  <a:pt x="3183509" y="2450338"/>
                </a:lnTo>
                <a:lnTo>
                  <a:pt x="3185287" y="2456434"/>
                </a:lnTo>
                <a:lnTo>
                  <a:pt x="3228708" y="2480284"/>
                </a:lnTo>
                <a:lnTo>
                  <a:pt x="3185795" y="2474849"/>
                </a:lnTo>
                <a:lnTo>
                  <a:pt x="3180334" y="2474087"/>
                </a:lnTo>
                <a:lnTo>
                  <a:pt x="3175381" y="2477897"/>
                </a:lnTo>
                <a:lnTo>
                  <a:pt x="3174619" y="2483358"/>
                </a:lnTo>
                <a:lnTo>
                  <a:pt x="3173984" y="2488819"/>
                </a:lnTo>
                <a:lnTo>
                  <a:pt x="3177794" y="2493772"/>
                </a:lnTo>
                <a:lnTo>
                  <a:pt x="3183255" y="2494407"/>
                </a:lnTo>
                <a:lnTo>
                  <a:pt x="3256534" y="2503690"/>
                </a:lnTo>
                <a:lnTo>
                  <a:pt x="140093" y="2518791"/>
                </a:lnTo>
                <a:lnTo>
                  <a:pt x="2207196" y="1701520"/>
                </a:lnTo>
                <a:lnTo>
                  <a:pt x="3266973" y="2478697"/>
                </a:lnTo>
                <a:lnTo>
                  <a:pt x="3266973" y="2454122"/>
                </a:lnTo>
                <a:lnTo>
                  <a:pt x="2228977" y="1692910"/>
                </a:lnTo>
                <a:lnTo>
                  <a:pt x="3251035" y="1288808"/>
                </a:lnTo>
                <a:lnTo>
                  <a:pt x="3205988" y="1325372"/>
                </a:lnTo>
                <a:lnTo>
                  <a:pt x="3205353" y="1331595"/>
                </a:lnTo>
                <a:lnTo>
                  <a:pt x="3208782" y="1335786"/>
                </a:lnTo>
                <a:lnTo>
                  <a:pt x="3212211" y="1340104"/>
                </a:lnTo>
                <a:lnTo>
                  <a:pt x="3218434" y="1340739"/>
                </a:lnTo>
                <a:lnTo>
                  <a:pt x="3222752" y="1337310"/>
                </a:lnTo>
                <a:lnTo>
                  <a:pt x="3261156" y="1306144"/>
                </a:lnTo>
                <a:lnTo>
                  <a:pt x="3228467" y="1345946"/>
                </a:lnTo>
                <a:lnTo>
                  <a:pt x="3225038" y="1350264"/>
                </a:lnTo>
                <a:lnTo>
                  <a:pt x="3225673" y="1356487"/>
                </a:lnTo>
                <a:lnTo>
                  <a:pt x="3229864" y="1359916"/>
                </a:lnTo>
                <a:lnTo>
                  <a:pt x="3234055" y="1363472"/>
                </a:lnTo>
                <a:lnTo>
                  <a:pt x="3240278" y="1362837"/>
                </a:lnTo>
                <a:lnTo>
                  <a:pt x="3338068" y="1243711"/>
                </a:lnTo>
                <a:lnTo>
                  <a:pt x="3337191" y="1243418"/>
                </a:lnTo>
                <a:lnTo>
                  <a:pt x="3337687" y="1243330"/>
                </a:lnTo>
                <a:lnTo>
                  <a:pt x="3239135" y="1132078"/>
                </a:lnTo>
                <a:lnTo>
                  <a:pt x="3235579" y="1128014"/>
                </a:lnTo>
                <a:lnTo>
                  <a:pt x="3229356" y="1127633"/>
                </a:lnTo>
                <a:lnTo>
                  <a:pt x="3225165" y="1131189"/>
                </a:lnTo>
                <a:lnTo>
                  <a:pt x="3221101" y="1134872"/>
                </a:lnTo>
                <a:lnTo>
                  <a:pt x="3220720" y="1141095"/>
                </a:lnTo>
                <a:lnTo>
                  <a:pt x="3224403" y="1145159"/>
                </a:lnTo>
                <a:lnTo>
                  <a:pt x="3285744" y="1214513"/>
                </a:lnTo>
                <a:lnTo>
                  <a:pt x="3243669" y="1199667"/>
                </a:lnTo>
                <a:lnTo>
                  <a:pt x="3243669" y="1270444"/>
                </a:lnTo>
                <a:lnTo>
                  <a:pt x="2210079" y="1679041"/>
                </a:lnTo>
                <a:lnTo>
                  <a:pt x="2188299" y="1663077"/>
                </a:lnTo>
                <a:lnTo>
                  <a:pt x="2188299" y="1687652"/>
                </a:lnTo>
                <a:lnTo>
                  <a:pt x="153162" y="2492171"/>
                </a:lnTo>
                <a:lnTo>
                  <a:pt x="1330693" y="1606969"/>
                </a:lnTo>
                <a:lnTo>
                  <a:pt x="1933651" y="1500898"/>
                </a:lnTo>
                <a:lnTo>
                  <a:pt x="2188299" y="1687652"/>
                </a:lnTo>
                <a:lnTo>
                  <a:pt x="2188299" y="1663077"/>
                </a:lnTo>
                <a:lnTo>
                  <a:pt x="1960676" y="1496136"/>
                </a:lnTo>
                <a:lnTo>
                  <a:pt x="3243669" y="1270444"/>
                </a:lnTo>
                <a:lnTo>
                  <a:pt x="3243669" y="1199667"/>
                </a:lnTo>
                <a:lnTo>
                  <a:pt x="3240278" y="1198460"/>
                </a:lnTo>
                <a:lnTo>
                  <a:pt x="3240278" y="1230871"/>
                </a:lnTo>
                <a:lnTo>
                  <a:pt x="3185287" y="1223645"/>
                </a:lnTo>
                <a:lnTo>
                  <a:pt x="3180334" y="1227455"/>
                </a:lnTo>
                <a:lnTo>
                  <a:pt x="3179572" y="1232916"/>
                </a:lnTo>
                <a:lnTo>
                  <a:pt x="3178937" y="1238377"/>
                </a:lnTo>
                <a:lnTo>
                  <a:pt x="3182747" y="1243330"/>
                </a:lnTo>
                <a:lnTo>
                  <a:pt x="3188208" y="1243965"/>
                </a:lnTo>
                <a:lnTo>
                  <a:pt x="3203524" y="1245984"/>
                </a:lnTo>
                <a:lnTo>
                  <a:pt x="3182366" y="1249553"/>
                </a:lnTo>
                <a:lnTo>
                  <a:pt x="3178810" y="1254633"/>
                </a:lnTo>
                <a:lnTo>
                  <a:pt x="3179927" y="1261491"/>
                </a:lnTo>
                <a:lnTo>
                  <a:pt x="1938502" y="1479867"/>
                </a:lnTo>
                <a:lnTo>
                  <a:pt x="1911477" y="1460055"/>
                </a:lnTo>
                <a:lnTo>
                  <a:pt x="1911477" y="1484630"/>
                </a:lnTo>
                <a:lnTo>
                  <a:pt x="1365732" y="1580629"/>
                </a:lnTo>
                <a:lnTo>
                  <a:pt x="1699856" y="1329448"/>
                </a:lnTo>
                <a:lnTo>
                  <a:pt x="1911477" y="1484630"/>
                </a:lnTo>
                <a:lnTo>
                  <a:pt x="1911477" y="1460055"/>
                </a:lnTo>
                <a:lnTo>
                  <a:pt x="1716417" y="1317015"/>
                </a:lnTo>
                <a:lnTo>
                  <a:pt x="2291740" y="884516"/>
                </a:lnTo>
                <a:lnTo>
                  <a:pt x="3185553" y="1200111"/>
                </a:lnTo>
                <a:lnTo>
                  <a:pt x="3185160" y="1201293"/>
                </a:lnTo>
                <a:lnTo>
                  <a:pt x="3183255" y="1206500"/>
                </a:lnTo>
                <a:lnTo>
                  <a:pt x="3186049" y="1212088"/>
                </a:lnTo>
                <a:lnTo>
                  <a:pt x="3240278" y="1230871"/>
                </a:lnTo>
                <a:lnTo>
                  <a:pt x="3240278" y="1198460"/>
                </a:lnTo>
                <a:lnTo>
                  <a:pt x="2310765" y="870204"/>
                </a:lnTo>
                <a:lnTo>
                  <a:pt x="3217075" y="188899"/>
                </a:lnTo>
                <a:lnTo>
                  <a:pt x="3220847" y="192659"/>
                </a:lnTo>
                <a:lnTo>
                  <a:pt x="3227070" y="192786"/>
                </a:lnTo>
                <a:lnTo>
                  <a:pt x="3253194" y="167436"/>
                </a:lnTo>
                <a:lnTo>
                  <a:pt x="3232531" y="199390"/>
                </a:lnTo>
                <a:lnTo>
                  <a:pt x="3229483" y="203962"/>
                </a:lnTo>
                <a:lnTo>
                  <a:pt x="3230880" y="210185"/>
                </a:lnTo>
                <a:lnTo>
                  <a:pt x="3235452" y="213106"/>
                </a:lnTo>
                <a:lnTo>
                  <a:pt x="3240024" y="216154"/>
                </a:lnTo>
                <a:lnTo>
                  <a:pt x="3246120" y="214757"/>
                </a:lnTo>
                <a:lnTo>
                  <a:pt x="3249168" y="210185"/>
                </a:lnTo>
                <a:lnTo>
                  <a:pt x="3286353" y="152755"/>
                </a:lnTo>
                <a:lnTo>
                  <a:pt x="3259455" y="213106"/>
                </a:lnTo>
                <a:lnTo>
                  <a:pt x="3257296" y="218186"/>
                </a:lnTo>
                <a:lnTo>
                  <a:pt x="3259582" y="224028"/>
                </a:lnTo>
                <a:lnTo>
                  <a:pt x="3264535" y="226187"/>
                </a:lnTo>
                <a:lnTo>
                  <a:pt x="3269488" y="228473"/>
                </a:lnTo>
                <a:lnTo>
                  <a:pt x="3275330" y="226187"/>
                </a:lnTo>
                <a:lnTo>
                  <a:pt x="3277616" y="221234"/>
                </a:lnTo>
                <a:lnTo>
                  <a:pt x="3336137" y="89789"/>
                </a:lnTo>
                <a:lnTo>
                  <a:pt x="3338068" y="85471"/>
                </a:lnTo>
                <a:lnTo>
                  <a:pt x="3337623" y="85534"/>
                </a:lnTo>
                <a:lnTo>
                  <a:pt x="3324758" y="82270"/>
                </a:lnTo>
                <a:lnTo>
                  <a:pt x="3338195" y="748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9429750" y="2853308"/>
            <a:ext cx="15392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Fraud</a:t>
            </a:r>
            <a:r>
              <a:rPr dirty="0" sz="16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prediction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452609" y="4136516"/>
            <a:ext cx="14909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Customer</a:t>
            </a:r>
            <a:r>
              <a:rPr dirty="0" sz="1600" spc="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churn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438893" y="5419750"/>
            <a:ext cx="15208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Next</a:t>
            </a:r>
            <a:r>
              <a:rPr dirty="0" sz="16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best</a:t>
            </a:r>
            <a:r>
              <a:rPr dirty="0" sz="16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action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8321802" y="2451226"/>
            <a:ext cx="1087755" cy="149860"/>
          </a:xfrm>
          <a:custGeom>
            <a:avLst/>
            <a:gdLst/>
            <a:ahLst/>
            <a:cxnLst/>
            <a:rect l="l" t="t" r="r" b="b"/>
            <a:pathLst>
              <a:path w="1087754" h="149860">
                <a:moveTo>
                  <a:pt x="1046679" y="74803"/>
                </a:moveTo>
                <a:lnTo>
                  <a:pt x="943101" y="132334"/>
                </a:lnTo>
                <a:lnTo>
                  <a:pt x="941324" y="138302"/>
                </a:lnTo>
                <a:lnTo>
                  <a:pt x="946657" y="147955"/>
                </a:lnTo>
                <a:lnTo>
                  <a:pt x="952753" y="149606"/>
                </a:lnTo>
                <a:lnTo>
                  <a:pt x="957452" y="146938"/>
                </a:lnTo>
                <a:lnTo>
                  <a:pt x="1069532" y="84709"/>
                </a:lnTo>
                <a:lnTo>
                  <a:pt x="1067053" y="84709"/>
                </a:lnTo>
                <a:lnTo>
                  <a:pt x="1067053" y="83438"/>
                </a:lnTo>
                <a:lnTo>
                  <a:pt x="1062227" y="83438"/>
                </a:lnTo>
                <a:lnTo>
                  <a:pt x="1046679" y="74803"/>
                </a:lnTo>
                <a:close/>
              </a:path>
              <a:path w="1087754" h="149860">
                <a:moveTo>
                  <a:pt x="1028845" y="64897"/>
                </a:moveTo>
                <a:lnTo>
                  <a:pt x="0" y="64897"/>
                </a:lnTo>
                <a:lnTo>
                  <a:pt x="0" y="84709"/>
                </a:lnTo>
                <a:lnTo>
                  <a:pt x="1028845" y="84709"/>
                </a:lnTo>
                <a:lnTo>
                  <a:pt x="1046679" y="74803"/>
                </a:lnTo>
                <a:lnTo>
                  <a:pt x="1028845" y="64897"/>
                </a:lnTo>
                <a:close/>
              </a:path>
              <a:path w="1087754" h="149860">
                <a:moveTo>
                  <a:pt x="1069532" y="64897"/>
                </a:moveTo>
                <a:lnTo>
                  <a:pt x="1067053" y="64897"/>
                </a:lnTo>
                <a:lnTo>
                  <a:pt x="1067053" y="84709"/>
                </a:lnTo>
                <a:lnTo>
                  <a:pt x="1069532" y="84709"/>
                </a:lnTo>
                <a:lnTo>
                  <a:pt x="1087373" y="74803"/>
                </a:lnTo>
                <a:lnTo>
                  <a:pt x="1069532" y="64897"/>
                </a:lnTo>
                <a:close/>
              </a:path>
              <a:path w="1087754" h="149860">
                <a:moveTo>
                  <a:pt x="1062227" y="66167"/>
                </a:moveTo>
                <a:lnTo>
                  <a:pt x="1046679" y="74803"/>
                </a:lnTo>
                <a:lnTo>
                  <a:pt x="1062227" y="83438"/>
                </a:lnTo>
                <a:lnTo>
                  <a:pt x="1062227" y="66167"/>
                </a:lnTo>
                <a:close/>
              </a:path>
              <a:path w="1087754" h="149860">
                <a:moveTo>
                  <a:pt x="1067053" y="66167"/>
                </a:moveTo>
                <a:lnTo>
                  <a:pt x="1062227" y="66167"/>
                </a:lnTo>
                <a:lnTo>
                  <a:pt x="1062227" y="83438"/>
                </a:lnTo>
                <a:lnTo>
                  <a:pt x="1067053" y="83438"/>
                </a:lnTo>
                <a:lnTo>
                  <a:pt x="1067053" y="66167"/>
                </a:lnTo>
                <a:close/>
              </a:path>
              <a:path w="1087754" h="149860">
                <a:moveTo>
                  <a:pt x="952753" y="0"/>
                </a:moveTo>
                <a:lnTo>
                  <a:pt x="946657" y="1650"/>
                </a:lnTo>
                <a:lnTo>
                  <a:pt x="941324" y="11302"/>
                </a:lnTo>
                <a:lnTo>
                  <a:pt x="943101" y="17272"/>
                </a:lnTo>
                <a:lnTo>
                  <a:pt x="1046679" y="74803"/>
                </a:lnTo>
                <a:lnTo>
                  <a:pt x="1062227" y="66167"/>
                </a:lnTo>
                <a:lnTo>
                  <a:pt x="1067053" y="66167"/>
                </a:lnTo>
                <a:lnTo>
                  <a:pt x="1067053" y="64897"/>
                </a:lnTo>
                <a:lnTo>
                  <a:pt x="1069532" y="64897"/>
                </a:lnTo>
                <a:lnTo>
                  <a:pt x="957452" y="2667"/>
                </a:lnTo>
                <a:lnTo>
                  <a:pt x="9527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8321802" y="3735959"/>
            <a:ext cx="1087755" cy="149860"/>
          </a:xfrm>
          <a:custGeom>
            <a:avLst/>
            <a:gdLst/>
            <a:ahLst/>
            <a:cxnLst/>
            <a:rect l="l" t="t" r="r" b="b"/>
            <a:pathLst>
              <a:path w="1087754" h="149860">
                <a:moveTo>
                  <a:pt x="1046679" y="74803"/>
                </a:moveTo>
                <a:lnTo>
                  <a:pt x="943101" y="132334"/>
                </a:lnTo>
                <a:lnTo>
                  <a:pt x="941324" y="138303"/>
                </a:lnTo>
                <a:lnTo>
                  <a:pt x="946657" y="147955"/>
                </a:lnTo>
                <a:lnTo>
                  <a:pt x="952753" y="149606"/>
                </a:lnTo>
                <a:lnTo>
                  <a:pt x="957452" y="146939"/>
                </a:lnTo>
                <a:lnTo>
                  <a:pt x="1069532" y="84709"/>
                </a:lnTo>
                <a:lnTo>
                  <a:pt x="1067053" y="84709"/>
                </a:lnTo>
                <a:lnTo>
                  <a:pt x="1067053" y="83439"/>
                </a:lnTo>
                <a:lnTo>
                  <a:pt x="1062227" y="83439"/>
                </a:lnTo>
                <a:lnTo>
                  <a:pt x="1046679" y="74803"/>
                </a:lnTo>
                <a:close/>
              </a:path>
              <a:path w="1087754" h="149860">
                <a:moveTo>
                  <a:pt x="1028845" y="64897"/>
                </a:moveTo>
                <a:lnTo>
                  <a:pt x="0" y="64897"/>
                </a:lnTo>
                <a:lnTo>
                  <a:pt x="0" y="84709"/>
                </a:lnTo>
                <a:lnTo>
                  <a:pt x="1028845" y="84709"/>
                </a:lnTo>
                <a:lnTo>
                  <a:pt x="1046679" y="74803"/>
                </a:lnTo>
                <a:lnTo>
                  <a:pt x="1028845" y="64897"/>
                </a:lnTo>
                <a:close/>
              </a:path>
              <a:path w="1087754" h="149860">
                <a:moveTo>
                  <a:pt x="1069532" y="64897"/>
                </a:moveTo>
                <a:lnTo>
                  <a:pt x="1067053" y="64897"/>
                </a:lnTo>
                <a:lnTo>
                  <a:pt x="1067053" y="84709"/>
                </a:lnTo>
                <a:lnTo>
                  <a:pt x="1069532" y="84709"/>
                </a:lnTo>
                <a:lnTo>
                  <a:pt x="1087374" y="74803"/>
                </a:lnTo>
                <a:lnTo>
                  <a:pt x="1069532" y="64897"/>
                </a:lnTo>
                <a:close/>
              </a:path>
              <a:path w="1087754" h="149860">
                <a:moveTo>
                  <a:pt x="1062227" y="66167"/>
                </a:moveTo>
                <a:lnTo>
                  <a:pt x="1046679" y="74803"/>
                </a:lnTo>
                <a:lnTo>
                  <a:pt x="1062227" y="83439"/>
                </a:lnTo>
                <a:lnTo>
                  <a:pt x="1062227" y="66167"/>
                </a:lnTo>
                <a:close/>
              </a:path>
              <a:path w="1087754" h="149860">
                <a:moveTo>
                  <a:pt x="1067053" y="66167"/>
                </a:moveTo>
                <a:lnTo>
                  <a:pt x="1062227" y="66167"/>
                </a:lnTo>
                <a:lnTo>
                  <a:pt x="1062227" y="83439"/>
                </a:lnTo>
                <a:lnTo>
                  <a:pt x="1067053" y="83439"/>
                </a:lnTo>
                <a:lnTo>
                  <a:pt x="1067053" y="66167"/>
                </a:lnTo>
                <a:close/>
              </a:path>
              <a:path w="1087754" h="149860">
                <a:moveTo>
                  <a:pt x="952753" y="0"/>
                </a:moveTo>
                <a:lnTo>
                  <a:pt x="946657" y="1651"/>
                </a:lnTo>
                <a:lnTo>
                  <a:pt x="941324" y="11303"/>
                </a:lnTo>
                <a:lnTo>
                  <a:pt x="943101" y="17272"/>
                </a:lnTo>
                <a:lnTo>
                  <a:pt x="1046679" y="74803"/>
                </a:lnTo>
                <a:lnTo>
                  <a:pt x="1062227" y="66167"/>
                </a:lnTo>
                <a:lnTo>
                  <a:pt x="1067053" y="66167"/>
                </a:lnTo>
                <a:lnTo>
                  <a:pt x="1067053" y="64897"/>
                </a:lnTo>
                <a:lnTo>
                  <a:pt x="1069532" y="64897"/>
                </a:lnTo>
                <a:lnTo>
                  <a:pt x="957452" y="2667"/>
                </a:lnTo>
                <a:lnTo>
                  <a:pt x="9527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8321802" y="5022215"/>
            <a:ext cx="1087755" cy="149860"/>
          </a:xfrm>
          <a:custGeom>
            <a:avLst/>
            <a:gdLst/>
            <a:ahLst/>
            <a:cxnLst/>
            <a:rect l="l" t="t" r="r" b="b"/>
            <a:pathLst>
              <a:path w="1087754" h="149860">
                <a:moveTo>
                  <a:pt x="1046679" y="74803"/>
                </a:moveTo>
                <a:lnTo>
                  <a:pt x="943101" y="132334"/>
                </a:lnTo>
                <a:lnTo>
                  <a:pt x="941324" y="138303"/>
                </a:lnTo>
                <a:lnTo>
                  <a:pt x="946657" y="147955"/>
                </a:lnTo>
                <a:lnTo>
                  <a:pt x="952753" y="149606"/>
                </a:lnTo>
                <a:lnTo>
                  <a:pt x="957452" y="146939"/>
                </a:lnTo>
                <a:lnTo>
                  <a:pt x="1069532" y="84709"/>
                </a:lnTo>
                <a:lnTo>
                  <a:pt x="1067053" y="84709"/>
                </a:lnTo>
                <a:lnTo>
                  <a:pt x="1067053" y="83439"/>
                </a:lnTo>
                <a:lnTo>
                  <a:pt x="1062227" y="83439"/>
                </a:lnTo>
                <a:lnTo>
                  <a:pt x="1046679" y="74803"/>
                </a:lnTo>
                <a:close/>
              </a:path>
              <a:path w="1087754" h="149860">
                <a:moveTo>
                  <a:pt x="1028845" y="64897"/>
                </a:moveTo>
                <a:lnTo>
                  <a:pt x="0" y="64897"/>
                </a:lnTo>
                <a:lnTo>
                  <a:pt x="0" y="84709"/>
                </a:lnTo>
                <a:lnTo>
                  <a:pt x="1028845" y="84709"/>
                </a:lnTo>
                <a:lnTo>
                  <a:pt x="1046679" y="74803"/>
                </a:lnTo>
                <a:lnTo>
                  <a:pt x="1028845" y="64897"/>
                </a:lnTo>
                <a:close/>
              </a:path>
              <a:path w="1087754" h="149860">
                <a:moveTo>
                  <a:pt x="1069532" y="64897"/>
                </a:moveTo>
                <a:lnTo>
                  <a:pt x="1067053" y="64897"/>
                </a:lnTo>
                <a:lnTo>
                  <a:pt x="1067053" y="84709"/>
                </a:lnTo>
                <a:lnTo>
                  <a:pt x="1069532" y="84709"/>
                </a:lnTo>
                <a:lnTo>
                  <a:pt x="1087374" y="74803"/>
                </a:lnTo>
                <a:lnTo>
                  <a:pt x="1069532" y="64897"/>
                </a:lnTo>
                <a:close/>
              </a:path>
              <a:path w="1087754" h="149860">
                <a:moveTo>
                  <a:pt x="1062227" y="66167"/>
                </a:moveTo>
                <a:lnTo>
                  <a:pt x="1046679" y="74803"/>
                </a:lnTo>
                <a:lnTo>
                  <a:pt x="1062227" y="83439"/>
                </a:lnTo>
                <a:lnTo>
                  <a:pt x="1062227" y="66167"/>
                </a:lnTo>
                <a:close/>
              </a:path>
              <a:path w="1087754" h="149860">
                <a:moveTo>
                  <a:pt x="1067053" y="66167"/>
                </a:moveTo>
                <a:lnTo>
                  <a:pt x="1062227" y="66167"/>
                </a:lnTo>
                <a:lnTo>
                  <a:pt x="1062227" y="83439"/>
                </a:lnTo>
                <a:lnTo>
                  <a:pt x="1067053" y="83439"/>
                </a:lnTo>
                <a:lnTo>
                  <a:pt x="1067053" y="66167"/>
                </a:lnTo>
                <a:close/>
              </a:path>
              <a:path w="1087754" h="149860">
                <a:moveTo>
                  <a:pt x="952753" y="0"/>
                </a:moveTo>
                <a:lnTo>
                  <a:pt x="946657" y="1651"/>
                </a:lnTo>
                <a:lnTo>
                  <a:pt x="941324" y="11303"/>
                </a:lnTo>
                <a:lnTo>
                  <a:pt x="943101" y="17272"/>
                </a:lnTo>
                <a:lnTo>
                  <a:pt x="1046679" y="74803"/>
                </a:lnTo>
                <a:lnTo>
                  <a:pt x="1062227" y="66167"/>
                </a:lnTo>
                <a:lnTo>
                  <a:pt x="1067053" y="66167"/>
                </a:lnTo>
                <a:lnTo>
                  <a:pt x="1067053" y="64897"/>
                </a:lnTo>
                <a:lnTo>
                  <a:pt x="1069532" y="64897"/>
                </a:lnTo>
                <a:lnTo>
                  <a:pt x="957452" y="2667"/>
                </a:lnTo>
                <a:lnTo>
                  <a:pt x="9527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7069073" y="1506982"/>
            <a:ext cx="1106170" cy="63563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30"/>
              </a:spcBef>
            </a:pPr>
            <a:r>
              <a:rPr dirty="0" sz="1300" spc="105" b="1">
                <a:solidFill>
                  <a:srgbClr val="289EFF"/>
                </a:solidFill>
                <a:latin typeface="Trebuchet MS"/>
                <a:cs typeface="Trebuchet MS"/>
              </a:rPr>
              <a:t>D</a:t>
            </a:r>
            <a:r>
              <a:rPr dirty="0" sz="1300" spc="-140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300" spc="55" b="1">
                <a:solidFill>
                  <a:srgbClr val="289EFF"/>
                </a:solidFill>
                <a:latin typeface="Trebuchet MS"/>
                <a:cs typeface="Trebuchet MS"/>
              </a:rPr>
              <a:t>A</a:t>
            </a:r>
            <a:r>
              <a:rPr dirty="0" sz="1300" spc="-135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300" spc="-10" b="1">
                <a:solidFill>
                  <a:srgbClr val="289EFF"/>
                </a:solidFill>
                <a:latin typeface="Trebuchet MS"/>
                <a:cs typeface="Trebuchet MS"/>
              </a:rPr>
              <a:t>T</a:t>
            </a:r>
            <a:r>
              <a:rPr dirty="0" sz="1300" spc="-145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300" spc="5" b="1">
                <a:solidFill>
                  <a:srgbClr val="289EFF"/>
                </a:solidFill>
                <a:latin typeface="Trebuchet MS"/>
                <a:cs typeface="Trebuchet MS"/>
              </a:rPr>
              <a:t>A</a:t>
            </a:r>
            <a:endParaRPr sz="1300">
              <a:latin typeface="Trebuchet MS"/>
              <a:cs typeface="Trebuchet MS"/>
            </a:endParaRPr>
          </a:p>
          <a:p>
            <a:pPr algn="ctr" marL="1905">
              <a:lnSpc>
                <a:spcPct val="100000"/>
              </a:lnSpc>
              <a:spcBef>
                <a:spcPts val="50"/>
              </a:spcBef>
            </a:pPr>
            <a:r>
              <a:rPr dirty="0" sz="1300" spc="110" b="1">
                <a:solidFill>
                  <a:srgbClr val="289EFF"/>
                </a:solidFill>
                <a:latin typeface="Trebuchet MS"/>
                <a:cs typeface="Trebuchet MS"/>
              </a:rPr>
              <a:t>S</a:t>
            </a:r>
            <a:r>
              <a:rPr dirty="0" sz="1300" spc="-130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300" b="1">
                <a:solidFill>
                  <a:srgbClr val="289EFF"/>
                </a:solidFill>
                <a:latin typeface="Trebuchet MS"/>
                <a:cs typeface="Trebuchet MS"/>
              </a:rPr>
              <a:t>C</a:t>
            </a:r>
            <a:r>
              <a:rPr dirty="0" sz="1300" spc="-135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300" spc="55" b="1">
                <a:solidFill>
                  <a:srgbClr val="289EFF"/>
                </a:solidFill>
                <a:latin typeface="Trebuchet MS"/>
                <a:cs typeface="Trebuchet MS"/>
              </a:rPr>
              <a:t>I</a:t>
            </a:r>
            <a:r>
              <a:rPr dirty="0" sz="1300" spc="-135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300" b="1">
                <a:solidFill>
                  <a:srgbClr val="289EFF"/>
                </a:solidFill>
                <a:latin typeface="Trebuchet MS"/>
                <a:cs typeface="Trebuchet MS"/>
              </a:rPr>
              <a:t>E</a:t>
            </a:r>
            <a:r>
              <a:rPr dirty="0" sz="1300" spc="-130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300" spc="110" b="1">
                <a:solidFill>
                  <a:srgbClr val="289EFF"/>
                </a:solidFill>
                <a:latin typeface="Trebuchet MS"/>
                <a:cs typeface="Trebuchet MS"/>
              </a:rPr>
              <a:t>N</a:t>
            </a:r>
            <a:r>
              <a:rPr dirty="0" sz="1300" spc="-140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300" b="1">
                <a:solidFill>
                  <a:srgbClr val="289EFF"/>
                </a:solidFill>
                <a:latin typeface="Trebuchet MS"/>
                <a:cs typeface="Trebuchet MS"/>
              </a:rPr>
              <a:t>C</a:t>
            </a:r>
            <a:r>
              <a:rPr dirty="0" sz="1300" spc="-135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300" spc="-60" b="1">
                <a:solidFill>
                  <a:srgbClr val="289EFF"/>
                </a:solidFill>
                <a:latin typeface="Trebuchet MS"/>
                <a:cs typeface="Trebuchet MS"/>
              </a:rPr>
              <a:t>E</a:t>
            </a:r>
            <a:endParaRPr sz="13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dirty="0" sz="1300" spc="60" b="1">
                <a:solidFill>
                  <a:srgbClr val="289EFF"/>
                </a:solidFill>
                <a:latin typeface="Trebuchet MS"/>
                <a:cs typeface="Trebuchet MS"/>
              </a:rPr>
              <a:t>P</a:t>
            </a:r>
            <a:r>
              <a:rPr dirty="0" sz="1300" spc="-135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300" spc="60" b="1">
                <a:solidFill>
                  <a:srgbClr val="289EFF"/>
                </a:solidFill>
                <a:latin typeface="Trebuchet MS"/>
                <a:cs typeface="Trebuchet MS"/>
              </a:rPr>
              <a:t>I</a:t>
            </a:r>
            <a:r>
              <a:rPr dirty="0" sz="1300" spc="-135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300" spc="60" b="1">
                <a:solidFill>
                  <a:srgbClr val="289EFF"/>
                </a:solidFill>
                <a:latin typeface="Trebuchet MS"/>
                <a:cs typeface="Trebuchet MS"/>
              </a:rPr>
              <a:t>P</a:t>
            </a:r>
            <a:r>
              <a:rPr dirty="0" sz="1300" spc="-130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300" b="1">
                <a:solidFill>
                  <a:srgbClr val="289EFF"/>
                </a:solidFill>
                <a:latin typeface="Trebuchet MS"/>
                <a:cs typeface="Trebuchet MS"/>
              </a:rPr>
              <a:t>E</a:t>
            </a:r>
            <a:r>
              <a:rPr dirty="0" sz="1300" spc="-135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300" b="1">
                <a:solidFill>
                  <a:srgbClr val="289EFF"/>
                </a:solidFill>
                <a:latin typeface="Trebuchet MS"/>
                <a:cs typeface="Trebuchet MS"/>
              </a:rPr>
              <a:t>L</a:t>
            </a:r>
            <a:r>
              <a:rPr dirty="0" sz="1300" spc="-140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300" spc="60" b="1">
                <a:solidFill>
                  <a:srgbClr val="289EFF"/>
                </a:solidFill>
                <a:latin typeface="Trebuchet MS"/>
                <a:cs typeface="Trebuchet MS"/>
              </a:rPr>
              <a:t>I</a:t>
            </a:r>
            <a:r>
              <a:rPr dirty="0" sz="1300" spc="-135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300" spc="110" b="1">
                <a:solidFill>
                  <a:srgbClr val="289EFF"/>
                </a:solidFill>
                <a:latin typeface="Trebuchet MS"/>
                <a:cs typeface="Trebuchet MS"/>
              </a:rPr>
              <a:t>N</a:t>
            </a:r>
            <a:r>
              <a:rPr dirty="0" sz="1300" spc="-145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300" b="1">
                <a:solidFill>
                  <a:srgbClr val="289EFF"/>
                </a:solidFill>
                <a:latin typeface="Trebuchet MS"/>
                <a:cs typeface="Trebuchet MS"/>
              </a:rPr>
              <a:t>E</a:t>
            </a:r>
            <a:r>
              <a:rPr dirty="0" sz="1300" spc="-135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300" spc="60" b="1">
                <a:solidFill>
                  <a:srgbClr val="289EFF"/>
                </a:solidFill>
                <a:latin typeface="Trebuchet MS"/>
                <a:cs typeface="Trebuchet MS"/>
              </a:rPr>
              <a:t>S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9745726" y="1609725"/>
            <a:ext cx="873760" cy="2286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300" spc="180" b="1">
                <a:solidFill>
                  <a:srgbClr val="289EFF"/>
                </a:solidFill>
                <a:latin typeface="Trebuchet MS"/>
                <a:cs typeface="Trebuchet MS"/>
              </a:rPr>
              <a:t>M</a:t>
            </a:r>
            <a:r>
              <a:rPr dirty="0" sz="1300" spc="-135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300" spc="145" b="1">
                <a:solidFill>
                  <a:srgbClr val="289EFF"/>
                </a:solidFill>
                <a:latin typeface="Trebuchet MS"/>
                <a:cs typeface="Trebuchet MS"/>
              </a:rPr>
              <a:t>O</a:t>
            </a:r>
            <a:r>
              <a:rPr dirty="0" sz="1300" spc="-140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300" spc="105" b="1">
                <a:solidFill>
                  <a:srgbClr val="289EFF"/>
                </a:solidFill>
                <a:latin typeface="Trebuchet MS"/>
                <a:cs typeface="Trebuchet MS"/>
              </a:rPr>
              <a:t>D</a:t>
            </a:r>
            <a:r>
              <a:rPr dirty="0" sz="1300" spc="-130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300" b="1">
                <a:solidFill>
                  <a:srgbClr val="289EFF"/>
                </a:solidFill>
                <a:latin typeface="Trebuchet MS"/>
                <a:cs typeface="Trebuchet MS"/>
              </a:rPr>
              <a:t>E</a:t>
            </a:r>
            <a:r>
              <a:rPr dirty="0" sz="1300" spc="-135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300" b="1">
                <a:solidFill>
                  <a:srgbClr val="289EFF"/>
                </a:solidFill>
                <a:latin typeface="Trebuchet MS"/>
                <a:cs typeface="Trebuchet MS"/>
              </a:rPr>
              <a:t>L</a:t>
            </a:r>
            <a:r>
              <a:rPr dirty="0" sz="1300" spc="-140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300" spc="50" b="1">
                <a:solidFill>
                  <a:srgbClr val="289EFF"/>
                </a:solidFill>
                <a:latin typeface="Trebuchet MS"/>
                <a:cs typeface="Trebuchet MS"/>
              </a:rPr>
              <a:t>S</a:t>
            </a:r>
            <a:endParaRPr sz="1300">
              <a:latin typeface="Trebuchet MS"/>
              <a:cs typeface="Trebuchet MS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9934956" y="2261616"/>
            <a:ext cx="527685" cy="527685"/>
            <a:chOff x="9934956" y="2261616"/>
            <a:chExt cx="527685" cy="527685"/>
          </a:xfrm>
        </p:grpSpPr>
        <p:sp>
          <p:nvSpPr>
            <p:cNvPr id="13" name="object 13" descr=""/>
            <p:cNvSpPr/>
            <p:nvPr/>
          </p:nvSpPr>
          <p:spPr>
            <a:xfrm>
              <a:off x="9944862" y="2271522"/>
              <a:ext cx="508000" cy="508000"/>
            </a:xfrm>
            <a:custGeom>
              <a:avLst/>
              <a:gdLst/>
              <a:ahLst/>
              <a:cxnLst/>
              <a:rect l="l" t="t" r="r" b="b"/>
              <a:pathLst>
                <a:path w="508000" h="508000">
                  <a:moveTo>
                    <a:pt x="0" y="312419"/>
                  </a:moveTo>
                  <a:lnTo>
                    <a:pt x="0" y="256793"/>
                  </a:lnTo>
                  <a:lnTo>
                    <a:pt x="0" y="201167"/>
                  </a:lnTo>
                  <a:lnTo>
                    <a:pt x="0" y="312419"/>
                  </a:lnTo>
                  <a:close/>
                </a:path>
                <a:path w="508000" h="508000">
                  <a:moveTo>
                    <a:pt x="126492" y="256031"/>
                  </a:moveTo>
                  <a:lnTo>
                    <a:pt x="126492" y="190373"/>
                  </a:lnTo>
                  <a:lnTo>
                    <a:pt x="190500" y="158876"/>
                  </a:lnTo>
                  <a:lnTo>
                    <a:pt x="190500" y="96012"/>
                  </a:lnTo>
                </a:path>
                <a:path w="508000" h="508000">
                  <a:moveTo>
                    <a:pt x="126492" y="190500"/>
                  </a:moveTo>
                  <a:lnTo>
                    <a:pt x="64008" y="158495"/>
                  </a:lnTo>
                </a:path>
                <a:path w="508000" h="508000">
                  <a:moveTo>
                    <a:pt x="126492" y="117348"/>
                  </a:moveTo>
                  <a:lnTo>
                    <a:pt x="126492" y="39624"/>
                  </a:lnTo>
                </a:path>
                <a:path w="508000" h="508000">
                  <a:moveTo>
                    <a:pt x="0" y="257555"/>
                  </a:moveTo>
                  <a:lnTo>
                    <a:pt x="60960" y="220979"/>
                  </a:lnTo>
                </a:path>
                <a:path w="508000" h="508000">
                  <a:moveTo>
                    <a:pt x="64008" y="359663"/>
                  </a:moveTo>
                  <a:lnTo>
                    <a:pt x="126492" y="316991"/>
                  </a:lnTo>
                </a:path>
                <a:path w="508000" h="508000">
                  <a:moveTo>
                    <a:pt x="121920" y="472439"/>
                  </a:moveTo>
                  <a:lnTo>
                    <a:pt x="182880" y="437388"/>
                  </a:lnTo>
                </a:path>
                <a:path w="508000" h="508000">
                  <a:moveTo>
                    <a:pt x="115824" y="391667"/>
                  </a:moveTo>
                  <a:lnTo>
                    <a:pt x="252984" y="316991"/>
                  </a:lnTo>
                </a:path>
                <a:path w="508000" h="508000">
                  <a:moveTo>
                    <a:pt x="64008" y="295655"/>
                  </a:moveTo>
                  <a:lnTo>
                    <a:pt x="126492" y="254507"/>
                  </a:lnTo>
                </a:path>
                <a:path w="508000" h="508000">
                  <a:moveTo>
                    <a:pt x="252984" y="42290"/>
                  </a:moveTo>
                  <a:lnTo>
                    <a:pt x="189738" y="0"/>
                  </a:lnTo>
                  <a:lnTo>
                    <a:pt x="63246" y="74040"/>
                  </a:lnTo>
                  <a:lnTo>
                    <a:pt x="63246" y="157987"/>
                  </a:lnTo>
                  <a:lnTo>
                    <a:pt x="0" y="190245"/>
                  </a:lnTo>
                  <a:lnTo>
                    <a:pt x="0" y="256539"/>
                  </a:lnTo>
                  <a:lnTo>
                    <a:pt x="0" y="317245"/>
                  </a:lnTo>
                  <a:lnTo>
                    <a:pt x="63246" y="359537"/>
                  </a:lnTo>
                  <a:lnTo>
                    <a:pt x="63246" y="433450"/>
                  </a:lnTo>
                  <a:lnTo>
                    <a:pt x="189738" y="507491"/>
                  </a:lnTo>
                  <a:lnTo>
                    <a:pt x="252984" y="473455"/>
                  </a:lnTo>
                  <a:lnTo>
                    <a:pt x="252984" y="253745"/>
                  </a:lnTo>
                  <a:lnTo>
                    <a:pt x="189738" y="221995"/>
                  </a:lnTo>
                </a:path>
                <a:path w="508000" h="508000">
                  <a:moveTo>
                    <a:pt x="190500" y="348995"/>
                  </a:moveTo>
                  <a:lnTo>
                    <a:pt x="190500" y="296544"/>
                  </a:lnTo>
                  <a:lnTo>
                    <a:pt x="126492" y="254507"/>
                  </a:lnTo>
                </a:path>
                <a:path w="508000" h="508000">
                  <a:moveTo>
                    <a:pt x="507492" y="201167"/>
                  </a:moveTo>
                  <a:lnTo>
                    <a:pt x="507492" y="256793"/>
                  </a:lnTo>
                  <a:lnTo>
                    <a:pt x="507492" y="312419"/>
                  </a:lnTo>
                  <a:lnTo>
                    <a:pt x="507492" y="201167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0197846" y="2367534"/>
              <a:ext cx="254635" cy="327660"/>
            </a:xfrm>
            <a:custGeom>
              <a:avLst/>
              <a:gdLst/>
              <a:ahLst/>
              <a:cxnLst/>
              <a:rect l="l" t="t" r="r" b="b"/>
              <a:pathLst>
                <a:path w="254634" h="327660">
                  <a:moveTo>
                    <a:pt x="190500" y="188975"/>
                  </a:moveTo>
                  <a:lnTo>
                    <a:pt x="254507" y="220979"/>
                  </a:lnTo>
                </a:path>
                <a:path w="254634" h="327660">
                  <a:moveTo>
                    <a:pt x="190500" y="21336"/>
                  </a:moveTo>
                  <a:lnTo>
                    <a:pt x="147827" y="21336"/>
                  </a:lnTo>
                </a:path>
                <a:path w="254634" h="327660">
                  <a:moveTo>
                    <a:pt x="0" y="306324"/>
                  </a:moveTo>
                  <a:lnTo>
                    <a:pt x="64007" y="306324"/>
                  </a:lnTo>
                </a:path>
                <a:path w="254634" h="327660">
                  <a:moveTo>
                    <a:pt x="147827" y="20574"/>
                  </a:moveTo>
                  <a:lnTo>
                    <a:pt x="146202" y="28557"/>
                  </a:lnTo>
                  <a:lnTo>
                    <a:pt x="141779" y="35099"/>
                  </a:lnTo>
                  <a:lnTo>
                    <a:pt x="135237" y="39522"/>
                  </a:lnTo>
                  <a:lnTo>
                    <a:pt x="127253" y="41148"/>
                  </a:lnTo>
                  <a:lnTo>
                    <a:pt x="119270" y="39522"/>
                  </a:lnTo>
                  <a:lnTo>
                    <a:pt x="112728" y="35099"/>
                  </a:lnTo>
                  <a:lnTo>
                    <a:pt x="108305" y="28557"/>
                  </a:lnTo>
                  <a:lnTo>
                    <a:pt x="106679" y="20574"/>
                  </a:lnTo>
                  <a:lnTo>
                    <a:pt x="108305" y="12590"/>
                  </a:lnTo>
                  <a:lnTo>
                    <a:pt x="112728" y="6048"/>
                  </a:lnTo>
                  <a:lnTo>
                    <a:pt x="119270" y="1625"/>
                  </a:lnTo>
                  <a:lnTo>
                    <a:pt x="127253" y="0"/>
                  </a:lnTo>
                  <a:lnTo>
                    <a:pt x="135237" y="1625"/>
                  </a:lnTo>
                  <a:lnTo>
                    <a:pt x="141779" y="6048"/>
                  </a:lnTo>
                  <a:lnTo>
                    <a:pt x="146202" y="12590"/>
                  </a:lnTo>
                  <a:lnTo>
                    <a:pt x="147827" y="20574"/>
                  </a:lnTo>
                  <a:close/>
                </a:path>
                <a:path w="254634" h="327660">
                  <a:moveTo>
                    <a:pt x="190500" y="179069"/>
                  </a:moveTo>
                  <a:lnTo>
                    <a:pt x="188827" y="187053"/>
                  </a:lnTo>
                  <a:lnTo>
                    <a:pt x="184261" y="193595"/>
                  </a:lnTo>
                  <a:lnTo>
                    <a:pt x="177480" y="198018"/>
                  </a:lnTo>
                  <a:lnTo>
                    <a:pt x="169163" y="199643"/>
                  </a:lnTo>
                  <a:lnTo>
                    <a:pt x="160847" y="198018"/>
                  </a:lnTo>
                  <a:lnTo>
                    <a:pt x="154066" y="193595"/>
                  </a:lnTo>
                  <a:lnTo>
                    <a:pt x="149500" y="187053"/>
                  </a:lnTo>
                  <a:lnTo>
                    <a:pt x="147827" y="179069"/>
                  </a:lnTo>
                  <a:lnTo>
                    <a:pt x="149500" y="171086"/>
                  </a:lnTo>
                  <a:lnTo>
                    <a:pt x="154066" y="164544"/>
                  </a:lnTo>
                  <a:lnTo>
                    <a:pt x="160847" y="160121"/>
                  </a:lnTo>
                  <a:lnTo>
                    <a:pt x="169163" y="158495"/>
                  </a:lnTo>
                  <a:lnTo>
                    <a:pt x="177480" y="160121"/>
                  </a:lnTo>
                  <a:lnTo>
                    <a:pt x="184261" y="164544"/>
                  </a:lnTo>
                  <a:lnTo>
                    <a:pt x="188827" y="171086"/>
                  </a:lnTo>
                  <a:lnTo>
                    <a:pt x="190500" y="179069"/>
                  </a:lnTo>
                  <a:close/>
                </a:path>
                <a:path w="254634" h="327660">
                  <a:moveTo>
                    <a:pt x="106679" y="126491"/>
                  </a:moveTo>
                  <a:lnTo>
                    <a:pt x="105007" y="134808"/>
                  </a:lnTo>
                  <a:lnTo>
                    <a:pt x="100441" y="141589"/>
                  </a:lnTo>
                  <a:lnTo>
                    <a:pt x="93660" y="146155"/>
                  </a:lnTo>
                  <a:lnTo>
                    <a:pt x="85344" y="147827"/>
                  </a:lnTo>
                  <a:lnTo>
                    <a:pt x="77027" y="146155"/>
                  </a:lnTo>
                  <a:lnTo>
                    <a:pt x="70246" y="141589"/>
                  </a:lnTo>
                  <a:lnTo>
                    <a:pt x="65680" y="134808"/>
                  </a:lnTo>
                  <a:lnTo>
                    <a:pt x="64007" y="126491"/>
                  </a:lnTo>
                  <a:lnTo>
                    <a:pt x="65680" y="118175"/>
                  </a:lnTo>
                  <a:lnTo>
                    <a:pt x="70246" y="111394"/>
                  </a:lnTo>
                  <a:lnTo>
                    <a:pt x="77027" y="106828"/>
                  </a:lnTo>
                  <a:lnTo>
                    <a:pt x="85344" y="105155"/>
                  </a:lnTo>
                  <a:lnTo>
                    <a:pt x="93660" y="106828"/>
                  </a:lnTo>
                  <a:lnTo>
                    <a:pt x="100441" y="111394"/>
                  </a:lnTo>
                  <a:lnTo>
                    <a:pt x="105007" y="118175"/>
                  </a:lnTo>
                  <a:lnTo>
                    <a:pt x="106679" y="126491"/>
                  </a:lnTo>
                  <a:close/>
                </a:path>
                <a:path w="254634" h="327660">
                  <a:moveTo>
                    <a:pt x="106679" y="306324"/>
                  </a:moveTo>
                  <a:lnTo>
                    <a:pt x="105007" y="314640"/>
                  </a:lnTo>
                  <a:lnTo>
                    <a:pt x="100441" y="321421"/>
                  </a:lnTo>
                  <a:lnTo>
                    <a:pt x="93660" y="325987"/>
                  </a:lnTo>
                  <a:lnTo>
                    <a:pt x="85344" y="327660"/>
                  </a:lnTo>
                  <a:lnTo>
                    <a:pt x="77027" y="325987"/>
                  </a:lnTo>
                  <a:lnTo>
                    <a:pt x="70246" y="321421"/>
                  </a:lnTo>
                  <a:lnTo>
                    <a:pt x="65680" y="314640"/>
                  </a:lnTo>
                  <a:lnTo>
                    <a:pt x="64007" y="306324"/>
                  </a:lnTo>
                  <a:lnTo>
                    <a:pt x="65680" y="298007"/>
                  </a:lnTo>
                  <a:lnTo>
                    <a:pt x="70246" y="291226"/>
                  </a:lnTo>
                  <a:lnTo>
                    <a:pt x="77027" y="286660"/>
                  </a:lnTo>
                  <a:lnTo>
                    <a:pt x="85344" y="284988"/>
                  </a:lnTo>
                  <a:lnTo>
                    <a:pt x="93660" y="286660"/>
                  </a:lnTo>
                  <a:lnTo>
                    <a:pt x="100441" y="291226"/>
                  </a:lnTo>
                  <a:lnTo>
                    <a:pt x="105007" y="298007"/>
                  </a:lnTo>
                  <a:lnTo>
                    <a:pt x="106679" y="306324"/>
                  </a:lnTo>
                  <a:close/>
                </a:path>
              </a:pathLst>
            </a:custGeom>
            <a:ln w="19812">
              <a:solidFill>
                <a:srgbClr val="289E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0197846" y="2271522"/>
              <a:ext cx="254635" cy="508000"/>
            </a:xfrm>
            <a:custGeom>
              <a:avLst/>
              <a:gdLst/>
              <a:ahLst/>
              <a:cxnLst/>
              <a:rect l="l" t="t" r="r" b="b"/>
              <a:pathLst>
                <a:path w="254634" h="508000">
                  <a:moveTo>
                    <a:pt x="63626" y="211454"/>
                  </a:moveTo>
                  <a:lnTo>
                    <a:pt x="0" y="169163"/>
                  </a:lnTo>
                  <a:lnTo>
                    <a:pt x="0" y="42290"/>
                  </a:lnTo>
                  <a:lnTo>
                    <a:pt x="63626" y="0"/>
                  </a:lnTo>
                  <a:lnTo>
                    <a:pt x="190880" y="75818"/>
                  </a:lnTo>
                  <a:lnTo>
                    <a:pt x="190880" y="158114"/>
                  </a:lnTo>
                  <a:lnTo>
                    <a:pt x="254507" y="194055"/>
                  </a:lnTo>
                  <a:lnTo>
                    <a:pt x="254507" y="256539"/>
                  </a:lnTo>
                  <a:lnTo>
                    <a:pt x="254507" y="317245"/>
                  </a:lnTo>
                  <a:lnTo>
                    <a:pt x="190880" y="359537"/>
                  </a:lnTo>
                  <a:lnTo>
                    <a:pt x="190880" y="433450"/>
                  </a:lnTo>
                  <a:lnTo>
                    <a:pt x="63626" y="507491"/>
                  </a:lnTo>
                  <a:lnTo>
                    <a:pt x="0" y="475741"/>
                  </a:lnTo>
                  <a:lnTo>
                    <a:pt x="0" y="257175"/>
                  </a:lnTo>
                </a:path>
              </a:pathLst>
            </a:custGeom>
            <a:ln w="1981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 descr=""/>
          <p:cNvGrpSpPr/>
          <p:nvPr/>
        </p:nvGrpSpPr>
        <p:grpSpPr>
          <a:xfrm>
            <a:off x="9934956" y="3547871"/>
            <a:ext cx="527685" cy="525780"/>
            <a:chOff x="9934956" y="3547871"/>
            <a:chExt cx="527685" cy="525780"/>
          </a:xfrm>
        </p:grpSpPr>
        <p:sp>
          <p:nvSpPr>
            <p:cNvPr id="17" name="object 17" descr=""/>
            <p:cNvSpPr/>
            <p:nvPr/>
          </p:nvSpPr>
          <p:spPr>
            <a:xfrm>
              <a:off x="9944862" y="3557777"/>
              <a:ext cx="508000" cy="506095"/>
            </a:xfrm>
            <a:custGeom>
              <a:avLst/>
              <a:gdLst/>
              <a:ahLst/>
              <a:cxnLst/>
              <a:rect l="l" t="t" r="r" b="b"/>
              <a:pathLst>
                <a:path w="508000" h="506095">
                  <a:moveTo>
                    <a:pt x="0" y="312420"/>
                  </a:moveTo>
                  <a:lnTo>
                    <a:pt x="0" y="256032"/>
                  </a:lnTo>
                  <a:lnTo>
                    <a:pt x="0" y="199644"/>
                  </a:lnTo>
                  <a:lnTo>
                    <a:pt x="0" y="312420"/>
                  </a:lnTo>
                  <a:close/>
                </a:path>
                <a:path w="508000" h="506095">
                  <a:moveTo>
                    <a:pt x="126492" y="256032"/>
                  </a:moveTo>
                  <a:lnTo>
                    <a:pt x="126492" y="189738"/>
                  </a:lnTo>
                  <a:lnTo>
                    <a:pt x="190500" y="157988"/>
                  </a:lnTo>
                  <a:lnTo>
                    <a:pt x="190500" y="94488"/>
                  </a:lnTo>
                </a:path>
                <a:path w="508000" h="506095">
                  <a:moveTo>
                    <a:pt x="126492" y="190500"/>
                  </a:moveTo>
                  <a:lnTo>
                    <a:pt x="64008" y="158496"/>
                  </a:lnTo>
                </a:path>
                <a:path w="508000" h="506095">
                  <a:moveTo>
                    <a:pt x="126492" y="115824"/>
                  </a:moveTo>
                  <a:lnTo>
                    <a:pt x="126492" y="38100"/>
                  </a:lnTo>
                </a:path>
                <a:path w="508000" h="506095">
                  <a:moveTo>
                    <a:pt x="0" y="256032"/>
                  </a:moveTo>
                  <a:lnTo>
                    <a:pt x="60960" y="220980"/>
                  </a:lnTo>
                </a:path>
                <a:path w="508000" h="506095">
                  <a:moveTo>
                    <a:pt x="64008" y="358140"/>
                  </a:moveTo>
                  <a:lnTo>
                    <a:pt x="126492" y="316992"/>
                  </a:lnTo>
                </a:path>
                <a:path w="508000" h="506095">
                  <a:moveTo>
                    <a:pt x="121920" y="472440"/>
                  </a:moveTo>
                  <a:lnTo>
                    <a:pt x="182880" y="435864"/>
                  </a:lnTo>
                </a:path>
                <a:path w="508000" h="506095">
                  <a:moveTo>
                    <a:pt x="115824" y="390144"/>
                  </a:moveTo>
                  <a:lnTo>
                    <a:pt x="252984" y="316992"/>
                  </a:lnTo>
                </a:path>
                <a:path w="508000" h="506095">
                  <a:moveTo>
                    <a:pt x="64008" y="295656"/>
                  </a:moveTo>
                  <a:lnTo>
                    <a:pt x="126492" y="252984"/>
                  </a:lnTo>
                </a:path>
                <a:path w="508000" h="506095">
                  <a:moveTo>
                    <a:pt x="252984" y="42163"/>
                  </a:moveTo>
                  <a:lnTo>
                    <a:pt x="189738" y="0"/>
                  </a:lnTo>
                  <a:lnTo>
                    <a:pt x="63246" y="73787"/>
                  </a:lnTo>
                  <a:lnTo>
                    <a:pt x="63246" y="157607"/>
                  </a:lnTo>
                  <a:lnTo>
                    <a:pt x="0" y="189738"/>
                  </a:lnTo>
                  <a:lnTo>
                    <a:pt x="0" y="255778"/>
                  </a:lnTo>
                  <a:lnTo>
                    <a:pt x="0" y="316230"/>
                  </a:lnTo>
                  <a:lnTo>
                    <a:pt x="63246" y="358394"/>
                  </a:lnTo>
                  <a:lnTo>
                    <a:pt x="63246" y="432181"/>
                  </a:lnTo>
                  <a:lnTo>
                    <a:pt x="189738" y="505968"/>
                  </a:lnTo>
                  <a:lnTo>
                    <a:pt x="252984" y="472059"/>
                  </a:lnTo>
                  <a:lnTo>
                    <a:pt x="252984" y="252984"/>
                  </a:lnTo>
                  <a:lnTo>
                    <a:pt x="189738" y="221361"/>
                  </a:lnTo>
                </a:path>
                <a:path w="508000" h="506095">
                  <a:moveTo>
                    <a:pt x="190500" y="348996"/>
                  </a:moveTo>
                  <a:lnTo>
                    <a:pt x="190500" y="295656"/>
                  </a:lnTo>
                  <a:lnTo>
                    <a:pt x="126492" y="252984"/>
                  </a:lnTo>
                </a:path>
                <a:path w="508000" h="506095">
                  <a:moveTo>
                    <a:pt x="507492" y="199644"/>
                  </a:moveTo>
                  <a:lnTo>
                    <a:pt x="507492" y="256032"/>
                  </a:lnTo>
                  <a:lnTo>
                    <a:pt x="507492" y="312420"/>
                  </a:lnTo>
                  <a:lnTo>
                    <a:pt x="507492" y="199644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0197846" y="3652265"/>
              <a:ext cx="254635" cy="327660"/>
            </a:xfrm>
            <a:custGeom>
              <a:avLst/>
              <a:gdLst/>
              <a:ahLst/>
              <a:cxnLst/>
              <a:rect l="l" t="t" r="r" b="b"/>
              <a:pathLst>
                <a:path w="254634" h="327660">
                  <a:moveTo>
                    <a:pt x="190500" y="190499"/>
                  </a:moveTo>
                  <a:lnTo>
                    <a:pt x="254507" y="222503"/>
                  </a:lnTo>
                </a:path>
                <a:path w="254634" h="327660">
                  <a:moveTo>
                    <a:pt x="190500" y="21335"/>
                  </a:moveTo>
                  <a:lnTo>
                    <a:pt x="147827" y="21335"/>
                  </a:lnTo>
                </a:path>
                <a:path w="254634" h="327660">
                  <a:moveTo>
                    <a:pt x="0" y="306323"/>
                  </a:moveTo>
                  <a:lnTo>
                    <a:pt x="64007" y="306323"/>
                  </a:lnTo>
                </a:path>
                <a:path w="254634" h="327660">
                  <a:moveTo>
                    <a:pt x="147827" y="21335"/>
                  </a:moveTo>
                  <a:lnTo>
                    <a:pt x="146202" y="29652"/>
                  </a:lnTo>
                  <a:lnTo>
                    <a:pt x="141779" y="36433"/>
                  </a:lnTo>
                  <a:lnTo>
                    <a:pt x="135237" y="40999"/>
                  </a:lnTo>
                  <a:lnTo>
                    <a:pt x="127253" y="42671"/>
                  </a:lnTo>
                  <a:lnTo>
                    <a:pt x="119270" y="40999"/>
                  </a:lnTo>
                  <a:lnTo>
                    <a:pt x="112728" y="36433"/>
                  </a:lnTo>
                  <a:lnTo>
                    <a:pt x="108305" y="29652"/>
                  </a:lnTo>
                  <a:lnTo>
                    <a:pt x="106679" y="21335"/>
                  </a:lnTo>
                  <a:lnTo>
                    <a:pt x="108305" y="13019"/>
                  </a:lnTo>
                  <a:lnTo>
                    <a:pt x="112728" y="6238"/>
                  </a:lnTo>
                  <a:lnTo>
                    <a:pt x="119270" y="1672"/>
                  </a:lnTo>
                  <a:lnTo>
                    <a:pt x="127253" y="0"/>
                  </a:lnTo>
                  <a:lnTo>
                    <a:pt x="135237" y="1672"/>
                  </a:lnTo>
                  <a:lnTo>
                    <a:pt x="141779" y="6238"/>
                  </a:lnTo>
                  <a:lnTo>
                    <a:pt x="146202" y="13019"/>
                  </a:lnTo>
                  <a:lnTo>
                    <a:pt x="147827" y="21335"/>
                  </a:lnTo>
                  <a:close/>
                </a:path>
                <a:path w="254634" h="327660">
                  <a:moveTo>
                    <a:pt x="190500" y="179831"/>
                  </a:moveTo>
                  <a:lnTo>
                    <a:pt x="188827" y="188148"/>
                  </a:lnTo>
                  <a:lnTo>
                    <a:pt x="184261" y="194929"/>
                  </a:lnTo>
                  <a:lnTo>
                    <a:pt x="177480" y="199495"/>
                  </a:lnTo>
                  <a:lnTo>
                    <a:pt x="169163" y="201167"/>
                  </a:lnTo>
                  <a:lnTo>
                    <a:pt x="160847" y="199495"/>
                  </a:lnTo>
                  <a:lnTo>
                    <a:pt x="154066" y="194929"/>
                  </a:lnTo>
                  <a:lnTo>
                    <a:pt x="149500" y="188148"/>
                  </a:lnTo>
                  <a:lnTo>
                    <a:pt x="147827" y="179831"/>
                  </a:lnTo>
                  <a:lnTo>
                    <a:pt x="149500" y="171515"/>
                  </a:lnTo>
                  <a:lnTo>
                    <a:pt x="154066" y="164734"/>
                  </a:lnTo>
                  <a:lnTo>
                    <a:pt x="160847" y="160168"/>
                  </a:lnTo>
                  <a:lnTo>
                    <a:pt x="169163" y="158495"/>
                  </a:lnTo>
                  <a:lnTo>
                    <a:pt x="177480" y="160168"/>
                  </a:lnTo>
                  <a:lnTo>
                    <a:pt x="184261" y="164734"/>
                  </a:lnTo>
                  <a:lnTo>
                    <a:pt x="188827" y="171515"/>
                  </a:lnTo>
                  <a:lnTo>
                    <a:pt x="190500" y="179831"/>
                  </a:lnTo>
                  <a:close/>
                </a:path>
                <a:path w="254634" h="327660">
                  <a:moveTo>
                    <a:pt x="106679" y="127253"/>
                  </a:moveTo>
                  <a:lnTo>
                    <a:pt x="105007" y="135237"/>
                  </a:lnTo>
                  <a:lnTo>
                    <a:pt x="100441" y="141779"/>
                  </a:lnTo>
                  <a:lnTo>
                    <a:pt x="93660" y="146202"/>
                  </a:lnTo>
                  <a:lnTo>
                    <a:pt x="85344" y="147827"/>
                  </a:lnTo>
                  <a:lnTo>
                    <a:pt x="77027" y="146202"/>
                  </a:lnTo>
                  <a:lnTo>
                    <a:pt x="70246" y="141779"/>
                  </a:lnTo>
                  <a:lnTo>
                    <a:pt x="65680" y="135237"/>
                  </a:lnTo>
                  <a:lnTo>
                    <a:pt x="64007" y="127253"/>
                  </a:lnTo>
                  <a:lnTo>
                    <a:pt x="65680" y="119270"/>
                  </a:lnTo>
                  <a:lnTo>
                    <a:pt x="70246" y="112728"/>
                  </a:lnTo>
                  <a:lnTo>
                    <a:pt x="77027" y="108305"/>
                  </a:lnTo>
                  <a:lnTo>
                    <a:pt x="85344" y="106679"/>
                  </a:lnTo>
                  <a:lnTo>
                    <a:pt x="93660" y="108305"/>
                  </a:lnTo>
                  <a:lnTo>
                    <a:pt x="100441" y="112728"/>
                  </a:lnTo>
                  <a:lnTo>
                    <a:pt x="105007" y="119270"/>
                  </a:lnTo>
                  <a:lnTo>
                    <a:pt x="106679" y="127253"/>
                  </a:lnTo>
                  <a:close/>
                </a:path>
                <a:path w="254634" h="327660">
                  <a:moveTo>
                    <a:pt x="106679" y="306323"/>
                  </a:moveTo>
                  <a:lnTo>
                    <a:pt x="105007" y="314640"/>
                  </a:lnTo>
                  <a:lnTo>
                    <a:pt x="100441" y="321421"/>
                  </a:lnTo>
                  <a:lnTo>
                    <a:pt x="93660" y="325987"/>
                  </a:lnTo>
                  <a:lnTo>
                    <a:pt x="85344" y="327659"/>
                  </a:lnTo>
                  <a:lnTo>
                    <a:pt x="77027" y="325987"/>
                  </a:lnTo>
                  <a:lnTo>
                    <a:pt x="70246" y="321421"/>
                  </a:lnTo>
                  <a:lnTo>
                    <a:pt x="65680" y="314640"/>
                  </a:lnTo>
                  <a:lnTo>
                    <a:pt x="64007" y="306323"/>
                  </a:lnTo>
                  <a:lnTo>
                    <a:pt x="65680" y="298007"/>
                  </a:lnTo>
                  <a:lnTo>
                    <a:pt x="70246" y="291226"/>
                  </a:lnTo>
                  <a:lnTo>
                    <a:pt x="77027" y="286660"/>
                  </a:lnTo>
                  <a:lnTo>
                    <a:pt x="85344" y="284987"/>
                  </a:lnTo>
                  <a:lnTo>
                    <a:pt x="93660" y="286660"/>
                  </a:lnTo>
                  <a:lnTo>
                    <a:pt x="100441" y="291226"/>
                  </a:lnTo>
                  <a:lnTo>
                    <a:pt x="105007" y="298007"/>
                  </a:lnTo>
                  <a:lnTo>
                    <a:pt x="106679" y="306323"/>
                  </a:lnTo>
                  <a:close/>
                </a:path>
              </a:pathLst>
            </a:custGeom>
            <a:ln w="19812">
              <a:solidFill>
                <a:srgbClr val="289E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0197846" y="3557777"/>
              <a:ext cx="254635" cy="506095"/>
            </a:xfrm>
            <a:custGeom>
              <a:avLst/>
              <a:gdLst/>
              <a:ahLst/>
              <a:cxnLst/>
              <a:rect l="l" t="t" r="r" b="b"/>
              <a:pathLst>
                <a:path w="254634" h="506095">
                  <a:moveTo>
                    <a:pt x="63626" y="210820"/>
                  </a:moveTo>
                  <a:lnTo>
                    <a:pt x="0" y="168656"/>
                  </a:lnTo>
                  <a:lnTo>
                    <a:pt x="0" y="42163"/>
                  </a:lnTo>
                  <a:lnTo>
                    <a:pt x="63626" y="0"/>
                  </a:lnTo>
                  <a:lnTo>
                    <a:pt x="190880" y="75565"/>
                  </a:lnTo>
                  <a:lnTo>
                    <a:pt x="190880" y="157607"/>
                  </a:lnTo>
                  <a:lnTo>
                    <a:pt x="254507" y="193548"/>
                  </a:lnTo>
                  <a:lnTo>
                    <a:pt x="254507" y="255778"/>
                  </a:lnTo>
                  <a:lnTo>
                    <a:pt x="254507" y="316230"/>
                  </a:lnTo>
                  <a:lnTo>
                    <a:pt x="190880" y="358394"/>
                  </a:lnTo>
                  <a:lnTo>
                    <a:pt x="190880" y="432181"/>
                  </a:lnTo>
                  <a:lnTo>
                    <a:pt x="63626" y="505968"/>
                  </a:lnTo>
                  <a:lnTo>
                    <a:pt x="0" y="474345"/>
                  </a:lnTo>
                  <a:lnTo>
                    <a:pt x="0" y="256413"/>
                  </a:lnTo>
                </a:path>
              </a:pathLst>
            </a:custGeom>
            <a:ln w="1981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 descr=""/>
          <p:cNvGrpSpPr/>
          <p:nvPr/>
        </p:nvGrpSpPr>
        <p:grpSpPr>
          <a:xfrm>
            <a:off x="9934956" y="4832603"/>
            <a:ext cx="527685" cy="527685"/>
            <a:chOff x="9934956" y="4832603"/>
            <a:chExt cx="527685" cy="527685"/>
          </a:xfrm>
        </p:grpSpPr>
        <p:sp>
          <p:nvSpPr>
            <p:cNvPr id="21" name="object 21" descr=""/>
            <p:cNvSpPr/>
            <p:nvPr/>
          </p:nvSpPr>
          <p:spPr>
            <a:xfrm>
              <a:off x="9944862" y="4842509"/>
              <a:ext cx="508000" cy="508000"/>
            </a:xfrm>
            <a:custGeom>
              <a:avLst/>
              <a:gdLst/>
              <a:ahLst/>
              <a:cxnLst/>
              <a:rect l="l" t="t" r="r" b="b"/>
              <a:pathLst>
                <a:path w="508000" h="508000">
                  <a:moveTo>
                    <a:pt x="0" y="312419"/>
                  </a:moveTo>
                  <a:lnTo>
                    <a:pt x="0" y="256794"/>
                  </a:lnTo>
                  <a:lnTo>
                    <a:pt x="0" y="201167"/>
                  </a:lnTo>
                  <a:lnTo>
                    <a:pt x="0" y="312419"/>
                  </a:lnTo>
                  <a:close/>
                </a:path>
                <a:path w="508000" h="508000">
                  <a:moveTo>
                    <a:pt x="126492" y="256031"/>
                  </a:moveTo>
                  <a:lnTo>
                    <a:pt x="126492" y="190372"/>
                  </a:lnTo>
                  <a:lnTo>
                    <a:pt x="190500" y="158876"/>
                  </a:lnTo>
                  <a:lnTo>
                    <a:pt x="190500" y="96012"/>
                  </a:lnTo>
                </a:path>
                <a:path w="508000" h="508000">
                  <a:moveTo>
                    <a:pt x="126492" y="190500"/>
                  </a:moveTo>
                  <a:lnTo>
                    <a:pt x="64008" y="158495"/>
                  </a:lnTo>
                </a:path>
                <a:path w="508000" h="508000">
                  <a:moveTo>
                    <a:pt x="126492" y="117347"/>
                  </a:moveTo>
                  <a:lnTo>
                    <a:pt x="126492" y="39623"/>
                  </a:lnTo>
                </a:path>
                <a:path w="508000" h="508000">
                  <a:moveTo>
                    <a:pt x="0" y="257556"/>
                  </a:moveTo>
                  <a:lnTo>
                    <a:pt x="60960" y="220979"/>
                  </a:lnTo>
                </a:path>
                <a:path w="508000" h="508000">
                  <a:moveTo>
                    <a:pt x="64008" y="359663"/>
                  </a:moveTo>
                  <a:lnTo>
                    <a:pt x="126492" y="316991"/>
                  </a:lnTo>
                </a:path>
                <a:path w="508000" h="508000">
                  <a:moveTo>
                    <a:pt x="121920" y="472439"/>
                  </a:moveTo>
                  <a:lnTo>
                    <a:pt x="182880" y="437387"/>
                  </a:lnTo>
                </a:path>
                <a:path w="508000" h="508000">
                  <a:moveTo>
                    <a:pt x="115824" y="391667"/>
                  </a:moveTo>
                  <a:lnTo>
                    <a:pt x="252984" y="316991"/>
                  </a:lnTo>
                </a:path>
                <a:path w="508000" h="508000">
                  <a:moveTo>
                    <a:pt x="64008" y="295656"/>
                  </a:moveTo>
                  <a:lnTo>
                    <a:pt x="126492" y="254507"/>
                  </a:lnTo>
                </a:path>
                <a:path w="508000" h="508000">
                  <a:moveTo>
                    <a:pt x="252984" y="42290"/>
                  </a:moveTo>
                  <a:lnTo>
                    <a:pt x="189738" y="0"/>
                  </a:lnTo>
                  <a:lnTo>
                    <a:pt x="63246" y="74040"/>
                  </a:lnTo>
                  <a:lnTo>
                    <a:pt x="63246" y="157987"/>
                  </a:lnTo>
                  <a:lnTo>
                    <a:pt x="0" y="190245"/>
                  </a:lnTo>
                  <a:lnTo>
                    <a:pt x="0" y="256539"/>
                  </a:lnTo>
                  <a:lnTo>
                    <a:pt x="0" y="317245"/>
                  </a:lnTo>
                  <a:lnTo>
                    <a:pt x="63246" y="359537"/>
                  </a:lnTo>
                  <a:lnTo>
                    <a:pt x="63246" y="433450"/>
                  </a:lnTo>
                  <a:lnTo>
                    <a:pt x="189738" y="507491"/>
                  </a:lnTo>
                  <a:lnTo>
                    <a:pt x="252984" y="473455"/>
                  </a:lnTo>
                  <a:lnTo>
                    <a:pt x="252984" y="253745"/>
                  </a:lnTo>
                  <a:lnTo>
                    <a:pt x="189738" y="221995"/>
                  </a:lnTo>
                </a:path>
                <a:path w="508000" h="508000">
                  <a:moveTo>
                    <a:pt x="190500" y="348995"/>
                  </a:moveTo>
                  <a:lnTo>
                    <a:pt x="190500" y="296544"/>
                  </a:lnTo>
                  <a:lnTo>
                    <a:pt x="126492" y="254507"/>
                  </a:lnTo>
                </a:path>
                <a:path w="508000" h="508000">
                  <a:moveTo>
                    <a:pt x="507492" y="201167"/>
                  </a:moveTo>
                  <a:lnTo>
                    <a:pt x="507492" y="256794"/>
                  </a:lnTo>
                  <a:lnTo>
                    <a:pt x="507492" y="312419"/>
                  </a:lnTo>
                  <a:lnTo>
                    <a:pt x="507492" y="201167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0197846" y="4938521"/>
              <a:ext cx="254635" cy="327660"/>
            </a:xfrm>
            <a:custGeom>
              <a:avLst/>
              <a:gdLst/>
              <a:ahLst/>
              <a:cxnLst/>
              <a:rect l="l" t="t" r="r" b="b"/>
              <a:pathLst>
                <a:path w="254634" h="327660">
                  <a:moveTo>
                    <a:pt x="190500" y="188975"/>
                  </a:moveTo>
                  <a:lnTo>
                    <a:pt x="254507" y="220979"/>
                  </a:lnTo>
                </a:path>
                <a:path w="254634" h="327660">
                  <a:moveTo>
                    <a:pt x="190500" y="21335"/>
                  </a:moveTo>
                  <a:lnTo>
                    <a:pt x="147827" y="21335"/>
                  </a:lnTo>
                </a:path>
                <a:path w="254634" h="327660">
                  <a:moveTo>
                    <a:pt x="0" y="306323"/>
                  </a:moveTo>
                  <a:lnTo>
                    <a:pt x="64007" y="306323"/>
                  </a:lnTo>
                </a:path>
                <a:path w="254634" h="327660">
                  <a:moveTo>
                    <a:pt x="147827" y="20573"/>
                  </a:moveTo>
                  <a:lnTo>
                    <a:pt x="146202" y="28557"/>
                  </a:lnTo>
                  <a:lnTo>
                    <a:pt x="141779" y="35099"/>
                  </a:lnTo>
                  <a:lnTo>
                    <a:pt x="135237" y="39522"/>
                  </a:lnTo>
                  <a:lnTo>
                    <a:pt x="127253" y="41147"/>
                  </a:lnTo>
                  <a:lnTo>
                    <a:pt x="119270" y="39522"/>
                  </a:lnTo>
                  <a:lnTo>
                    <a:pt x="112728" y="35099"/>
                  </a:lnTo>
                  <a:lnTo>
                    <a:pt x="108305" y="28557"/>
                  </a:lnTo>
                  <a:lnTo>
                    <a:pt x="106679" y="20573"/>
                  </a:lnTo>
                  <a:lnTo>
                    <a:pt x="108305" y="12590"/>
                  </a:lnTo>
                  <a:lnTo>
                    <a:pt x="112728" y="6048"/>
                  </a:lnTo>
                  <a:lnTo>
                    <a:pt x="119270" y="1625"/>
                  </a:lnTo>
                  <a:lnTo>
                    <a:pt x="127253" y="0"/>
                  </a:lnTo>
                  <a:lnTo>
                    <a:pt x="135237" y="1625"/>
                  </a:lnTo>
                  <a:lnTo>
                    <a:pt x="141779" y="6048"/>
                  </a:lnTo>
                  <a:lnTo>
                    <a:pt x="146202" y="12590"/>
                  </a:lnTo>
                  <a:lnTo>
                    <a:pt x="147827" y="20573"/>
                  </a:lnTo>
                  <a:close/>
                </a:path>
                <a:path w="254634" h="327660">
                  <a:moveTo>
                    <a:pt x="190500" y="179069"/>
                  </a:moveTo>
                  <a:lnTo>
                    <a:pt x="188827" y="187053"/>
                  </a:lnTo>
                  <a:lnTo>
                    <a:pt x="184261" y="193595"/>
                  </a:lnTo>
                  <a:lnTo>
                    <a:pt x="177480" y="198018"/>
                  </a:lnTo>
                  <a:lnTo>
                    <a:pt x="169163" y="199644"/>
                  </a:lnTo>
                  <a:lnTo>
                    <a:pt x="160847" y="198018"/>
                  </a:lnTo>
                  <a:lnTo>
                    <a:pt x="154066" y="193595"/>
                  </a:lnTo>
                  <a:lnTo>
                    <a:pt x="149500" y="187053"/>
                  </a:lnTo>
                  <a:lnTo>
                    <a:pt x="147827" y="179069"/>
                  </a:lnTo>
                  <a:lnTo>
                    <a:pt x="149500" y="171086"/>
                  </a:lnTo>
                  <a:lnTo>
                    <a:pt x="154066" y="164544"/>
                  </a:lnTo>
                  <a:lnTo>
                    <a:pt x="160847" y="160121"/>
                  </a:lnTo>
                  <a:lnTo>
                    <a:pt x="169163" y="158495"/>
                  </a:lnTo>
                  <a:lnTo>
                    <a:pt x="177480" y="160121"/>
                  </a:lnTo>
                  <a:lnTo>
                    <a:pt x="184261" y="164544"/>
                  </a:lnTo>
                  <a:lnTo>
                    <a:pt x="188827" y="171086"/>
                  </a:lnTo>
                  <a:lnTo>
                    <a:pt x="190500" y="179069"/>
                  </a:lnTo>
                  <a:close/>
                </a:path>
                <a:path w="254634" h="327660">
                  <a:moveTo>
                    <a:pt x="106679" y="126491"/>
                  </a:moveTo>
                  <a:lnTo>
                    <a:pt x="105007" y="134808"/>
                  </a:lnTo>
                  <a:lnTo>
                    <a:pt x="100441" y="141589"/>
                  </a:lnTo>
                  <a:lnTo>
                    <a:pt x="93660" y="146155"/>
                  </a:lnTo>
                  <a:lnTo>
                    <a:pt x="85344" y="147827"/>
                  </a:lnTo>
                  <a:lnTo>
                    <a:pt x="77027" y="146155"/>
                  </a:lnTo>
                  <a:lnTo>
                    <a:pt x="70246" y="141589"/>
                  </a:lnTo>
                  <a:lnTo>
                    <a:pt x="65680" y="134808"/>
                  </a:lnTo>
                  <a:lnTo>
                    <a:pt x="64007" y="126491"/>
                  </a:lnTo>
                  <a:lnTo>
                    <a:pt x="65680" y="118175"/>
                  </a:lnTo>
                  <a:lnTo>
                    <a:pt x="70246" y="111394"/>
                  </a:lnTo>
                  <a:lnTo>
                    <a:pt x="77027" y="106828"/>
                  </a:lnTo>
                  <a:lnTo>
                    <a:pt x="85344" y="105155"/>
                  </a:lnTo>
                  <a:lnTo>
                    <a:pt x="93660" y="106828"/>
                  </a:lnTo>
                  <a:lnTo>
                    <a:pt x="100441" y="111394"/>
                  </a:lnTo>
                  <a:lnTo>
                    <a:pt x="105007" y="118175"/>
                  </a:lnTo>
                  <a:lnTo>
                    <a:pt x="106679" y="126491"/>
                  </a:lnTo>
                  <a:close/>
                </a:path>
                <a:path w="254634" h="327660">
                  <a:moveTo>
                    <a:pt x="106679" y="306323"/>
                  </a:moveTo>
                  <a:lnTo>
                    <a:pt x="105007" y="314640"/>
                  </a:lnTo>
                  <a:lnTo>
                    <a:pt x="100441" y="321421"/>
                  </a:lnTo>
                  <a:lnTo>
                    <a:pt x="93660" y="325987"/>
                  </a:lnTo>
                  <a:lnTo>
                    <a:pt x="85344" y="327659"/>
                  </a:lnTo>
                  <a:lnTo>
                    <a:pt x="77027" y="325987"/>
                  </a:lnTo>
                  <a:lnTo>
                    <a:pt x="70246" y="321421"/>
                  </a:lnTo>
                  <a:lnTo>
                    <a:pt x="65680" y="314640"/>
                  </a:lnTo>
                  <a:lnTo>
                    <a:pt x="64007" y="306323"/>
                  </a:lnTo>
                  <a:lnTo>
                    <a:pt x="65680" y="298007"/>
                  </a:lnTo>
                  <a:lnTo>
                    <a:pt x="70246" y="291226"/>
                  </a:lnTo>
                  <a:lnTo>
                    <a:pt x="77027" y="286660"/>
                  </a:lnTo>
                  <a:lnTo>
                    <a:pt x="85344" y="284988"/>
                  </a:lnTo>
                  <a:lnTo>
                    <a:pt x="93660" y="286660"/>
                  </a:lnTo>
                  <a:lnTo>
                    <a:pt x="100441" y="291226"/>
                  </a:lnTo>
                  <a:lnTo>
                    <a:pt x="105007" y="298007"/>
                  </a:lnTo>
                  <a:lnTo>
                    <a:pt x="106679" y="306323"/>
                  </a:lnTo>
                  <a:close/>
                </a:path>
              </a:pathLst>
            </a:custGeom>
            <a:ln w="19812">
              <a:solidFill>
                <a:srgbClr val="289E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0197846" y="4842509"/>
              <a:ext cx="254635" cy="508000"/>
            </a:xfrm>
            <a:custGeom>
              <a:avLst/>
              <a:gdLst/>
              <a:ahLst/>
              <a:cxnLst/>
              <a:rect l="l" t="t" r="r" b="b"/>
              <a:pathLst>
                <a:path w="254634" h="508000">
                  <a:moveTo>
                    <a:pt x="63626" y="211454"/>
                  </a:moveTo>
                  <a:lnTo>
                    <a:pt x="0" y="169163"/>
                  </a:lnTo>
                  <a:lnTo>
                    <a:pt x="0" y="42290"/>
                  </a:lnTo>
                  <a:lnTo>
                    <a:pt x="63626" y="0"/>
                  </a:lnTo>
                  <a:lnTo>
                    <a:pt x="190880" y="75818"/>
                  </a:lnTo>
                  <a:lnTo>
                    <a:pt x="190880" y="158114"/>
                  </a:lnTo>
                  <a:lnTo>
                    <a:pt x="254507" y="194056"/>
                  </a:lnTo>
                  <a:lnTo>
                    <a:pt x="254507" y="256539"/>
                  </a:lnTo>
                  <a:lnTo>
                    <a:pt x="254507" y="317245"/>
                  </a:lnTo>
                  <a:lnTo>
                    <a:pt x="190880" y="359537"/>
                  </a:lnTo>
                  <a:lnTo>
                    <a:pt x="190880" y="433450"/>
                  </a:lnTo>
                  <a:lnTo>
                    <a:pt x="63626" y="507491"/>
                  </a:lnTo>
                  <a:lnTo>
                    <a:pt x="0" y="475741"/>
                  </a:lnTo>
                  <a:lnTo>
                    <a:pt x="0" y="257175"/>
                  </a:lnTo>
                </a:path>
              </a:pathLst>
            </a:custGeom>
            <a:ln w="1981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/>
          <p:nvPr/>
        </p:nvSpPr>
        <p:spPr>
          <a:xfrm>
            <a:off x="7089647" y="2311907"/>
            <a:ext cx="1149350" cy="492759"/>
          </a:xfrm>
          <a:custGeom>
            <a:avLst/>
            <a:gdLst/>
            <a:ahLst/>
            <a:cxnLst/>
            <a:rect l="l" t="t" r="r" b="b"/>
            <a:pathLst>
              <a:path w="1149350" h="492760">
                <a:moveTo>
                  <a:pt x="48386" y="0"/>
                </a:moveTo>
                <a:lnTo>
                  <a:pt x="67198" y="15204"/>
                </a:lnTo>
                <a:lnTo>
                  <a:pt x="82581" y="56673"/>
                </a:lnTo>
                <a:lnTo>
                  <a:pt x="92964" y="118193"/>
                </a:lnTo>
                <a:lnTo>
                  <a:pt x="96774" y="193547"/>
                </a:lnTo>
                <a:lnTo>
                  <a:pt x="92964" y="268902"/>
                </a:lnTo>
                <a:lnTo>
                  <a:pt x="82581" y="330422"/>
                </a:lnTo>
                <a:lnTo>
                  <a:pt x="67198" y="371891"/>
                </a:lnTo>
                <a:lnTo>
                  <a:pt x="48386" y="387095"/>
                </a:lnTo>
                <a:lnTo>
                  <a:pt x="29575" y="371891"/>
                </a:lnTo>
                <a:lnTo>
                  <a:pt x="14192" y="330422"/>
                </a:lnTo>
                <a:lnTo>
                  <a:pt x="3810" y="268902"/>
                </a:lnTo>
                <a:lnTo>
                  <a:pt x="0" y="193547"/>
                </a:lnTo>
                <a:lnTo>
                  <a:pt x="3809" y="118193"/>
                </a:lnTo>
                <a:lnTo>
                  <a:pt x="14192" y="56673"/>
                </a:lnTo>
                <a:lnTo>
                  <a:pt x="29575" y="15204"/>
                </a:lnTo>
                <a:lnTo>
                  <a:pt x="48386" y="0"/>
                </a:lnTo>
                <a:close/>
              </a:path>
              <a:path w="1149350" h="492760">
                <a:moveTo>
                  <a:pt x="48386" y="0"/>
                </a:moveTo>
                <a:lnTo>
                  <a:pt x="952880" y="0"/>
                </a:lnTo>
                <a:lnTo>
                  <a:pt x="971692" y="15204"/>
                </a:lnTo>
                <a:lnTo>
                  <a:pt x="987075" y="56673"/>
                </a:lnTo>
                <a:lnTo>
                  <a:pt x="997458" y="118193"/>
                </a:lnTo>
                <a:lnTo>
                  <a:pt x="1001268" y="193547"/>
                </a:lnTo>
                <a:lnTo>
                  <a:pt x="997458" y="268902"/>
                </a:lnTo>
                <a:lnTo>
                  <a:pt x="987075" y="330422"/>
                </a:lnTo>
                <a:lnTo>
                  <a:pt x="971692" y="371891"/>
                </a:lnTo>
                <a:lnTo>
                  <a:pt x="952880" y="387095"/>
                </a:lnTo>
                <a:lnTo>
                  <a:pt x="48386" y="387095"/>
                </a:lnTo>
              </a:path>
              <a:path w="1149350" h="492760">
                <a:moveTo>
                  <a:pt x="196215" y="105155"/>
                </a:moveTo>
                <a:lnTo>
                  <a:pt x="215026" y="120360"/>
                </a:lnTo>
                <a:lnTo>
                  <a:pt x="230409" y="161829"/>
                </a:lnTo>
                <a:lnTo>
                  <a:pt x="240791" y="223349"/>
                </a:lnTo>
                <a:lnTo>
                  <a:pt x="244601" y="298703"/>
                </a:lnTo>
                <a:lnTo>
                  <a:pt x="240792" y="374058"/>
                </a:lnTo>
                <a:lnTo>
                  <a:pt x="230409" y="435578"/>
                </a:lnTo>
                <a:lnTo>
                  <a:pt x="215026" y="477047"/>
                </a:lnTo>
                <a:lnTo>
                  <a:pt x="196215" y="492251"/>
                </a:lnTo>
                <a:lnTo>
                  <a:pt x="177403" y="477047"/>
                </a:lnTo>
                <a:lnTo>
                  <a:pt x="162020" y="435578"/>
                </a:lnTo>
                <a:lnTo>
                  <a:pt x="151637" y="374058"/>
                </a:lnTo>
                <a:lnTo>
                  <a:pt x="147827" y="298703"/>
                </a:lnTo>
                <a:lnTo>
                  <a:pt x="151637" y="223349"/>
                </a:lnTo>
                <a:lnTo>
                  <a:pt x="162020" y="161829"/>
                </a:lnTo>
                <a:lnTo>
                  <a:pt x="177403" y="120360"/>
                </a:lnTo>
                <a:lnTo>
                  <a:pt x="196215" y="105155"/>
                </a:lnTo>
                <a:close/>
              </a:path>
              <a:path w="1149350" h="492760">
                <a:moveTo>
                  <a:pt x="196215" y="105155"/>
                </a:moveTo>
                <a:lnTo>
                  <a:pt x="1100708" y="105155"/>
                </a:lnTo>
                <a:lnTo>
                  <a:pt x="1119520" y="120360"/>
                </a:lnTo>
                <a:lnTo>
                  <a:pt x="1134903" y="161829"/>
                </a:lnTo>
                <a:lnTo>
                  <a:pt x="1145286" y="223349"/>
                </a:lnTo>
                <a:lnTo>
                  <a:pt x="1149096" y="298703"/>
                </a:lnTo>
                <a:lnTo>
                  <a:pt x="1145286" y="374058"/>
                </a:lnTo>
                <a:lnTo>
                  <a:pt x="1134903" y="435578"/>
                </a:lnTo>
                <a:lnTo>
                  <a:pt x="1119520" y="477047"/>
                </a:lnTo>
                <a:lnTo>
                  <a:pt x="1100708" y="492251"/>
                </a:lnTo>
                <a:lnTo>
                  <a:pt x="196215" y="492251"/>
                </a:lnTo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7089647" y="3592067"/>
            <a:ext cx="1149350" cy="492759"/>
          </a:xfrm>
          <a:custGeom>
            <a:avLst/>
            <a:gdLst/>
            <a:ahLst/>
            <a:cxnLst/>
            <a:rect l="l" t="t" r="r" b="b"/>
            <a:pathLst>
              <a:path w="1149350" h="492760">
                <a:moveTo>
                  <a:pt x="48386" y="0"/>
                </a:moveTo>
                <a:lnTo>
                  <a:pt x="67198" y="15204"/>
                </a:lnTo>
                <a:lnTo>
                  <a:pt x="82581" y="56673"/>
                </a:lnTo>
                <a:lnTo>
                  <a:pt x="92964" y="118193"/>
                </a:lnTo>
                <a:lnTo>
                  <a:pt x="96774" y="193548"/>
                </a:lnTo>
                <a:lnTo>
                  <a:pt x="92964" y="268902"/>
                </a:lnTo>
                <a:lnTo>
                  <a:pt x="82581" y="330422"/>
                </a:lnTo>
                <a:lnTo>
                  <a:pt x="67198" y="371891"/>
                </a:lnTo>
                <a:lnTo>
                  <a:pt x="48386" y="387096"/>
                </a:lnTo>
                <a:lnTo>
                  <a:pt x="29575" y="371891"/>
                </a:lnTo>
                <a:lnTo>
                  <a:pt x="14192" y="330422"/>
                </a:lnTo>
                <a:lnTo>
                  <a:pt x="3810" y="268902"/>
                </a:lnTo>
                <a:lnTo>
                  <a:pt x="0" y="193548"/>
                </a:lnTo>
                <a:lnTo>
                  <a:pt x="3809" y="118193"/>
                </a:lnTo>
                <a:lnTo>
                  <a:pt x="14192" y="56673"/>
                </a:lnTo>
                <a:lnTo>
                  <a:pt x="29575" y="15204"/>
                </a:lnTo>
                <a:lnTo>
                  <a:pt x="48386" y="0"/>
                </a:lnTo>
                <a:close/>
              </a:path>
              <a:path w="1149350" h="492760">
                <a:moveTo>
                  <a:pt x="48386" y="0"/>
                </a:moveTo>
                <a:lnTo>
                  <a:pt x="952880" y="0"/>
                </a:lnTo>
                <a:lnTo>
                  <a:pt x="971692" y="15204"/>
                </a:lnTo>
                <a:lnTo>
                  <a:pt x="987075" y="56673"/>
                </a:lnTo>
                <a:lnTo>
                  <a:pt x="997458" y="118193"/>
                </a:lnTo>
                <a:lnTo>
                  <a:pt x="1001268" y="193548"/>
                </a:lnTo>
                <a:lnTo>
                  <a:pt x="997458" y="268902"/>
                </a:lnTo>
                <a:lnTo>
                  <a:pt x="987075" y="330422"/>
                </a:lnTo>
                <a:lnTo>
                  <a:pt x="971692" y="371891"/>
                </a:lnTo>
                <a:lnTo>
                  <a:pt x="952880" y="387096"/>
                </a:lnTo>
                <a:lnTo>
                  <a:pt x="48386" y="387096"/>
                </a:lnTo>
              </a:path>
              <a:path w="1149350" h="492760">
                <a:moveTo>
                  <a:pt x="196215" y="105156"/>
                </a:moveTo>
                <a:lnTo>
                  <a:pt x="215026" y="120360"/>
                </a:lnTo>
                <a:lnTo>
                  <a:pt x="230409" y="161829"/>
                </a:lnTo>
                <a:lnTo>
                  <a:pt x="240791" y="223349"/>
                </a:lnTo>
                <a:lnTo>
                  <a:pt x="244601" y="298704"/>
                </a:lnTo>
                <a:lnTo>
                  <a:pt x="240792" y="374058"/>
                </a:lnTo>
                <a:lnTo>
                  <a:pt x="230409" y="435578"/>
                </a:lnTo>
                <a:lnTo>
                  <a:pt x="215026" y="477047"/>
                </a:lnTo>
                <a:lnTo>
                  <a:pt x="196215" y="492252"/>
                </a:lnTo>
                <a:lnTo>
                  <a:pt x="177403" y="477047"/>
                </a:lnTo>
                <a:lnTo>
                  <a:pt x="162020" y="435578"/>
                </a:lnTo>
                <a:lnTo>
                  <a:pt x="151637" y="374058"/>
                </a:lnTo>
                <a:lnTo>
                  <a:pt x="147827" y="298704"/>
                </a:lnTo>
                <a:lnTo>
                  <a:pt x="151637" y="223349"/>
                </a:lnTo>
                <a:lnTo>
                  <a:pt x="162020" y="161829"/>
                </a:lnTo>
                <a:lnTo>
                  <a:pt x="177403" y="120360"/>
                </a:lnTo>
                <a:lnTo>
                  <a:pt x="196215" y="105156"/>
                </a:lnTo>
                <a:close/>
              </a:path>
              <a:path w="1149350" h="492760">
                <a:moveTo>
                  <a:pt x="196215" y="105156"/>
                </a:moveTo>
                <a:lnTo>
                  <a:pt x="1100708" y="105156"/>
                </a:lnTo>
                <a:lnTo>
                  <a:pt x="1119520" y="120360"/>
                </a:lnTo>
                <a:lnTo>
                  <a:pt x="1134903" y="161829"/>
                </a:lnTo>
                <a:lnTo>
                  <a:pt x="1145286" y="223349"/>
                </a:lnTo>
                <a:lnTo>
                  <a:pt x="1149096" y="298704"/>
                </a:lnTo>
                <a:lnTo>
                  <a:pt x="1145286" y="374058"/>
                </a:lnTo>
                <a:lnTo>
                  <a:pt x="1134903" y="435578"/>
                </a:lnTo>
                <a:lnTo>
                  <a:pt x="1119520" y="477047"/>
                </a:lnTo>
                <a:lnTo>
                  <a:pt x="1100708" y="492252"/>
                </a:lnTo>
                <a:lnTo>
                  <a:pt x="196215" y="492252"/>
                </a:lnTo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7089647" y="4872228"/>
            <a:ext cx="1149350" cy="492759"/>
          </a:xfrm>
          <a:custGeom>
            <a:avLst/>
            <a:gdLst/>
            <a:ahLst/>
            <a:cxnLst/>
            <a:rect l="l" t="t" r="r" b="b"/>
            <a:pathLst>
              <a:path w="1149350" h="492760">
                <a:moveTo>
                  <a:pt x="48386" y="0"/>
                </a:moveTo>
                <a:lnTo>
                  <a:pt x="67198" y="15204"/>
                </a:lnTo>
                <a:lnTo>
                  <a:pt x="82581" y="56673"/>
                </a:lnTo>
                <a:lnTo>
                  <a:pt x="92964" y="118193"/>
                </a:lnTo>
                <a:lnTo>
                  <a:pt x="96774" y="193548"/>
                </a:lnTo>
                <a:lnTo>
                  <a:pt x="92964" y="268902"/>
                </a:lnTo>
                <a:lnTo>
                  <a:pt x="82581" y="330422"/>
                </a:lnTo>
                <a:lnTo>
                  <a:pt x="67198" y="371891"/>
                </a:lnTo>
                <a:lnTo>
                  <a:pt x="48386" y="387096"/>
                </a:lnTo>
                <a:lnTo>
                  <a:pt x="29575" y="371891"/>
                </a:lnTo>
                <a:lnTo>
                  <a:pt x="14192" y="330422"/>
                </a:lnTo>
                <a:lnTo>
                  <a:pt x="3810" y="268902"/>
                </a:lnTo>
                <a:lnTo>
                  <a:pt x="0" y="193548"/>
                </a:lnTo>
                <a:lnTo>
                  <a:pt x="3809" y="118193"/>
                </a:lnTo>
                <a:lnTo>
                  <a:pt x="14192" y="56673"/>
                </a:lnTo>
                <a:lnTo>
                  <a:pt x="29575" y="15204"/>
                </a:lnTo>
                <a:lnTo>
                  <a:pt x="48386" y="0"/>
                </a:lnTo>
                <a:close/>
              </a:path>
              <a:path w="1149350" h="492760">
                <a:moveTo>
                  <a:pt x="48386" y="0"/>
                </a:moveTo>
                <a:lnTo>
                  <a:pt x="952880" y="0"/>
                </a:lnTo>
                <a:lnTo>
                  <a:pt x="971692" y="15204"/>
                </a:lnTo>
                <a:lnTo>
                  <a:pt x="987075" y="56673"/>
                </a:lnTo>
                <a:lnTo>
                  <a:pt x="997458" y="118193"/>
                </a:lnTo>
                <a:lnTo>
                  <a:pt x="1001268" y="193548"/>
                </a:lnTo>
                <a:lnTo>
                  <a:pt x="997458" y="268902"/>
                </a:lnTo>
                <a:lnTo>
                  <a:pt x="987075" y="330422"/>
                </a:lnTo>
                <a:lnTo>
                  <a:pt x="971692" y="371891"/>
                </a:lnTo>
                <a:lnTo>
                  <a:pt x="952880" y="387096"/>
                </a:lnTo>
                <a:lnTo>
                  <a:pt x="48386" y="387096"/>
                </a:lnTo>
              </a:path>
              <a:path w="1149350" h="492760">
                <a:moveTo>
                  <a:pt x="196215" y="105156"/>
                </a:moveTo>
                <a:lnTo>
                  <a:pt x="215026" y="120360"/>
                </a:lnTo>
                <a:lnTo>
                  <a:pt x="230409" y="161829"/>
                </a:lnTo>
                <a:lnTo>
                  <a:pt x="240791" y="223349"/>
                </a:lnTo>
                <a:lnTo>
                  <a:pt x="244601" y="298704"/>
                </a:lnTo>
                <a:lnTo>
                  <a:pt x="240792" y="374058"/>
                </a:lnTo>
                <a:lnTo>
                  <a:pt x="230409" y="435578"/>
                </a:lnTo>
                <a:lnTo>
                  <a:pt x="215026" y="477047"/>
                </a:lnTo>
                <a:lnTo>
                  <a:pt x="196215" y="492252"/>
                </a:lnTo>
                <a:lnTo>
                  <a:pt x="177403" y="477047"/>
                </a:lnTo>
                <a:lnTo>
                  <a:pt x="162020" y="435578"/>
                </a:lnTo>
                <a:lnTo>
                  <a:pt x="151637" y="374058"/>
                </a:lnTo>
                <a:lnTo>
                  <a:pt x="147827" y="298704"/>
                </a:lnTo>
                <a:lnTo>
                  <a:pt x="151637" y="223349"/>
                </a:lnTo>
                <a:lnTo>
                  <a:pt x="162020" y="161829"/>
                </a:lnTo>
                <a:lnTo>
                  <a:pt x="177403" y="120360"/>
                </a:lnTo>
                <a:lnTo>
                  <a:pt x="196215" y="105156"/>
                </a:lnTo>
                <a:close/>
              </a:path>
              <a:path w="1149350" h="492760">
                <a:moveTo>
                  <a:pt x="196215" y="105156"/>
                </a:moveTo>
                <a:lnTo>
                  <a:pt x="1100708" y="105156"/>
                </a:lnTo>
                <a:lnTo>
                  <a:pt x="1119520" y="120360"/>
                </a:lnTo>
                <a:lnTo>
                  <a:pt x="1134903" y="161829"/>
                </a:lnTo>
                <a:lnTo>
                  <a:pt x="1145286" y="223349"/>
                </a:lnTo>
                <a:lnTo>
                  <a:pt x="1149096" y="298704"/>
                </a:lnTo>
                <a:lnTo>
                  <a:pt x="1145286" y="374058"/>
                </a:lnTo>
                <a:lnTo>
                  <a:pt x="1134903" y="435578"/>
                </a:lnTo>
                <a:lnTo>
                  <a:pt x="1119520" y="477047"/>
                </a:lnTo>
                <a:lnTo>
                  <a:pt x="1100708" y="492252"/>
                </a:lnTo>
                <a:lnTo>
                  <a:pt x="196215" y="492252"/>
                </a:lnTo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 txBox="1"/>
          <p:nvPr/>
        </p:nvSpPr>
        <p:spPr>
          <a:xfrm>
            <a:off x="1236370" y="1497583"/>
            <a:ext cx="982344" cy="43307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dirty="0" sz="1300" spc="105" b="1">
                <a:solidFill>
                  <a:srgbClr val="289EFF"/>
                </a:solidFill>
                <a:latin typeface="Trebuchet MS"/>
                <a:cs typeface="Trebuchet MS"/>
              </a:rPr>
              <a:t>D</a:t>
            </a:r>
            <a:r>
              <a:rPr dirty="0" sz="1300" spc="-140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300" spc="55" b="1">
                <a:solidFill>
                  <a:srgbClr val="289EFF"/>
                </a:solidFill>
                <a:latin typeface="Trebuchet MS"/>
                <a:cs typeface="Trebuchet MS"/>
              </a:rPr>
              <a:t>A</a:t>
            </a:r>
            <a:r>
              <a:rPr dirty="0" sz="1300" spc="-135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300" spc="-10" b="1">
                <a:solidFill>
                  <a:srgbClr val="289EFF"/>
                </a:solidFill>
                <a:latin typeface="Trebuchet MS"/>
                <a:cs typeface="Trebuchet MS"/>
              </a:rPr>
              <a:t>T</a:t>
            </a:r>
            <a:r>
              <a:rPr dirty="0" sz="1300" spc="-145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300" spc="5" b="1">
                <a:solidFill>
                  <a:srgbClr val="289EFF"/>
                </a:solidFill>
                <a:latin typeface="Trebuchet MS"/>
                <a:cs typeface="Trebuchet MS"/>
              </a:rPr>
              <a:t>A</a:t>
            </a:r>
            <a:endParaRPr sz="13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dirty="0" sz="1300" spc="110" b="1">
                <a:solidFill>
                  <a:srgbClr val="289EFF"/>
                </a:solidFill>
                <a:latin typeface="Trebuchet MS"/>
                <a:cs typeface="Trebuchet MS"/>
              </a:rPr>
              <a:t>S</a:t>
            </a:r>
            <a:r>
              <a:rPr dirty="0" sz="1300" spc="-125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300" spc="145" b="1">
                <a:solidFill>
                  <a:srgbClr val="289EFF"/>
                </a:solidFill>
                <a:latin typeface="Trebuchet MS"/>
                <a:cs typeface="Trebuchet MS"/>
              </a:rPr>
              <a:t>O</a:t>
            </a:r>
            <a:r>
              <a:rPr dirty="0" sz="1300" spc="-130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300" spc="85" b="1">
                <a:solidFill>
                  <a:srgbClr val="289EFF"/>
                </a:solidFill>
                <a:latin typeface="Trebuchet MS"/>
                <a:cs typeface="Trebuchet MS"/>
              </a:rPr>
              <a:t>U</a:t>
            </a:r>
            <a:r>
              <a:rPr dirty="0" sz="1300" spc="-130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300" b="1">
                <a:solidFill>
                  <a:srgbClr val="289EFF"/>
                </a:solidFill>
                <a:latin typeface="Trebuchet MS"/>
                <a:cs typeface="Trebuchet MS"/>
              </a:rPr>
              <a:t>R</a:t>
            </a:r>
            <a:r>
              <a:rPr dirty="0" sz="1300" spc="-114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300" b="1">
                <a:solidFill>
                  <a:srgbClr val="289EFF"/>
                </a:solidFill>
                <a:latin typeface="Trebuchet MS"/>
                <a:cs typeface="Trebuchet MS"/>
              </a:rPr>
              <a:t>C</a:t>
            </a:r>
            <a:r>
              <a:rPr dirty="0" sz="1300" spc="-130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300" b="1">
                <a:solidFill>
                  <a:srgbClr val="289EFF"/>
                </a:solidFill>
                <a:latin typeface="Trebuchet MS"/>
                <a:cs typeface="Trebuchet MS"/>
              </a:rPr>
              <a:t>E</a:t>
            </a:r>
            <a:r>
              <a:rPr dirty="0" sz="1300" spc="-125" b="1">
                <a:solidFill>
                  <a:srgbClr val="289EFF"/>
                </a:solidFill>
                <a:latin typeface="Trebuchet MS"/>
                <a:cs typeface="Trebuchet MS"/>
              </a:rPr>
              <a:t> </a:t>
            </a:r>
            <a:r>
              <a:rPr dirty="0" sz="1300" spc="60" b="1">
                <a:solidFill>
                  <a:srgbClr val="289EFF"/>
                </a:solidFill>
                <a:latin typeface="Trebuchet MS"/>
                <a:cs typeface="Trebuchet MS"/>
              </a:rPr>
              <a:t>S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1226007" y="3314522"/>
            <a:ext cx="1033144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Credit</a:t>
            </a:r>
            <a:r>
              <a:rPr dirty="0" sz="16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card</a:t>
            </a:r>
            <a:endParaRPr sz="1600">
              <a:latin typeface="Trebuchet MS"/>
              <a:cs typeface="Trebuchet MS"/>
            </a:endParaRPr>
          </a:p>
          <a:p>
            <a:pPr algn="ctr" marL="635">
              <a:lnSpc>
                <a:spcPct val="100000"/>
              </a:lnSpc>
              <a:spcBef>
                <a:spcPts val="5"/>
              </a:spcBef>
            </a:pP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services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985215" y="2405252"/>
            <a:ext cx="151701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325755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Checking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account</a:t>
            </a:r>
            <a:r>
              <a:rPr dirty="0" sz="16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services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1094028" y="4269104"/>
            <a:ext cx="12966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Security</a:t>
            </a:r>
            <a:r>
              <a:rPr dirty="0" sz="16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team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1213815" y="4806188"/>
            <a:ext cx="1057275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 indent="1270">
              <a:lnSpc>
                <a:spcPct val="100000"/>
              </a:lnSpc>
              <a:spcBef>
                <a:spcPts val="95"/>
              </a:spcBef>
            </a:pP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Other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transaction services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2727960" y="4149852"/>
            <a:ext cx="436245" cy="538480"/>
            <a:chOff x="2727960" y="4149852"/>
            <a:chExt cx="436245" cy="538480"/>
          </a:xfrm>
        </p:grpSpPr>
        <p:sp>
          <p:nvSpPr>
            <p:cNvPr id="33" name="object 33" descr=""/>
            <p:cNvSpPr/>
            <p:nvPr/>
          </p:nvSpPr>
          <p:spPr>
            <a:xfrm>
              <a:off x="2737866" y="4159758"/>
              <a:ext cx="416559" cy="518159"/>
            </a:xfrm>
            <a:custGeom>
              <a:avLst/>
              <a:gdLst/>
              <a:ahLst/>
              <a:cxnLst/>
              <a:rect l="l" t="t" r="r" b="b"/>
              <a:pathLst>
                <a:path w="416560" h="518160">
                  <a:moveTo>
                    <a:pt x="208025" y="0"/>
                  </a:moveTo>
                  <a:lnTo>
                    <a:pt x="140159" y="3875"/>
                  </a:lnTo>
                  <a:lnTo>
                    <a:pt x="82789" y="14662"/>
                  </a:lnTo>
                  <a:lnTo>
                    <a:pt x="38551" y="31107"/>
                  </a:lnTo>
                  <a:lnTo>
                    <a:pt x="0" y="75946"/>
                  </a:lnTo>
                  <a:lnTo>
                    <a:pt x="0" y="442214"/>
                  </a:lnTo>
                  <a:lnTo>
                    <a:pt x="29336" y="483155"/>
                  </a:lnTo>
                  <a:lnTo>
                    <a:pt x="64936" y="499060"/>
                  </a:lnTo>
                  <a:lnTo>
                    <a:pt x="113537" y="510667"/>
                  </a:lnTo>
                  <a:lnTo>
                    <a:pt x="164083" y="516636"/>
                  </a:lnTo>
                  <a:lnTo>
                    <a:pt x="200532" y="518160"/>
                  </a:lnTo>
                  <a:lnTo>
                    <a:pt x="208025" y="518160"/>
                  </a:lnTo>
                  <a:lnTo>
                    <a:pt x="215519" y="518160"/>
                  </a:lnTo>
                  <a:lnTo>
                    <a:pt x="223011" y="518160"/>
                  </a:lnTo>
                  <a:lnTo>
                    <a:pt x="230377" y="517779"/>
                  </a:lnTo>
                  <a:lnTo>
                    <a:pt x="237616" y="517398"/>
                  </a:lnTo>
                  <a:lnTo>
                    <a:pt x="244856" y="517144"/>
                  </a:lnTo>
                  <a:lnTo>
                    <a:pt x="251967" y="516636"/>
                  </a:lnTo>
                  <a:lnTo>
                    <a:pt x="290419" y="512546"/>
                  </a:lnTo>
                  <a:lnTo>
                    <a:pt x="351115" y="499060"/>
                  </a:lnTo>
                  <a:lnTo>
                    <a:pt x="386714" y="483155"/>
                  </a:lnTo>
                  <a:lnTo>
                    <a:pt x="416051" y="442214"/>
                  </a:lnTo>
                  <a:lnTo>
                    <a:pt x="416051" y="75946"/>
                  </a:lnTo>
                  <a:lnTo>
                    <a:pt x="405975" y="51954"/>
                  </a:lnTo>
                  <a:lnTo>
                    <a:pt x="377500" y="31107"/>
                  </a:lnTo>
                  <a:lnTo>
                    <a:pt x="333262" y="14662"/>
                  </a:lnTo>
                  <a:lnTo>
                    <a:pt x="275892" y="3875"/>
                  </a:lnTo>
                  <a:lnTo>
                    <a:pt x="208025" y="0"/>
                  </a:lnTo>
                  <a:close/>
                </a:path>
                <a:path w="416560" h="518160">
                  <a:moveTo>
                    <a:pt x="416051" y="73279"/>
                  </a:moveTo>
                  <a:lnTo>
                    <a:pt x="377500" y="111937"/>
                  </a:lnTo>
                  <a:lnTo>
                    <a:pt x="333262" y="126085"/>
                  </a:lnTo>
                  <a:lnTo>
                    <a:pt x="275892" y="135356"/>
                  </a:lnTo>
                  <a:lnTo>
                    <a:pt x="208025" y="138684"/>
                  </a:lnTo>
                  <a:lnTo>
                    <a:pt x="140159" y="135356"/>
                  </a:lnTo>
                  <a:lnTo>
                    <a:pt x="82789" y="126085"/>
                  </a:lnTo>
                  <a:lnTo>
                    <a:pt x="38551" y="111937"/>
                  </a:lnTo>
                  <a:lnTo>
                    <a:pt x="10076" y="93980"/>
                  </a:lnTo>
                  <a:lnTo>
                    <a:pt x="0" y="73279"/>
                  </a:lnTo>
                  <a:lnTo>
                    <a:pt x="10076" y="51807"/>
                  </a:lnTo>
                  <a:lnTo>
                    <a:pt x="38551" y="31903"/>
                  </a:lnTo>
                  <a:lnTo>
                    <a:pt x="82789" y="15406"/>
                  </a:lnTo>
                  <a:lnTo>
                    <a:pt x="140159" y="4158"/>
                  </a:lnTo>
                  <a:lnTo>
                    <a:pt x="208025" y="0"/>
                  </a:lnTo>
                  <a:lnTo>
                    <a:pt x="275892" y="4158"/>
                  </a:lnTo>
                  <a:lnTo>
                    <a:pt x="333262" y="15406"/>
                  </a:lnTo>
                  <a:lnTo>
                    <a:pt x="377500" y="31903"/>
                  </a:lnTo>
                  <a:lnTo>
                    <a:pt x="405975" y="51807"/>
                  </a:lnTo>
                  <a:lnTo>
                    <a:pt x="416051" y="73279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2737866" y="4362450"/>
              <a:ext cx="416559" cy="192405"/>
            </a:xfrm>
            <a:custGeom>
              <a:avLst/>
              <a:gdLst/>
              <a:ahLst/>
              <a:cxnLst/>
              <a:rect l="l" t="t" r="r" b="b"/>
              <a:pathLst>
                <a:path w="416560" h="192404">
                  <a:moveTo>
                    <a:pt x="416051" y="0"/>
                  </a:moveTo>
                  <a:lnTo>
                    <a:pt x="377500" y="37783"/>
                  </a:lnTo>
                  <a:lnTo>
                    <a:pt x="333262" y="51645"/>
                  </a:lnTo>
                  <a:lnTo>
                    <a:pt x="275892" y="60740"/>
                  </a:lnTo>
                  <a:lnTo>
                    <a:pt x="208025" y="64007"/>
                  </a:lnTo>
                  <a:lnTo>
                    <a:pt x="140159" y="60740"/>
                  </a:lnTo>
                  <a:lnTo>
                    <a:pt x="82789" y="51645"/>
                  </a:lnTo>
                  <a:lnTo>
                    <a:pt x="38551" y="37783"/>
                  </a:lnTo>
                  <a:lnTo>
                    <a:pt x="10076" y="20214"/>
                  </a:lnTo>
                  <a:lnTo>
                    <a:pt x="0" y="0"/>
                  </a:lnTo>
                </a:path>
                <a:path w="416560" h="192404">
                  <a:moveTo>
                    <a:pt x="416051" y="126492"/>
                  </a:moveTo>
                  <a:lnTo>
                    <a:pt x="377500" y="165195"/>
                  </a:lnTo>
                  <a:lnTo>
                    <a:pt x="333262" y="179380"/>
                  </a:lnTo>
                  <a:lnTo>
                    <a:pt x="275892" y="188683"/>
                  </a:lnTo>
                  <a:lnTo>
                    <a:pt x="208025" y="192024"/>
                  </a:lnTo>
                  <a:lnTo>
                    <a:pt x="140159" y="188683"/>
                  </a:lnTo>
                  <a:lnTo>
                    <a:pt x="82789" y="179380"/>
                  </a:lnTo>
                  <a:lnTo>
                    <a:pt x="38551" y="165195"/>
                  </a:lnTo>
                  <a:lnTo>
                    <a:pt x="10076" y="147206"/>
                  </a:lnTo>
                  <a:lnTo>
                    <a:pt x="0" y="126492"/>
                  </a:lnTo>
                </a:path>
              </a:pathLst>
            </a:custGeom>
            <a:ln w="19812">
              <a:solidFill>
                <a:srgbClr val="289E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2737866" y="4159758"/>
              <a:ext cx="416559" cy="518159"/>
            </a:xfrm>
            <a:custGeom>
              <a:avLst/>
              <a:gdLst/>
              <a:ahLst/>
              <a:cxnLst/>
              <a:rect l="l" t="t" r="r" b="b"/>
              <a:pathLst>
                <a:path w="416560" h="518160">
                  <a:moveTo>
                    <a:pt x="208025" y="0"/>
                  </a:moveTo>
                  <a:lnTo>
                    <a:pt x="140159" y="3875"/>
                  </a:lnTo>
                  <a:lnTo>
                    <a:pt x="82789" y="14662"/>
                  </a:lnTo>
                  <a:lnTo>
                    <a:pt x="38551" y="31107"/>
                  </a:lnTo>
                  <a:lnTo>
                    <a:pt x="0" y="75946"/>
                  </a:lnTo>
                  <a:lnTo>
                    <a:pt x="0" y="442214"/>
                  </a:lnTo>
                  <a:lnTo>
                    <a:pt x="29336" y="483155"/>
                  </a:lnTo>
                  <a:lnTo>
                    <a:pt x="64936" y="499060"/>
                  </a:lnTo>
                  <a:lnTo>
                    <a:pt x="113537" y="510667"/>
                  </a:lnTo>
                  <a:lnTo>
                    <a:pt x="164083" y="516636"/>
                  </a:lnTo>
                  <a:lnTo>
                    <a:pt x="200532" y="518160"/>
                  </a:lnTo>
                  <a:lnTo>
                    <a:pt x="208025" y="518160"/>
                  </a:lnTo>
                  <a:lnTo>
                    <a:pt x="215519" y="518160"/>
                  </a:lnTo>
                  <a:lnTo>
                    <a:pt x="223011" y="518160"/>
                  </a:lnTo>
                  <a:lnTo>
                    <a:pt x="230377" y="517779"/>
                  </a:lnTo>
                  <a:lnTo>
                    <a:pt x="237616" y="517398"/>
                  </a:lnTo>
                  <a:lnTo>
                    <a:pt x="244856" y="517144"/>
                  </a:lnTo>
                  <a:lnTo>
                    <a:pt x="251967" y="516636"/>
                  </a:lnTo>
                  <a:lnTo>
                    <a:pt x="290419" y="512546"/>
                  </a:lnTo>
                  <a:lnTo>
                    <a:pt x="351115" y="499060"/>
                  </a:lnTo>
                  <a:lnTo>
                    <a:pt x="386714" y="483155"/>
                  </a:lnTo>
                  <a:lnTo>
                    <a:pt x="416051" y="442214"/>
                  </a:lnTo>
                  <a:lnTo>
                    <a:pt x="416051" y="75946"/>
                  </a:lnTo>
                  <a:lnTo>
                    <a:pt x="405975" y="51954"/>
                  </a:lnTo>
                  <a:lnTo>
                    <a:pt x="377500" y="31107"/>
                  </a:lnTo>
                  <a:lnTo>
                    <a:pt x="333262" y="14662"/>
                  </a:lnTo>
                  <a:lnTo>
                    <a:pt x="275892" y="3875"/>
                  </a:lnTo>
                  <a:lnTo>
                    <a:pt x="208025" y="0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6" name="object 36" descr=""/>
          <p:cNvGrpSpPr/>
          <p:nvPr/>
        </p:nvGrpSpPr>
        <p:grpSpPr>
          <a:xfrm>
            <a:off x="2711830" y="2435351"/>
            <a:ext cx="467995" cy="486409"/>
            <a:chOff x="2711830" y="2435351"/>
            <a:chExt cx="467995" cy="486409"/>
          </a:xfrm>
        </p:grpSpPr>
        <p:pic>
          <p:nvPicPr>
            <p:cNvPr id="37" name="object 3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19399" y="2764535"/>
              <a:ext cx="96012" cy="97536"/>
            </a:xfrm>
            <a:prstGeom prst="rect">
              <a:avLst/>
            </a:prstGeom>
          </p:spPr>
        </p:pic>
        <p:pic>
          <p:nvPicPr>
            <p:cNvPr id="38" name="object 3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53511" y="2715767"/>
              <a:ext cx="108204" cy="108204"/>
            </a:xfrm>
            <a:prstGeom prst="rect">
              <a:avLst/>
            </a:prstGeom>
          </p:spPr>
        </p:pic>
        <p:pic>
          <p:nvPicPr>
            <p:cNvPr id="39" name="object 3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88411" y="2624454"/>
              <a:ext cx="118363" cy="101981"/>
            </a:xfrm>
            <a:prstGeom prst="rect">
              <a:avLst/>
            </a:prstGeom>
          </p:spPr>
        </p:pic>
        <p:sp>
          <p:nvSpPr>
            <p:cNvPr id="40" name="object 40" descr=""/>
            <p:cNvSpPr/>
            <p:nvPr/>
          </p:nvSpPr>
          <p:spPr>
            <a:xfrm>
              <a:off x="2711831" y="2435351"/>
              <a:ext cx="440690" cy="486409"/>
            </a:xfrm>
            <a:custGeom>
              <a:avLst/>
              <a:gdLst/>
              <a:ahLst/>
              <a:cxnLst/>
              <a:rect l="l" t="t" r="r" b="b"/>
              <a:pathLst>
                <a:path w="440689" h="486410">
                  <a:moveTo>
                    <a:pt x="440690" y="76962"/>
                  </a:moveTo>
                  <a:lnTo>
                    <a:pt x="437007" y="71374"/>
                  </a:lnTo>
                  <a:lnTo>
                    <a:pt x="436651" y="71323"/>
                  </a:lnTo>
                  <a:lnTo>
                    <a:pt x="427012" y="51981"/>
                  </a:lnTo>
                  <a:lnTo>
                    <a:pt x="418719" y="46812"/>
                  </a:lnTo>
                  <a:lnTo>
                    <a:pt x="418719" y="76962"/>
                  </a:lnTo>
                  <a:lnTo>
                    <a:pt x="418719" y="78854"/>
                  </a:lnTo>
                  <a:lnTo>
                    <a:pt x="413766" y="83515"/>
                  </a:lnTo>
                  <a:lnTo>
                    <a:pt x="413766" y="111379"/>
                  </a:lnTo>
                  <a:lnTo>
                    <a:pt x="370967" y="429133"/>
                  </a:lnTo>
                  <a:lnTo>
                    <a:pt x="370967" y="430022"/>
                  </a:lnTo>
                  <a:lnTo>
                    <a:pt x="369989" y="432320"/>
                  </a:lnTo>
                  <a:lnTo>
                    <a:pt x="333019" y="451510"/>
                  </a:lnTo>
                  <a:lnTo>
                    <a:pt x="293839" y="460197"/>
                  </a:lnTo>
                  <a:lnTo>
                    <a:pt x="244424" y="465391"/>
                  </a:lnTo>
                  <a:lnTo>
                    <a:pt x="219583" y="465963"/>
                  </a:lnTo>
                  <a:lnTo>
                    <a:pt x="156921" y="462153"/>
                  </a:lnTo>
                  <a:lnTo>
                    <a:pt x="109220" y="452818"/>
                  </a:lnTo>
                  <a:lnTo>
                    <a:pt x="78841" y="441210"/>
                  </a:lnTo>
                  <a:lnTo>
                    <a:pt x="68199" y="430530"/>
                  </a:lnTo>
                  <a:lnTo>
                    <a:pt x="68199" y="429133"/>
                  </a:lnTo>
                  <a:lnTo>
                    <a:pt x="25781" y="110871"/>
                  </a:lnTo>
                  <a:lnTo>
                    <a:pt x="32143" y="113614"/>
                  </a:lnTo>
                  <a:lnTo>
                    <a:pt x="54419" y="124548"/>
                  </a:lnTo>
                  <a:lnTo>
                    <a:pt x="62445" y="126644"/>
                  </a:lnTo>
                  <a:lnTo>
                    <a:pt x="63157" y="126834"/>
                  </a:lnTo>
                  <a:lnTo>
                    <a:pt x="103593" y="137375"/>
                  </a:lnTo>
                  <a:lnTo>
                    <a:pt x="109804" y="138239"/>
                  </a:lnTo>
                  <a:lnTo>
                    <a:pt x="109956" y="138264"/>
                  </a:lnTo>
                  <a:lnTo>
                    <a:pt x="113195" y="138696"/>
                  </a:lnTo>
                  <a:lnTo>
                    <a:pt x="160566" y="145199"/>
                  </a:lnTo>
                  <a:lnTo>
                    <a:pt x="163080" y="145313"/>
                  </a:lnTo>
                  <a:lnTo>
                    <a:pt x="163779" y="145402"/>
                  </a:lnTo>
                  <a:lnTo>
                    <a:pt x="219583" y="147828"/>
                  </a:lnTo>
                  <a:lnTo>
                    <a:pt x="219773" y="147828"/>
                  </a:lnTo>
                  <a:lnTo>
                    <a:pt x="219964" y="147828"/>
                  </a:lnTo>
                  <a:lnTo>
                    <a:pt x="226542" y="147548"/>
                  </a:lnTo>
                  <a:lnTo>
                    <a:pt x="275424" y="145491"/>
                  </a:lnTo>
                  <a:lnTo>
                    <a:pt x="276821" y="145313"/>
                  </a:lnTo>
                  <a:lnTo>
                    <a:pt x="279349" y="145199"/>
                  </a:lnTo>
                  <a:lnTo>
                    <a:pt x="303796" y="141846"/>
                  </a:lnTo>
                  <a:lnTo>
                    <a:pt x="329336" y="138557"/>
                  </a:lnTo>
                  <a:lnTo>
                    <a:pt x="331495" y="138049"/>
                  </a:lnTo>
                  <a:lnTo>
                    <a:pt x="336321" y="137375"/>
                  </a:lnTo>
                  <a:lnTo>
                    <a:pt x="359410" y="131356"/>
                  </a:lnTo>
                  <a:lnTo>
                    <a:pt x="376923" y="127152"/>
                  </a:lnTo>
                  <a:lnTo>
                    <a:pt x="378155" y="126619"/>
                  </a:lnTo>
                  <a:lnTo>
                    <a:pt x="379082" y="126225"/>
                  </a:lnTo>
                  <a:lnTo>
                    <a:pt x="385521" y="124548"/>
                  </a:lnTo>
                  <a:lnTo>
                    <a:pt x="402767" y="116090"/>
                  </a:lnTo>
                  <a:lnTo>
                    <a:pt x="413766" y="111379"/>
                  </a:lnTo>
                  <a:lnTo>
                    <a:pt x="413766" y="83515"/>
                  </a:lnTo>
                  <a:lnTo>
                    <a:pt x="401967" y="94589"/>
                  </a:lnTo>
                  <a:lnTo>
                    <a:pt x="360984" y="110147"/>
                  </a:lnTo>
                  <a:lnTo>
                    <a:pt x="299339" y="121945"/>
                  </a:lnTo>
                  <a:lnTo>
                    <a:pt x="220345" y="126619"/>
                  </a:lnTo>
                  <a:lnTo>
                    <a:pt x="141389" y="121945"/>
                  </a:lnTo>
                  <a:lnTo>
                    <a:pt x="83553" y="110871"/>
                  </a:lnTo>
                  <a:lnTo>
                    <a:pt x="79730" y="110147"/>
                  </a:lnTo>
                  <a:lnTo>
                    <a:pt x="38722" y="94589"/>
                  </a:lnTo>
                  <a:lnTo>
                    <a:pt x="21717" y="78613"/>
                  </a:lnTo>
                  <a:lnTo>
                    <a:pt x="21323" y="76415"/>
                  </a:lnTo>
                  <a:lnTo>
                    <a:pt x="36220" y="59715"/>
                  </a:lnTo>
                  <a:lnTo>
                    <a:pt x="77431" y="41313"/>
                  </a:lnTo>
                  <a:lnTo>
                    <a:pt x="140119" y="26670"/>
                  </a:lnTo>
                  <a:lnTo>
                    <a:pt x="219964" y="20701"/>
                  </a:lnTo>
                  <a:lnTo>
                    <a:pt x="299783" y="26670"/>
                  </a:lnTo>
                  <a:lnTo>
                    <a:pt x="362432" y="41313"/>
                  </a:lnTo>
                  <a:lnTo>
                    <a:pt x="403529" y="59715"/>
                  </a:lnTo>
                  <a:lnTo>
                    <a:pt x="418719" y="76962"/>
                  </a:lnTo>
                  <a:lnTo>
                    <a:pt x="418719" y="46812"/>
                  </a:lnTo>
                  <a:lnTo>
                    <a:pt x="362788" y="20701"/>
                  </a:lnTo>
                  <a:lnTo>
                    <a:pt x="283552" y="3683"/>
                  </a:lnTo>
                  <a:lnTo>
                    <a:pt x="220853" y="0"/>
                  </a:lnTo>
                  <a:lnTo>
                    <a:pt x="158026" y="3683"/>
                  </a:lnTo>
                  <a:lnTo>
                    <a:pt x="98488" y="14147"/>
                  </a:lnTo>
                  <a:lnTo>
                    <a:pt x="48348" y="30543"/>
                  </a:lnTo>
                  <a:lnTo>
                    <a:pt x="13779" y="51981"/>
                  </a:lnTo>
                  <a:lnTo>
                    <a:pt x="4051" y="71310"/>
                  </a:lnTo>
                  <a:lnTo>
                    <a:pt x="3683" y="71374"/>
                  </a:lnTo>
                  <a:lnTo>
                    <a:pt x="0" y="76962"/>
                  </a:lnTo>
                  <a:lnTo>
                    <a:pt x="889" y="81407"/>
                  </a:lnTo>
                  <a:lnTo>
                    <a:pt x="889" y="84455"/>
                  </a:lnTo>
                  <a:lnTo>
                    <a:pt x="1473" y="85229"/>
                  </a:lnTo>
                  <a:lnTo>
                    <a:pt x="48006" y="430784"/>
                  </a:lnTo>
                  <a:lnTo>
                    <a:pt x="66116" y="456476"/>
                  </a:lnTo>
                  <a:lnTo>
                    <a:pt x="109689" y="473621"/>
                  </a:lnTo>
                  <a:lnTo>
                    <a:pt x="165404" y="483184"/>
                  </a:lnTo>
                  <a:lnTo>
                    <a:pt x="219964" y="486156"/>
                  </a:lnTo>
                  <a:lnTo>
                    <a:pt x="246024" y="485559"/>
                  </a:lnTo>
                  <a:lnTo>
                    <a:pt x="297776" y="480174"/>
                  </a:lnTo>
                  <a:lnTo>
                    <a:pt x="339610" y="471093"/>
                  </a:lnTo>
                  <a:lnTo>
                    <a:pt x="354545" y="465963"/>
                  </a:lnTo>
                  <a:lnTo>
                    <a:pt x="355600" y="465582"/>
                  </a:lnTo>
                  <a:lnTo>
                    <a:pt x="389585" y="440690"/>
                  </a:lnTo>
                  <a:lnTo>
                    <a:pt x="435610" y="111379"/>
                  </a:lnTo>
                  <a:lnTo>
                    <a:pt x="439547" y="82677"/>
                  </a:lnTo>
                  <a:lnTo>
                    <a:pt x="440690" y="769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09315" y="2612135"/>
              <a:ext cx="270509" cy="115062"/>
            </a:xfrm>
            <a:prstGeom prst="rect">
              <a:avLst/>
            </a:prstGeom>
          </p:spPr>
        </p:pic>
      </p:grpSp>
      <p:grpSp>
        <p:nvGrpSpPr>
          <p:cNvPr id="42" name="object 42" descr=""/>
          <p:cNvGrpSpPr/>
          <p:nvPr/>
        </p:nvGrpSpPr>
        <p:grpSpPr>
          <a:xfrm>
            <a:off x="2711830" y="3343655"/>
            <a:ext cx="467995" cy="486409"/>
            <a:chOff x="2711830" y="3343655"/>
            <a:chExt cx="467995" cy="486409"/>
          </a:xfrm>
        </p:grpSpPr>
        <p:pic>
          <p:nvPicPr>
            <p:cNvPr id="43" name="object 4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9399" y="3674363"/>
              <a:ext cx="96012" cy="97536"/>
            </a:xfrm>
            <a:prstGeom prst="rect">
              <a:avLst/>
            </a:prstGeom>
          </p:spPr>
        </p:pic>
        <p:pic>
          <p:nvPicPr>
            <p:cNvPr id="44" name="object 4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53511" y="3625595"/>
              <a:ext cx="108204" cy="108204"/>
            </a:xfrm>
            <a:prstGeom prst="rect">
              <a:avLst/>
            </a:prstGeom>
          </p:spPr>
        </p:pic>
        <p:pic>
          <p:nvPicPr>
            <p:cNvPr id="45" name="object 4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88411" y="3534282"/>
              <a:ext cx="118363" cy="101980"/>
            </a:xfrm>
            <a:prstGeom prst="rect">
              <a:avLst/>
            </a:prstGeom>
          </p:spPr>
        </p:pic>
        <p:sp>
          <p:nvSpPr>
            <p:cNvPr id="46" name="object 46" descr=""/>
            <p:cNvSpPr/>
            <p:nvPr/>
          </p:nvSpPr>
          <p:spPr>
            <a:xfrm>
              <a:off x="2711831" y="3343655"/>
              <a:ext cx="440690" cy="486409"/>
            </a:xfrm>
            <a:custGeom>
              <a:avLst/>
              <a:gdLst/>
              <a:ahLst/>
              <a:cxnLst/>
              <a:rect l="l" t="t" r="r" b="b"/>
              <a:pathLst>
                <a:path w="440689" h="486410">
                  <a:moveTo>
                    <a:pt x="440690" y="78486"/>
                  </a:moveTo>
                  <a:lnTo>
                    <a:pt x="438848" y="75704"/>
                  </a:lnTo>
                  <a:lnTo>
                    <a:pt x="427012" y="51981"/>
                  </a:lnTo>
                  <a:lnTo>
                    <a:pt x="418719" y="46812"/>
                  </a:lnTo>
                  <a:lnTo>
                    <a:pt x="418719" y="76962"/>
                  </a:lnTo>
                  <a:lnTo>
                    <a:pt x="418719" y="79756"/>
                  </a:lnTo>
                  <a:lnTo>
                    <a:pt x="413766" y="84213"/>
                  </a:lnTo>
                  <a:lnTo>
                    <a:pt x="413766" y="112776"/>
                  </a:lnTo>
                  <a:lnTo>
                    <a:pt x="370967" y="429387"/>
                  </a:lnTo>
                  <a:lnTo>
                    <a:pt x="370967" y="430149"/>
                  </a:lnTo>
                  <a:lnTo>
                    <a:pt x="333019" y="451637"/>
                  </a:lnTo>
                  <a:lnTo>
                    <a:pt x="293839" y="460324"/>
                  </a:lnTo>
                  <a:lnTo>
                    <a:pt x="244424" y="465467"/>
                  </a:lnTo>
                  <a:lnTo>
                    <a:pt x="219583" y="465963"/>
                  </a:lnTo>
                  <a:lnTo>
                    <a:pt x="156921" y="462165"/>
                  </a:lnTo>
                  <a:lnTo>
                    <a:pt x="109220" y="452907"/>
                  </a:lnTo>
                  <a:lnTo>
                    <a:pt x="78841" y="441375"/>
                  </a:lnTo>
                  <a:lnTo>
                    <a:pt x="68199" y="430784"/>
                  </a:lnTo>
                  <a:lnTo>
                    <a:pt x="68199" y="429387"/>
                  </a:lnTo>
                  <a:lnTo>
                    <a:pt x="25781" y="112268"/>
                  </a:lnTo>
                  <a:lnTo>
                    <a:pt x="62509" y="128054"/>
                  </a:lnTo>
                  <a:lnTo>
                    <a:pt x="109956" y="139598"/>
                  </a:lnTo>
                  <a:lnTo>
                    <a:pt x="163779" y="146685"/>
                  </a:lnTo>
                  <a:lnTo>
                    <a:pt x="219583" y="149098"/>
                  </a:lnTo>
                  <a:lnTo>
                    <a:pt x="275424" y="146773"/>
                  </a:lnTo>
                  <a:lnTo>
                    <a:pt x="329336" y="139852"/>
                  </a:lnTo>
                  <a:lnTo>
                    <a:pt x="376923" y="128473"/>
                  </a:lnTo>
                  <a:lnTo>
                    <a:pt x="378282" y="127889"/>
                  </a:lnTo>
                  <a:lnTo>
                    <a:pt x="413766" y="112776"/>
                  </a:lnTo>
                  <a:lnTo>
                    <a:pt x="413766" y="84213"/>
                  </a:lnTo>
                  <a:lnTo>
                    <a:pt x="401091" y="95580"/>
                  </a:lnTo>
                  <a:lnTo>
                    <a:pt x="359905" y="110921"/>
                  </a:lnTo>
                  <a:lnTo>
                    <a:pt x="298450" y="122529"/>
                  </a:lnTo>
                  <a:lnTo>
                    <a:pt x="219964" y="127127"/>
                  </a:lnTo>
                  <a:lnTo>
                    <a:pt x="141516" y="122529"/>
                  </a:lnTo>
                  <a:lnTo>
                    <a:pt x="80035" y="110921"/>
                  </a:lnTo>
                  <a:lnTo>
                    <a:pt x="38798" y="95580"/>
                  </a:lnTo>
                  <a:lnTo>
                    <a:pt x="21094" y="76669"/>
                  </a:lnTo>
                  <a:lnTo>
                    <a:pt x="36220" y="59715"/>
                  </a:lnTo>
                  <a:lnTo>
                    <a:pt x="77431" y="41313"/>
                  </a:lnTo>
                  <a:lnTo>
                    <a:pt x="140119" y="26682"/>
                  </a:lnTo>
                  <a:lnTo>
                    <a:pt x="219964" y="20701"/>
                  </a:lnTo>
                  <a:lnTo>
                    <a:pt x="299783" y="26682"/>
                  </a:lnTo>
                  <a:lnTo>
                    <a:pt x="362432" y="41313"/>
                  </a:lnTo>
                  <a:lnTo>
                    <a:pt x="403529" y="59715"/>
                  </a:lnTo>
                  <a:lnTo>
                    <a:pt x="418719" y="76962"/>
                  </a:lnTo>
                  <a:lnTo>
                    <a:pt x="418719" y="46812"/>
                  </a:lnTo>
                  <a:lnTo>
                    <a:pt x="362788" y="20701"/>
                  </a:lnTo>
                  <a:lnTo>
                    <a:pt x="283552" y="3683"/>
                  </a:lnTo>
                  <a:lnTo>
                    <a:pt x="220853" y="0"/>
                  </a:lnTo>
                  <a:lnTo>
                    <a:pt x="158026" y="3683"/>
                  </a:lnTo>
                  <a:lnTo>
                    <a:pt x="98488" y="14147"/>
                  </a:lnTo>
                  <a:lnTo>
                    <a:pt x="48348" y="30543"/>
                  </a:lnTo>
                  <a:lnTo>
                    <a:pt x="13779" y="51981"/>
                  </a:lnTo>
                  <a:lnTo>
                    <a:pt x="1866" y="75653"/>
                  </a:lnTo>
                  <a:lnTo>
                    <a:pt x="0" y="78486"/>
                  </a:lnTo>
                  <a:lnTo>
                    <a:pt x="889" y="82931"/>
                  </a:lnTo>
                  <a:lnTo>
                    <a:pt x="889" y="84455"/>
                  </a:lnTo>
                  <a:lnTo>
                    <a:pt x="1231" y="84912"/>
                  </a:lnTo>
                  <a:lnTo>
                    <a:pt x="48006" y="431038"/>
                  </a:lnTo>
                  <a:lnTo>
                    <a:pt x="109689" y="473646"/>
                  </a:lnTo>
                  <a:lnTo>
                    <a:pt x="165404" y="483196"/>
                  </a:lnTo>
                  <a:lnTo>
                    <a:pt x="219964" y="486156"/>
                  </a:lnTo>
                  <a:lnTo>
                    <a:pt x="246024" y="485559"/>
                  </a:lnTo>
                  <a:lnTo>
                    <a:pt x="297776" y="480174"/>
                  </a:lnTo>
                  <a:lnTo>
                    <a:pt x="339610" y="471106"/>
                  </a:lnTo>
                  <a:lnTo>
                    <a:pt x="354876" y="465963"/>
                  </a:lnTo>
                  <a:lnTo>
                    <a:pt x="355600" y="465709"/>
                  </a:lnTo>
                  <a:lnTo>
                    <a:pt x="389585" y="440867"/>
                  </a:lnTo>
                  <a:lnTo>
                    <a:pt x="435622" y="112776"/>
                  </a:lnTo>
                  <a:lnTo>
                    <a:pt x="439547" y="84201"/>
                  </a:lnTo>
                  <a:lnTo>
                    <a:pt x="440690" y="7848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09315" y="3521963"/>
              <a:ext cx="270509" cy="113537"/>
            </a:xfrm>
            <a:prstGeom prst="rect">
              <a:avLst/>
            </a:prstGeom>
          </p:spPr>
        </p:pic>
      </p:grpSp>
      <p:grpSp>
        <p:nvGrpSpPr>
          <p:cNvPr id="48" name="object 48" descr=""/>
          <p:cNvGrpSpPr/>
          <p:nvPr/>
        </p:nvGrpSpPr>
        <p:grpSpPr>
          <a:xfrm>
            <a:off x="2711830" y="4960620"/>
            <a:ext cx="467995" cy="486409"/>
            <a:chOff x="2711830" y="4960620"/>
            <a:chExt cx="467995" cy="486409"/>
          </a:xfrm>
        </p:grpSpPr>
        <p:pic>
          <p:nvPicPr>
            <p:cNvPr id="49" name="object 49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19399" y="5289804"/>
              <a:ext cx="96012" cy="99059"/>
            </a:xfrm>
            <a:prstGeom prst="rect">
              <a:avLst/>
            </a:prstGeom>
          </p:spPr>
        </p:pic>
        <p:pic>
          <p:nvPicPr>
            <p:cNvPr id="50" name="object 5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53511" y="5242560"/>
              <a:ext cx="108204" cy="108203"/>
            </a:xfrm>
            <a:prstGeom prst="rect">
              <a:avLst/>
            </a:prstGeom>
          </p:spPr>
        </p:pic>
        <p:pic>
          <p:nvPicPr>
            <p:cNvPr id="51" name="object 51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88411" y="5149596"/>
              <a:ext cx="118363" cy="103632"/>
            </a:xfrm>
            <a:prstGeom prst="rect">
              <a:avLst/>
            </a:prstGeom>
          </p:spPr>
        </p:pic>
        <p:sp>
          <p:nvSpPr>
            <p:cNvPr id="52" name="object 52" descr=""/>
            <p:cNvSpPr/>
            <p:nvPr/>
          </p:nvSpPr>
          <p:spPr>
            <a:xfrm>
              <a:off x="2711831" y="4960619"/>
              <a:ext cx="440690" cy="486409"/>
            </a:xfrm>
            <a:custGeom>
              <a:avLst/>
              <a:gdLst/>
              <a:ahLst/>
              <a:cxnLst/>
              <a:rect l="l" t="t" r="r" b="b"/>
              <a:pathLst>
                <a:path w="440689" h="486410">
                  <a:moveTo>
                    <a:pt x="440690" y="76962"/>
                  </a:moveTo>
                  <a:lnTo>
                    <a:pt x="437007" y="71374"/>
                  </a:lnTo>
                  <a:lnTo>
                    <a:pt x="436651" y="71323"/>
                  </a:lnTo>
                  <a:lnTo>
                    <a:pt x="427012" y="51981"/>
                  </a:lnTo>
                  <a:lnTo>
                    <a:pt x="418719" y="46812"/>
                  </a:lnTo>
                  <a:lnTo>
                    <a:pt x="418719" y="76962"/>
                  </a:lnTo>
                  <a:lnTo>
                    <a:pt x="418719" y="78854"/>
                  </a:lnTo>
                  <a:lnTo>
                    <a:pt x="413766" y="83515"/>
                  </a:lnTo>
                  <a:lnTo>
                    <a:pt x="413766" y="111379"/>
                  </a:lnTo>
                  <a:lnTo>
                    <a:pt x="370967" y="429133"/>
                  </a:lnTo>
                  <a:lnTo>
                    <a:pt x="370967" y="430022"/>
                  </a:lnTo>
                  <a:lnTo>
                    <a:pt x="369989" y="432320"/>
                  </a:lnTo>
                  <a:lnTo>
                    <a:pt x="333019" y="451510"/>
                  </a:lnTo>
                  <a:lnTo>
                    <a:pt x="293839" y="460197"/>
                  </a:lnTo>
                  <a:lnTo>
                    <a:pt x="244424" y="465391"/>
                  </a:lnTo>
                  <a:lnTo>
                    <a:pt x="219583" y="465963"/>
                  </a:lnTo>
                  <a:lnTo>
                    <a:pt x="156921" y="462153"/>
                  </a:lnTo>
                  <a:lnTo>
                    <a:pt x="109220" y="452818"/>
                  </a:lnTo>
                  <a:lnTo>
                    <a:pt x="78841" y="441210"/>
                  </a:lnTo>
                  <a:lnTo>
                    <a:pt x="68199" y="430530"/>
                  </a:lnTo>
                  <a:lnTo>
                    <a:pt x="68199" y="429133"/>
                  </a:lnTo>
                  <a:lnTo>
                    <a:pt x="25781" y="110871"/>
                  </a:lnTo>
                  <a:lnTo>
                    <a:pt x="32143" y="113614"/>
                  </a:lnTo>
                  <a:lnTo>
                    <a:pt x="54419" y="124548"/>
                  </a:lnTo>
                  <a:lnTo>
                    <a:pt x="62445" y="126644"/>
                  </a:lnTo>
                  <a:lnTo>
                    <a:pt x="63157" y="126834"/>
                  </a:lnTo>
                  <a:lnTo>
                    <a:pt x="103593" y="137375"/>
                  </a:lnTo>
                  <a:lnTo>
                    <a:pt x="109804" y="138239"/>
                  </a:lnTo>
                  <a:lnTo>
                    <a:pt x="109956" y="138264"/>
                  </a:lnTo>
                  <a:lnTo>
                    <a:pt x="113195" y="138696"/>
                  </a:lnTo>
                  <a:lnTo>
                    <a:pt x="160566" y="145199"/>
                  </a:lnTo>
                  <a:lnTo>
                    <a:pt x="163080" y="145313"/>
                  </a:lnTo>
                  <a:lnTo>
                    <a:pt x="163779" y="145402"/>
                  </a:lnTo>
                  <a:lnTo>
                    <a:pt x="219583" y="147828"/>
                  </a:lnTo>
                  <a:lnTo>
                    <a:pt x="219773" y="147828"/>
                  </a:lnTo>
                  <a:lnTo>
                    <a:pt x="219964" y="147828"/>
                  </a:lnTo>
                  <a:lnTo>
                    <a:pt x="226542" y="147548"/>
                  </a:lnTo>
                  <a:lnTo>
                    <a:pt x="275424" y="145491"/>
                  </a:lnTo>
                  <a:lnTo>
                    <a:pt x="276821" y="145313"/>
                  </a:lnTo>
                  <a:lnTo>
                    <a:pt x="279349" y="145199"/>
                  </a:lnTo>
                  <a:lnTo>
                    <a:pt x="303796" y="141846"/>
                  </a:lnTo>
                  <a:lnTo>
                    <a:pt x="329336" y="138557"/>
                  </a:lnTo>
                  <a:lnTo>
                    <a:pt x="331495" y="138049"/>
                  </a:lnTo>
                  <a:lnTo>
                    <a:pt x="336321" y="137375"/>
                  </a:lnTo>
                  <a:lnTo>
                    <a:pt x="359410" y="131356"/>
                  </a:lnTo>
                  <a:lnTo>
                    <a:pt x="376923" y="127152"/>
                  </a:lnTo>
                  <a:lnTo>
                    <a:pt x="378155" y="126619"/>
                  </a:lnTo>
                  <a:lnTo>
                    <a:pt x="379082" y="126225"/>
                  </a:lnTo>
                  <a:lnTo>
                    <a:pt x="385521" y="124548"/>
                  </a:lnTo>
                  <a:lnTo>
                    <a:pt x="402767" y="116090"/>
                  </a:lnTo>
                  <a:lnTo>
                    <a:pt x="413766" y="111379"/>
                  </a:lnTo>
                  <a:lnTo>
                    <a:pt x="413766" y="83515"/>
                  </a:lnTo>
                  <a:lnTo>
                    <a:pt x="401967" y="94589"/>
                  </a:lnTo>
                  <a:lnTo>
                    <a:pt x="360984" y="110147"/>
                  </a:lnTo>
                  <a:lnTo>
                    <a:pt x="299339" y="121945"/>
                  </a:lnTo>
                  <a:lnTo>
                    <a:pt x="220345" y="126619"/>
                  </a:lnTo>
                  <a:lnTo>
                    <a:pt x="141389" y="121945"/>
                  </a:lnTo>
                  <a:lnTo>
                    <a:pt x="83553" y="110871"/>
                  </a:lnTo>
                  <a:lnTo>
                    <a:pt x="79730" y="110147"/>
                  </a:lnTo>
                  <a:lnTo>
                    <a:pt x="38722" y="94589"/>
                  </a:lnTo>
                  <a:lnTo>
                    <a:pt x="21717" y="78613"/>
                  </a:lnTo>
                  <a:lnTo>
                    <a:pt x="21323" y="76415"/>
                  </a:lnTo>
                  <a:lnTo>
                    <a:pt x="36220" y="59715"/>
                  </a:lnTo>
                  <a:lnTo>
                    <a:pt x="77431" y="41313"/>
                  </a:lnTo>
                  <a:lnTo>
                    <a:pt x="140119" y="26682"/>
                  </a:lnTo>
                  <a:lnTo>
                    <a:pt x="219964" y="20701"/>
                  </a:lnTo>
                  <a:lnTo>
                    <a:pt x="299783" y="26682"/>
                  </a:lnTo>
                  <a:lnTo>
                    <a:pt x="362432" y="41313"/>
                  </a:lnTo>
                  <a:lnTo>
                    <a:pt x="403529" y="59715"/>
                  </a:lnTo>
                  <a:lnTo>
                    <a:pt x="418719" y="76962"/>
                  </a:lnTo>
                  <a:lnTo>
                    <a:pt x="418719" y="46812"/>
                  </a:lnTo>
                  <a:lnTo>
                    <a:pt x="362788" y="20701"/>
                  </a:lnTo>
                  <a:lnTo>
                    <a:pt x="283552" y="3683"/>
                  </a:lnTo>
                  <a:lnTo>
                    <a:pt x="220853" y="0"/>
                  </a:lnTo>
                  <a:lnTo>
                    <a:pt x="158026" y="3683"/>
                  </a:lnTo>
                  <a:lnTo>
                    <a:pt x="98488" y="14147"/>
                  </a:lnTo>
                  <a:lnTo>
                    <a:pt x="48348" y="30543"/>
                  </a:lnTo>
                  <a:lnTo>
                    <a:pt x="13779" y="51981"/>
                  </a:lnTo>
                  <a:lnTo>
                    <a:pt x="4051" y="71310"/>
                  </a:lnTo>
                  <a:lnTo>
                    <a:pt x="3683" y="71374"/>
                  </a:lnTo>
                  <a:lnTo>
                    <a:pt x="0" y="76962"/>
                  </a:lnTo>
                  <a:lnTo>
                    <a:pt x="889" y="81407"/>
                  </a:lnTo>
                  <a:lnTo>
                    <a:pt x="889" y="84455"/>
                  </a:lnTo>
                  <a:lnTo>
                    <a:pt x="1473" y="85229"/>
                  </a:lnTo>
                  <a:lnTo>
                    <a:pt x="48006" y="430784"/>
                  </a:lnTo>
                  <a:lnTo>
                    <a:pt x="66116" y="456476"/>
                  </a:lnTo>
                  <a:lnTo>
                    <a:pt x="109689" y="473621"/>
                  </a:lnTo>
                  <a:lnTo>
                    <a:pt x="165404" y="483184"/>
                  </a:lnTo>
                  <a:lnTo>
                    <a:pt x="219964" y="486156"/>
                  </a:lnTo>
                  <a:lnTo>
                    <a:pt x="246024" y="485559"/>
                  </a:lnTo>
                  <a:lnTo>
                    <a:pt x="297776" y="480174"/>
                  </a:lnTo>
                  <a:lnTo>
                    <a:pt x="339610" y="471093"/>
                  </a:lnTo>
                  <a:lnTo>
                    <a:pt x="354545" y="465963"/>
                  </a:lnTo>
                  <a:lnTo>
                    <a:pt x="355600" y="465582"/>
                  </a:lnTo>
                  <a:lnTo>
                    <a:pt x="389585" y="440690"/>
                  </a:lnTo>
                  <a:lnTo>
                    <a:pt x="435610" y="111379"/>
                  </a:lnTo>
                  <a:lnTo>
                    <a:pt x="439547" y="82677"/>
                  </a:lnTo>
                  <a:lnTo>
                    <a:pt x="440690" y="769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09315" y="5137404"/>
              <a:ext cx="270509" cy="115061"/>
            </a:xfrm>
            <a:prstGeom prst="rect">
              <a:avLst/>
            </a:prstGeom>
          </p:spPr>
        </p:pic>
      </p:grpSp>
      <p:sp>
        <p:nvSpPr>
          <p:cNvPr id="54" name="object 5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2022,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 spc="5"/>
              <a:t> </a:t>
            </a:r>
            <a:r>
              <a:rPr dirty="0" spc="-25"/>
              <a:t>affiliates.</a:t>
            </a:r>
            <a:r>
              <a:rPr dirty="0" spc="-10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2726182"/>
            <a:ext cx="569468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90"/>
              <a:t>Amazon</a:t>
            </a:r>
            <a:r>
              <a:rPr dirty="0" sz="4800" spc="-465"/>
              <a:t> </a:t>
            </a:r>
            <a:r>
              <a:rPr dirty="0" sz="4800" spc="135"/>
              <a:t>SageMaker</a:t>
            </a:r>
            <a:endParaRPr sz="4800"/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2022,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 spc="5"/>
              <a:t> </a:t>
            </a:r>
            <a:r>
              <a:rPr dirty="0" spc="-25"/>
              <a:t>affiliates.</a:t>
            </a:r>
            <a:r>
              <a:rPr dirty="0" spc="-10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595756" y="1048385"/>
            <a:ext cx="11002010" cy="5064760"/>
            <a:chOff x="595756" y="1048385"/>
            <a:chExt cx="11002010" cy="5064760"/>
          </a:xfrm>
        </p:grpSpPr>
        <p:sp>
          <p:nvSpPr>
            <p:cNvPr id="3" name="object 3" descr=""/>
            <p:cNvSpPr/>
            <p:nvPr/>
          </p:nvSpPr>
          <p:spPr>
            <a:xfrm>
              <a:off x="610361" y="1062990"/>
              <a:ext cx="10972800" cy="5035550"/>
            </a:xfrm>
            <a:custGeom>
              <a:avLst/>
              <a:gdLst/>
              <a:ahLst/>
              <a:cxnLst/>
              <a:rect l="l" t="t" r="r" b="b"/>
              <a:pathLst>
                <a:path w="10972800" h="5035550">
                  <a:moveTo>
                    <a:pt x="10972800" y="0"/>
                  </a:moveTo>
                  <a:lnTo>
                    <a:pt x="0" y="0"/>
                  </a:lnTo>
                  <a:lnTo>
                    <a:pt x="0" y="5035296"/>
                  </a:lnTo>
                  <a:lnTo>
                    <a:pt x="10972800" y="5035296"/>
                  </a:lnTo>
                  <a:lnTo>
                    <a:pt x="10972800" y="0"/>
                  </a:lnTo>
                  <a:close/>
                </a:path>
              </a:pathLst>
            </a:custGeom>
            <a:solidFill>
              <a:srgbClr val="0000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610361" y="1062990"/>
              <a:ext cx="10972800" cy="5035550"/>
            </a:xfrm>
            <a:custGeom>
              <a:avLst/>
              <a:gdLst/>
              <a:ahLst/>
              <a:cxnLst/>
              <a:rect l="l" t="t" r="r" b="b"/>
              <a:pathLst>
                <a:path w="10972800" h="5035550">
                  <a:moveTo>
                    <a:pt x="0" y="5035296"/>
                  </a:moveTo>
                  <a:lnTo>
                    <a:pt x="10972800" y="5035296"/>
                  </a:lnTo>
                  <a:lnTo>
                    <a:pt x="10972800" y="0"/>
                  </a:lnTo>
                  <a:lnTo>
                    <a:pt x="0" y="0"/>
                  </a:lnTo>
                  <a:lnTo>
                    <a:pt x="0" y="5035296"/>
                  </a:lnTo>
                  <a:close/>
                </a:path>
              </a:pathLst>
            </a:custGeom>
            <a:ln w="28956">
              <a:solidFill>
                <a:srgbClr val="DB2BB6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65"/>
              <a:t>Amazon</a:t>
            </a:r>
            <a:r>
              <a:rPr dirty="0" spc="-400"/>
              <a:t> </a:t>
            </a:r>
            <a:r>
              <a:rPr dirty="0" spc="105"/>
              <a:t>SageMaker</a:t>
            </a:r>
            <a:r>
              <a:rPr dirty="0" spc="-409"/>
              <a:t> </a:t>
            </a:r>
            <a:r>
              <a:rPr dirty="0" spc="-10"/>
              <a:t>overview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828547" y="1212850"/>
            <a:ext cx="6877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0D9F91"/>
                </a:solidFill>
                <a:latin typeface="Trebuchet MS"/>
                <a:cs typeface="Trebuchet MS"/>
              </a:rPr>
              <a:t>PREPARE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28547" y="1680717"/>
            <a:ext cx="2326005" cy="226949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 marR="132080">
              <a:lnSpc>
                <a:spcPct val="90100"/>
              </a:lnSpc>
              <a:spcBef>
                <a:spcPts val="240"/>
              </a:spcBef>
            </a:pPr>
            <a:r>
              <a:rPr dirty="0" sz="1200" b="1">
                <a:solidFill>
                  <a:srgbClr val="FFFFFF"/>
                </a:solidFill>
                <a:latin typeface="Trebuchet MS"/>
                <a:cs typeface="Trebuchet MS"/>
              </a:rPr>
              <a:t>SageMaker</a:t>
            </a:r>
            <a:r>
              <a:rPr dirty="0" sz="1200" spc="10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FFFFFF"/>
                </a:solidFill>
                <a:latin typeface="Trebuchet MS"/>
                <a:cs typeface="Trebuchet MS"/>
              </a:rPr>
              <a:t>Ground</a:t>
            </a:r>
            <a:r>
              <a:rPr dirty="0" sz="1200" spc="1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0" b="1">
                <a:solidFill>
                  <a:srgbClr val="FFFFFF"/>
                </a:solidFill>
                <a:latin typeface="Trebuchet MS"/>
                <a:cs typeface="Trebuchet MS"/>
              </a:rPr>
              <a:t>Truth</a:t>
            </a:r>
            <a:r>
              <a:rPr dirty="0" sz="120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A6A6A6"/>
                </a:solidFill>
                <a:latin typeface="Trebuchet MS"/>
                <a:cs typeface="Trebuchet MS"/>
              </a:rPr>
              <a:t>Label</a:t>
            </a:r>
            <a:r>
              <a:rPr dirty="0" sz="1200" spc="5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A6A6A6"/>
                </a:solidFill>
                <a:latin typeface="Trebuchet MS"/>
                <a:cs typeface="Trebuchet MS"/>
              </a:rPr>
              <a:t>training</a:t>
            </a:r>
            <a:r>
              <a:rPr dirty="0" sz="1200" spc="-3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A6A6A6"/>
                </a:solidFill>
                <a:latin typeface="Trebuchet MS"/>
                <a:cs typeface="Trebuchet MS"/>
              </a:rPr>
              <a:t>data</a:t>
            </a:r>
            <a:r>
              <a:rPr dirty="0" sz="1200" spc="1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A6A6A6"/>
                </a:solidFill>
                <a:latin typeface="Trebuchet MS"/>
                <a:cs typeface="Trebuchet MS"/>
              </a:rPr>
              <a:t>for</a:t>
            </a:r>
            <a:r>
              <a:rPr dirty="0" sz="1200" spc="15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A6A6A6"/>
                </a:solidFill>
                <a:latin typeface="Trebuchet MS"/>
                <a:cs typeface="Trebuchet MS"/>
              </a:rPr>
              <a:t>machine learning</a:t>
            </a:r>
            <a:endParaRPr sz="1200">
              <a:latin typeface="Trebuchet MS"/>
              <a:cs typeface="Trebuchet MS"/>
            </a:endParaRPr>
          </a:p>
          <a:p>
            <a:pPr marL="12700" marR="112395">
              <a:lnSpc>
                <a:spcPts val="1300"/>
              </a:lnSpc>
              <a:spcBef>
                <a:spcPts val="1095"/>
              </a:spcBef>
            </a:pPr>
            <a:r>
              <a:rPr dirty="0" sz="1200" b="1">
                <a:solidFill>
                  <a:srgbClr val="FFFFFF"/>
                </a:solidFill>
                <a:latin typeface="Trebuchet MS"/>
                <a:cs typeface="Trebuchet MS"/>
              </a:rPr>
              <a:t>SageMaker</a:t>
            </a:r>
            <a:r>
              <a:rPr dirty="0" sz="1200" spc="10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114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Trebuchet MS"/>
                <a:cs typeface="Trebuchet MS"/>
              </a:rPr>
              <a:t>Wrangler </a:t>
            </a:r>
            <a:r>
              <a:rPr dirty="0" sz="1200">
                <a:solidFill>
                  <a:srgbClr val="A6A6A6"/>
                </a:solidFill>
                <a:latin typeface="Trebuchet MS"/>
                <a:cs typeface="Trebuchet MS"/>
              </a:rPr>
              <a:t>Aggregate</a:t>
            </a:r>
            <a:r>
              <a:rPr dirty="0" sz="1200" spc="8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A6A6A6"/>
                </a:solidFill>
                <a:latin typeface="Trebuchet MS"/>
                <a:cs typeface="Trebuchet MS"/>
              </a:rPr>
              <a:t>and</a:t>
            </a:r>
            <a:r>
              <a:rPr dirty="0" sz="1200" spc="45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A6A6A6"/>
                </a:solidFill>
                <a:latin typeface="Trebuchet MS"/>
                <a:cs typeface="Trebuchet MS"/>
              </a:rPr>
              <a:t>prepare</a:t>
            </a:r>
            <a:r>
              <a:rPr dirty="0" sz="1200" spc="7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A6A6A6"/>
                </a:solidFill>
                <a:latin typeface="Trebuchet MS"/>
                <a:cs typeface="Trebuchet MS"/>
              </a:rPr>
              <a:t>data</a:t>
            </a:r>
            <a:r>
              <a:rPr dirty="0" sz="1200" spc="6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A6A6A6"/>
                </a:solidFill>
                <a:latin typeface="Trebuchet MS"/>
                <a:cs typeface="Trebuchet MS"/>
              </a:rPr>
              <a:t>for </a:t>
            </a:r>
            <a:r>
              <a:rPr dirty="0" sz="1200">
                <a:solidFill>
                  <a:srgbClr val="A6A6A6"/>
                </a:solidFill>
                <a:latin typeface="Trebuchet MS"/>
                <a:cs typeface="Trebuchet MS"/>
              </a:rPr>
              <a:t>machine</a:t>
            </a:r>
            <a:r>
              <a:rPr dirty="0" sz="1200" spc="-5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A6A6A6"/>
                </a:solidFill>
                <a:latin typeface="Trebuchet MS"/>
                <a:cs typeface="Trebuchet MS"/>
              </a:rPr>
              <a:t>learning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ts val="1370"/>
              </a:lnSpc>
              <a:spcBef>
                <a:spcPts val="919"/>
              </a:spcBef>
            </a:pPr>
            <a:r>
              <a:rPr dirty="0" sz="1200" b="1">
                <a:solidFill>
                  <a:srgbClr val="FFFFFF"/>
                </a:solidFill>
                <a:latin typeface="Trebuchet MS"/>
                <a:cs typeface="Trebuchet MS"/>
              </a:rPr>
              <a:t>SageMaker</a:t>
            </a:r>
            <a:r>
              <a:rPr dirty="0" sz="1200" spc="1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Trebuchet MS"/>
                <a:cs typeface="Trebuchet MS"/>
              </a:rPr>
              <a:t>Processing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ts val="1370"/>
              </a:lnSpc>
            </a:pPr>
            <a:r>
              <a:rPr dirty="0" sz="1200">
                <a:solidFill>
                  <a:srgbClr val="A6A6A6"/>
                </a:solidFill>
                <a:latin typeface="Trebuchet MS"/>
                <a:cs typeface="Trebuchet MS"/>
              </a:rPr>
              <a:t>Built-in</a:t>
            </a:r>
            <a:r>
              <a:rPr dirty="0" sz="1200" spc="-65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A6A6A6"/>
                </a:solidFill>
                <a:latin typeface="Trebuchet MS"/>
                <a:cs typeface="Trebuchet MS"/>
              </a:rPr>
              <a:t>Python, </a:t>
            </a:r>
            <a:r>
              <a:rPr dirty="0" sz="1200" spc="60">
                <a:solidFill>
                  <a:srgbClr val="A6A6A6"/>
                </a:solidFill>
                <a:latin typeface="Trebuchet MS"/>
                <a:cs typeface="Trebuchet MS"/>
              </a:rPr>
              <a:t>BYO</a:t>
            </a:r>
            <a:r>
              <a:rPr dirty="0" sz="1200" spc="5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A6A6A6"/>
                </a:solidFill>
                <a:latin typeface="Trebuchet MS"/>
                <a:cs typeface="Trebuchet MS"/>
              </a:rPr>
              <a:t>R/Spark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ts val="1370"/>
              </a:lnSpc>
              <a:spcBef>
                <a:spcPts val="950"/>
              </a:spcBef>
            </a:pPr>
            <a:r>
              <a:rPr dirty="0" sz="1200" b="1">
                <a:solidFill>
                  <a:srgbClr val="FFFFFF"/>
                </a:solidFill>
                <a:latin typeface="Trebuchet MS"/>
                <a:cs typeface="Trebuchet MS"/>
              </a:rPr>
              <a:t>SageMaker</a:t>
            </a:r>
            <a:r>
              <a:rPr dirty="0" sz="1200" spc="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5" b="1">
                <a:solidFill>
                  <a:srgbClr val="FFFFFF"/>
                </a:solidFill>
                <a:latin typeface="Trebuchet MS"/>
                <a:cs typeface="Trebuchet MS"/>
              </a:rPr>
              <a:t>Feature</a:t>
            </a:r>
            <a:r>
              <a:rPr dirty="0" sz="1200" spc="9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0" b="1">
                <a:solidFill>
                  <a:srgbClr val="FFFFFF"/>
                </a:solidFill>
                <a:latin typeface="Trebuchet MS"/>
                <a:cs typeface="Trebuchet MS"/>
              </a:rPr>
              <a:t>Store</a:t>
            </a:r>
            <a:endParaRPr sz="1200">
              <a:latin typeface="Trebuchet MS"/>
              <a:cs typeface="Trebuchet MS"/>
            </a:endParaRPr>
          </a:p>
          <a:p>
            <a:pPr marL="12700" marR="5080">
              <a:lnSpc>
                <a:spcPts val="1300"/>
              </a:lnSpc>
              <a:spcBef>
                <a:spcPts val="90"/>
              </a:spcBef>
            </a:pPr>
            <a:r>
              <a:rPr dirty="0" sz="1200">
                <a:solidFill>
                  <a:srgbClr val="A6A6A6"/>
                </a:solidFill>
                <a:latin typeface="Trebuchet MS"/>
                <a:cs typeface="Trebuchet MS"/>
              </a:rPr>
              <a:t>Store,</a:t>
            </a:r>
            <a:r>
              <a:rPr dirty="0" sz="1200" spc="-2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A6A6A6"/>
                </a:solidFill>
                <a:latin typeface="Trebuchet MS"/>
                <a:cs typeface="Trebuchet MS"/>
              </a:rPr>
              <a:t>update,</a:t>
            </a:r>
            <a:r>
              <a:rPr dirty="0" sz="1200" spc="-35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dirty="0" sz="1200" spc="-30">
                <a:solidFill>
                  <a:srgbClr val="A6A6A6"/>
                </a:solidFill>
                <a:latin typeface="Trebuchet MS"/>
                <a:cs typeface="Trebuchet MS"/>
              </a:rPr>
              <a:t>retrieve, </a:t>
            </a:r>
            <a:r>
              <a:rPr dirty="0" sz="1200">
                <a:solidFill>
                  <a:srgbClr val="A6A6A6"/>
                </a:solidFill>
                <a:latin typeface="Trebuchet MS"/>
                <a:cs typeface="Trebuchet MS"/>
              </a:rPr>
              <a:t>and</a:t>
            </a:r>
            <a:r>
              <a:rPr dirty="0" sz="1200" spc="-4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A6A6A6"/>
                </a:solidFill>
                <a:latin typeface="Trebuchet MS"/>
                <a:cs typeface="Trebuchet MS"/>
              </a:rPr>
              <a:t>share </a:t>
            </a:r>
            <a:r>
              <a:rPr dirty="0" sz="1200" spc="-10">
                <a:solidFill>
                  <a:srgbClr val="A6A6A6"/>
                </a:solidFill>
                <a:latin typeface="Trebuchet MS"/>
                <a:cs typeface="Trebuchet MS"/>
              </a:rPr>
              <a:t>features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534536" y="1217421"/>
            <a:ext cx="2284095" cy="36976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0D9F91"/>
                </a:solidFill>
                <a:latin typeface="Trebuchet MS"/>
                <a:cs typeface="Trebuchet MS"/>
              </a:rPr>
              <a:t>BUILD</a:t>
            </a:r>
            <a:endParaRPr sz="1200">
              <a:latin typeface="Trebuchet MS"/>
              <a:cs typeface="Trebuchet MS"/>
            </a:endParaRPr>
          </a:p>
          <a:p>
            <a:pPr algn="just" marL="12700" marR="153035">
              <a:lnSpc>
                <a:spcPts val="1300"/>
              </a:lnSpc>
              <a:spcBef>
                <a:spcPts val="1105"/>
              </a:spcBef>
            </a:pPr>
            <a:r>
              <a:rPr dirty="0" sz="1200" b="1">
                <a:solidFill>
                  <a:srgbClr val="FFFFFF"/>
                </a:solidFill>
                <a:latin typeface="Trebuchet MS"/>
                <a:cs typeface="Trebuchet MS"/>
              </a:rPr>
              <a:t>SageMaker</a:t>
            </a:r>
            <a:r>
              <a:rPr dirty="0" sz="1200" spc="11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FFFFFF"/>
                </a:solidFill>
                <a:latin typeface="Trebuchet MS"/>
                <a:cs typeface="Trebuchet MS"/>
              </a:rPr>
              <a:t>Studio</a:t>
            </a:r>
            <a:r>
              <a:rPr dirty="0" sz="1200" spc="1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Trebuchet MS"/>
                <a:cs typeface="Trebuchet MS"/>
              </a:rPr>
              <a:t>notebooks </a:t>
            </a:r>
            <a:r>
              <a:rPr dirty="0" sz="1200">
                <a:solidFill>
                  <a:srgbClr val="A6A6A6"/>
                </a:solidFill>
                <a:latin typeface="Trebuchet MS"/>
                <a:cs typeface="Trebuchet MS"/>
              </a:rPr>
              <a:t>Jupyter</a:t>
            </a:r>
            <a:r>
              <a:rPr dirty="0" sz="1200" spc="4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A6A6A6"/>
                </a:solidFill>
                <a:latin typeface="Trebuchet MS"/>
                <a:cs typeface="Trebuchet MS"/>
              </a:rPr>
              <a:t>notebooks</a:t>
            </a:r>
            <a:r>
              <a:rPr dirty="0" sz="1200" spc="4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A6A6A6"/>
                </a:solidFill>
                <a:latin typeface="Trebuchet MS"/>
                <a:cs typeface="Trebuchet MS"/>
              </a:rPr>
              <a:t>with</a:t>
            </a:r>
            <a:r>
              <a:rPr dirty="0" sz="1200" spc="15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A6A6A6"/>
                </a:solidFill>
                <a:latin typeface="Trebuchet MS"/>
                <a:cs typeface="Trebuchet MS"/>
              </a:rPr>
              <a:t>elastic </a:t>
            </a:r>
            <a:r>
              <a:rPr dirty="0" sz="1200">
                <a:solidFill>
                  <a:srgbClr val="A6A6A6"/>
                </a:solidFill>
                <a:latin typeface="Trebuchet MS"/>
                <a:cs typeface="Trebuchet MS"/>
              </a:rPr>
              <a:t>compute</a:t>
            </a:r>
            <a:r>
              <a:rPr dirty="0" sz="1200" spc="5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A6A6A6"/>
                </a:solidFill>
                <a:latin typeface="Trebuchet MS"/>
                <a:cs typeface="Trebuchet MS"/>
              </a:rPr>
              <a:t>and</a:t>
            </a:r>
            <a:r>
              <a:rPr dirty="0" sz="1200" spc="5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A6A6A6"/>
                </a:solidFill>
                <a:latin typeface="Trebuchet MS"/>
                <a:cs typeface="Trebuchet MS"/>
              </a:rPr>
              <a:t>sharing</a:t>
            </a:r>
            <a:endParaRPr sz="1200">
              <a:latin typeface="Trebuchet MS"/>
              <a:cs typeface="Trebuchet MS"/>
            </a:endParaRPr>
          </a:p>
          <a:p>
            <a:pPr marL="12700" marR="232410">
              <a:lnSpc>
                <a:spcPts val="1300"/>
              </a:lnSpc>
              <a:spcBef>
                <a:spcPts val="1070"/>
              </a:spcBef>
            </a:pPr>
            <a:r>
              <a:rPr dirty="0" sz="1200" b="1">
                <a:solidFill>
                  <a:srgbClr val="FFFFFF"/>
                </a:solidFill>
                <a:latin typeface="Trebuchet MS"/>
                <a:cs typeface="Trebuchet MS"/>
              </a:rPr>
              <a:t>Built-in</a:t>
            </a:r>
            <a:r>
              <a:rPr dirty="0" sz="1200" spc="15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200" spc="1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FFFFFF"/>
                </a:solidFill>
                <a:latin typeface="Trebuchet MS"/>
                <a:cs typeface="Trebuchet MS"/>
              </a:rPr>
              <a:t>bring-your-</a:t>
            </a:r>
            <a:r>
              <a:rPr dirty="0" sz="1200" spc="-25" b="1">
                <a:solidFill>
                  <a:srgbClr val="FFFFFF"/>
                </a:solidFill>
                <a:latin typeface="Trebuchet MS"/>
                <a:cs typeface="Trebuchet MS"/>
              </a:rPr>
              <a:t>own </a:t>
            </a:r>
            <a:r>
              <a:rPr dirty="0" sz="1200" spc="-10" b="1">
                <a:solidFill>
                  <a:srgbClr val="FFFFFF"/>
                </a:solidFill>
                <a:latin typeface="Trebuchet MS"/>
                <a:cs typeface="Trebuchet MS"/>
              </a:rPr>
              <a:t>algorithms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ts val="1200"/>
              </a:lnSpc>
            </a:pPr>
            <a:r>
              <a:rPr dirty="0" sz="1200">
                <a:solidFill>
                  <a:srgbClr val="A6A6A6"/>
                </a:solidFill>
                <a:latin typeface="Trebuchet MS"/>
                <a:cs typeface="Trebuchet MS"/>
              </a:rPr>
              <a:t>Dozens</a:t>
            </a:r>
            <a:r>
              <a:rPr dirty="0" sz="1200" spc="35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A6A6A6"/>
                </a:solidFill>
                <a:latin typeface="Trebuchet MS"/>
                <a:cs typeface="Trebuchet MS"/>
              </a:rPr>
              <a:t>of</a:t>
            </a:r>
            <a:r>
              <a:rPr dirty="0" sz="1200" spc="65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A6A6A6"/>
                </a:solidFill>
                <a:latin typeface="Trebuchet MS"/>
                <a:cs typeface="Trebuchet MS"/>
              </a:rPr>
              <a:t>optimized</a:t>
            </a:r>
            <a:r>
              <a:rPr dirty="0" sz="1200" spc="55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A6A6A6"/>
                </a:solidFill>
                <a:latin typeface="Trebuchet MS"/>
                <a:cs typeface="Trebuchet MS"/>
              </a:rPr>
              <a:t>algorithms,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ts val="1370"/>
              </a:lnSpc>
            </a:pPr>
            <a:r>
              <a:rPr dirty="0" sz="1200">
                <a:solidFill>
                  <a:srgbClr val="A6A6A6"/>
                </a:solidFill>
                <a:latin typeface="Trebuchet MS"/>
                <a:cs typeface="Trebuchet MS"/>
              </a:rPr>
              <a:t>or</a:t>
            </a:r>
            <a:r>
              <a:rPr dirty="0" sz="1200" spc="35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A6A6A6"/>
                </a:solidFill>
                <a:latin typeface="Trebuchet MS"/>
                <a:cs typeface="Trebuchet MS"/>
              </a:rPr>
              <a:t>bring</a:t>
            </a:r>
            <a:r>
              <a:rPr dirty="0" sz="1200" spc="2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A6A6A6"/>
                </a:solidFill>
                <a:latin typeface="Trebuchet MS"/>
                <a:cs typeface="Trebuchet MS"/>
              </a:rPr>
              <a:t>your</a:t>
            </a:r>
            <a:r>
              <a:rPr dirty="0" sz="1200" spc="45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A6A6A6"/>
                </a:solidFill>
                <a:latin typeface="Trebuchet MS"/>
                <a:cs typeface="Trebuchet MS"/>
              </a:rPr>
              <a:t>own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ts val="1370"/>
              </a:lnSpc>
              <a:spcBef>
                <a:spcPts val="950"/>
              </a:spcBef>
            </a:pPr>
            <a:r>
              <a:rPr dirty="0" sz="1200" b="1">
                <a:solidFill>
                  <a:srgbClr val="FFFFFF"/>
                </a:solidFill>
                <a:latin typeface="Trebuchet MS"/>
                <a:cs typeface="Trebuchet MS"/>
              </a:rPr>
              <a:t>Local</a:t>
            </a:r>
            <a:r>
              <a:rPr dirty="0" sz="1200" spc="-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0" b="1">
                <a:solidFill>
                  <a:srgbClr val="FFFFFF"/>
                </a:solidFill>
                <a:latin typeface="Trebuchet MS"/>
                <a:cs typeface="Trebuchet MS"/>
              </a:rPr>
              <a:t>mode</a:t>
            </a:r>
            <a:endParaRPr sz="1200">
              <a:latin typeface="Trebuchet MS"/>
              <a:cs typeface="Trebuchet MS"/>
            </a:endParaRPr>
          </a:p>
          <a:p>
            <a:pPr marL="12700" marR="5080">
              <a:lnSpc>
                <a:spcPts val="1300"/>
              </a:lnSpc>
              <a:spcBef>
                <a:spcPts val="90"/>
              </a:spcBef>
            </a:pPr>
            <a:r>
              <a:rPr dirty="0" sz="1200">
                <a:solidFill>
                  <a:srgbClr val="A6A6A6"/>
                </a:solidFill>
                <a:latin typeface="Trebuchet MS"/>
                <a:cs typeface="Trebuchet MS"/>
              </a:rPr>
              <a:t>Test</a:t>
            </a:r>
            <a:r>
              <a:rPr dirty="0" sz="1200" spc="2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A6A6A6"/>
                </a:solidFill>
                <a:latin typeface="Trebuchet MS"/>
                <a:cs typeface="Trebuchet MS"/>
              </a:rPr>
              <a:t>and</a:t>
            </a:r>
            <a:r>
              <a:rPr dirty="0" sz="1200" spc="2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A6A6A6"/>
                </a:solidFill>
                <a:latin typeface="Trebuchet MS"/>
                <a:cs typeface="Trebuchet MS"/>
              </a:rPr>
              <a:t>prototype</a:t>
            </a:r>
            <a:r>
              <a:rPr dirty="0" sz="1200" spc="6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A6A6A6"/>
                </a:solidFill>
                <a:latin typeface="Trebuchet MS"/>
                <a:cs typeface="Trebuchet MS"/>
              </a:rPr>
              <a:t>on</a:t>
            </a:r>
            <a:r>
              <a:rPr dirty="0" sz="1200" spc="15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A6A6A6"/>
                </a:solidFill>
                <a:latin typeface="Trebuchet MS"/>
                <a:cs typeface="Trebuchet MS"/>
              </a:rPr>
              <a:t>your</a:t>
            </a:r>
            <a:r>
              <a:rPr dirty="0" sz="1200" spc="15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A6A6A6"/>
                </a:solidFill>
                <a:latin typeface="Trebuchet MS"/>
                <a:cs typeface="Trebuchet MS"/>
              </a:rPr>
              <a:t>local machine</a:t>
            </a:r>
            <a:endParaRPr sz="1200">
              <a:latin typeface="Trebuchet MS"/>
              <a:cs typeface="Trebuchet MS"/>
            </a:endParaRPr>
          </a:p>
          <a:p>
            <a:pPr marL="12700" marR="207010">
              <a:lnSpc>
                <a:spcPts val="1300"/>
              </a:lnSpc>
              <a:spcBef>
                <a:spcPts val="1085"/>
              </a:spcBef>
            </a:pPr>
            <a:r>
              <a:rPr dirty="0" sz="1200" b="1">
                <a:solidFill>
                  <a:srgbClr val="FFFFFF"/>
                </a:solidFill>
                <a:latin typeface="Trebuchet MS"/>
                <a:cs typeface="Trebuchet MS"/>
              </a:rPr>
              <a:t>SageMaker</a:t>
            </a:r>
            <a:r>
              <a:rPr dirty="0" sz="1200" spc="1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Trebuchet MS"/>
                <a:cs typeface="Trebuchet MS"/>
              </a:rPr>
              <a:t>Autopilot </a:t>
            </a:r>
            <a:r>
              <a:rPr dirty="0" sz="1200">
                <a:solidFill>
                  <a:srgbClr val="A6A6A6"/>
                </a:solidFill>
                <a:latin typeface="Trebuchet MS"/>
                <a:cs typeface="Trebuchet MS"/>
              </a:rPr>
              <a:t>Automatically</a:t>
            </a:r>
            <a:r>
              <a:rPr dirty="0" sz="1200" spc="-3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A6A6A6"/>
                </a:solidFill>
                <a:latin typeface="Trebuchet MS"/>
                <a:cs typeface="Trebuchet MS"/>
              </a:rPr>
              <a:t>create</a:t>
            </a:r>
            <a:r>
              <a:rPr dirty="0" sz="1200" spc="15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A6A6A6"/>
                </a:solidFill>
                <a:latin typeface="Trebuchet MS"/>
                <a:cs typeface="Trebuchet MS"/>
              </a:rPr>
              <a:t>machine </a:t>
            </a:r>
            <a:r>
              <a:rPr dirty="0" sz="1200">
                <a:solidFill>
                  <a:srgbClr val="A6A6A6"/>
                </a:solidFill>
                <a:latin typeface="Trebuchet MS"/>
                <a:cs typeface="Trebuchet MS"/>
              </a:rPr>
              <a:t>learning</a:t>
            </a:r>
            <a:r>
              <a:rPr dirty="0" sz="1200" spc="25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A6A6A6"/>
                </a:solidFill>
                <a:latin typeface="Trebuchet MS"/>
                <a:cs typeface="Trebuchet MS"/>
              </a:rPr>
              <a:t>models</a:t>
            </a:r>
            <a:r>
              <a:rPr dirty="0" sz="1200" spc="5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A6A6A6"/>
                </a:solidFill>
                <a:latin typeface="Trebuchet MS"/>
                <a:cs typeface="Trebuchet MS"/>
              </a:rPr>
              <a:t>with</a:t>
            </a:r>
            <a:r>
              <a:rPr dirty="0" sz="1200" spc="4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A6A6A6"/>
                </a:solidFill>
                <a:latin typeface="Trebuchet MS"/>
                <a:cs typeface="Trebuchet MS"/>
              </a:rPr>
              <a:t>full </a:t>
            </a:r>
            <a:r>
              <a:rPr dirty="0" sz="1200" spc="-10">
                <a:solidFill>
                  <a:srgbClr val="A6A6A6"/>
                </a:solidFill>
                <a:latin typeface="Trebuchet MS"/>
                <a:cs typeface="Trebuchet MS"/>
              </a:rPr>
              <a:t>visibility</a:t>
            </a:r>
            <a:endParaRPr sz="1200">
              <a:latin typeface="Trebuchet MS"/>
              <a:cs typeface="Trebuchet MS"/>
            </a:endParaRPr>
          </a:p>
          <a:p>
            <a:pPr marL="12700" marR="162560">
              <a:lnSpc>
                <a:spcPts val="1300"/>
              </a:lnSpc>
              <a:spcBef>
                <a:spcPts val="1065"/>
              </a:spcBef>
            </a:pPr>
            <a:r>
              <a:rPr dirty="0" sz="1200" b="1">
                <a:solidFill>
                  <a:srgbClr val="FFFFFF"/>
                </a:solidFill>
                <a:latin typeface="Trebuchet MS"/>
                <a:cs typeface="Trebuchet MS"/>
              </a:rPr>
              <a:t>SageMaker</a:t>
            </a:r>
            <a:r>
              <a:rPr dirty="0" sz="1200" spc="1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Trebuchet MS"/>
                <a:cs typeface="Trebuchet MS"/>
              </a:rPr>
              <a:t>JumpStart </a:t>
            </a:r>
            <a:r>
              <a:rPr dirty="0" sz="1200">
                <a:solidFill>
                  <a:srgbClr val="A6A6A6"/>
                </a:solidFill>
                <a:latin typeface="Trebuchet MS"/>
                <a:cs typeface="Trebuchet MS"/>
              </a:rPr>
              <a:t>Prebuilt solutions</a:t>
            </a:r>
            <a:r>
              <a:rPr dirty="0" sz="1200" spc="-15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A6A6A6"/>
                </a:solidFill>
                <a:latin typeface="Trebuchet MS"/>
                <a:cs typeface="Trebuchet MS"/>
              </a:rPr>
              <a:t>for</a:t>
            </a:r>
            <a:r>
              <a:rPr dirty="0" sz="1200" spc="25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A6A6A6"/>
                </a:solidFill>
                <a:latin typeface="Trebuchet MS"/>
                <a:cs typeface="Trebuchet MS"/>
              </a:rPr>
              <a:t>common </a:t>
            </a:r>
            <a:r>
              <a:rPr dirty="0" sz="1200">
                <a:solidFill>
                  <a:srgbClr val="A6A6A6"/>
                </a:solidFill>
                <a:latin typeface="Trebuchet MS"/>
                <a:cs typeface="Trebuchet MS"/>
              </a:rPr>
              <a:t>use</a:t>
            </a:r>
            <a:r>
              <a:rPr dirty="0" sz="1200" spc="-15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A6A6A6"/>
                </a:solidFill>
                <a:latin typeface="Trebuchet MS"/>
                <a:cs typeface="Trebuchet MS"/>
              </a:rPr>
              <a:t>cases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240526" y="1229105"/>
            <a:ext cx="2084705" cy="4000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0D9F91"/>
                </a:solidFill>
                <a:latin typeface="Trebuchet MS"/>
                <a:cs typeface="Trebuchet MS"/>
              </a:rPr>
              <a:t>TRAIN</a:t>
            </a:r>
            <a:r>
              <a:rPr dirty="0" sz="1200" spc="20" b="1">
                <a:solidFill>
                  <a:srgbClr val="0D9F91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0D9F91"/>
                </a:solidFill>
                <a:latin typeface="Trebuchet MS"/>
                <a:cs typeface="Trebuchet MS"/>
              </a:rPr>
              <a:t>&amp;</a:t>
            </a:r>
            <a:r>
              <a:rPr dirty="0" sz="1200" spc="35" b="1">
                <a:solidFill>
                  <a:srgbClr val="0D9F91"/>
                </a:solidFill>
                <a:latin typeface="Trebuchet MS"/>
                <a:cs typeface="Trebuchet MS"/>
              </a:rPr>
              <a:t> </a:t>
            </a:r>
            <a:r>
              <a:rPr dirty="0" sz="1200" spc="-20" b="1">
                <a:solidFill>
                  <a:srgbClr val="0D9F91"/>
                </a:solidFill>
                <a:latin typeface="Trebuchet MS"/>
                <a:cs typeface="Trebuchet MS"/>
              </a:rPr>
              <a:t>TUNE</a:t>
            </a:r>
            <a:endParaRPr sz="1200">
              <a:latin typeface="Trebuchet MS"/>
              <a:cs typeface="Trebuchet MS"/>
            </a:endParaRPr>
          </a:p>
          <a:p>
            <a:pPr marL="12700" marR="310515">
              <a:lnSpc>
                <a:spcPts val="1300"/>
              </a:lnSpc>
              <a:spcBef>
                <a:spcPts val="1105"/>
              </a:spcBef>
            </a:pPr>
            <a:r>
              <a:rPr dirty="0" sz="1200" b="1">
                <a:solidFill>
                  <a:srgbClr val="FFFFFF"/>
                </a:solidFill>
                <a:latin typeface="Trebuchet MS"/>
                <a:cs typeface="Trebuchet MS"/>
              </a:rPr>
              <a:t>Managed</a:t>
            </a:r>
            <a:r>
              <a:rPr dirty="0" sz="1200" spc="20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Trebuchet MS"/>
                <a:cs typeface="Trebuchet MS"/>
              </a:rPr>
              <a:t>training </a:t>
            </a:r>
            <a:r>
              <a:rPr dirty="0" sz="1200">
                <a:solidFill>
                  <a:srgbClr val="A6A6A6"/>
                </a:solidFill>
                <a:latin typeface="Trebuchet MS"/>
                <a:cs typeface="Trebuchet MS"/>
              </a:rPr>
              <a:t>Distributed</a:t>
            </a:r>
            <a:r>
              <a:rPr dirty="0" sz="1200" spc="5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A6A6A6"/>
                </a:solidFill>
                <a:latin typeface="Trebuchet MS"/>
                <a:cs typeface="Trebuchet MS"/>
              </a:rPr>
              <a:t>infrastructure management</a:t>
            </a:r>
            <a:endParaRPr sz="1200">
              <a:latin typeface="Trebuchet MS"/>
              <a:cs typeface="Trebuchet MS"/>
            </a:endParaRPr>
          </a:p>
          <a:p>
            <a:pPr marL="12700" marR="340995">
              <a:lnSpc>
                <a:spcPts val="1300"/>
              </a:lnSpc>
              <a:spcBef>
                <a:spcPts val="1070"/>
              </a:spcBef>
            </a:pPr>
            <a:r>
              <a:rPr dirty="0" sz="1200" b="1">
                <a:solidFill>
                  <a:srgbClr val="FFFFFF"/>
                </a:solidFill>
                <a:latin typeface="Trebuchet MS"/>
                <a:cs typeface="Trebuchet MS"/>
              </a:rPr>
              <a:t>SageMaker</a:t>
            </a:r>
            <a:r>
              <a:rPr dirty="0" sz="1200" spc="1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Trebuchet MS"/>
                <a:cs typeface="Trebuchet MS"/>
              </a:rPr>
              <a:t>Experiments </a:t>
            </a:r>
            <a:r>
              <a:rPr dirty="0" sz="1200" spc="-10">
                <a:solidFill>
                  <a:srgbClr val="A6A6A6"/>
                </a:solidFill>
                <a:latin typeface="Trebuchet MS"/>
                <a:cs typeface="Trebuchet MS"/>
              </a:rPr>
              <a:t>Capture,</a:t>
            </a:r>
            <a:r>
              <a:rPr dirty="0" sz="1200" spc="-75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A6A6A6"/>
                </a:solidFill>
                <a:latin typeface="Trebuchet MS"/>
                <a:cs typeface="Trebuchet MS"/>
              </a:rPr>
              <a:t>organize,</a:t>
            </a:r>
            <a:r>
              <a:rPr dirty="0" sz="1200" spc="-65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A6A6A6"/>
                </a:solidFill>
                <a:latin typeface="Trebuchet MS"/>
                <a:cs typeface="Trebuchet MS"/>
              </a:rPr>
              <a:t>and </a:t>
            </a:r>
            <a:r>
              <a:rPr dirty="0" sz="1200">
                <a:solidFill>
                  <a:srgbClr val="A6A6A6"/>
                </a:solidFill>
                <a:latin typeface="Trebuchet MS"/>
                <a:cs typeface="Trebuchet MS"/>
              </a:rPr>
              <a:t>compare</a:t>
            </a:r>
            <a:r>
              <a:rPr dirty="0" sz="1200" spc="-5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A6A6A6"/>
                </a:solidFill>
                <a:latin typeface="Trebuchet MS"/>
                <a:cs typeface="Trebuchet MS"/>
              </a:rPr>
              <a:t>every</a:t>
            </a:r>
            <a:r>
              <a:rPr dirty="0" sz="1200" spc="-15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A6A6A6"/>
                </a:solidFill>
                <a:latin typeface="Trebuchet MS"/>
                <a:cs typeface="Trebuchet MS"/>
              </a:rPr>
              <a:t>step</a:t>
            </a:r>
            <a:endParaRPr sz="1200">
              <a:latin typeface="Trebuchet MS"/>
              <a:cs typeface="Trebuchet MS"/>
            </a:endParaRPr>
          </a:p>
          <a:p>
            <a:pPr marL="12700" marR="1096645">
              <a:lnSpc>
                <a:spcPts val="1300"/>
              </a:lnSpc>
              <a:spcBef>
                <a:spcPts val="1080"/>
              </a:spcBef>
            </a:pPr>
            <a:r>
              <a:rPr dirty="0" sz="1200" spc="-10" b="1">
                <a:solidFill>
                  <a:srgbClr val="FFFFFF"/>
                </a:solidFill>
                <a:latin typeface="Trebuchet MS"/>
                <a:cs typeface="Trebuchet MS"/>
              </a:rPr>
              <a:t>Automatic </a:t>
            </a:r>
            <a:r>
              <a:rPr dirty="0" sz="1200" b="1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r>
              <a:rPr dirty="0" sz="1200" spc="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Trebuchet MS"/>
                <a:cs typeface="Trebuchet MS"/>
              </a:rPr>
              <a:t>tuning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ts val="1270"/>
              </a:lnSpc>
            </a:pPr>
            <a:r>
              <a:rPr dirty="0" sz="1200">
                <a:solidFill>
                  <a:srgbClr val="A6A6A6"/>
                </a:solidFill>
                <a:latin typeface="Trebuchet MS"/>
                <a:cs typeface="Trebuchet MS"/>
              </a:rPr>
              <a:t>Hyperparameter</a:t>
            </a:r>
            <a:r>
              <a:rPr dirty="0" sz="1200" spc="105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A6A6A6"/>
                </a:solidFill>
                <a:latin typeface="Trebuchet MS"/>
                <a:cs typeface="Trebuchet MS"/>
              </a:rPr>
              <a:t>optimization</a:t>
            </a:r>
            <a:endParaRPr sz="1200">
              <a:latin typeface="Trebuchet MS"/>
              <a:cs typeface="Trebuchet MS"/>
            </a:endParaRPr>
          </a:p>
          <a:p>
            <a:pPr marL="12700" marR="645160">
              <a:lnSpc>
                <a:spcPts val="1300"/>
              </a:lnSpc>
              <a:spcBef>
                <a:spcPts val="1110"/>
              </a:spcBef>
            </a:pPr>
            <a:r>
              <a:rPr dirty="0" sz="1200" b="1">
                <a:solidFill>
                  <a:srgbClr val="FFFFFF"/>
                </a:solidFill>
                <a:latin typeface="Trebuchet MS"/>
                <a:cs typeface="Trebuchet MS"/>
              </a:rPr>
              <a:t>Distributed</a:t>
            </a:r>
            <a:r>
              <a:rPr dirty="0" sz="1200" spc="-10" b="1">
                <a:solidFill>
                  <a:srgbClr val="FFFFFF"/>
                </a:solidFill>
                <a:latin typeface="Trebuchet MS"/>
                <a:cs typeface="Trebuchet MS"/>
              </a:rPr>
              <a:t> training libraries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ts val="1200"/>
              </a:lnSpc>
            </a:pPr>
            <a:r>
              <a:rPr dirty="0" sz="1200">
                <a:solidFill>
                  <a:srgbClr val="A6A6A6"/>
                </a:solidFill>
                <a:latin typeface="Trebuchet MS"/>
                <a:cs typeface="Trebuchet MS"/>
              </a:rPr>
              <a:t>Training</a:t>
            </a:r>
            <a:r>
              <a:rPr dirty="0" sz="1200" spc="-15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A6A6A6"/>
                </a:solidFill>
                <a:latin typeface="Trebuchet MS"/>
                <a:cs typeface="Trebuchet MS"/>
              </a:rPr>
              <a:t>for</a:t>
            </a:r>
            <a:r>
              <a:rPr dirty="0" sz="1200" spc="2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A6A6A6"/>
                </a:solidFill>
                <a:latin typeface="Trebuchet MS"/>
                <a:cs typeface="Trebuchet MS"/>
              </a:rPr>
              <a:t>large</a:t>
            </a:r>
            <a:r>
              <a:rPr dirty="0" sz="1200" spc="3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A6A6A6"/>
                </a:solidFill>
                <a:latin typeface="Trebuchet MS"/>
                <a:cs typeface="Trebuchet MS"/>
              </a:rPr>
              <a:t>datasets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ts val="1370"/>
              </a:lnSpc>
            </a:pPr>
            <a:r>
              <a:rPr dirty="0" sz="1200">
                <a:solidFill>
                  <a:srgbClr val="A6A6A6"/>
                </a:solidFill>
                <a:latin typeface="Trebuchet MS"/>
                <a:cs typeface="Trebuchet MS"/>
              </a:rPr>
              <a:t>and</a:t>
            </a:r>
            <a:r>
              <a:rPr dirty="0" sz="1200" spc="45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A6A6A6"/>
                </a:solidFill>
                <a:latin typeface="Trebuchet MS"/>
                <a:cs typeface="Trebuchet MS"/>
              </a:rPr>
              <a:t>models</a:t>
            </a:r>
            <a:endParaRPr sz="1200">
              <a:latin typeface="Trebuchet MS"/>
              <a:cs typeface="Trebuchet MS"/>
            </a:endParaRPr>
          </a:p>
          <a:p>
            <a:pPr marL="12700" marR="234950">
              <a:lnSpc>
                <a:spcPts val="1300"/>
              </a:lnSpc>
              <a:spcBef>
                <a:spcPts val="1100"/>
              </a:spcBef>
            </a:pPr>
            <a:r>
              <a:rPr dirty="0" sz="1200" b="1">
                <a:solidFill>
                  <a:srgbClr val="FFFFFF"/>
                </a:solidFill>
                <a:latin typeface="Trebuchet MS"/>
                <a:cs typeface="Trebuchet MS"/>
              </a:rPr>
              <a:t>SageMaker</a:t>
            </a:r>
            <a:r>
              <a:rPr dirty="0" sz="1200" spc="1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Trebuchet MS"/>
                <a:cs typeface="Trebuchet MS"/>
              </a:rPr>
              <a:t>Debugger </a:t>
            </a:r>
            <a:r>
              <a:rPr dirty="0" sz="1200" spc="50">
                <a:solidFill>
                  <a:srgbClr val="A6A6A6"/>
                </a:solidFill>
                <a:latin typeface="Trebuchet MS"/>
                <a:cs typeface="Trebuchet MS"/>
              </a:rPr>
              <a:t>Debug</a:t>
            </a:r>
            <a:r>
              <a:rPr dirty="0" sz="1200" spc="-2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A6A6A6"/>
                </a:solidFill>
                <a:latin typeface="Trebuchet MS"/>
                <a:cs typeface="Trebuchet MS"/>
              </a:rPr>
              <a:t>and</a:t>
            </a:r>
            <a:r>
              <a:rPr dirty="0" sz="1200" spc="-1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A6A6A6"/>
                </a:solidFill>
                <a:latin typeface="Trebuchet MS"/>
                <a:cs typeface="Trebuchet MS"/>
              </a:rPr>
              <a:t>profile</a:t>
            </a:r>
            <a:r>
              <a:rPr dirty="0" sz="1200" spc="-15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A6A6A6"/>
                </a:solidFill>
                <a:latin typeface="Trebuchet MS"/>
                <a:cs typeface="Trebuchet MS"/>
              </a:rPr>
              <a:t>training </a:t>
            </a:r>
            <a:r>
              <a:rPr dirty="0" sz="1200" spc="-20">
                <a:solidFill>
                  <a:srgbClr val="A6A6A6"/>
                </a:solidFill>
                <a:latin typeface="Trebuchet MS"/>
                <a:cs typeface="Trebuchet MS"/>
              </a:rPr>
              <a:t>runs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ts val="1370"/>
              </a:lnSpc>
              <a:spcBef>
                <a:spcPts val="920"/>
              </a:spcBef>
            </a:pPr>
            <a:r>
              <a:rPr dirty="0" sz="1200" b="1">
                <a:solidFill>
                  <a:srgbClr val="FFFFFF"/>
                </a:solidFill>
                <a:latin typeface="Trebuchet MS"/>
                <a:cs typeface="Trebuchet MS"/>
              </a:rPr>
              <a:t>Managed</a:t>
            </a:r>
            <a:r>
              <a:rPr dirty="0" sz="1200" spc="9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FFFFFF"/>
                </a:solidFill>
                <a:latin typeface="Trebuchet MS"/>
                <a:cs typeface="Trebuchet MS"/>
              </a:rPr>
              <a:t>spot</a:t>
            </a:r>
            <a:r>
              <a:rPr dirty="0" sz="1200" spc="1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Trebuchet MS"/>
                <a:cs typeface="Trebuchet MS"/>
              </a:rPr>
              <a:t>training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ts val="1370"/>
              </a:lnSpc>
            </a:pPr>
            <a:r>
              <a:rPr dirty="0" sz="1200">
                <a:solidFill>
                  <a:srgbClr val="A6A6A6"/>
                </a:solidFill>
                <a:latin typeface="Trebuchet MS"/>
                <a:cs typeface="Trebuchet MS"/>
              </a:rPr>
              <a:t>Reduce</a:t>
            </a:r>
            <a:r>
              <a:rPr dirty="0" sz="1200" spc="-5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A6A6A6"/>
                </a:solidFill>
                <a:latin typeface="Trebuchet MS"/>
                <a:cs typeface="Trebuchet MS"/>
              </a:rPr>
              <a:t>training</a:t>
            </a:r>
            <a:r>
              <a:rPr dirty="0" sz="1200" spc="-35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A6A6A6"/>
                </a:solidFill>
                <a:latin typeface="Trebuchet MS"/>
                <a:cs typeface="Trebuchet MS"/>
              </a:rPr>
              <a:t>cost by</a:t>
            </a:r>
            <a:r>
              <a:rPr dirty="0" sz="1200" spc="-1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dirty="0" sz="1200" spc="155">
                <a:solidFill>
                  <a:srgbClr val="A6A6A6"/>
                </a:solidFill>
                <a:latin typeface="Trebuchet MS"/>
                <a:cs typeface="Trebuchet MS"/>
              </a:rPr>
              <a:t>90%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8946642" y="1229105"/>
            <a:ext cx="2334260" cy="416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0D9F91"/>
                </a:solidFill>
                <a:latin typeface="Trebuchet MS"/>
                <a:cs typeface="Trebuchet MS"/>
              </a:rPr>
              <a:t>DEPLOY</a:t>
            </a:r>
            <a:r>
              <a:rPr dirty="0" sz="1200" spc="40" b="1">
                <a:solidFill>
                  <a:srgbClr val="0D9F91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0D9F91"/>
                </a:solidFill>
                <a:latin typeface="Trebuchet MS"/>
                <a:cs typeface="Trebuchet MS"/>
              </a:rPr>
              <a:t>&amp;</a:t>
            </a:r>
            <a:r>
              <a:rPr dirty="0" sz="1200" spc="90" b="1">
                <a:solidFill>
                  <a:srgbClr val="0D9F91"/>
                </a:solidFill>
                <a:latin typeface="Trebuchet MS"/>
                <a:cs typeface="Trebuchet MS"/>
              </a:rPr>
              <a:t> </a:t>
            </a:r>
            <a:r>
              <a:rPr dirty="0" sz="1200" spc="40" b="1">
                <a:solidFill>
                  <a:srgbClr val="0D9F91"/>
                </a:solidFill>
                <a:latin typeface="Trebuchet MS"/>
                <a:cs typeface="Trebuchet MS"/>
              </a:rPr>
              <a:t>MANAGE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ts val="1370"/>
              </a:lnSpc>
              <a:spcBef>
                <a:spcPts val="944"/>
              </a:spcBef>
            </a:pPr>
            <a:r>
              <a:rPr dirty="0" sz="1200" b="1">
                <a:solidFill>
                  <a:srgbClr val="FFFFFF"/>
                </a:solidFill>
                <a:latin typeface="Trebuchet MS"/>
                <a:cs typeface="Trebuchet MS"/>
              </a:rPr>
              <a:t>Managed</a:t>
            </a:r>
            <a:r>
              <a:rPr dirty="0" sz="1200" spc="20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Trebuchet MS"/>
                <a:cs typeface="Trebuchet MS"/>
              </a:rPr>
              <a:t>deployment</a:t>
            </a:r>
            <a:endParaRPr sz="1200">
              <a:latin typeface="Trebuchet MS"/>
              <a:cs typeface="Trebuchet MS"/>
            </a:endParaRPr>
          </a:p>
          <a:p>
            <a:pPr marL="12700" marR="5080">
              <a:lnSpc>
                <a:spcPts val="1300"/>
              </a:lnSpc>
              <a:spcBef>
                <a:spcPts val="90"/>
              </a:spcBef>
            </a:pPr>
            <a:r>
              <a:rPr dirty="0" sz="1200">
                <a:solidFill>
                  <a:srgbClr val="A6A6A6"/>
                </a:solidFill>
                <a:latin typeface="Trebuchet MS"/>
                <a:cs typeface="Trebuchet MS"/>
              </a:rPr>
              <a:t>Fully</a:t>
            </a:r>
            <a:r>
              <a:rPr dirty="0" sz="1200" spc="-1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A6A6A6"/>
                </a:solidFill>
                <a:latin typeface="Trebuchet MS"/>
                <a:cs typeface="Trebuchet MS"/>
              </a:rPr>
              <a:t>managed,</a:t>
            </a:r>
            <a:r>
              <a:rPr dirty="0" sz="1200" spc="4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A6A6A6"/>
                </a:solidFill>
                <a:latin typeface="Trebuchet MS"/>
                <a:cs typeface="Trebuchet MS"/>
              </a:rPr>
              <a:t>ultra-low</a:t>
            </a:r>
            <a:r>
              <a:rPr dirty="0" sz="1200" spc="-5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A6A6A6"/>
                </a:solidFill>
                <a:latin typeface="Trebuchet MS"/>
                <a:cs typeface="Trebuchet MS"/>
              </a:rPr>
              <a:t>latency, </a:t>
            </a:r>
            <a:r>
              <a:rPr dirty="0" sz="1200">
                <a:solidFill>
                  <a:srgbClr val="A6A6A6"/>
                </a:solidFill>
                <a:latin typeface="Trebuchet MS"/>
                <a:cs typeface="Trebuchet MS"/>
              </a:rPr>
              <a:t>high</a:t>
            </a:r>
            <a:r>
              <a:rPr dirty="0" sz="1200" spc="95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A6A6A6"/>
                </a:solidFill>
                <a:latin typeface="Trebuchet MS"/>
                <a:cs typeface="Trebuchet MS"/>
              </a:rPr>
              <a:t>throughput</a:t>
            </a:r>
            <a:endParaRPr sz="1200">
              <a:latin typeface="Trebuchet MS"/>
              <a:cs typeface="Trebuchet MS"/>
            </a:endParaRPr>
          </a:p>
          <a:p>
            <a:pPr marL="12700" marR="452120">
              <a:lnSpc>
                <a:spcPts val="1300"/>
              </a:lnSpc>
              <a:spcBef>
                <a:spcPts val="1070"/>
              </a:spcBef>
            </a:pPr>
            <a:r>
              <a:rPr dirty="0" sz="1200" b="1">
                <a:solidFill>
                  <a:srgbClr val="FFFFFF"/>
                </a:solidFill>
                <a:latin typeface="Trebuchet MS"/>
                <a:cs typeface="Trebuchet MS"/>
              </a:rPr>
              <a:t>Kubernetes</a:t>
            </a:r>
            <a:r>
              <a:rPr dirty="0" sz="1200" spc="-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200" spc="-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Trebuchet MS"/>
                <a:cs typeface="Trebuchet MS"/>
              </a:rPr>
              <a:t>Kubeflow integration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ts val="1200"/>
              </a:lnSpc>
            </a:pPr>
            <a:r>
              <a:rPr dirty="0" sz="1200">
                <a:solidFill>
                  <a:srgbClr val="A6A6A6"/>
                </a:solidFill>
                <a:latin typeface="Trebuchet MS"/>
                <a:cs typeface="Trebuchet MS"/>
              </a:rPr>
              <a:t>Simplify</a:t>
            </a:r>
            <a:r>
              <a:rPr dirty="0" sz="1200" spc="245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A6A6A6"/>
                </a:solidFill>
                <a:latin typeface="Trebuchet MS"/>
                <a:cs typeface="Trebuchet MS"/>
              </a:rPr>
              <a:t>Kubernetes-</a:t>
            </a:r>
            <a:r>
              <a:rPr dirty="0" sz="1200" spc="-10">
                <a:solidFill>
                  <a:srgbClr val="A6A6A6"/>
                </a:solidFill>
                <a:latin typeface="Trebuchet MS"/>
                <a:cs typeface="Trebuchet MS"/>
              </a:rPr>
              <a:t>based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ts val="1370"/>
              </a:lnSpc>
            </a:pPr>
            <a:r>
              <a:rPr dirty="0" sz="1200">
                <a:solidFill>
                  <a:srgbClr val="A6A6A6"/>
                </a:solidFill>
                <a:latin typeface="Trebuchet MS"/>
                <a:cs typeface="Trebuchet MS"/>
              </a:rPr>
              <a:t>machine</a:t>
            </a:r>
            <a:r>
              <a:rPr dirty="0" sz="1200" spc="-5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A6A6A6"/>
                </a:solidFill>
                <a:latin typeface="Trebuchet MS"/>
                <a:cs typeface="Trebuchet MS"/>
              </a:rPr>
              <a:t>learning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ts val="1370"/>
              </a:lnSpc>
              <a:spcBef>
                <a:spcPts val="950"/>
              </a:spcBef>
            </a:pPr>
            <a:r>
              <a:rPr dirty="0" sz="1200" b="1">
                <a:solidFill>
                  <a:srgbClr val="FFFFFF"/>
                </a:solidFill>
                <a:latin typeface="Trebuchet MS"/>
                <a:cs typeface="Trebuchet MS"/>
              </a:rPr>
              <a:t>Multi-model</a:t>
            </a:r>
            <a:r>
              <a:rPr dirty="0" sz="1200" spc="2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Trebuchet MS"/>
                <a:cs typeface="Trebuchet MS"/>
              </a:rPr>
              <a:t>endpoints</a:t>
            </a:r>
            <a:endParaRPr sz="1200">
              <a:latin typeface="Trebuchet MS"/>
              <a:cs typeface="Trebuchet MS"/>
            </a:endParaRPr>
          </a:p>
          <a:p>
            <a:pPr marL="12700" marR="102870">
              <a:lnSpc>
                <a:spcPts val="1300"/>
              </a:lnSpc>
              <a:spcBef>
                <a:spcPts val="90"/>
              </a:spcBef>
            </a:pPr>
            <a:r>
              <a:rPr dirty="0" sz="1200">
                <a:solidFill>
                  <a:srgbClr val="A6A6A6"/>
                </a:solidFill>
                <a:latin typeface="Trebuchet MS"/>
                <a:cs typeface="Trebuchet MS"/>
              </a:rPr>
              <a:t>Reduce</a:t>
            </a:r>
            <a:r>
              <a:rPr dirty="0" sz="1200" spc="2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A6A6A6"/>
                </a:solidFill>
                <a:latin typeface="Trebuchet MS"/>
                <a:cs typeface="Trebuchet MS"/>
              </a:rPr>
              <a:t>cost</a:t>
            </a:r>
            <a:r>
              <a:rPr dirty="0" sz="1200" spc="35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A6A6A6"/>
                </a:solidFill>
                <a:latin typeface="Trebuchet MS"/>
                <a:cs typeface="Trebuchet MS"/>
              </a:rPr>
              <a:t>by</a:t>
            </a:r>
            <a:r>
              <a:rPr dirty="0" sz="1200" spc="15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A6A6A6"/>
                </a:solidFill>
                <a:latin typeface="Trebuchet MS"/>
                <a:cs typeface="Trebuchet MS"/>
              </a:rPr>
              <a:t>hosting</a:t>
            </a:r>
            <a:r>
              <a:rPr dirty="0" sz="1200" spc="15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A6A6A6"/>
                </a:solidFill>
                <a:latin typeface="Trebuchet MS"/>
                <a:cs typeface="Trebuchet MS"/>
              </a:rPr>
              <a:t>multiple </a:t>
            </a:r>
            <a:r>
              <a:rPr dirty="0" sz="1200">
                <a:solidFill>
                  <a:srgbClr val="A6A6A6"/>
                </a:solidFill>
                <a:latin typeface="Trebuchet MS"/>
                <a:cs typeface="Trebuchet MS"/>
              </a:rPr>
              <a:t>models</a:t>
            </a:r>
            <a:r>
              <a:rPr dirty="0" sz="1200" spc="25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A6A6A6"/>
                </a:solidFill>
                <a:latin typeface="Trebuchet MS"/>
                <a:cs typeface="Trebuchet MS"/>
              </a:rPr>
              <a:t>per</a:t>
            </a:r>
            <a:r>
              <a:rPr dirty="0" sz="1200" spc="35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A6A6A6"/>
                </a:solidFill>
                <a:latin typeface="Trebuchet MS"/>
                <a:cs typeface="Trebuchet MS"/>
              </a:rPr>
              <a:t>instance</a:t>
            </a:r>
            <a:endParaRPr sz="1200">
              <a:latin typeface="Trebuchet MS"/>
              <a:cs typeface="Trebuchet MS"/>
            </a:endParaRPr>
          </a:p>
          <a:p>
            <a:pPr marL="12700" marR="210820">
              <a:lnSpc>
                <a:spcPts val="1300"/>
              </a:lnSpc>
              <a:spcBef>
                <a:spcPts val="1080"/>
              </a:spcBef>
            </a:pPr>
            <a:r>
              <a:rPr dirty="0" sz="1200" b="1">
                <a:solidFill>
                  <a:srgbClr val="FFFFFF"/>
                </a:solidFill>
                <a:latin typeface="Trebuchet MS"/>
                <a:cs typeface="Trebuchet MS"/>
              </a:rPr>
              <a:t>SageMaker</a:t>
            </a:r>
            <a:r>
              <a:rPr dirty="0" sz="1200" spc="1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r>
              <a:rPr dirty="0" sz="1200" spc="19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Trebuchet MS"/>
                <a:cs typeface="Trebuchet MS"/>
              </a:rPr>
              <a:t>Monitor </a:t>
            </a:r>
            <a:r>
              <a:rPr dirty="0" sz="1200">
                <a:solidFill>
                  <a:srgbClr val="A6A6A6"/>
                </a:solidFill>
                <a:latin typeface="Trebuchet MS"/>
                <a:cs typeface="Trebuchet MS"/>
              </a:rPr>
              <a:t>Maintain</a:t>
            </a:r>
            <a:r>
              <a:rPr dirty="0" sz="1200" spc="-5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A6A6A6"/>
                </a:solidFill>
                <a:latin typeface="Trebuchet MS"/>
                <a:cs typeface="Trebuchet MS"/>
              </a:rPr>
              <a:t>accuracy</a:t>
            </a:r>
            <a:r>
              <a:rPr dirty="0" sz="1200" spc="15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A6A6A6"/>
                </a:solidFill>
                <a:latin typeface="Trebuchet MS"/>
                <a:cs typeface="Trebuchet MS"/>
              </a:rPr>
              <a:t>of</a:t>
            </a:r>
            <a:r>
              <a:rPr dirty="0" sz="1200" spc="35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A6A6A6"/>
                </a:solidFill>
                <a:latin typeface="Trebuchet MS"/>
                <a:cs typeface="Trebuchet MS"/>
              </a:rPr>
              <a:t>deployed models</a:t>
            </a:r>
            <a:endParaRPr sz="1200">
              <a:latin typeface="Trebuchet MS"/>
              <a:cs typeface="Trebuchet MS"/>
            </a:endParaRPr>
          </a:p>
          <a:p>
            <a:pPr marL="12700" marR="106045">
              <a:lnSpc>
                <a:spcPts val="1300"/>
              </a:lnSpc>
              <a:spcBef>
                <a:spcPts val="1070"/>
              </a:spcBef>
            </a:pPr>
            <a:r>
              <a:rPr dirty="0" sz="1200" b="1">
                <a:solidFill>
                  <a:srgbClr val="FFFFFF"/>
                </a:solidFill>
                <a:latin typeface="Trebuchet MS"/>
                <a:cs typeface="Trebuchet MS"/>
              </a:rPr>
              <a:t>SageMaker</a:t>
            </a:r>
            <a:r>
              <a:rPr dirty="0" sz="1200" spc="10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FFFFFF"/>
                </a:solidFill>
                <a:latin typeface="Trebuchet MS"/>
                <a:cs typeface="Trebuchet MS"/>
              </a:rPr>
              <a:t>Edge</a:t>
            </a:r>
            <a:r>
              <a:rPr dirty="0" sz="1200" spc="114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Trebuchet MS"/>
                <a:cs typeface="Trebuchet MS"/>
              </a:rPr>
              <a:t>Manager </a:t>
            </a:r>
            <a:r>
              <a:rPr dirty="0" sz="1200">
                <a:solidFill>
                  <a:srgbClr val="A6A6A6"/>
                </a:solidFill>
                <a:latin typeface="Trebuchet MS"/>
                <a:cs typeface="Trebuchet MS"/>
              </a:rPr>
              <a:t>Manage</a:t>
            </a:r>
            <a:r>
              <a:rPr dirty="0" sz="1200" spc="12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A6A6A6"/>
                </a:solidFill>
                <a:latin typeface="Trebuchet MS"/>
                <a:cs typeface="Trebuchet MS"/>
              </a:rPr>
              <a:t>and</a:t>
            </a:r>
            <a:r>
              <a:rPr dirty="0" sz="1200" spc="12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A6A6A6"/>
                </a:solidFill>
                <a:latin typeface="Trebuchet MS"/>
                <a:cs typeface="Trebuchet MS"/>
              </a:rPr>
              <a:t>monitor</a:t>
            </a:r>
            <a:r>
              <a:rPr dirty="0" sz="1200" spc="114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A6A6A6"/>
                </a:solidFill>
                <a:latin typeface="Trebuchet MS"/>
                <a:cs typeface="Trebuchet MS"/>
              </a:rPr>
              <a:t>models</a:t>
            </a:r>
            <a:r>
              <a:rPr dirty="0" sz="1200" spc="11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A6A6A6"/>
                </a:solidFill>
                <a:latin typeface="Trebuchet MS"/>
                <a:cs typeface="Trebuchet MS"/>
              </a:rPr>
              <a:t>on </a:t>
            </a:r>
            <a:r>
              <a:rPr dirty="0" sz="1200">
                <a:solidFill>
                  <a:srgbClr val="A6A6A6"/>
                </a:solidFill>
                <a:latin typeface="Trebuchet MS"/>
                <a:cs typeface="Trebuchet MS"/>
              </a:rPr>
              <a:t>edge</a:t>
            </a:r>
            <a:r>
              <a:rPr dirty="0" sz="1200" spc="6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A6A6A6"/>
                </a:solidFill>
                <a:latin typeface="Trebuchet MS"/>
                <a:cs typeface="Trebuchet MS"/>
              </a:rPr>
              <a:t>devices</a:t>
            </a:r>
            <a:endParaRPr sz="1200">
              <a:latin typeface="Trebuchet MS"/>
              <a:cs typeface="Trebuchet MS"/>
            </a:endParaRPr>
          </a:p>
          <a:p>
            <a:pPr marL="12700" marR="378460">
              <a:lnSpc>
                <a:spcPts val="1300"/>
              </a:lnSpc>
              <a:spcBef>
                <a:spcPts val="1080"/>
              </a:spcBef>
            </a:pPr>
            <a:r>
              <a:rPr dirty="0" sz="1200" b="1">
                <a:solidFill>
                  <a:srgbClr val="FFFFFF"/>
                </a:solidFill>
                <a:latin typeface="Trebuchet MS"/>
                <a:cs typeface="Trebuchet MS"/>
              </a:rPr>
              <a:t>SageMaker</a:t>
            </a:r>
            <a:r>
              <a:rPr dirty="0" sz="1200" spc="1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Trebuchet MS"/>
                <a:cs typeface="Trebuchet MS"/>
              </a:rPr>
              <a:t>Pipelines </a:t>
            </a:r>
            <a:r>
              <a:rPr dirty="0" sz="1200">
                <a:solidFill>
                  <a:srgbClr val="A6A6A6"/>
                </a:solidFill>
                <a:latin typeface="Trebuchet MS"/>
                <a:cs typeface="Trebuchet MS"/>
              </a:rPr>
              <a:t>Workflow</a:t>
            </a:r>
            <a:r>
              <a:rPr dirty="0" sz="1200" spc="75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A6A6A6"/>
                </a:solidFill>
                <a:latin typeface="Trebuchet MS"/>
                <a:cs typeface="Trebuchet MS"/>
              </a:rPr>
              <a:t>orchestration</a:t>
            </a:r>
            <a:r>
              <a:rPr dirty="0" sz="1200" spc="75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A6A6A6"/>
                </a:solidFill>
                <a:latin typeface="Trebuchet MS"/>
                <a:cs typeface="Trebuchet MS"/>
              </a:rPr>
              <a:t>and </a:t>
            </a:r>
            <a:r>
              <a:rPr dirty="0" sz="1200" spc="-10">
                <a:solidFill>
                  <a:srgbClr val="A6A6A6"/>
                </a:solidFill>
                <a:latin typeface="Trebuchet MS"/>
                <a:cs typeface="Trebuchet MS"/>
              </a:rPr>
              <a:t>automation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2369566" y="5563870"/>
            <a:ext cx="7454900" cy="381635"/>
            <a:chOff x="2369566" y="5563870"/>
            <a:chExt cx="7454900" cy="381635"/>
          </a:xfrm>
        </p:grpSpPr>
        <p:sp>
          <p:nvSpPr>
            <p:cNvPr id="12" name="object 12" descr=""/>
            <p:cNvSpPr/>
            <p:nvPr/>
          </p:nvSpPr>
          <p:spPr>
            <a:xfrm>
              <a:off x="2379726" y="5574030"/>
              <a:ext cx="7434580" cy="186055"/>
            </a:xfrm>
            <a:custGeom>
              <a:avLst/>
              <a:gdLst/>
              <a:ahLst/>
              <a:cxnLst/>
              <a:rect l="l" t="t" r="r" b="b"/>
              <a:pathLst>
                <a:path w="7434580" h="186054">
                  <a:moveTo>
                    <a:pt x="7434072" y="0"/>
                  </a:moveTo>
                  <a:lnTo>
                    <a:pt x="7434072" y="72369"/>
                  </a:lnTo>
                  <a:lnTo>
                    <a:pt x="7434072" y="131468"/>
                  </a:lnTo>
                  <a:lnTo>
                    <a:pt x="7434072" y="171316"/>
                  </a:lnTo>
                  <a:lnTo>
                    <a:pt x="7434072" y="185928"/>
                  </a:lnTo>
                  <a:lnTo>
                    <a:pt x="0" y="185928"/>
                  </a:lnTo>
                  <a:lnTo>
                    <a:pt x="0" y="171316"/>
                  </a:lnTo>
                  <a:lnTo>
                    <a:pt x="0" y="131468"/>
                  </a:lnTo>
                  <a:lnTo>
                    <a:pt x="0" y="72369"/>
                  </a:lnTo>
                  <a:lnTo>
                    <a:pt x="0" y="0"/>
                  </a:lnTo>
                </a:path>
              </a:pathLst>
            </a:custGeom>
            <a:ln w="19812">
              <a:solidFill>
                <a:srgbClr val="FFFFFF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341876" y="5620512"/>
              <a:ext cx="3508375" cy="325120"/>
            </a:xfrm>
            <a:custGeom>
              <a:avLst/>
              <a:gdLst/>
              <a:ahLst/>
              <a:cxnLst/>
              <a:rect l="l" t="t" r="r" b="b"/>
              <a:pathLst>
                <a:path w="3508375" h="325120">
                  <a:moveTo>
                    <a:pt x="3508248" y="0"/>
                  </a:moveTo>
                  <a:lnTo>
                    <a:pt x="0" y="0"/>
                  </a:lnTo>
                  <a:lnTo>
                    <a:pt x="0" y="324612"/>
                  </a:lnTo>
                  <a:lnTo>
                    <a:pt x="3508248" y="324612"/>
                  </a:lnTo>
                  <a:lnTo>
                    <a:pt x="3508248" y="0"/>
                  </a:lnTo>
                  <a:close/>
                </a:path>
              </a:pathLst>
            </a:custGeom>
            <a:solidFill>
              <a:srgbClr val="00003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4348098" y="5580075"/>
            <a:ext cx="3495040" cy="373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370"/>
              </a:lnSpc>
              <a:spcBef>
                <a:spcPts val="100"/>
              </a:spcBef>
            </a:pPr>
            <a:r>
              <a:rPr dirty="0" sz="1200" b="1">
                <a:solidFill>
                  <a:srgbClr val="FFFFFF"/>
                </a:solidFill>
                <a:latin typeface="Trebuchet MS"/>
                <a:cs typeface="Trebuchet MS"/>
              </a:rPr>
              <a:t>SageMaker</a:t>
            </a:r>
            <a:r>
              <a:rPr dirty="0" sz="1200" spc="1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Trebuchet MS"/>
                <a:cs typeface="Trebuchet MS"/>
              </a:rPr>
              <a:t>Studio</a:t>
            </a:r>
            <a:endParaRPr sz="1200">
              <a:latin typeface="Trebuchet MS"/>
              <a:cs typeface="Trebuchet MS"/>
            </a:endParaRPr>
          </a:p>
          <a:p>
            <a:pPr algn="ctr">
              <a:lnSpc>
                <a:spcPts val="1370"/>
              </a:lnSpc>
            </a:pPr>
            <a:r>
              <a:rPr dirty="0" sz="1200">
                <a:solidFill>
                  <a:srgbClr val="A6A6A6"/>
                </a:solidFill>
                <a:latin typeface="Trebuchet MS"/>
                <a:cs typeface="Trebuchet MS"/>
              </a:rPr>
              <a:t>Integrated</a:t>
            </a:r>
            <a:r>
              <a:rPr dirty="0" sz="1200" spc="65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A6A6A6"/>
                </a:solidFill>
                <a:latin typeface="Trebuchet MS"/>
                <a:cs typeface="Trebuchet MS"/>
              </a:rPr>
              <a:t>development</a:t>
            </a:r>
            <a:r>
              <a:rPr dirty="0" sz="1200" spc="5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A6A6A6"/>
                </a:solidFill>
                <a:latin typeface="Trebuchet MS"/>
                <a:cs typeface="Trebuchet MS"/>
              </a:rPr>
              <a:t>environment</a:t>
            </a:r>
            <a:r>
              <a:rPr dirty="0" sz="1200" spc="35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A6A6A6"/>
                </a:solidFill>
                <a:latin typeface="Trebuchet MS"/>
                <a:cs typeface="Trebuchet MS"/>
              </a:rPr>
              <a:t>(IDE)</a:t>
            </a:r>
            <a:r>
              <a:rPr dirty="0" sz="1200" spc="35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A6A6A6"/>
                </a:solidFill>
                <a:latin typeface="Trebuchet MS"/>
                <a:cs typeface="Trebuchet MS"/>
              </a:rPr>
              <a:t>for</a:t>
            </a:r>
            <a:r>
              <a:rPr dirty="0" sz="1200" spc="6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A6A6A6"/>
                </a:solidFill>
                <a:latin typeface="Trebuchet MS"/>
                <a:cs typeface="Trebuchet MS"/>
              </a:rPr>
              <a:t>ML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1575053" y="1250314"/>
            <a:ext cx="9794875" cy="4074795"/>
            <a:chOff x="1575053" y="1250314"/>
            <a:chExt cx="9794875" cy="4074795"/>
          </a:xfrm>
        </p:grpSpPr>
        <p:sp>
          <p:nvSpPr>
            <p:cNvPr id="16" name="object 16" descr=""/>
            <p:cNvSpPr/>
            <p:nvPr/>
          </p:nvSpPr>
          <p:spPr>
            <a:xfrm>
              <a:off x="1575054" y="1250314"/>
              <a:ext cx="9794875" cy="183515"/>
            </a:xfrm>
            <a:custGeom>
              <a:avLst/>
              <a:gdLst/>
              <a:ahLst/>
              <a:cxnLst/>
              <a:rect l="l" t="t" r="r" b="b"/>
              <a:pathLst>
                <a:path w="9794875" h="183515">
                  <a:moveTo>
                    <a:pt x="1686433" y="91567"/>
                  </a:moveTo>
                  <a:lnTo>
                    <a:pt x="1668589" y="81661"/>
                  </a:lnTo>
                  <a:lnTo>
                    <a:pt x="1551686" y="16764"/>
                  </a:lnTo>
                  <a:lnTo>
                    <a:pt x="1545717" y="18415"/>
                  </a:lnTo>
                  <a:lnTo>
                    <a:pt x="1540383" y="28067"/>
                  </a:lnTo>
                  <a:lnTo>
                    <a:pt x="1542161" y="34036"/>
                  </a:lnTo>
                  <a:lnTo>
                    <a:pt x="1546860" y="36703"/>
                  </a:lnTo>
                  <a:lnTo>
                    <a:pt x="1627784" y="81661"/>
                  </a:lnTo>
                  <a:lnTo>
                    <a:pt x="0" y="81661"/>
                  </a:lnTo>
                  <a:lnTo>
                    <a:pt x="0" y="101473"/>
                  </a:lnTo>
                  <a:lnTo>
                    <a:pt x="1627784" y="101473"/>
                  </a:lnTo>
                  <a:lnTo>
                    <a:pt x="1645602" y="91567"/>
                  </a:lnTo>
                  <a:lnTo>
                    <a:pt x="1627784" y="101473"/>
                  </a:lnTo>
                  <a:lnTo>
                    <a:pt x="1546860" y="146431"/>
                  </a:lnTo>
                  <a:lnTo>
                    <a:pt x="1542161" y="149098"/>
                  </a:lnTo>
                  <a:lnTo>
                    <a:pt x="1540383" y="155067"/>
                  </a:lnTo>
                  <a:lnTo>
                    <a:pt x="1545717" y="164719"/>
                  </a:lnTo>
                  <a:lnTo>
                    <a:pt x="1551686" y="166370"/>
                  </a:lnTo>
                  <a:lnTo>
                    <a:pt x="1668576" y="101473"/>
                  </a:lnTo>
                  <a:lnTo>
                    <a:pt x="1686433" y="91567"/>
                  </a:lnTo>
                  <a:close/>
                </a:path>
                <a:path w="9794875" h="183515">
                  <a:moveTo>
                    <a:pt x="4399902" y="74815"/>
                  </a:moveTo>
                  <a:lnTo>
                    <a:pt x="4382071" y="64897"/>
                  </a:lnTo>
                  <a:lnTo>
                    <a:pt x="4269994" y="2667"/>
                  </a:lnTo>
                  <a:lnTo>
                    <a:pt x="4265295" y="0"/>
                  </a:lnTo>
                  <a:lnTo>
                    <a:pt x="4259199" y="1651"/>
                  </a:lnTo>
                  <a:lnTo>
                    <a:pt x="4253865" y="11303"/>
                  </a:lnTo>
                  <a:lnTo>
                    <a:pt x="4255643" y="17272"/>
                  </a:lnTo>
                  <a:lnTo>
                    <a:pt x="4260342" y="19939"/>
                  </a:lnTo>
                  <a:lnTo>
                    <a:pt x="4341241" y="64897"/>
                  </a:lnTo>
                  <a:lnTo>
                    <a:pt x="2522220" y="64897"/>
                  </a:lnTo>
                  <a:lnTo>
                    <a:pt x="2522220" y="84709"/>
                  </a:lnTo>
                  <a:lnTo>
                    <a:pt x="4341266" y="84709"/>
                  </a:lnTo>
                  <a:lnTo>
                    <a:pt x="4359097" y="74815"/>
                  </a:lnTo>
                  <a:lnTo>
                    <a:pt x="4260342" y="129667"/>
                  </a:lnTo>
                  <a:lnTo>
                    <a:pt x="4255643" y="132334"/>
                  </a:lnTo>
                  <a:lnTo>
                    <a:pt x="4253865" y="138303"/>
                  </a:lnTo>
                  <a:lnTo>
                    <a:pt x="4259199" y="147955"/>
                  </a:lnTo>
                  <a:lnTo>
                    <a:pt x="4265295" y="149606"/>
                  </a:lnTo>
                  <a:lnTo>
                    <a:pt x="4269994" y="146939"/>
                  </a:lnTo>
                  <a:lnTo>
                    <a:pt x="4382071" y="84709"/>
                  </a:lnTo>
                  <a:lnTo>
                    <a:pt x="4399902" y="74815"/>
                  </a:lnTo>
                  <a:close/>
                </a:path>
                <a:path w="9794875" h="183515">
                  <a:moveTo>
                    <a:pt x="7103491" y="108331"/>
                  </a:moveTo>
                  <a:lnTo>
                    <a:pt x="7085647" y="98425"/>
                  </a:lnTo>
                  <a:lnTo>
                    <a:pt x="6968744" y="33528"/>
                  </a:lnTo>
                  <a:lnTo>
                    <a:pt x="6962775" y="35179"/>
                  </a:lnTo>
                  <a:lnTo>
                    <a:pt x="6957441" y="44831"/>
                  </a:lnTo>
                  <a:lnTo>
                    <a:pt x="6959219" y="50800"/>
                  </a:lnTo>
                  <a:lnTo>
                    <a:pt x="6963918" y="53467"/>
                  </a:lnTo>
                  <a:lnTo>
                    <a:pt x="7044842" y="98425"/>
                  </a:lnTo>
                  <a:lnTo>
                    <a:pt x="5815584" y="98425"/>
                  </a:lnTo>
                  <a:lnTo>
                    <a:pt x="5815584" y="118237"/>
                  </a:lnTo>
                  <a:lnTo>
                    <a:pt x="7044842" y="118237"/>
                  </a:lnTo>
                  <a:lnTo>
                    <a:pt x="6963918" y="163195"/>
                  </a:lnTo>
                  <a:lnTo>
                    <a:pt x="6959219" y="165862"/>
                  </a:lnTo>
                  <a:lnTo>
                    <a:pt x="6957441" y="171831"/>
                  </a:lnTo>
                  <a:lnTo>
                    <a:pt x="6962775" y="181483"/>
                  </a:lnTo>
                  <a:lnTo>
                    <a:pt x="6968744" y="183134"/>
                  </a:lnTo>
                  <a:lnTo>
                    <a:pt x="7085635" y="118237"/>
                  </a:lnTo>
                  <a:lnTo>
                    <a:pt x="7103491" y="108331"/>
                  </a:lnTo>
                  <a:close/>
                </a:path>
                <a:path w="9794875" h="183515">
                  <a:moveTo>
                    <a:pt x="9794621" y="108331"/>
                  </a:moveTo>
                  <a:lnTo>
                    <a:pt x="9776790" y="98425"/>
                  </a:lnTo>
                  <a:lnTo>
                    <a:pt x="9660001" y="33528"/>
                  </a:lnTo>
                  <a:lnTo>
                    <a:pt x="9653905" y="35179"/>
                  </a:lnTo>
                  <a:lnTo>
                    <a:pt x="9651365" y="40005"/>
                  </a:lnTo>
                  <a:lnTo>
                    <a:pt x="9648698" y="44831"/>
                  </a:lnTo>
                  <a:lnTo>
                    <a:pt x="9650349" y="50800"/>
                  </a:lnTo>
                  <a:lnTo>
                    <a:pt x="9736074" y="98425"/>
                  </a:lnTo>
                  <a:lnTo>
                    <a:pt x="8904732" y="98425"/>
                  </a:lnTo>
                  <a:lnTo>
                    <a:pt x="8904732" y="118237"/>
                  </a:lnTo>
                  <a:lnTo>
                    <a:pt x="9736074" y="118237"/>
                  </a:lnTo>
                  <a:lnTo>
                    <a:pt x="9650349" y="165862"/>
                  </a:lnTo>
                  <a:lnTo>
                    <a:pt x="9648698" y="171831"/>
                  </a:lnTo>
                  <a:lnTo>
                    <a:pt x="9651365" y="176657"/>
                  </a:lnTo>
                  <a:lnTo>
                    <a:pt x="9653905" y="181483"/>
                  </a:lnTo>
                  <a:lnTo>
                    <a:pt x="9660001" y="183134"/>
                  </a:lnTo>
                  <a:lnTo>
                    <a:pt x="9776790" y="118237"/>
                  </a:lnTo>
                  <a:lnTo>
                    <a:pt x="9794621" y="108331"/>
                  </a:lnTo>
                  <a:close/>
                </a:path>
              </a:pathLst>
            </a:custGeom>
            <a:solidFill>
              <a:srgbClr val="0D9F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376421" y="1683257"/>
              <a:ext cx="5413375" cy="3642360"/>
            </a:xfrm>
            <a:custGeom>
              <a:avLst/>
              <a:gdLst/>
              <a:ahLst/>
              <a:cxnLst/>
              <a:rect l="l" t="t" r="r" b="b"/>
              <a:pathLst>
                <a:path w="5413375" h="3642360">
                  <a:moveTo>
                    <a:pt x="5413248" y="0"/>
                  </a:moveTo>
                  <a:lnTo>
                    <a:pt x="5413248" y="3641852"/>
                  </a:lnTo>
                </a:path>
                <a:path w="5413375" h="3642360">
                  <a:moveTo>
                    <a:pt x="2715767" y="0"/>
                  </a:moveTo>
                  <a:lnTo>
                    <a:pt x="2715767" y="3641852"/>
                  </a:lnTo>
                </a:path>
                <a:path w="5413375" h="3642360">
                  <a:moveTo>
                    <a:pt x="0" y="0"/>
                  </a:moveTo>
                  <a:lnTo>
                    <a:pt x="0" y="3641852"/>
                  </a:lnTo>
                </a:path>
              </a:pathLst>
            </a:custGeom>
            <a:ln w="19812">
              <a:solidFill>
                <a:srgbClr val="289EFF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8" name="object 1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2376" y="1653539"/>
            <a:ext cx="2522220" cy="600456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3044" y="2311907"/>
            <a:ext cx="2520696" cy="560831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9140" y="3416808"/>
            <a:ext cx="2522220" cy="560831"/>
          </a:xfrm>
          <a:prstGeom prst="rect">
            <a:avLst/>
          </a:prstGeom>
        </p:spPr>
      </p:pic>
      <p:sp>
        <p:nvSpPr>
          <p:cNvPr id="21" name="object 2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2022,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 spc="5"/>
              <a:t> </a:t>
            </a:r>
            <a:r>
              <a:rPr dirty="0" spc="-25"/>
              <a:t>affiliates.</a:t>
            </a:r>
            <a:r>
              <a:rPr dirty="0" spc="-10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2024-05-15T05:54:20Z</dcterms:created>
  <dcterms:modified xsi:type="dcterms:W3CDTF">2024-05-15T05:54:20Z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2022-08-25T00:00:00Z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2024-05-15T00:00:00Z</vt:filetime>
  </property>
  <property fmtid="{D5CDD505-2E9C-101B-9397-08002B2CF9AE}" pid="5" name="Producer">
    <vt:lpwstr>Microsoft® PowerPoint® 2019</vt:lpwstr>
  </property>
</Properties>
</file>