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59" r:id="rId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992" y="-2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7338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CCD61-643D-44A5-A450-3A42A50CBC1E}" type="datetimeFigureOut">
              <a:rPr lang="en-US" smtClean="0"/>
              <a:t>2/25/2015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free-powerpoint-templates-design.com/free-powerpoint-templates-design" TargetMode="Externa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99592" y="3573016"/>
            <a:ext cx="47880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INSERT </a:t>
            </a:r>
            <a:r>
              <a:rPr kumimoji="0"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THE </a:t>
            </a: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TITLE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OF</a:t>
            </a:r>
            <a:r>
              <a:rPr lang="en-US" altLang="ko-KR" sz="12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kumimoji="0" lang="en-US" altLang="ko-KR" sz="12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cs typeface="Arial" pitchFamily="34" charset="0"/>
              </a:rPr>
              <a:t>YOUR PRESENTATION HERE    </a:t>
            </a:r>
            <a:endParaRPr kumimoji="0" lang="en-US" altLang="ko-KR" sz="1200" b="1" dirty="0"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899592" y="2492896"/>
            <a:ext cx="478802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FREE </a:t>
            </a:r>
          </a:p>
          <a:p>
            <a:r>
              <a:rPr lang="en-US" altLang="ko-KR" sz="3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맑은 고딕" pitchFamily="50" charset="-127"/>
                <a:cs typeface="Arial" pitchFamily="34" charset="0"/>
              </a:rPr>
              <a:t>PPT TEMPLATES</a:t>
            </a:r>
          </a:p>
        </p:txBody>
      </p:sp>
      <p:sp>
        <p:nvSpPr>
          <p:cNvPr id="7" name="TextBox 6">
            <a:hlinkClick r:id="rId2"/>
          </p:cNvPr>
          <p:cNvSpPr txBox="1"/>
          <p:nvPr/>
        </p:nvSpPr>
        <p:spPr>
          <a:xfrm>
            <a:off x="0" y="6597932"/>
            <a:ext cx="9144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8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ALLPPT.com _ Free PowerPoint Templates, Diagrams and Charts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328" y="332656"/>
            <a:ext cx="1301512" cy="32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Standard (4:3)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  <a:p>
            <a:endParaRPr lang="en-US" altLang="ko-KR" dirty="0" smtClean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763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 Click to add title</a:t>
            </a:r>
            <a:endParaRPr lang="ko-KR" alt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Free PPT Templates - 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Standard </a:t>
            </a:r>
            <a:r>
              <a:rPr lang="en-US" altLang="ko-KR" b="1" dirty="0">
                <a:latin typeface="Arial" pitchFamily="34" charset="0"/>
                <a:cs typeface="Arial" pitchFamily="34" charset="0"/>
              </a:rPr>
              <a:t>(4:3</a:t>
            </a:r>
            <a:r>
              <a:rPr lang="en-US" altLang="ko-KR" b="1" dirty="0" smtClean="0">
                <a:latin typeface="Arial" pitchFamily="34" charset="0"/>
                <a:cs typeface="Arial" pitchFamily="34" charset="0"/>
              </a:rPr>
              <a:t>)</a:t>
            </a:r>
            <a:endParaRPr lang="en-US" altLang="ko-KR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Content Placeholder 1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 </a:t>
            </a:r>
          </a:p>
          <a:p>
            <a:pPr>
              <a:buFont typeface="Wingdings" pitchFamily="2" charset="2"/>
              <a:buChar char="ü"/>
            </a:pPr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needs.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>
                <a:latin typeface="Arial" pitchFamily="34" charset="0"/>
                <a:cs typeface="Arial" pitchFamily="34" charset="0"/>
              </a:rPr>
              <a:t>This PowerPoint Template has clean and neutral design that can be adapted to any content and meets various market segments. With this many slides you are able to make a complete PowerPoint Presentation that best suit your 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needs. </a:t>
            </a:r>
          </a:p>
          <a:p>
            <a:endParaRPr lang="en-US" altLang="ko-KR" dirty="0">
              <a:latin typeface="Arial" pitchFamily="34" charset="0"/>
              <a:cs typeface="Arial" pitchFamily="34" charset="0"/>
            </a:endParaRPr>
          </a:p>
          <a:p>
            <a:r>
              <a:rPr lang="en-US" altLang="ko-KR" dirty="0" smtClean="0">
                <a:latin typeface="Arial" pitchFamily="34" charset="0"/>
                <a:cs typeface="Arial" pitchFamily="34" charset="0"/>
              </a:rPr>
              <a:t>This </a:t>
            </a:r>
            <a:r>
              <a:rPr lang="en-US" altLang="ko-KR" dirty="0">
                <a:latin typeface="Arial" pitchFamily="34" charset="0"/>
                <a:cs typeface="Arial" pitchFamily="34" charset="0"/>
              </a:rPr>
              <a:t>PowerPoint Template has clean and neutral design that can be adapted to any content and meets various market segments</a:t>
            </a:r>
            <a:r>
              <a:rPr lang="en-US" altLang="ko-KR" dirty="0" smtClean="0">
                <a:latin typeface="Arial" pitchFamily="34" charset="0"/>
                <a:cs typeface="Arial" pitchFamily="34" charset="0"/>
              </a:rPr>
              <a:t>.</a:t>
            </a:r>
            <a:endParaRPr lang="ko-KR" alt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674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506</TotalTime>
  <Words>346</Words>
  <Application>Microsoft Office PowerPoint</Application>
  <PresentationFormat>On-screen Show (4:3)</PresentationFormat>
  <Paragraphs>23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5" baseType="lpstr">
      <vt:lpstr>Office Theme</vt:lpstr>
      <vt:lpstr>Custom Design</vt:lpstr>
      <vt:lpstr>PowerPoint Presentation</vt:lpstr>
      <vt:lpstr> Click to add title</vt:lpstr>
      <vt:lpstr> Click to add title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WIN7</cp:lastModifiedBy>
  <cp:revision>26</cp:revision>
  <dcterms:created xsi:type="dcterms:W3CDTF">2014-04-01T16:35:38Z</dcterms:created>
  <dcterms:modified xsi:type="dcterms:W3CDTF">2015-02-24T18:26:35Z</dcterms:modified>
</cp:coreProperties>
</file>