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7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82" r:id="rId3"/>
  </p:sldMasterIdLst>
  <p:sldIdLst>
    <p:sldId id="256" r:id="rId4"/>
    <p:sldId id="1480" r:id="rId5"/>
    <p:sldId id="1482" r:id="rId6"/>
    <p:sldId id="334" r:id="rId7"/>
    <p:sldId id="310" r:id="rId8"/>
    <p:sldId id="1481" r:id="rId9"/>
    <p:sldId id="325" r:id="rId10"/>
    <p:sldId id="324" r:id="rId11"/>
    <p:sldId id="309" r:id="rId12"/>
    <p:sldId id="14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A398"/>
    <a:srgbClr val="0680C3"/>
    <a:srgbClr val="FBA200"/>
    <a:srgbClr val="E62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UKRI ABDELILAH" userId="0eb46584a777bbbf" providerId="LiveId" clId="{23C245A5-F0ED-4BE1-ADCA-6BDFBA4B1BB9}"/>
    <pc:docChg chg="undo custSel addSld delSld modSld sldOrd">
      <pc:chgData name="CHOUKRI ABDELILAH" userId="0eb46584a777bbbf" providerId="LiveId" clId="{23C245A5-F0ED-4BE1-ADCA-6BDFBA4B1BB9}" dt="2024-11-13T12:22:07.317" v="2194" actId="20577"/>
      <pc:docMkLst>
        <pc:docMk/>
      </pc:docMkLst>
      <pc:sldChg chg="modSp add mod">
        <pc:chgData name="CHOUKRI ABDELILAH" userId="0eb46584a777bbbf" providerId="LiveId" clId="{23C245A5-F0ED-4BE1-ADCA-6BDFBA4B1BB9}" dt="2024-11-13T12:22:07.317" v="2194" actId="20577"/>
        <pc:sldMkLst>
          <pc:docMk/>
          <pc:sldMk cId="4201278032" sldId="309"/>
        </pc:sldMkLst>
        <pc:spChg chg="mod">
          <ac:chgData name="CHOUKRI ABDELILAH" userId="0eb46584a777bbbf" providerId="LiveId" clId="{23C245A5-F0ED-4BE1-ADCA-6BDFBA4B1BB9}" dt="2024-11-13T12:22:07.317" v="2194" actId="20577"/>
          <ac:spMkLst>
            <pc:docMk/>
            <pc:sldMk cId="4201278032" sldId="309"/>
            <ac:spMk id="2" creationId="{D735F7F3-C1B5-4B60-A00A-4EB618DDFB5A}"/>
          </ac:spMkLst>
        </pc:spChg>
      </pc:sldChg>
      <pc:sldChg chg="delSp modSp add mod ord">
        <pc:chgData name="CHOUKRI ABDELILAH" userId="0eb46584a777bbbf" providerId="LiveId" clId="{23C245A5-F0ED-4BE1-ADCA-6BDFBA4B1BB9}" dt="2024-11-13T12:17:53.841" v="2146"/>
        <pc:sldMkLst>
          <pc:docMk/>
          <pc:sldMk cId="1557309788" sldId="310"/>
        </pc:sldMkLst>
        <pc:spChg chg="mod">
          <ac:chgData name="CHOUKRI ABDELILAH" userId="0eb46584a777bbbf" providerId="LiveId" clId="{23C245A5-F0ED-4BE1-ADCA-6BDFBA4B1BB9}" dt="2024-11-13T12:03:50.479" v="2003" actId="20577"/>
          <ac:spMkLst>
            <pc:docMk/>
            <pc:sldMk cId="1557309788" sldId="310"/>
            <ac:spMk id="2" creationId="{D735F7F3-C1B5-4B60-A00A-4EB618DDFB5A}"/>
          </ac:spMkLst>
        </pc:spChg>
        <pc:spChg chg="mod">
          <ac:chgData name="CHOUKRI ABDELILAH" userId="0eb46584a777bbbf" providerId="LiveId" clId="{23C245A5-F0ED-4BE1-ADCA-6BDFBA4B1BB9}" dt="2024-11-13T12:10:47.266" v="2107" actId="1076"/>
          <ac:spMkLst>
            <pc:docMk/>
            <pc:sldMk cId="1557309788" sldId="310"/>
            <ac:spMk id="4" creationId="{5E1AFF0F-F091-4560-A3C6-9BF84397F00C}"/>
          </ac:spMkLst>
        </pc:spChg>
        <pc:spChg chg="mod">
          <ac:chgData name="CHOUKRI ABDELILAH" userId="0eb46584a777bbbf" providerId="LiveId" clId="{23C245A5-F0ED-4BE1-ADCA-6BDFBA4B1BB9}" dt="2024-11-13T12:05:17.117" v="2058" actId="14100"/>
          <ac:spMkLst>
            <pc:docMk/>
            <pc:sldMk cId="1557309788" sldId="310"/>
            <ac:spMk id="7" creationId="{E279E134-003F-41CD-9A4F-307C7821B2C1}"/>
          </ac:spMkLst>
        </pc:spChg>
        <pc:spChg chg="mod">
          <ac:chgData name="CHOUKRI ABDELILAH" userId="0eb46584a777bbbf" providerId="LiveId" clId="{23C245A5-F0ED-4BE1-ADCA-6BDFBA4B1BB9}" dt="2024-11-13T12:17:53.841" v="2146"/>
          <ac:spMkLst>
            <pc:docMk/>
            <pc:sldMk cId="1557309788" sldId="310"/>
            <ac:spMk id="8" creationId="{547B9E89-6D96-408D-AC39-64D4C3388976}"/>
          </ac:spMkLst>
        </pc:spChg>
        <pc:spChg chg="mod">
          <ac:chgData name="CHOUKRI ABDELILAH" userId="0eb46584a777bbbf" providerId="LiveId" clId="{23C245A5-F0ED-4BE1-ADCA-6BDFBA4B1BB9}" dt="2024-11-13T12:06:22.541" v="2090" actId="113"/>
          <ac:spMkLst>
            <pc:docMk/>
            <pc:sldMk cId="1557309788" sldId="310"/>
            <ac:spMk id="9" creationId="{A14E9117-FE12-48D2-B36C-F070A6CAA5A5}"/>
          </ac:spMkLst>
        </pc:spChg>
        <pc:spChg chg="mod">
          <ac:chgData name="CHOUKRI ABDELILAH" userId="0eb46584a777bbbf" providerId="LiveId" clId="{23C245A5-F0ED-4BE1-ADCA-6BDFBA4B1BB9}" dt="2024-11-13T12:04:37.125" v="2020" actId="255"/>
          <ac:spMkLst>
            <pc:docMk/>
            <pc:sldMk cId="1557309788" sldId="310"/>
            <ac:spMk id="21" creationId="{1F5F734A-49C8-4E51-93FF-1CFAAFD45CA4}"/>
          </ac:spMkLst>
        </pc:spChg>
        <pc:spChg chg="mod">
          <ac:chgData name="CHOUKRI ABDELILAH" userId="0eb46584a777bbbf" providerId="LiveId" clId="{23C245A5-F0ED-4BE1-ADCA-6BDFBA4B1BB9}" dt="2024-11-13T12:16:41.729" v="2145" actId="313"/>
          <ac:spMkLst>
            <pc:docMk/>
            <pc:sldMk cId="1557309788" sldId="310"/>
            <ac:spMk id="22" creationId="{BC2D1B46-9A64-4447-838A-35DBDB04A3CE}"/>
          </ac:spMkLst>
        </pc:spChg>
        <pc:spChg chg="mod">
          <ac:chgData name="CHOUKRI ABDELILAH" userId="0eb46584a777bbbf" providerId="LiveId" clId="{23C245A5-F0ED-4BE1-ADCA-6BDFBA4B1BB9}" dt="2024-11-13T12:04:55.642" v="2051" actId="14100"/>
          <ac:spMkLst>
            <pc:docMk/>
            <pc:sldMk cId="1557309788" sldId="310"/>
            <ac:spMk id="23" creationId="{E407FD0B-1F5C-484A-A7A2-B9D6D031F24D}"/>
          </ac:spMkLst>
        </pc:spChg>
        <pc:spChg chg="mod">
          <ac:chgData name="CHOUKRI ABDELILAH" userId="0eb46584a777bbbf" providerId="LiveId" clId="{23C245A5-F0ED-4BE1-ADCA-6BDFBA4B1BB9}" dt="2024-11-13T12:15:14.543" v="2141" actId="20577"/>
          <ac:spMkLst>
            <pc:docMk/>
            <pc:sldMk cId="1557309788" sldId="310"/>
            <ac:spMk id="28" creationId="{6B9DB573-FC86-4F6C-A79D-3C846381F1A7}"/>
          </ac:spMkLst>
        </pc:spChg>
        <pc:spChg chg="mod">
          <ac:chgData name="CHOUKRI ABDELILAH" userId="0eb46584a777bbbf" providerId="LiveId" clId="{23C245A5-F0ED-4BE1-ADCA-6BDFBA4B1BB9}" dt="2024-11-13T12:12:52.240" v="2115" actId="20577"/>
          <ac:spMkLst>
            <pc:docMk/>
            <pc:sldMk cId="1557309788" sldId="310"/>
            <ac:spMk id="29" creationId="{5B5257DA-AC44-47BC-8876-35539732A20E}"/>
          </ac:spMkLst>
        </pc:spChg>
        <pc:spChg chg="mod">
          <ac:chgData name="CHOUKRI ABDELILAH" userId="0eb46584a777bbbf" providerId="LiveId" clId="{23C245A5-F0ED-4BE1-ADCA-6BDFBA4B1BB9}" dt="2024-11-13T12:04:12.007" v="2016" actId="20577"/>
          <ac:spMkLst>
            <pc:docMk/>
            <pc:sldMk cId="1557309788" sldId="310"/>
            <ac:spMk id="30" creationId="{095FBB3D-0A57-4590-B51E-3378BF172DA6}"/>
          </ac:spMkLst>
        </pc:spChg>
        <pc:grpChg chg="mod">
          <ac:chgData name="CHOUKRI ABDELILAH" userId="0eb46584a777bbbf" providerId="LiveId" clId="{23C245A5-F0ED-4BE1-ADCA-6BDFBA4B1BB9}" dt="2024-11-13T12:10:21.142" v="2105" actId="1076"/>
          <ac:grpSpMkLst>
            <pc:docMk/>
            <pc:sldMk cId="1557309788" sldId="310"/>
            <ac:grpSpMk id="3" creationId="{46156228-9630-4293-970E-1794504C7DEA}"/>
          </ac:grpSpMkLst>
        </pc:grpChg>
        <pc:grpChg chg="del">
          <ac:chgData name="CHOUKRI ABDELILAH" userId="0eb46584a777bbbf" providerId="LiveId" clId="{23C245A5-F0ED-4BE1-ADCA-6BDFBA4B1BB9}" dt="2024-11-13T12:05:06.953" v="2053" actId="478"/>
          <ac:grpSpMkLst>
            <pc:docMk/>
            <pc:sldMk cId="1557309788" sldId="310"/>
            <ac:grpSpMk id="10" creationId="{F81E6367-60D5-41CC-9325-8AFE70D784CF}"/>
          </ac:grpSpMkLst>
        </pc:grpChg>
        <pc:grpChg chg="mod">
          <ac:chgData name="CHOUKRI ABDELILAH" userId="0eb46584a777bbbf" providerId="LiveId" clId="{23C245A5-F0ED-4BE1-ADCA-6BDFBA4B1BB9}" dt="2024-11-13T12:10:25.100" v="2106" actId="1076"/>
          <ac:grpSpMkLst>
            <pc:docMk/>
            <pc:sldMk cId="1557309788" sldId="310"/>
            <ac:grpSpMk id="17" creationId="{84000CE4-3195-49B5-A774-3E08D6577D3E}"/>
          </ac:grpSpMkLst>
        </pc:grpChg>
      </pc:sldChg>
      <pc:sldChg chg="modSp add del mod">
        <pc:chgData name="CHOUKRI ABDELILAH" userId="0eb46584a777bbbf" providerId="LiveId" clId="{23C245A5-F0ED-4BE1-ADCA-6BDFBA4B1BB9}" dt="2024-11-12T05:33:02.130" v="1870" actId="47"/>
        <pc:sldMkLst>
          <pc:docMk/>
          <pc:sldMk cId="624695530" sldId="318"/>
        </pc:sldMkLst>
        <pc:spChg chg="mod">
          <ac:chgData name="CHOUKRI ABDELILAH" userId="0eb46584a777bbbf" providerId="LiveId" clId="{23C245A5-F0ED-4BE1-ADCA-6BDFBA4B1BB9}" dt="2024-11-12T05:32:44.908" v="1868" actId="27636"/>
          <ac:spMkLst>
            <pc:docMk/>
            <pc:sldMk cId="624695530" sldId="318"/>
            <ac:spMk id="2" creationId="{D735F7F3-C1B5-4B60-A00A-4EB618DDFB5A}"/>
          </ac:spMkLst>
        </pc:spChg>
      </pc:sldChg>
      <pc:sldChg chg="modSp add del mod">
        <pc:chgData name="CHOUKRI ABDELILAH" userId="0eb46584a777bbbf" providerId="LiveId" clId="{23C245A5-F0ED-4BE1-ADCA-6BDFBA4B1BB9}" dt="2024-11-11T23:40:04.340" v="807" actId="2696"/>
        <pc:sldMkLst>
          <pc:docMk/>
          <pc:sldMk cId="1693104180" sldId="319"/>
        </pc:sldMkLst>
        <pc:spChg chg="mod">
          <ac:chgData name="CHOUKRI ABDELILAH" userId="0eb46584a777bbbf" providerId="LiveId" clId="{23C245A5-F0ED-4BE1-ADCA-6BDFBA4B1BB9}" dt="2024-11-11T23:39:47.947" v="805" actId="27636"/>
          <ac:spMkLst>
            <pc:docMk/>
            <pc:sldMk cId="1693104180" sldId="319"/>
            <ac:spMk id="2" creationId="{D735F7F3-C1B5-4B60-A00A-4EB618DDFB5A}"/>
          </ac:spMkLst>
        </pc:spChg>
      </pc:sldChg>
      <pc:sldChg chg="add">
        <pc:chgData name="CHOUKRI ABDELILAH" userId="0eb46584a777bbbf" providerId="LiveId" clId="{23C245A5-F0ED-4BE1-ADCA-6BDFBA4B1BB9}" dt="2024-11-12T05:37:28.091" v="1872"/>
        <pc:sldMkLst>
          <pc:docMk/>
          <pc:sldMk cId="1193403196" sldId="324"/>
        </pc:sldMkLst>
      </pc:sldChg>
      <pc:sldChg chg="add">
        <pc:chgData name="CHOUKRI ABDELILAH" userId="0eb46584a777bbbf" providerId="LiveId" clId="{23C245A5-F0ED-4BE1-ADCA-6BDFBA4B1BB9}" dt="2024-11-12T05:41:05.823" v="1873"/>
        <pc:sldMkLst>
          <pc:docMk/>
          <pc:sldMk cId="1198383687" sldId="325"/>
        </pc:sldMkLst>
      </pc:sldChg>
      <pc:sldChg chg="addSp delSp modSp add mod ord">
        <pc:chgData name="CHOUKRI ABDELILAH" userId="0eb46584a777bbbf" providerId="LiveId" clId="{23C245A5-F0ED-4BE1-ADCA-6BDFBA4B1BB9}" dt="2024-11-13T12:08:47.118" v="2103" actId="14100"/>
        <pc:sldMkLst>
          <pc:docMk/>
          <pc:sldMk cId="2682271074" sldId="334"/>
        </pc:sldMkLst>
        <pc:spChg chg="mod">
          <ac:chgData name="CHOUKRI ABDELILAH" userId="0eb46584a777bbbf" providerId="LiveId" clId="{23C245A5-F0ED-4BE1-ADCA-6BDFBA4B1BB9}" dt="2024-11-13T12:08:47.118" v="2103" actId="14100"/>
          <ac:spMkLst>
            <pc:docMk/>
            <pc:sldMk cId="2682271074" sldId="334"/>
            <ac:spMk id="2" creationId="{D735F7F3-C1B5-4B60-A00A-4EB618DDFB5A}"/>
          </ac:spMkLst>
        </pc:spChg>
        <pc:spChg chg="mod">
          <ac:chgData name="CHOUKRI ABDELILAH" userId="0eb46584a777bbbf" providerId="LiveId" clId="{23C245A5-F0ED-4BE1-ADCA-6BDFBA4B1BB9}" dt="2024-11-12T04:44:24.519" v="1547" actId="20577"/>
          <ac:spMkLst>
            <pc:docMk/>
            <pc:sldMk cId="2682271074" sldId="334"/>
            <ac:spMk id="7" creationId="{81BF2FCE-ADF0-4EE4-89B9-77CCE8FD5B82}"/>
          </ac:spMkLst>
        </pc:spChg>
        <pc:spChg chg="mod">
          <ac:chgData name="CHOUKRI ABDELILAH" userId="0eb46584a777bbbf" providerId="LiveId" clId="{23C245A5-F0ED-4BE1-ADCA-6BDFBA4B1BB9}" dt="2024-11-12T04:44:34.561" v="1574" actId="20577"/>
          <ac:spMkLst>
            <pc:docMk/>
            <pc:sldMk cId="2682271074" sldId="334"/>
            <ac:spMk id="8" creationId="{A975969D-AF2B-4238-A274-B71D48913073}"/>
          </ac:spMkLst>
        </pc:spChg>
        <pc:spChg chg="del mod">
          <ac:chgData name="CHOUKRI ABDELILAH" userId="0eb46584a777bbbf" providerId="LiveId" clId="{23C245A5-F0ED-4BE1-ADCA-6BDFBA4B1BB9}" dt="2024-11-12T04:31:37.146" v="1433" actId="478"/>
          <ac:spMkLst>
            <pc:docMk/>
            <pc:sldMk cId="2682271074" sldId="334"/>
            <ac:spMk id="13" creationId="{585A9B73-957D-4184-BDAB-348E1DF64E21}"/>
          </ac:spMkLst>
        </pc:spChg>
        <pc:spChg chg="mod">
          <ac:chgData name="CHOUKRI ABDELILAH" userId="0eb46584a777bbbf" providerId="LiveId" clId="{23C245A5-F0ED-4BE1-ADCA-6BDFBA4B1BB9}" dt="2024-11-12T04:31:23.185" v="1430" actId="20577"/>
          <ac:spMkLst>
            <pc:docMk/>
            <pc:sldMk cId="2682271074" sldId="334"/>
            <ac:spMk id="14" creationId="{B09BB2F3-08E8-4C84-8079-D01C413352C4}"/>
          </ac:spMkLst>
        </pc:spChg>
        <pc:spChg chg="mod">
          <ac:chgData name="CHOUKRI ABDELILAH" userId="0eb46584a777bbbf" providerId="LiveId" clId="{23C245A5-F0ED-4BE1-ADCA-6BDFBA4B1BB9}" dt="2024-11-12T04:28:37.775" v="1260" actId="20577"/>
          <ac:spMkLst>
            <pc:docMk/>
            <pc:sldMk cId="2682271074" sldId="334"/>
            <ac:spMk id="19" creationId="{F3312A10-FAEF-4DA3-BB6A-2E7B71090268}"/>
          </ac:spMkLst>
        </pc:spChg>
        <pc:spChg chg="mod">
          <ac:chgData name="CHOUKRI ABDELILAH" userId="0eb46584a777bbbf" providerId="LiveId" clId="{23C245A5-F0ED-4BE1-ADCA-6BDFBA4B1BB9}" dt="2024-11-12T04:29:28.294" v="1327" actId="1076"/>
          <ac:spMkLst>
            <pc:docMk/>
            <pc:sldMk cId="2682271074" sldId="334"/>
            <ac:spMk id="20" creationId="{4A43CFC1-9492-4058-B038-A7ADCB619D05}"/>
          </ac:spMkLst>
        </pc:spChg>
        <pc:spChg chg="mod">
          <ac:chgData name="CHOUKRI ABDELILAH" userId="0eb46584a777bbbf" providerId="LiveId" clId="{23C245A5-F0ED-4BE1-ADCA-6BDFBA4B1BB9}" dt="2024-11-12T04:30:04.319" v="1366" actId="20577"/>
          <ac:spMkLst>
            <pc:docMk/>
            <pc:sldMk cId="2682271074" sldId="334"/>
            <ac:spMk id="25" creationId="{78C7B21E-3FF7-46AA-A4B2-243F5CEE8DBC}"/>
          </ac:spMkLst>
        </pc:spChg>
        <pc:spChg chg="mod">
          <ac:chgData name="CHOUKRI ABDELILAH" userId="0eb46584a777bbbf" providerId="LiveId" clId="{23C245A5-F0ED-4BE1-ADCA-6BDFBA4B1BB9}" dt="2024-11-12T04:29:57.872" v="1364" actId="20577"/>
          <ac:spMkLst>
            <pc:docMk/>
            <pc:sldMk cId="2682271074" sldId="334"/>
            <ac:spMk id="26" creationId="{6BD89578-839E-42F2-94A1-BA51C625E4C8}"/>
          </ac:spMkLst>
        </pc:spChg>
        <pc:spChg chg="mod">
          <ac:chgData name="CHOUKRI ABDELILAH" userId="0eb46584a777bbbf" providerId="LiveId" clId="{23C245A5-F0ED-4BE1-ADCA-6BDFBA4B1BB9}" dt="2024-11-12T04:46:01.727" v="1580" actId="20577"/>
          <ac:spMkLst>
            <pc:docMk/>
            <pc:sldMk cId="2682271074" sldId="334"/>
            <ac:spMk id="31" creationId="{64812A2E-9840-4852-8523-B00682F309EB}"/>
          </ac:spMkLst>
        </pc:spChg>
        <pc:spChg chg="mod">
          <ac:chgData name="CHOUKRI ABDELILAH" userId="0eb46584a777bbbf" providerId="LiveId" clId="{23C245A5-F0ED-4BE1-ADCA-6BDFBA4B1BB9}" dt="2024-11-12T04:45:59.857" v="1579" actId="20577"/>
          <ac:spMkLst>
            <pc:docMk/>
            <pc:sldMk cId="2682271074" sldId="334"/>
            <ac:spMk id="32" creationId="{60DC3639-90E6-47FE-AD8C-5BA5CE52D4A8}"/>
          </ac:spMkLst>
        </pc:spChg>
        <pc:spChg chg="mod">
          <ac:chgData name="CHOUKRI ABDELILAH" userId="0eb46584a777bbbf" providerId="LiveId" clId="{23C245A5-F0ED-4BE1-ADCA-6BDFBA4B1BB9}" dt="2024-11-12T04:25:22.921" v="1134" actId="20577"/>
          <ac:spMkLst>
            <pc:docMk/>
            <pc:sldMk cId="2682271074" sldId="334"/>
            <ac:spMk id="33" creationId="{43B87A95-A7EB-40E2-A744-60652204A1BC}"/>
          </ac:spMkLst>
        </pc:spChg>
        <pc:spChg chg="mod">
          <ac:chgData name="CHOUKRI ABDELILAH" userId="0eb46584a777bbbf" providerId="LiveId" clId="{23C245A5-F0ED-4BE1-ADCA-6BDFBA4B1BB9}" dt="2024-11-12T04:25:27.280" v="1139" actId="20577"/>
          <ac:spMkLst>
            <pc:docMk/>
            <pc:sldMk cId="2682271074" sldId="334"/>
            <ac:spMk id="34" creationId="{645CE2D0-495B-4924-8D3E-F09101C832ED}"/>
          </ac:spMkLst>
        </pc:spChg>
        <pc:spChg chg="del">
          <ac:chgData name="CHOUKRI ABDELILAH" userId="0eb46584a777bbbf" providerId="LiveId" clId="{23C245A5-F0ED-4BE1-ADCA-6BDFBA4B1BB9}" dt="2024-11-12T04:37:42.561" v="1531" actId="478"/>
          <ac:spMkLst>
            <pc:docMk/>
            <pc:sldMk cId="2682271074" sldId="334"/>
            <ac:spMk id="35" creationId="{28DF6AF2-15F4-466E-9D87-76D9F9149692}"/>
          </ac:spMkLst>
        </pc:spChg>
        <pc:spChg chg="del">
          <ac:chgData name="CHOUKRI ABDELILAH" userId="0eb46584a777bbbf" providerId="LiveId" clId="{23C245A5-F0ED-4BE1-ADCA-6BDFBA4B1BB9}" dt="2024-11-12T04:39:21.817" v="1534" actId="478"/>
          <ac:spMkLst>
            <pc:docMk/>
            <pc:sldMk cId="2682271074" sldId="334"/>
            <ac:spMk id="36" creationId="{2463B39F-510F-472B-B109-227B0572E304}"/>
          </ac:spMkLst>
        </pc:spChg>
        <pc:spChg chg="del">
          <ac:chgData name="CHOUKRI ABDELILAH" userId="0eb46584a777bbbf" providerId="LiveId" clId="{23C245A5-F0ED-4BE1-ADCA-6BDFBA4B1BB9}" dt="2024-11-12T04:41:09.890" v="1537" actId="478"/>
          <ac:spMkLst>
            <pc:docMk/>
            <pc:sldMk cId="2682271074" sldId="334"/>
            <ac:spMk id="37" creationId="{FD83917E-9139-4495-B2CD-A74AC70ACD23}"/>
          </ac:spMkLst>
        </pc:spChg>
        <pc:spChg chg="del">
          <ac:chgData name="CHOUKRI ABDELILAH" userId="0eb46584a777bbbf" providerId="LiveId" clId="{23C245A5-F0ED-4BE1-ADCA-6BDFBA4B1BB9}" dt="2024-11-12T04:42:27.857" v="1541" actId="478"/>
          <ac:spMkLst>
            <pc:docMk/>
            <pc:sldMk cId="2682271074" sldId="334"/>
            <ac:spMk id="38" creationId="{0D00EC3B-BDFE-41B5-8D0E-C675F27E96A3}"/>
          </ac:spMkLst>
        </pc:spChg>
        <pc:spChg chg="add mod">
          <ac:chgData name="CHOUKRI ABDELILAH" userId="0eb46584a777bbbf" providerId="LiveId" clId="{23C245A5-F0ED-4BE1-ADCA-6BDFBA4B1BB9}" dt="2024-11-12T04:29:31.255" v="1328" actId="1076"/>
          <ac:spMkLst>
            <pc:docMk/>
            <pc:sldMk cId="2682271074" sldId="334"/>
            <ac:spMk id="40" creationId="{F0F9DB2A-0AFD-A7B5-DC71-DEE078506FE0}"/>
          </ac:spMkLst>
        </pc:spChg>
        <pc:spChg chg="add mod">
          <ac:chgData name="CHOUKRI ABDELILAH" userId="0eb46584a777bbbf" providerId="LiveId" clId="{23C245A5-F0ED-4BE1-ADCA-6BDFBA4B1BB9}" dt="2024-11-12T04:29:34.817" v="1329" actId="1076"/>
          <ac:spMkLst>
            <pc:docMk/>
            <pc:sldMk cId="2682271074" sldId="334"/>
            <ac:spMk id="41" creationId="{89203EF9-2BA7-FE90-C0A2-0D70787867B9}"/>
          </ac:spMkLst>
        </pc:spChg>
        <pc:spChg chg="add mod">
          <ac:chgData name="CHOUKRI ABDELILAH" userId="0eb46584a777bbbf" providerId="LiveId" clId="{23C245A5-F0ED-4BE1-ADCA-6BDFBA4B1BB9}" dt="2024-11-12T04:31:05.817" v="1411" actId="20577"/>
          <ac:spMkLst>
            <pc:docMk/>
            <pc:sldMk cId="2682271074" sldId="334"/>
            <ac:spMk id="42" creationId="{CD4007A1-9F24-4410-88EF-FE9EF12AF264}"/>
          </ac:spMkLst>
        </pc:spChg>
        <pc:spChg chg="add mod">
          <ac:chgData name="CHOUKRI ABDELILAH" userId="0eb46584a777bbbf" providerId="LiveId" clId="{23C245A5-F0ED-4BE1-ADCA-6BDFBA4B1BB9}" dt="2024-11-12T04:33:41.450" v="1495" actId="255"/>
          <ac:spMkLst>
            <pc:docMk/>
            <pc:sldMk cId="2682271074" sldId="334"/>
            <ac:spMk id="43" creationId="{7DB82D23-8B90-13C3-4B6F-5323D5A6F744}"/>
          </ac:spMkLst>
        </pc:spChg>
        <pc:spChg chg="add mod">
          <ac:chgData name="CHOUKRI ABDELILAH" userId="0eb46584a777bbbf" providerId="LiveId" clId="{23C245A5-F0ED-4BE1-ADCA-6BDFBA4B1BB9}" dt="2024-11-12T04:32:28.305" v="1444" actId="20577"/>
          <ac:spMkLst>
            <pc:docMk/>
            <pc:sldMk cId="2682271074" sldId="334"/>
            <ac:spMk id="44" creationId="{8B8C9E48-C642-65AC-FD84-2FC3E222B6C1}"/>
          </ac:spMkLst>
        </pc:spChg>
        <pc:spChg chg="add mod">
          <ac:chgData name="CHOUKRI ABDELILAH" userId="0eb46584a777bbbf" providerId="LiveId" clId="{23C245A5-F0ED-4BE1-ADCA-6BDFBA4B1BB9}" dt="2024-11-12T04:34:40.113" v="1505" actId="20577"/>
          <ac:spMkLst>
            <pc:docMk/>
            <pc:sldMk cId="2682271074" sldId="334"/>
            <ac:spMk id="45" creationId="{DD367DD6-00DC-80DF-5824-2CD861C2DE51}"/>
          </ac:spMkLst>
        </pc:spChg>
        <pc:spChg chg="add mod">
          <ac:chgData name="CHOUKRI ABDELILAH" userId="0eb46584a777bbbf" providerId="LiveId" clId="{23C245A5-F0ED-4BE1-ADCA-6BDFBA4B1BB9}" dt="2024-11-12T04:35:16.929" v="1530" actId="20577"/>
          <ac:spMkLst>
            <pc:docMk/>
            <pc:sldMk cId="2682271074" sldId="334"/>
            <ac:spMk id="46" creationId="{EE580365-63B9-ABB0-306B-E7B155922245}"/>
          </ac:spMkLst>
        </pc:spChg>
        <pc:spChg chg="add mod">
          <ac:chgData name="CHOUKRI ABDELILAH" userId="0eb46584a777bbbf" providerId="LiveId" clId="{23C245A5-F0ED-4BE1-ADCA-6BDFBA4B1BB9}" dt="2024-11-12T04:37:49.110" v="1533" actId="1076"/>
          <ac:spMkLst>
            <pc:docMk/>
            <pc:sldMk cId="2682271074" sldId="334"/>
            <ac:spMk id="47" creationId="{F01D814E-BA9C-A0CC-9005-4A89FD7B64AF}"/>
          </ac:spMkLst>
        </pc:spChg>
        <pc:spChg chg="add mod">
          <ac:chgData name="CHOUKRI ABDELILAH" userId="0eb46584a777bbbf" providerId="LiveId" clId="{23C245A5-F0ED-4BE1-ADCA-6BDFBA4B1BB9}" dt="2024-11-12T04:39:25.705" v="1536" actId="1076"/>
          <ac:spMkLst>
            <pc:docMk/>
            <pc:sldMk cId="2682271074" sldId="334"/>
            <ac:spMk id="48" creationId="{C82DA31D-310A-E480-C287-4ED19A8822D4}"/>
          </ac:spMkLst>
        </pc:spChg>
        <pc:spChg chg="add mod">
          <ac:chgData name="CHOUKRI ABDELILAH" userId="0eb46584a777bbbf" providerId="LiveId" clId="{23C245A5-F0ED-4BE1-ADCA-6BDFBA4B1BB9}" dt="2024-11-12T04:43:14.939" v="1546" actId="14100"/>
          <ac:spMkLst>
            <pc:docMk/>
            <pc:sldMk cId="2682271074" sldId="334"/>
            <ac:spMk id="49" creationId="{6C66145A-5B86-AAB5-4A37-D8003994F2DB}"/>
          </ac:spMkLst>
        </pc:spChg>
        <pc:spChg chg="add mod">
          <ac:chgData name="CHOUKRI ABDELILAH" userId="0eb46584a777bbbf" providerId="LiveId" clId="{23C245A5-F0ED-4BE1-ADCA-6BDFBA4B1BB9}" dt="2024-11-12T04:43:07.066" v="1545" actId="207"/>
          <ac:spMkLst>
            <pc:docMk/>
            <pc:sldMk cId="2682271074" sldId="334"/>
            <ac:spMk id="50" creationId="{3E4A3577-7DF1-FFA4-C8D3-4B1221A03921}"/>
          </ac:spMkLst>
        </pc:spChg>
        <pc:grpChg chg="del">
          <ac:chgData name="CHOUKRI ABDELILAH" userId="0eb46584a777bbbf" providerId="LiveId" clId="{23C245A5-F0ED-4BE1-ADCA-6BDFBA4B1BB9}" dt="2024-11-12T04:31:37.146" v="1433" actId="478"/>
          <ac:grpSpMkLst>
            <pc:docMk/>
            <pc:sldMk cId="2682271074" sldId="334"/>
            <ac:grpSpMk id="12" creationId="{71AE7167-4CA7-4D66-BA22-FF2C3D0E0C36}"/>
          </ac:grpSpMkLst>
        </pc:grpChg>
      </pc:sldChg>
      <pc:sldChg chg="addSp delSp modSp mod">
        <pc:chgData name="CHOUKRI ABDELILAH" userId="0eb46584a777bbbf" providerId="LiveId" clId="{23C245A5-F0ED-4BE1-ADCA-6BDFBA4B1BB9}" dt="2024-11-12T05:27:41.667" v="1862" actId="1076"/>
        <pc:sldMkLst>
          <pc:docMk/>
          <pc:sldMk cId="2561474236" sldId="1480"/>
        </pc:sldMkLst>
        <pc:spChg chg="add del mod">
          <ac:chgData name="CHOUKRI ABDELILAH" userId="0eb46584a777bbbf" providerId="LiveId" clId="{23C245A5-F0ED-4BE1-ADCA-6BDFBA4B1BB9}" dt="2024-11-12T05:08:19.969" v="1622" actId="478"/>
          <ac:spMkLst>
            <pc:docMk/>
            <pc:sldMk cId="2561474236" sldId="1480"/>
            <ac:spMk id="2" creationId="{C8945163-FD23-D55F-968B-3E0493D9B281}"/>
          </ac:spMkLst>
        </pc:spChg>
        <pc:spChg chg="add mod">
          <ac:chgData name="CHOUKRI ABDELILAH" userId="0eb46584a777bbbf" providerId="LiveId" clId="{23C245A5-F0ED-4BE1-ADCA-6BDFBA4B1BB9}" dt="2024-11-12T05:27:39.657" v="1861" actId="1076"/>
          <ac:spMkLst>
            <pc:docMk/>
            <pc:sldMk cId="2561474236" sldId="1480"/>
            <ac:spMk id="3" creationId="{B7C9F754-151B-4E2F-DF3F-FF427579A752}"/>
          </ac:spMkLst>
        </pc:spChg>
        <pc:spChg chg="mod">
          <ac:chgData name="CHOUKRI ABDELILAH" userId="0eb46584a777bbbf" providerId="LiveId" clId="{23C245A5-F0ED-4BE1-ADCA-6BDFBA4B1BB9}" dt="2024-11-12T05:14:18.469" v="1660"/>
          <ac:spMkLst>
            <pc:docMk/>
            <pc:sldMk cId="2561474236" sldId="1480"/>
            <ac:spMk id="12" creationId="{D27728B4-1642-15C8-1D69-F074AA43905C}"/>
          </ac:spMkLst>
        </pc:spChg>
        <pc:spChg chg="mod">
          <ac:chgData name="CHOUKRI ABDELILAH" userId="0eb46584a777bbbf" providerId="LiveId" clId="{23C245A5-F0ED-4BE1-ADCA-6BDFBA4B1BB9}" dt="2024-11-12T05:14:18.469" v="1660"/>
          <ac:spMkLst>
            <pc:docMk/>
            <pc:sldMk cId="2561474236" sldId="1480"/>
            <ac:spMk id="13" creationId="{61649318-11F0-9858-2ED9-FF77041ACFFA}"/>
          </ac:spMkLst>
        </pc:spChg>
        <pc:spChg chg="mod">
          <ac:chgData name="CHOUKRI ABDELILAH" userId="0eb46584a777bbbf" providerId="LiveId" clId="{23C245A5-F0ED-4BE1-ADCA-6BDFBA4B1BB9}" dt="2024-11-12T05:14:25.721" v="1662" actId="1076"/>
          <ac:spMkLst>
            <pc:docMk/>
            <pc:sldMk cId="2561474236" sldId="1480"/>
            <ac:spMk id="15" creationId="{F85F3F15-027D-1EB2-C751-3B6B5DE18716}"/>
          </ac:spMkLst>
        </pc:spChg>
        <pc:spChg chg="mod">
          <ac:chgData name="CHOUKRI ABDELILAH" userId="0eb46584a777bbbf" providerId="LiveId" clId="{23C245A5-F0ED-4BE1-ADCA-6BDFBA4B1BB9}" dt="2024-11-12T05:14:22.680" v="1661"/>
          <ac:spMkLst>
            <pc:docMk/>
            <pc:sldMk cId="2561474236" sldId="1480"/>
            <ac:spMk id="16" creationId="{4233D274-D3F8-CF3F-3CAB-E423E0949850}"/>
          </ac:spMkLst>
        </pc:spChg>
        <pc:spChg chg="mod">
          <ac:chgData name="CHOUKRI ABDELILAH" userId="0eb46584a777bbbf" providerId="LiveId" clId="{23C245A5-F0ED-4BE1-ADCA-6BDFBA4B1BB9}" dt="2024-11-12T05:14:32.959" v="1665"/>
          <ac:spMkLst>
            <pc:docMk/>
            <pc:sldMk cId="2561474236" sldId="1480"/>
            <ac:spMk id="18" creationId="{E91C924F-6146-566B-6942-F2DC633AE937}"/>
          </ac:spMkLst>
        </pc:spChg>
        <pc:spChg chg="mod">
          <ac:chgData name="CHOUKRI ABDELILAH" userId="0eb46584a777bbbf" providerId="LiveId" clId="{23C245A5-F0ED-4BE1-ADCA-6BDFBA4B1BB9}" dt="2024-11-12T05:14:32.959" v="1665"/>
          <ac:spMkLst>
            <pc:docMk/>
            <pc:sldMk cId="2561474236" sldId="1480"/>
            <ac:spMk id="19" creationId="{FAD9A6F4-4E83-6F6E-7CDB-86ED49466DC6}"/>
          </ac:spMkLst>
        </pc:spChg>
        <pc:spChg chg="add del mod">
          <ac:chgData name="CHOUKRI ABDELILAH" userId="0eb46584a777bbbf" providerId="LiveId" clId="{23C245A5-F0ED-4BE1-ADCA-6BDFBA4B1BB9}" dt="2024-11-12T05:15:10.801" v="1673" actId="478"/>
          <ac:spMkLst>
            <pc:docMk/>
            <pc:sldMk cId="2561474236" sldId="1480"/>
            <ac:spMk id="20" creationId="{7BA8C34E-6812-0F28-A29F-7C24381535F0}"/>
          </ac:spMkLst>
        </pc:spChg>
        <pc:spChg chg="add mod">
          <ac:chgData name="CHOUKRI ABDELILAH" userId="0eb46584a777bbbf" providerId="LiveId" clId="{23C245A5-F0ED-4BE1-ADCA-6BDFBA4B1BB9}" dt="2024-11-12T05:22:59.793" v="1730" actId="1076"/>
          <ac:spMkLst>
            <pc:docMk/>
            <pc:sldMk cId="2561474236" sldId="1480"/>
            <ac:spMk id="21" creationId="{9066F7DC-295E-D180-066A-4DF3B10EA844}"/>
          </ac:spMkLst>
        </pc:spChg>
        <pc:spChg chg="add mod">
          <ac:chgData name="CHOUKRI ABDELILAH" userId="0eb46584a777bbbf" providerId="LiveId" clId="{23C245A5-F0ED-4BE1-ADCA-6BDFBA4B1BB9}" dt="2024-11-12T05:27:41.667" v="1862" actId="1076"/>
          <ac:spMkLst>
            <pc:docMk/>
            <pc:sldMk cId="2561474236" sldId="1480"/>
            <ac:spMk id="22" creationId="{B90BF919-E53E-1EA9-F00C-BDFCD32798B0}"/>
          </ac:spMkLst>
        </pc:spChg>
        <pc:spChg chg="add del mod">
          <ac:chgData name="CHOUKRI ABDELILAH" userId="0eb46584a777bbbf" providerId="LiveId" clId="{23C245A5-F0ED-4BE1-ADCA-6BDFBA4B1BB9}" dt="2024-11-12T05:15:51.985" v="1682" actId="478"/>
          <ac:spMkLst>
            <pc:docMk/>
            <pc:sldMk cId="2561474236" sldId="1480"/>
            <ac:spMk id="23" creationId="{C8783850-029E-F475-E767-5A36001A1F13}"/>
          </ac:spMkLst>
        </pc:spChg>
        <pc:spChg chg="add mod">
          <ac:chgData name="CHOUKRI ABDELILAH" userId="0eb46584a777bbbf" providerId="LiveId" clId="{23C245A5-F0ED-4BE1-ADCA-6BDFBA4B1BB9}" dt="2024-11-12T05:27:34.143" v="1859" actId="1076"/>
          <ac:spMkLst>
            <pc:docMk/>
            <pc:sldMk cId="2561474236" sldId="1480"/>
            <ac:spMk id="24" creationId="{079FD575-1F8A-1B38-333C-ED2639111B98}"/>
          </ac:spMkLst>
        </pc:spChg>
        <pc:spChg chg="add del mod">
          <ac:chgData name="CHOUKRI ABDELILAH" userId="0eb46584a777bbbf" providerId="LiveId" clId="{23C245A5-F0ED-4BE1-ADCA-6BDFBA4B1BB9}" dt="2024-11-12T05:16:07.241" v="1686" actId="478"/>
          <ac:spMkLst>
            <pc:docMk/>
            <pc:sldMk cId="2561474236" sldId="1480"/>
            <ac:spMk id="25" creationId="{B935A6DB-4022-AB11-2B4D-B352657FEA2F}"/>
          </ac:spMkLst>
        </pc:spChg>
        <pc:spChg chg="add mod">
          <ac:chgData name="CHOUKRI ABDELILAH" userId="0eb46584a777bbbf" providerId="LiveId" clId="{23C245A5-F0ED-4BE1-ADCA-6BDFBA4B1BB9}" dt="2024-11-12T05:27:36.451" v="1860" actId="1076"/>
          <ac:spMkLst>
            <pc:docMk/>
            <pc:sldMk cId="2561474236" sldId="1480"/>
            <ac:spMk id="26" creationId="{1BF5D229-9D23-1CAF-1264-B1209F0BB494}"/>
          </ac:spMkLst>
        </pc:spChg>
        <pc:spChg chg="add mod">
          <ac:chgData name="CHOUKRI ABDELILAH" userId="0eb46584a777bbbf" providerId="LiveId" clId="{23C245A5-F0ED-4BE1-ADCA-6BDFBA4B1BB9}" dt="2024-11-12T05:22:26.235" v="1722"/>
          <ac:spMkLst>
            <pc:docMk/>
            <pc:sldMk cId="2561474236" sldId="1480"/>
            <ac:spMk id="27" creationId="{74C24C8B-4BD8-B0C1-64AC-52A4BF3139A2}"/>
          </ac:spMkLst>
        </pc:spChg>
        <pc:spChg chg="add mod">
          <ac:chgData name="CHOUKRI ABDELILAH" userId="0eb46584a777bbbf" providerId="LiveId" clId="{23C245A5-F0ED-4BE1-ADCA-6BDFBA4B1BB9}" dt="2024-11-12T05:23:19.185" v="1736" actId="688"/>
          <ac:spMkLst>
            <pc:docMk/>
            <pc:sldMk cId="2561474236" sldId="1480"/>
            <ac:spMk id="28" creationId="{C21C982C-F93C-CF92-4261-C3BA0183E43B}"/>
          </ac:spMkLst>
        </pc:spChg>
        <pc:spChg chg="add mod">
          <ac:chgData name="CHOUKRI ABDELILAH" userId="0eb46584a777bbbf" providerId="LiveId" clId="{23C245A5-F0ED-4BE1-ADCA-6BDFBA4B1BB9}" dt="2024-11-12T05:24:20.202" v="1766" actId="14100"/>
          <ac:spMkLst>
            <pc:docMk/>
            <pc:sldMk cId="2561474236" sldId="1480"/>
            <ac:spMk id="29" creationId="{62F1C080-E9C6-1693-4CC7-A42E60EEB22A}"/>
          </ac:spMkLst>
        </pc:spChg>
        <pc:spChg chg="add mod">
          <ac:chgData name="CHOUKRI ABDELILAH" userId="0eb46584a777bbbf" providerId="LiveId" clId="{23C245A5-F0ED-4BE1-ADCA-6BDFBA4B1BB9}" dt="2024-11-12T05:24:17.193" v="1765" actId="14100"/>
          <ac:spMkLst>
            <pc:docMk/>
            <pc:sldMk cId="2561474236" sldId="1480"/>
            <ac:spMk id="30" creationId="{B7F54427-8313-98C2-C0F5-9996376AD37B}"/>
          </ac:spMkLst>
        </pc:spChg>
        <pc:spChg chg="add mod">
          <ac:chgData name="CHOUKRI ABDELILAH" userId="0eb46584a777bbbf" providerId="LiveId" clId="{23C245A5-F0ED-4BE1-ADCA-6BDFBA4B1BB9}" dt="2024-11-12T05:24:58.565" v="1798" actId="1076"/>
          <ac:spMkLst>
            <pc:docMk/>
            <pc:sldMk cId="2561474236" sldId="1480"/>
            <ac:spMk id="31" creationId="{5E2C6DAB-47A6-6A9B-6870-9F2E8F25E56B}"/>
          </ac:spMkLst>
        </pc:spChg>
        <pc:spChg chg="add mod">
          <ac:chgData name="CHOUKRI ABDELILAH" userId="0eb46584a777bbbf" providerId="LiveId" clId="{23C245A5-F0ED-4BE1-ADCA-6BDFBA4B1BB9}" dt="2024-11-12T05:25:25.981" v="1801" actId="1076"/>
          <ac:spMkLst>
            <pc:docMk/>
            <pc:sldMk cId="2561474236" sldId="1480"/>
            <ac:spMk id="32" creationId="{A8A78E5A-962F-1144-716D-A5D56D95FEB8}"/>
          </ac:spMkLst>
        </pc:spChg>
        <pc:spChg chg="add mod">
          <ac:chgData name="CHOUKRI ABDELILAH" userId="0eb46584a777bbbf" providerId="LiveId" clId="{23C245A5-F0ED-4BE1-ADCA-6BDFBA4B1BB9}" dt="2024-11-12T05:26:17.082" v="1833" actId="20577"/>
          <ac:spMkLst>
            <pc:docMk/>
            <pc:sldMk cId="2561474236" sldId="1480"/>
            <ac:spMk id="33" creationId="{D2923DFD-F83E-E759-A7D8-43B90CCE24D3}"/>
          </ac:spMkLst>
        </pc:spChg>
        <pc:spChg chg="add mod">
          <ac:chgData name="CHOUKRI ABDELILAH" userId="0eb46584a777bbbf" providerId="LiveId" clId="{23C245A5-F0ED-4BE1-ADCA-6BDFBA4B1BB9}" dt="2024-11-12T05:26:36.165" v="1835" actId="1076"/>
          <ac:spMkLst>
            <pc:docMk/>
            <pc:sldMk cId="2561474236" sldId="1480"/>
            <ac:spMk id="34" creationId="{CB4C19E4-5DF1-F3DA-5DA1-901CE041BD8B}"/>
          </ac:spMkLst>
        </pc:spChg>
        <pc:spChg chg="add mod">
          <ac:chgData name="CHOUKRI ABDELILAH" userId="0eb46584a777bbbf" providerId="LiveId" clId="{23C245A5-F0ED-4BE1-ADCA-6BDFBA4B1BB9}" dt="2024-11-12T05:27:07.651" v="1857" actId="1076"/>
          <ac:spMkLst>
            <pc:docMk/>
            <pc:sldMk cId="2561474236" sldId="1480"/>
            <ac:spMk id="35" creationId="{2614668C-2F9E-B675-10D5-73AE79DB1B6E}"/>
          </ac:spMkLst>
        </pc:spChg>
        <pc:spChg chg="mod">
          <ac:chgData name="CHOUKRI ABDELILAH" userId="0eb46584a777bbbf" providerId="LiveId" clId="{23C245A5-F0ED-4BE1-ADCA-6BDFBA4B1BB9}" dt="2024-11-12T05:07:03.876" v="1612" actId="1076"/>
          <ac:spMkLst>
            <pc:docMk/>
            <pc:sldMk cId="2561474236" sldId="1480"/>
            <ac:spMk id="62" creationId="{3AB376D0-5A5C-4BC1-9500-3369BB39F61C}"/>
          </ac:spMkLst>
        </pc:spChg>
        <pc:spChg chg="mod">
          <ac:chgData name="CHOUKRI ABDELILAH" userId="0eb46584a777bbbf" providerId="LiveId" clId="{23C245A5-F0ED-4BE1-ADCA-6BDFBA4B1BB9}" dt="2024-11-11T18:36:09.768" v="632" actId="20578"/>
          <ac:spMkLst>
            <pc:docMk/>
            <pc:sldMk cId="2561474236" sldId="1480"/>
            <ac:spMk id="115" creationId="{A5A1139C-2E2C-4884-82F8-9BA3956BF74F}"/>
          </ac:spMkLst>
        </pc:spChg>
        <pc:spChg chg="mod">
          <ac:chgData name="CHOUKRI ABDELILAH" userId="0eb46584a777bbbf" providerId="LiveId" clId="{23C245A5-F0ED-4BE1-ADCA-6BDFBA4B1BB9}" dt="2024-11-11T18:36:09.768" v="632" actId="20578"/>
          <ac:spMkLst>
            <pc:docMk/>
            <pc:sldMk cId="2561474236" sldId="1480"/>
            <ac:spMk id="116" creationId="{1EDA19B8-ECE6-41C1-8683-21F0CC37143A}"/>
          </ac:spMkLst>
        </pc:spChg>
        <pc:spChg chg="mod">
          <ac:chgData name="CHOUKRI ABDELILAH" userId="0eb46584a777bbbf" providerId="LiveId" clId="{23C245A5-F0ED-4BE1-ADCA-6BDFBA4B1BB9}" dt="2024-11-11T18:36:09.768" v="632" actId="20578"/>
          <ac:spMkLst>
            <pc:docMk/>
            <pc:sldMk cId="2561474236" sldId="1480"/>
            <ac:spMk id="117" creationId="{3B5D1B90-E645-4F7D-BA35-C3185A5CDAD3}"/>
          </ac:spMkLst>
        </pc:spChg>
        <pc:spChg chg="mod">
          <ac:chgData name="CHOUKRI ABDELILAH" userId="0eb46584a777bbbf" providerId="LiveId" clId="{23C245A5-F0ED-4BE1-ADCA-6BDFBA4B1BB9}" dt="2024-11-11T18:40:00.525" v="790" actId="1076"/>
          <ac:spMkLst>
            <pc:docMk/>
            <pc:sldMk cId="2561474236" sldId="1480"/>
            <ac:spMk id="118" creationId="{C66207C6-EF59-414B-A0F8-DAFFC085E300}"/>
          </ac:spMkLst>
        </pc:spChg>
        <pc:spChg chg="mod">
          <ac:chgData name="CHOUKRI ABDELILAH" userId="0eb46584a777bbbf" providerId="LiveId" clId="{23C245A5-F0ED-4BE1-ADCA-6BDFBA4B1BB9}" dt="2024-11-12T05:08:29.869" v="1625" actId="1076"/>
          <ac:spMkLst>
            <pc:docMk/>
            <pc:sldMk cId="2561474236" sldId="1480"/>
            <ac:spMk id="119" creationId="{B4257352-81FD-4FD5-B8A6-641E0ED34919}"/>
          </ac:spMkLst>
        </pc:spChg>
        <pc:spChg chg="mod">
          <ac:chgData name="CHOUKRI ABDELILAH" userId="0eb46584a777bbbf" providerId="LiveId" clId="{23C245A5-F0ED-4BE1-ADCA-6BDFBA4B1BB9}" dt="2024-11-12T05:08:26.307" v="1624" actId="1076"/>
          <ac:spMkLst>
            <pc:docMk/>
            <pc:sldMk cId="2561474236" sldId="1480"/>
            <ac:spMk id="120" creationId="{B0B6E81D-33B7-4908-B0F8-9FC2D6935914}"/>
          </ac:spMkLst>
        </pc:spChg>
        <pc:spChg chg="mod">
          <ac:chgData name="CHOUKRI ABDELILAH" userId="0eb46584a777bbbf" providerId="LiveId" clId="{23C245A5-F0ED-4BE1-ADCA-6BDFBA4B1BB9}" dt="2024-11-12T05:08:35.781" v="1627" actId="1076"/>
          <ac:spMkLst>
            <pc:docMk/>
            <pc:sldMk cId="2561474236" sldId="1480"/>
            <ac:spMk id="121" creationId="{53AF4418-0B13-43F6-B8DF-2540A55DEB1E}"/>
          </ac:spMkLst>
        </pc:spChg>
        <pc:spChg chg="mod">
          <ac:chgData name="CHOUKRI ABDELILAH" userId="0eb46584a777bbbf" providerId="LiveId" clId="{23C245A5-F0ED-4BE1-ADCA-6BDFBA4B1BB9}" dt="2024-11-12T05:08:32.817" v="1626" actId="1076"/>
          <ac:spMkLst>
            <pc:docMk/>
            <pc:sldMk cId="2561474236" sldId="1480"/>
            <ac:spMk id="122" creationId="{D3217B63-3EB3-428D-A2B1-82C68C799119}"/>
          </ac:spMkLst>
        </pc:spChg>
        <pc:spChg chg="mod">
          <ac:chgData name="CHOUKRI ABDELILAH" userId="0eb46584a777bbbf" providerId="LiveId" clId="{23C245A5-F0ED-4BE1-ADCA-6BDFBA4B1BB9}" dt="2024-11-11T18:36:09.768" v="632" actId="20578"/>
          <ac:spMkLst>
            <pc:docMk/>
            <pc:sldMk cId="2561474236" sldId="1480"/>
            <ac:spMk id="123" creationId="{4B22112E-7472-4DF1-8D8C-1FE7642EAC01}"/>
          </ac:spMkLst>
        </pc:spChg>
        <pc:spChg chg="mod">
          <ac:chgData name="CHOUKRI ABDELILAH" userId="0eb46584a777bbbf" providerId="LiveId" clId="{23C245A5-F0ED-4BE1-ADCA-6BDFBA4B1BB9}" dt="2024-11-12T05:13:30.429" v="1648" actId="207"/>
          <ac:spMkLst>
            <pc:docMk/>
            <pc:sldMk cId="2561474236" sldId="1480"/>
            <ac:spMk id="124" creationId="{C3D21797-237A-48A3-8D2C-4BF9634188CF}"/>
          </ac:spMkLst>
        </pc:spChg>
        <pc:spChg chg="mod">
          <ac:chgData name="CHOUKRI ABDELILAH" userId="0eb46584a777bbbf" providerId="LiveId" clId="{23C245A5-F0ED-4BE1-ADCA-6BDFBA4B1BB9}" dt="2024-11-12T05:11:57.807" v="1646" actId="207"/>
          <ac:spMkLst>
            <pc:docMk/>
            <pc:sldMk cId="2561474236" sldId="1480"/>
            <ac:spMk id="125" creationId="{55BD1D5E-6C97-4665-8FCC-1E8158CCB69C}"/>
          </ac:spMkLst>
        </pc:spChg>
        <pc:spChg chg="mod">
          <ac:chgData name="CHOUKRI ABDELILAH" userId="0eb46584a777bbbf" providerId="LiveId" clId="{23C245A5-F0ED-4BE1-ADCA-6BDFBA4B1BB9}" dt="2024-11-12T05:11:07.142" v="1645" actId="207"/>
          <ac:spMkLst>
            <pc:docMk/>
            <pc:sldMk cId="2561474236" sldId="1480"/>
            <ac:spMk id="126" creationId="{B8715E76-79FD-48D3-B6CB-D5D6FA4A9462}"/>
          </ac:spMkLst>
        </pc:spChg>
        <pc:spChg chg="mod">
          <ac:chgData name="CHOUKRI ABDELILAH" userId="0eb46584a777bbbf" providerId="LiveId" clId="{23C245A5-F0ED-4BE1-ADCA-6BDFBA4B1BB9}" dt="2024-11-12T05:12:45.705" v="1647" actId="207"/>
          <ac:spMkLst>
            <pc:docMk/>
            <pc:sldMk cId="2561474236" sldId="1480"/>
            <ac:spMk id="127" creationId="{1905E06E-4498-4B07-BC22-0E5EB176FCD0}"/>
          </ac:spMkLst>
        </pc:spChg>
        <pc:spChg chg="mod">
          <ac:chgData name="CHOUKRI ABDELILAH" userId="0eb46584a777bbbf" providerId="LiveId" clId="{23C245A5-F0ED-4BE1-ADCA-6BDFBA4B1BB9}" dt="2024-11-11T18:36:09.768" v="632" actId="20578"/>
          <ac:spMkLst>
            <pc:docMk/>
            <pc:sldMk cId="2561474236" sldId="1480"/>
            <ac:spMk id="130" creationId="{03C935A8-C351-4694-A763-512AFE966673}"/>
          </ac:spMkLst>
        </pc:spChg>
        <pc:spChg chg="mod">
          <ac:chgData name="CHOUKRI ABDELILAH" userId="0eb46584a777bbbf" providerId="LiveId" clId="{23C245A5-F0ED-4BE1-ADCA-6BDFBA4B1BB9}" dt="2024-11-11T18:36:09.768" v="632" actId="20578"/>
          <ac:spMkLst>
            <pc:docMk/>
            <pc:sldMk cId="2561474236" sldId="1480"/>
            <ac:spMk id="132" creationId="{4B393CAD-BAFB-4CE1-99C3-E3E14A901F87}"/>
          </ac:spMkLst>
        </pc:spChg>
        <pc:spChg chg="mod">
          <ac:chgData name="CHOUKRI ABDELILAH" userId="0eb46584a777bbbf" providerId="LiveId" clId="{23C245A5-F0ED-4BE1-ADCA-6BDFBA4B1BB9}" dt="2024-11-11T18:36:09.768" v="632" actId="20578"/>
          <ac:spMkLst>
            <pc:docMk/>
            <pc:sldMk cId="2561474236" sldId="1480"/>
            <ac:spMk id="133" creationId="{AEED038F-A41B-405C-A5EF-5387F7469073}"/>
          </ac:spMkLst>
        </pc:spChg>
        <pc:spChg chg="mod">
          <ac:chgData name="CHOUKRI ABDELILAH" userId="0eb46584a777bbbf" providerId="LiveId" clId="{23C245A5-F0ED-4BE1-ADCA-6BDFBA4B1BB9}" dt="2024-11-11T18:36:09.768" v="632" actId="20578"/>
          <ac:spMkLst>
            <pc:docMk/>
            <pc:sldMk cId="2561474236" sldId="1480"/>
            <ac:spMk id="134" creationId="{E09A8304-9A4E-4059-9095-5165995B19BB}"/>
          </ac:spMkLst>
        </pc:spChg>
        <pc:spChg chg="mod">
          <ac:chgData name="CHOUKRI ABDELILAH" userId="0eb46584a777bbbf" providerId="LiveId" clId="{23C245A5-F0ED-4BE1-ADCA-6BDFBA4B1BB9}" dt="2024-11-11T18:36:09.768" v="632" actId="20578"/>
          <ac:spMkLst>
            <pc:docMk/>
            <pc:sldMk cId="2561474236" sldId="1480"/>
            <ac:spMk id="135" creationId="{DDBC1F6A-D6F5-4F79-8380-E0C1C1EF7089}"/>
          </ac:spMkLst>
        </pc:spChg>
        <pc:spChg chg="mod">
          <ac:chgData name="CHOUKRI ABDELILAH" userId="0eb46584a777bbbf" providerId="LiveId" clId="{23C245A5-F0ED-4BE1-ADCA-6BDFBA4B1BB9}" dt="2024-11-11T18:36:09.768" v="632" actId="20578"/>
          <ac:spMkLst>
            <pc:docMk/>
            <pc:sldMk cId="2561474236" sldId="1480"/>
            <ac:spMk id="136" creationId="{8BDBA0DD-18BC-4332-A138-A549803F4A84}"/>
          </ac:spMkLst>
        </pc:spChg>
        <pc:spChg chg="mod">
          <ac:chgData name="CHOUKRI ABDELILAH" userId="0eb46584a777bbbf" providerId="LiveId" clId="{23C245A5-F0ED-4BE1-ADCA-6BDFBA4B1BB9}" dt="2024-11-11T18:36:09.768" v="632" actId="20578"/>
          <ac:spMkLst>
            <pc:docMk/>
            <pc:sldMk cId="2561474236" sldId="1480"/>
            <ac:spMk id="137" creationId="{8D7E4B87-0DCE-4D6B-B57D-5B8D9EF2276D}"/>
          </ac:spMkLst>
        </pc:spChg>
        <pc:spChg chg="mod">
          <ac:chgData name="CHOUKRI ABDELILAH" userId="0eb46584a777bbbf" providerId="LiveId" clId="{23C245A5-F0ED-4BE1-ADCA-6BDFBA4B1BB9}" dt="2024-11-11T18:36:09.768" v="632" actId="20578"/>
          <ac:spMkLst>
            <pc:docMk/>
            <pc:sldMk cId="2561474236" sldId="1480"/>
            <ac:spMk id="138" creationId="{0B80D3E8-C57A-4EE2-A592-C57F28B10340}"/>
          </ac:spMkLst>
        </pc:spChg>
        <pc:spChg chg="mod">
          <ac:chgData name="CHOUKRI ABDELILAH" userId="0eb46584a777bbbf" providerId="LiveId" clId="{23C245A5-F0ED-4BE1-ADCA-6BDFBA4B1BB9}" dt="2024-11-11T18:36:09.768" v="632" actId="20578"/>
          <ac:spMkLst>
            <pc:docMk/>
            <pc:sldMk cId="2561474236" sldId="1480"/>
            <ac:spMk id="139" creationId="{10382635-95C9-452A-8EAB-9CCBD1C0D553}"/>
          </ac:spMkLst>
        </pc:spChg>
        <pc:spChg chg="mod">
          <ac:chgData name="CHOUKRI ABDELILAH" userId="0eb46584a777bbbf" providerId="LiveId" clId="{23C245A5-F0ED-4BE1-ADCA-6BDFBA4B1BB9}" dt="2024-11-11T18:36:09.768" v="632" actId="20578"/>
          <ac:spMkLst>
            <pc:docMk/>
            <pc:sldMk cId="2561474236" sldId="1480"/>
            <ac:spMk id="140" creationId="{BE270576-C6BF-47BC-9A63-373C2F179D73}"/>
          </ac:spMkLst>
        </pc:spChg>
        <pc:spChg chg="mod">
          <ac:chgData name="CHOUKRI ABDELILAH" userId="0eb46584a777bbbf" providerId="LiveId" clId="{23C245A5-F0ED-4BE1-ADCA-6BDFBA4B1BB9}" dt="2024-11-11T18:36:09.768" v="632" actId="20578"/>
          <ac:spMkLst>
            <pc:docMk/>
            <pc:sldMk cId="2561474236" sldId="1480"/>
            <ac:spMk id="141" creationId="{1C8D7CEB-D0C0-471A-AA39-1C7F6AFC64A3}"/>
          </ac:spMkLst>
        </pc:spChg>
        <pc:spChg chg="mod">
          <ac:chgData name="CHOUKRI ABDELILAH" userId="0eb46584a777bbbf" providerId="LiveId" clId="{23C245A5-F0ED-4BE1-ADCA-6BDFBA4B1BB9}" dt="2024-11-11T18:36:09.768" v="632" actId="20578"/>
          <ac:spMkLst>
            <pc:docMk/>
            <pc:sldMk cId="2561474236" sldId="1480"/>
            <ac:spMk id="142" creationId="{EC3F9A3E-F84C-41E0-95C9-38248BDEE76B}"/>
          </ac:spMkLst>
        </pc:spChg>
        <pc:spChg chg="mod">
          <ac:chgData name="CHOUKRI ABDELILAH" userId="0eb46584a777bbbf" providerId="LiveId" clId="{23C245A5-F0ED-4BE1-ADCA-6BDFBA4B1BB9}" dt="2024-11-11T18:36:09.768" v="632" actId="20578"/>
          <ac:spMkLst>
            <pc:docMk/>
            <pc:sldMk cId="2561474236" sldId="1480"/>
            <ac:spMk id="143" creationId="{BA7C3F67-8C12-45F6-A496-BCF3AD0BAA90}"/>
          </ac:spMkLst>
        </pc:spChg>
        <pc:spChg chg="mod">
          <ac:chgData name="CHOUKRI ABDELILAH" userId="0eb46584a777bbbf" providerId="LiveId" clId="{23C245A5-F0ED-4BE1-ADCA-6BDFBA4B1BB9}" dt="2024-11-11T18:36:09.768" v="632" actId="20578"/>
          <ac:spMkLst>
            <pc:docMk/>
            <pc:sldMk cId="2561474236" sldId="1480"/>
            <ac:spMk id="144" creationId="{16994D6E-FA9A-4617-8AAF-F80F8BBB58D4}"/>
          </ac:spMkLst>
        </pc:spChg>
        <pc:spChg chg="mod">
          <ac:chgData name="CHOUKRI ABDELILAH" userId="0eb46584a777bbbf" providerId="LiveId" clId="{23C245A5-F0ED-4BE1-ADCA-6BDFBA4B1BB9}" dt="2024-11-11T18:36:09.768" v="632" actId="20578"/>
          <ac:spMkLst>
            <pc:docMk/>
            <pc:sldMk cId="2561474236" sldId="1480"/>
            <ac:spMk id="145" creationId="{9770EB21-1E86-4433-8473-49EDF34B18F3}"/>
          </ac:spMkLst>
        </pc:spChg>
        <pc:spChg chg="mod">
          <ac:chgData name="CHOUKRI ABDELILAH" userId="0eb46584a777bbbf" providerId="LiveId" clId="{23C245A5-F0ED-4BE1-ADCA-6BDFBA4B1BB9}" dt="2024-11-11T18:36:09.768" v="632" actId="20578"/>
          <ac:spMkLst>
            <pc:docMk/>
            <pc:sldMk cId="2561474236" sldId="1480"/>
            <ac:spMk id="146" creationId="{4F8C2406-7F0B-4A61-A397-3948D08C25D2}"/>
          </ac:spMkLst>
        </pc:spChg>
        <pc:spChg chg="mod">
          <ac:chgData name="CHOUKRI ABDELILAH" userId="0eb46584a777bbbf" providerId="LiveId" clId="{23C245A5-F0ED-4BE1-ADCA-6BDFBA4B1BB9}" dt="2024-11-11T18:36:09.768" v="632" actId="20578"/>
          <ac:spMkLst>
            <pc:docMk/>
            <pc:sldMk cId="2561474236" sldId="1480"/>
            <ac:spMk id="147" creationId="{112506BC-892B-4D82-9CF5-50F70E657A13}"/>
          </ac:spMkLst>
        </pc:spChg>
        <pc:spChg chg="mod">
          <ac:chgData name="CHOUKRI ABDELILAH" userId="0eb46584a777bbbf" providerId="LiveId" clId="{23C245A5-F0ED-4BE1-ADCA-6BDFBA4B1BB9}" dt="2024-11-11T18:36:09.768" v="632" actId="20578"/>
          <ac:spMkLst>
            <pc:docMk/>
            <pc:sldMk cId="2561474236" sldId="1480"/>
            <ac:spMk id="148" creationId="{2BC7B0F0-1525-427F-84F8-15BE9B6ADA2E}"/>
          </ac:spMkLst>
        </pc:spChg>
        <pc:spChg chg="mod">
          <ac:chgData name="CHOUKRI ABDELILAH" userId="0eb46584a777bbbf" providerId="LiveId" clId="{23C245A5-F0ED-4BE1-ADCA-6BDFBA4B1BB9}" dt="2024-11-11T18:36:09.768" v="632" actId="20578"/>
          <ac:spMkLst>
            <pc:docMk/>
            <pc:sldMk cId="2561474236" sldId="1480"/>
            <ac:spMk id="149" creationId="{589FA5CD-91E1-494A-B271-918C1150BAC8}"/>
          </ac:spMkLst>
        </pc:spChg>
        <pc:spChg chg="mod">
          <ac:chgData name="CHOUKRI ABDELILAH" userId="0eb46584a777bbbf" providerId="LiveId" clId="{23C245A5-F0ED-4BE1-ADCA-6BDFBA4B1BB9}" dt="2024-11-11T18:36:09.768" v="632" actId="20578"/>
          <ac:spMkLst>
            <pc:docMk/>
            <pc:sldMk cId="2561474236" sldId="1480"/>
            <ac:spMk id="150" creationId="{5C6A89B3-1A2D-4AC1-A55E-99025EBF1342}"/>
          </ac:spMkLst>
        </pc:spChg>
        <pc:spChg chg="mod">
          <ac:chgData name="CHOUKRI ABDELILAH" userId="0eb46584a777bbbf" providerId="LiveId" clId="{23C245A5-F0ED-4BE1-ADCA-6BDFBA4B1BB9}" dt="2024-11-11T18:36:09.768" v="632" actId="20578"/>
          <ac:spMkLst>
            <pc:docMk/>
            <pc:sldMk cId="2561474236" sldId="1480"/>
            <ac:spMk id="151" creationId="{930DD404-1E7B-4802-9827-CD45FEA1D3AE}"/>
          </ac:spMkLst>
        </pc:spChg>
        <pc:spChg chg="mod">
          <ac:chgData name="CHOUKRI ABDELILAH" userId="0eb46584a777bbbf" providerId="LiveId" clId="{23C245A5-F0ED-4BE1-ADCA-6BDFBA4B1BB9}" dt="2024-11-11T18:36:09.768" v="632" actId="20578"/>
          <ac:spMkLst>
            <pc:docMk/>
            <pc:sldMk cId="2561474236" sldId="1480"/>
            <ac:spMk id="152" creationId="{B2574479-A3AE-4B0E-AEFF-515866B41F96}"/>
          </ac:spMkLst>
        </pc:spChg>
        <pc:spChg chg="mod">
          <ac:chgData name="CHOUKRI ABDELILAH" userId="0eb46584a777bbbf" providerId="LiveId" clId="{23C245A5-F0ED-4BE1-ADCA-6BDFBA4B1BB9}" dt="2024-11-11T18:36:09.768" v="632" actId="20578"/>
          <ac:spMkLst>
            <pc:docMk/>
            <pc:sldMk cId="2561474236" sldId="1480"/>
            <ac:spMk id="153" creationId="{B26C76AB-B91A-44C3-B87D-54FF48ADA5DC}"/>
          </ac:spMkLst>
        </pc:spChg>
        <pc:spChg chg="mod">
          <ac:chgData name="CHOUKRI ABDELILAH" userId="0eb46584a777bbbf" providerId="LiveId" clId="{23C245A5-F0ED-4BE1-ADCA-6BDFBA4B1BB9}" dt="2024-11-11T18:36:09.768" v="632" actId="20578"/>
          <ac:spMkLst>
            <pc:docMk/>
            <pc:sldMk cId="2561474236" sldId="1480"/>
            <ac:spMk id="154" creationId="{22C5C046-B4B9-456F-8B49-EFC5DD4567A9}"/>
          </ac:spMkLst>
        </pc:spChg>
        <pc:spChg chg="mod">
          <ac:chgData name="CHOUKRI ABDELILAH" userId="0eb46584a777bbbf" providerId="LiveId" clId="{23C245A5-F0ED-4BE1-ADCA-6BDFBA4B1BB9}" dt="2024-11-11T18:36:09.768" v="632" actId="20578"/>
          <ac:spMkLst>
            <pc:docMk/>
            <pc:sldMk cId="2561474236" sldId="1480"/>
            <ac:spMk id="155" creationId="{57CE88F5-E0DA-4376-8764-3A6A6AE91CA0}"/>
          </ac:spMkLst>
        </pc:spChg>
        <pc:spChg chg="mod">
          <ac:chgData name="CHOUKRI ABDELILAH" userId="0eb46584a777bbbf" providerId="LiveId" clId="{23C245A5-F0ED-4BE1-ADCA-6BDFBA4B1BB9}" dt="2024-11-11T18:36:09.768" v="632" actId="20578"/>
          <ac:spMkLst>
            <pc:docMk/>
            <pc:sldMk cId="2561474236" sldId="1480"/>
            <ac:spMk id="156" creationId="{384B5694-6B82-4A45-AEAD-0D9FAFC39155}"/>
          </ac:spMkLst>
        </pc:spChg>
        <pc:spChg chg="mod">
          <ac:chgData name="CHOUKRI ABDELILAH" userId="0eb46584a777bbbf" providerId="LiveId" clId="{23C245A5-F0ED-4BE1-ADCA-6BDFBA4B1BB9}" dt="2024-11-11T18:36:09.768" v="632" actId="20578"/>
          <ac:spMkLst>
            <pc:docMk/>
            <pc:sldMk cId="2561474236" sldId="1480"/>
            <ac:spMk id="157" creationId="{B9A65A17-283E-4D4F-BF02-8B539D7046FC}"/>
          </ac:spMkLst>
        </pc:spChg>
        <pc:grpChg chg="add del mod">
          <ac:chgData name="CHOUKRI ABDELILAH" userId="0eb46584a777bbbf" providerId="LiveId" clId="{23C245A5-F0ED-4BE1-ADCA-6BDFBA4B1BB9}" dt="2024-11-12T05:14:29.849" v="1664" actId="478"/>
          <ac:grpSpMkLst>
            <pc:docMk/>
            <pc:sldMk cId="2561474236" sldId="1480"/>
            <ac:grpSpMk id="11" creationId="{08055E40-917E-04B8-7AF0-CA5F61784516}"/>
          </ac:grpSpMkLst>
        </pc:grpChg>
        <pc:grpChg chg="add del mod">
          <ac:chgData name="CHOUKRI ABDELILAH" userId="0eb46584a777bbbf" providerId="LiveId" clId="{23C245A5-F0ED-4BE1-ADCA-6BDFBA4B1BB9}" dt="2024-11-12T05:14:27.569" v="1663" actId="478"/>
          <ac:grpSpMkLst>
            <pc:docMk/>
            <pc:sldMk cId="2561474236" sldId="1480"/>
            <ac:grpSpMk id="14" creationId="{AFD3023A-B4A0-87B1-277D-E45C33AE8124}"/>
          </ac:grpSpMkLst>
        </pc:grpChg>
        <pc:grpChg chg="add mod">
          <ac:chgData name="CHOUKRI ABDELILAH" userId="0eb46584a777bbbf" providerId="LiveId" clId="{23C245A5-F0ED-4BE1-ADCA-6BDFBA4B1BB9}" dt="2024-11-12T05:19:18.007" v="1704" actId="1076"/>
          <ac:grpSpMkLst>
            <pc:docMk/>
            <pc:sldMk cId="2561474236" sldId="1480"/>
            <ac:grpSpMk id="17" creationId="{79F0171D-35FD-EE24-EB2C-7EC727F401B9}"/>
          </ac:grpSpMkLst>
        </pc:grpChg>
        <pc:grpChg chg="mod">
          <ac:chgData name="CHOUKRI ABDELILAH" userId="0eb46584a777bbbf" providerId="LiveId" clId="{23C245A5-F0ED-4BE1-ADCA-6BDFBA4B1BB9}" dt="2024-11-12T05:25:22.588" v="1800" actId="1076"/>
          <ac:grpSpMkLst>
            <pc:docMk/>
            <pc:sldMk cId="2561474236" sldId="1480"/>
            <ac:grpSpMk id="63" creationId="{5D9D1BF5-60F1-4ACB-BDF7-C6C599F1D33E}"/>
          </ac:grpSpMkLst>
        </pc:grpChg>
        <pc:grpChg chg="mod">
          <ac:chgData name="CHOUKRI ABDELILAH" userId="0eb46584a777bbbf" providerId="LiveId" clId="{23C245A5-F0ED-4BE1-ADCA-6BDFBA4B1BB9}" dt="2024-11-11T18:36:09.768" v="632" actId="20578"/>
          <ac:grpSpMkLst>
            <pc:docMk/>
            <pc:sldMk cId="2561474236" sldId="1480"/>
            <ac:grpSpMk id="64" creationId="{A6ADDDF9-2881-4751-BE1E-74E9C1D7554A}"/>
          </ac:grpSpMkLst>
        </pc:grpChg>
        <pc:grpChg chg="mod">
          <ac:chgData name="CHOUKRI ABDELILAH" userId="0eb46584a777bbbf" providerId="LiveId" clId="{23C245A5-F0ED-4BE1-ADCA-6BDFBA4B1BB9}" dt="2024-11-11T18:36:09.768" v="632" actId="20578"/>
          <ac:grpSpMkLst>
            <pc:docMk/>
            <pc:sldMk cId="2561474236" sldId="1480"/>
            <ac:grpSpMk id="65" creationId="{F95AB386-9B89-41BB-96E4-5A744A39A399}"/>
          </ac:grpSpMkLst>
        </pc:grpChg>
        <pc:grpChg chg="mod">
          <ac:chgData name="CHOUKRI ABDELILAH" userId="0eb46584a777bbbf" providerId="LiveId" clId="{23C245A5-F0ED-4BE1-ADCA-6BDFBA4B1BB9}" dt="2024-11-11T18:36:09.768" v="632" actId="20578"/>
          <ac:grpSpMkLst>
            <pc:docMk/>
            <pc:sldMk cId="2561474236" sldId="1480"/>
            <ac:grpSpMk id="66" creationId="{A3A31984-DD76-40FF-9B32-20872D547C0C}"/>
          </ac:grpSpMkLst>
        </pc:grpChg>
        <pc:grpChg chg="mod">
          <ac:chgData name="CHOUKRI ABDELILAH" userId="0eb46584a777bbbf" providerId="LiveId" clId="{23C245A5-F0ED-4BE1-ADCA-6BDFBA4B1BB9}" dt="2024-11-11T18:36:09.768" v="632" actId="20578"/>
          <ac:grpSpMkLst>
            <pc:docMk/>
            <pc:sldMk cId="2561474236" sldId="1480"/>
            <ac:grpSpMk id="67" creationId="{3F8970E4-845F-4B58-9B8A-D60E6F5DA7CD}"/>
          </ac:grpSpMkLst>
        </pc:grpChg>
        <pc:grpChg chg="mod">
          <ac:chgData name="CHOUKRI ABDELILAH" userId="0eb46584a777bbbf" providerId="LiveId" clId="{23C245A5-F0ED-4BE1-ADCA-6BDFBA4B1BB9}" dt="2024-11-11T18:36:09.768" v="632" actId="20578"/>
          <ac:grpSpMkLst>
            <pc:docMk/>
            <pc:sldMk cId="2561474236" sldId="1480"/>
            <ac:grpSpMk id="68" creationId="{EB6927D5-5EC0-43C2-95E2-A34125813A86}"/>
          </ac:grpSpMkLst>
        </pc:grpChg>
        <pc:grpChg chg="mod">
          <ac:chgData name="CHOUKRI ABDELILAH" userId="0eb46584a777bbbf" providerId="LiveId" clId="{23C245A5-F0ED-4BE1-ADCA-6BDFBA4B1BB9}" dt="2024-11-11T18:36:09.768" v="632" actId="20578"/>
          <ac:grpSpMkLst>
            <pc:docMk/>
            <pc:sldMk cId="2561474236" sldId="1480"/>
            <ac:grpSpMk id="114" creationId="{F151A034-50B9-45ED-817A-B9148D942C74}"/>
          </ac:grpSpMkLst>
        </pc:grpChg>
        <pc:grpChg chg="mod">
          <ac:chgData name="CHOUKRI ABDELILAH" userId="0eb46584a777bbbf" providerId="LiveId" clId="{23C245A5-F0ED-4BE1-ADCA-6BDFBA4B1BB9}" dt="2024-11-11T18:36:09.768" v="632" actId="20578"/>
          <ac:grpSpMkLst>
            <pc:docMk/>
            <pc:sldMk cId="2561474236" sldId="1480"/>
            <ac:grpSpMk id="128" creationId="{45083AFF-BB8E-426B-81BF-DB9916A8F1D4}"/>
          </ac:grpSpMkLst>
        </pc:grpChg>
        <pc:grpChg chg="mod">
          <ac:chgData name="CHOUKRI ABDELILAH" userId="0eb46584a777bbbf" providerId="LiveId" clId="{23C245A5-F0ED-4BE1-ADCA-6BDFBA4B1BB9}" dt="2024-11-11T18:36:09.768" v="632" actId="20578"/>
          <ac:grpSpMkLst>
            <pc:docMk/>
            <pc:sldMk cId="2561474236" sldId="1480"/>
            <ac:grpSpMk id="129" creationId="{91C5BBEF-8A0A-4EFB-9C50-402EDA064128}"/>
          </ac:grpSpMkLst>
        </pc:grpChg>
        <pc:grpChg chg="mod">
          <ac:chgData name="CHOUKRI ABDELILAH" userId="0eb46584a777bbbf" providerId="LiveId" clId="{23C245A5-F0ED-4BE1-ADCA-6BDFBA4B1BB9}" dt="2024-11-11T18:36:09.768" v="632" actId="20578"/>
          <ac:grpSpMkLst>
            <pc:docMk/>
            <pc:sldMk cId="2561474236" sldId="1480"/>
            <ac:grpSpMk id="131" creationId="{DA31354C-A4FB-4107-B48F-487891628F3F}"/>
          </ac:grpSpMkLst>
        </pc:grpChg>
        <pc:graphicFrameChg chg="add del mod">
          <ac:chgData name="CHOUKRI ABDELILAH" userId="0eb46584a777bbbf" providerId="LiveId" clId="{23C245A5-F0ED-4BE1-ADCA-6BDFBA4B1BB9}" dt="2024-11-12T05:09:05.262" v="1633" actId="478"/>
          <ac:graphicFrameMkLst>
            <pc:docMk/>
            <pc:sldMk cId="2561474236" sldId="1480"/>
            <ac:graphicFrameMk id="4" creationId="{F1932D9F-FA6A-FFBB-74B4-A26F86DDFC35}"/>
          </ac:graphicFrameMkLst>
        </pc:graphicFrameChg>
        <pc:graphicFrameChg chg="add mod">
          <ac:chgData name="CHOUKRI ABDELILAH" userId="0eb46584a777bbbf" providerId="LiveId" clId="{23C245A5-F0ED-4BE1-ADCA-6BDFBA4B1BB9}" dt="2024-11-12T05:22:01.847" v="1716" actId="14100"/>
          <ac:graphicFrameMkLst>
            <pc:docMk/>
            <pc:sldMk cId="2561474236" sldId="1480"/>
            <ac:graphicFrameMk id="5" creationId="{3E5FF2B0-7A96-95C1-5A4F-6AFDC7BB5C8F}"/>
          </ac:graphicFrameMkLst>
        </pc:graphicFrameChg>
        <pc:graphicFrameChg chg="add mod">
          <ac:chgData name="CHOUKRI ABDELILAH" userId="0eb46584a777bbbf" providerId="LiveId" clId="{23C245A5-F0ED-4BE1-ADCA-6BDFBA4B1BB9}" dt="2024-11-12T05:22:06.114" v="1717" actId="14100"/>
          <ac:graphicFrameMkLst>
            <pc:docMk/>
            <pc:sldMk cId="2561474236" sldId="1480"/>
            <ac:graphicFrameMk id="6" creationId="{BEAC96AA-FE90-6C07-0557-EDAF449E50A2}"/>
          </ac:graphicFrameMkLst>
        </pc:graphicFrameChg>
        <pc:graphicFrameChg chg="add del mod">
          <ac:chgData name="CHOUKRI ABDELILAH" userId="0eb46584a777bbbf" providerId="LiveId" clId="{23C245A5-F0ED-4BE1-ADCA-6BDFBA4B1BB9}" dt="2024-11-12T05:10:11.629" v="1644" actId="478"/>
          <ac:graphicFrameMkLst>
            <pc:docMk/>
            <pc:sldMk cId="2561474236" sldId="1480"/>
            <ac:graphicFrameMk id="7" creationId="{FB76E07B-AC1A-CC29-D120-B39A7F6C0EAA}"/>
          </ac:graphicFrameMkLst>
        </pc:graphicFrameChg>
        <pc:graphicFrameChg chg="add mod">
          <ac:chgData name="CHOUKRI ABDELILAH" userId="0eb46584a777bbbf" providerId="LiveId" clId="{23C245A5-F0ED-4BE1-ADCA-6BDFBA4B1BB9}" dt="2024-11-12T05:27:15.703" v="1858" actId="14100"/>
          <ac:graphicFrameMkLst>
            <pc:docMk/>
            <pc:sldMk cId="2561474236" sldId="1480"/>
            <ac:graphicFrameMk id="8" creationId="{22A9DEAA-3966-4E47-F926-8A6C77E23251}"/>
          </ac:graphicFrameMkLst>
        </pc:graphicFrameChg>
        <pc:graphicFrameChg chg="add mod">
          <ac:chgData name="CHOUKRI ABDELILAH" userId="0eb46584a777bbbf" providerId="LiveId" clId="{23C245A5-F0ED-4BE1-ADCA-6BDFBA4B1BB9}" dt="2024-11-12T05:09:45.857" v="1640"/>
          <ac:graphicFrameMkLst>
            <pc:docMk/>
            <pc:sldMk cId="2561474236" sldId="1480"/>
            <ac:graphicFrameMk id="9" creationId="{B7BA0654-B118-7BE9-8A23-27FE4706032A}"/>
          </ac:graphicFrameMkLst>
        </pc:graphicFrameChg>
        <pc:graphicFrameChg chg="add mod">
          <ac:chgData name="CHOUKRI ABDELILAH" userId="0eb46584a777bbbf" providerId="LiveId" clId="{23C245A5-F0ED-4BE1-ADCA-6BDFBA4B1BB9}" dt="2024-11-12T05:22:16.952" v="1721" actId="14100"/>
          <ac:graphicFrameMkLst>
            <pc:docMk/>
            <pc:sldMk cId="2561474236" sldId="1480"/>
            <ac:graphicFrameMk id="10" creationId="{7DA1648E-EC6B-BF2D-736C-DC33AABCE1F9}"/>
          </ac:graphicFrameMkLst>
        </pc:graphicFrameChg>
        <pc:cxnChg chg="mod">
          <ac:chgData name="CHOUKRI ABDELILAH" userId="0eb46584a777bbbf" providerId="LiveId" clId="{23C245A5-F0ED-4BE1-ADCA-6BDFBA4B1BB9}" dt="2024-11-12T05:07:08.071" v="1613" actId="1076"/>
          <ac:cxnSpMkLst>
            <pc:docMk/>
            <pc:sldMk cId="2561474236" sldId="1480"/>
            <ac:cxnSpMk id="111" creationId="{3E8F673F-D521-405C-B7DB-2B1A19CC3BDC}"/>
          </ac:cxnSpMkLst>
        </pc:cxnChg>
      </pc:sldChg>
      <pc:sldChg chg="delSp new mod modClrScheme chgLayout">
        <pc:chgData name="CHOUKRI ABDELILAH" userId="0eb46584a777bbbf" providerId="LiveId" clId="{23C245A5-F0ED-4BE1-ADCA-6BDFBA4B1BB9}" dt="2024-11-11T23:39:44.387" v="803" actId="700"/>
        <pc:sldMkLst>
          <pc:docMk/>
          <pc:sldMk cId="3571209849" sldId="1481"/>
        </pc:sldMkLst>
        <pc:spChg chg="del">
          <ac:chgData name="CHOUKRI ABDELILAH" userId="0eb46584a777bbbf" providerId="LiveId" clId="{23C245A5-F0ED-4BE1-ADCA-6BDFBA4B1BB9}" dt="2024-11-11T23:39:44.387" v="803" actId="700"/>
          <ac:spMkLst>
            <pc:docMk/>
            <pc:sldMk cId="3571209849" sldId="1481"/>
            <ac:spMk id="2" creationId="{40319CAC-54DA-6BD4-69AF-B2A8E9050B59}"/>
          </ac:spMkLst>
        </pc:spChg>
        <pc:spChg chg="del">
          <ac:chgData name="CHOUKRI ABDELILAH" userId="0eb46584a777bbbf" providerId="LiveId" clId="{23C245A5-F0ED-4BE1-ADCA-6BDFBA4B1BB9}" dt="2024-11-11T23:39:44.387" v="803" actId="700"/>
          <ac:spMkLst>
            <pc:docMk/>
            <pc:sldMk cId="3571209849" sldId="1481"/>
            <ac:spMk id="3" creationId="{9D3D4D5F-0CF0-5146-DB27-239E9C490425}"/>
          </ac:spMkLst>
        </pc:spChg>
      </pc:sldChg>
      <pc:sldChg chg="addSp delSp modSp add mod ord">
        <pc:chgData name="CHOUKRI ABDELILAH" userId="0eb46584a777bbbf" providerId="LiveId" clId="{23C245A5-F0ED-4BE1-ADCA-6BDFBA4B1BB9}" dt="2024-11-13T11:59:43.575" v="1966" actId="20577"/>
        <pc:sldMkLst>
          <pc:docMk/>
          <pc:sldMk cId="975823299" sldId="1482"/>
        </pc:sldMkLst>
        <pc:spChg chg="mod">
          <ac:chgData name="CHOUKRI ABDELILAH" userId="0eb46584a777bbbf" providerId="LiveId" clId="{23C245A5-F0ED-4BE1-ADCA-6BDFBA4B1BB9}" dt="2024-11-13T11:52:01.702" v="1877" actId="20577"/>
          <ac:spMkLst>
            <pc:docMk/>
            <pc:sldMk cId="975823299" sldId="1482"/>
            <ac:spMk id="2" creationId="{D735F7F3-C1B5-4B60-A00A-4EB618DDFB5A}"/>
          </ac:spMkLst>
        </pc:spChg>
        <pc:spChg chg="del">
          <ac:chgData name="CHOUKRI ABDELILAH" userId="0eb46584a777bbbf" providerId="LiveId" clId="{23C245A5-F0ED-4BE1-ADCA-6BDFBA4B1BB9}" dt="2024-11-11T23:41:50.493" v="813" actId="478"/>
          <ac:spMkLst>
            <pc:docMk/>
            <pc:sldMk cId="975823299" sldId="1482"/>
            <ac:spMk id="5" creationId="{BC71312C-6430-4FFC-8E71-5EF87AFC76A7}"/>
          </ac:spMkLst>
        </pc:spChg>
        <pc:spChg chg="del">
          <ac:chgData name="CHOUKRI ABDELILAH" userId="0eb46584a777bbbf" providerId="LiveId" clId="{23C245A5-F0ED-4BE1-ADCA-6BDFBA4B1BB9}" dt="2024-11-11T23:41:48.269" v="812" actId="478"/>
          <ac:spMkLst>
            <pc:docMk/>
            <pc:sldMk cId="975823299" sldId="1482"/>
            <ac:spMk id="6" creationId="{746756C6-A63E-49B0-A926-B272625FE610}"/>
          </ac:spMkLst>
        </pc:spChg>
        <pc:spChg chg="del">
          <ac:chgData name="CHOUKRI ABDELILAH" userId="0eb46584a777bbbf" providerId="LiveId" clId="{23C245A5-F0ED-4BE1-ADCA-6BDFBA4B1BB9}" dt="2024-11-11T23:46:38.373" v="840" actId="478"/>
          <ac:spMkLst>
            <pc:docMk/>
            <pc:sldMk cId="975823299" sldId="1482"/>
            <ac:spMk id="13" creationId="{EBA9E6CC-19DE-4854-8CB1-64CD9965AC5C}"/>
          </ac:spMkLst>
        </pc:spChg>
        <pc:spChg chg="del mod">
          <ac:chgData name="CHOUKRI ABDELILAH" userId="0eb46584a777bbbf" providerId="LiveId" clId="{23C245A5-F0ED-4BE1-ADCA-6BDFBA4B1BB9}" dt="2024-11-11T23:46:37.565" v="839" actId="478"/>
          <ac:spMkLst>
            <pc:docMk/>
            <pc:sldMk cId="975823299" sldId="1482"/>
            <ac:spMk id="14" creationId="{4F84DD1D-0D31-4042-B2DF-CFA0111D4B87}"/>
          </ac:spMkLst>
        </pc:spChg>
        <pc:spChg chg="add mod">
          <ac:chgData name="CHOUKRI ABDELILAH" userId="0eb46584a777bbbf" providerId="LiveId" clId="{23C245A5-F0ED-4BE1-ADCA-6BDFBA4B1BB9}" dt="2024-11-13T11:59:43.575" v="1966" actId="20577"/>
          <ac:spMkLst>
            <pc:docMk/>
            <pc:sldMk cId="975823299" sldId="1482"/>
            <ac:spMk id="22" creationId="{5689EA96-71B1-2E46-F9B2-FDB317055BAE}"/>
          </ac:spMkLst>
        </pc:spChg>
        <pc:grpChg chg="del">
          <ac:chgData name="CHOUKRI ABDELILAH" userId="0eb46584a777bbbf" providerId="LiveId" clId="{23C245A5-F0ED-4BE1-ADCA-6BDFBA4B1BB9}" dt="2024-11-11T23:46:43.316" v="842" actId="478"/>
          <ac:grpSpMkLst>
            <pc:docMk/>
            <pc:sldMk cId="975823299" sldId="1482"/>
            <ac:grpSpMk id="7" creationId="{CB0A95D3-94D6-46C2-8083-7FD3F7176DCD}"/>
          </ac:grpSpMkLst>
        </pc:grpChg>
        <pc:grpChg chg="del">
          <ac:chgData name="CHOUKRI ABDELILAH" userId="0eb46584a777bbbf" providerId="LiveId" clId="{23C245A5-F0ED-4BE1-ADCA-6BDFBA4B1BB9}" dt="2024-11-11T23:46:40.981" v="841" actId="478"/>
          <ac:grpSpMkLst>
            <pc:docMk/>
            <pc:sldMk cId="975823299" sldId="1482"/>
            <ac:grpSpMk id="10" creationId="{44931D43-0787-4AB8-ACCC-B1137279FA32}"/>
          </ac:grpSpMkLst>
        </pc:grpChg>
        <pc:graphicFrameChg chg="mod">
          <ac:chgData name="CHOUKRI ABDELILAH" userId="0eb46584a777bbbf" providerId="LiveId" clId="{23C245A5-F0ED-4BE1-ADCA-6BDFBA4B1BB9}" dt="2024-11-12T04:19:55.153" v="1045" actId="692"/>
          <ac:graphicFrameMkLst>
            <pc:docMk/>
            <pc:sldMk cId="975823299" sldId="1482"/>
            <ac:graphicFrameMk id="3" creationId="{1999E914-86F0-4052-B675-D8B9F3850793}"/>
          </ac:graphicFrameMkLst>
        </pc:graphicFrameChg>
        <pc:graphicFrameChg chg="mod">
          <ac:chgData name="CHOUKRI ABDELILAH" userId="0eb46584a777bbbf" providerId="LiveId" clId="{23C245A5-F0ED-4BE1-ADCA-6BDFBA4B1BB9}" dt="2024-11-12T04:19:24.744" v="1038" actId="692"/>
          <ac:graphicFrameMkLst>
            <pc:docMk/>
            <pc:sldMk cId="975823299" sldId="1482"/>
            <ac:graphicFrameMk id="4" creationId="{E7BE8E1C-3969-43DB-9E58-AD588722E8B1}"/>
          </ac:graphicFrameMkLst>
        </pc:graphicFrameChg>
        <pc:graphicFrameChg chg="add mod">
          <ac:chgData name="CHOUKRI ABDELILAH" userId="0eb46584a777bbbf" providerId="LiveId" clId="{23C245A5-F0ED-4BE1-ADCA-6BDFBA4B1BB9}" dt="2024-11-11T23:50:07.620" v="855"/>
          <ac:graphicFrameMkLst>
            <pc:docMk/>
            <pc:sldMk cId="975823299" sldId="1482"/>
            <ac:graphicFrameMk id="15" creationId="{16B3631A-74C5-5DE9-A66C-F86E4C544C45}"/>
          </ac:graphicFrameMkLst>
        </pc:graphicFrameChg>
        <pc:graphicFrameChg chg="add mod">
          <ac:chgData name="CHOUKRI ABDELILAH" userId="0eb46584a777bbbf" providerId="LiveId" clId="{23C245A5-F0ED-4BE1-ADCA-6BDFBA4B1BB9}" dt="2024-11-12T04:17:04.196" v="983"/>
          <ac:graphicFrameMkLst>
            <pc:docMk/>
            <pc:sldMk cId="975823299" sldId="1482"/>
            <ac:graphicFrameMk id="18" creationId="{BB8C36E7-89EA-6BB1-ECEE-E6EE0DE715CD}"/>
          </ac:graphicFrameMkLst>
        </pc:graphicFrameChg>
        <pc:cxnChg chg="add mod">
          <ac:chgData name="CHOUKRI ABDELILAH" userId="0eb46584a777bbbf" providerId="LiveId" clId="{23C245A5-F0ED-4BE1-ADCA-6BDFBA4B1BB9}" dt="2024-11-12T04:14:04.881" v="973" actId="14100"/>
          <ac:cxnSpMkLst>
            <pc:docMk/>
            <pc:sldMk cId="975823299" sldId="1482"/>
            <ac:cxnSpMk id="19" creationId="{0BD35EB2-9A7D-E793-98BD-0EB076DE4740}"/>
          </ac:cxnSpMkLst>
        </pc:cxnChg>
      </pc:sldChg>
      <pc:sldChg chg="add">
        <pc:chgData name="CHOUKRI ABDELILAH" userId="0eb46584a777bbbf" providerId="LiveId" clId="{23C245A5-F0ED-4BE1-ADCA-6BDFBA4B1BB9}" dt="2024-11-12T05:32:59.524" v="1869"/>
        <pc:sldMkLst>
          <pc:docMk/>
          <pc:sldMk cId="1101948301" sldId="1483"/>
        </pc:sldMkLst>
      </pc:sldChg>
      <pc:sldMasterChg chg="delSldLayout">
        <pc:chgData name="CHOUKRI ABDELILAH" userId="0eb46584a777bbbf" providerId="LiveId" clId="{23C245A5-F0ED-4BE1-ADCA-6BDFBA4B1BB9}" dt="2024-11-12T05:33:02.130" v="1870" actId="47"/>
        <pc:sldMasterMkLst>
          <pc:docMk/>
          <pc:sldMasterMk cId="2587139916" sldId="2147483648"/>
        </pc:sldMasterMkLst>
        <pc:sldLayoutChg chg="del">
          <pc:chgData name="CHOUKRI ABDELILAH" userId="0eb46584a777bbbf" providerId="LiveId" clId="{23C245A5-F0ED-4BE1-ADCA-6BDFBA4B1BB9}" dt="2024-11-11T23:40:04.340" v="807" actId="2696"/>
          <pc:sldLayoutMkLst>
            <pc:docMk/>
            <pc:sldMasterMk cId="2587139916" sldId="2147483648"/>
            <pc:sldLayoutMk cId="2704463601" sldId="2147483660"/>
          </pc:sldLayoutMkLst>
        </pc:sldLayoutChg>
        <pc:sldLayoutChg chg="del">
          <pc:chgData name="CHOUKRI ABDELILAH" userId="0eb46584a777bbbf" providerId="LiveId" clId="{23C245A5-F0ED-4BE1-ADCA-6BDFBA4B1BB9}" dt="2024-11-12T05:33:02.130" v="1870" actId="47"/>
          <pc:sldLayoutMkLst>
            <pc:docMk/>
            <pc:sldMasterMk cId="2587139916" sldId="2147483648"/>
            <pc:sldLayoutMk cId="593729582" sldId="2147483681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25CB-49CD-BF54-8B4600605DDB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25CB-49CD-BF54-8B4600605DDB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25CB-49CD-BF54-8B4600605DDB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5CB-49CD-BF54-8B4600605DDB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69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1C94-481F-99F4-8372FB720524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1C94-481F-99F4-8372FB720524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1C94-481F-99F4-8372FB720524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C94-481F-99F4-8372FB720524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69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FCC6-4631-B5F7-32FCFB4CC273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FCC6-4631-B5F7-32FCFB4CC273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FCC6-4631-B5F7-32FCFB4CC273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CC6-4631-B5F7-32FCFB4CC273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69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B236-4F93-8A54-B57477C3FB56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B236-4F93-8A54-B57477C3FB56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B236-4F93-8A54-B57477C3FB56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236-4F93-8A54-B57477C3FB56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69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Mars 30k Risk Factors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Risk Factor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-0.10909092991475637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4CB-4F9E-ADD8-872864A32D41}"/>
                </c:ext>
              </c:extLst>
            </c:dLbl>
            <c:dLbl>
              <c:idx val="1"/>
              <c:layout>
                <c:manualLayout>
                  <c:x val="-8.7272743931805091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4CB-4F9E-ADD8-872864A32D41}"/>
                </c:ext>
              </c:extLst>
            </c:dLbl>
            <c:dLbl>
              <c:idx val="2"/>
              <c:layout>
                <c:manualLayout>
                  <c:x val="-8.9696986818799673E-2"/>
                  <c:y val="4.227174340319488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4CB-4F9E-ADD8-872864A32D41}"/>
                </c:ext>
              </c:extLst>
            </c:dLbl>
            <c:dLbl>
              <c:idx val="3"/>
              <c:layout>
                <c:manualLayout>
                  <c:x val="-6.7878800835848421E-2"/>
                  <c:y val="2.11358717015974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4CB-4F9E-ADD8-872864A32D41}"/>
                </c:ext>
              </c:extLst>
            </c:dLbl>
            <c:dLbl>
              <c:idx val="4"/>
              <c:layout>
                <c:manualLayout>
                  <c:x val="-8.9696986818799729E-2"/>
                  <c:y val="-3.8748650491878271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4CB-4F9E-ADD8-872864A32D41}"/>
                </c:ext>
              </c:extLst>
            </c:dLbl>
            <c:dLbl>
              <c:idx val="5"/>
              <c:layout>
                <c:manualLayout>
                  <c:x val="-5.0909100626886306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4CB-4F9E-ADD8-872864A32D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Equity</c:v>
                </c:pt>
                <c:pt idx="1">
                  <c:v>Credit</c:v>
                </c:pt>
                <c:pt idx="2">
                  <c:v>COMM</c:v>
                </c:pt>
                <c:pt idx="3">
                  <c:v>IR_RATE</c:v>
                </c:pt>
                <c:pt idx="4">
                  <c:v>IR_VOL</c:v>
                </c:pt>
                <c:pt idx="5">
                  <c:v>FX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15000</c:v>
                </c:pt>
                <c:pt idx="1">
                  <c:v>3000</c:v>
                </c:pt>
                <c:pt idx="2">
                  <c:v>5000</c:v>
                </c:pt>
                <c:pt idx="3">
                  <c:v>1400</c:v>
                </c:pt>
                <c:pt idx="4">
                  <c:v>6500</c:v>
                </c:pt>
                <c:pt idx="5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28-471B-B7A5-A988C88D5EB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52188800"/>
        <c:axId val="152190336"/>
      </c:barChart>
      <c:valAx>
        <c:axId val="152190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188800"/>
        <c:crosses val="autoZero"/>
        <c:crossBetween val="between"/>
      </c:valAx>
      <c:catAx>
        <c:axId val="15218880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190336"/>
        <c:crosses val="autoZero"/>
        <c:auto val="1"/>
        <c:lblAlgn val="ctr"/>
        <c:lblOffset val="100"/>
        <c:noMultiLvlLbl val="0"/>
      </c:catAx>
      <c:spPr>
        <a:noFill/>
        <a:ln>
          <a:solidFill>
            <a:schemeClr val="bg1">
              <a:lumMod val="75000"/>
              <a:alpha val="84000"/>
            </a:schemeClr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CoRs</a:t>
            </a:r>
            <a:r>
              <a:rPr lang="en-US" dirty="0"/>
              <a:t> 30k</a:t>
            </a:r>
            <a:r>
              <a:rPr lang="en-US" baseline="0" dirty="0"/>
              <a:t> </a:t>
            </a:r>
            <a:r>
              <a:rPr lang="en-US" dirty="0"/>
              <a:t>Risk Factors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Equity</c:v>
                </c:pt>
                <c:pt idx="1">
                  <c:v>Credit</c:v>
                </c:pt>
                <c:pt idx="2">
                  <c:v>COMM</c:v>
                </c:pt>
                <c:pt idx="3">
                  <c:v>IR_RATE</c:v>
                </c:pt>
                <c:pt idx="4">
                  <c:v>IR_VOL</c:v>
                </c:pt>
                <c:pt idx="5">
                  <c:v>FX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12000</c:v>
                </c:pt>
                <c:pt idx="1">
                  <c:v>6000</c:v>
                </c:pt>
                <c:pt idx="2">
                  <c:v>14000</c:v>
                </c:pt>
                <c:pt idx="3">
                  <c:v>540</c:v>
                </c:pt>
                <c:pt idx="4">
                  <c:v>120</c:v>
                </c:pt>
                <c:pt idx="5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87-4BED-92E3-97D41E95285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52188800"/>
        <c:axId val="152190336"/>
      </c:barChart>
      <c:catAx>
        <c:axId val="15218880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190336"/>
        <c:crosses val="autoZero"/>
        <c:auto val="1"/>
        <c:lblAlgn val="ctr"/>
        <c:lblOffset val="100"/>
        <c:noMultiLvlLbl val="0"/>
      </c:catAx>
      <c:valAx>
        <c:axId val="152190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188800"/>
        <c:crosses val="autoZero"/>
        <c:crossBetween val="between"/>
      </c:valAx>
      <c:spPr>
        <a:noFill/>
        <a:ln>
          <a:solidFill>
            <a:schemeClr val="bg1">
              <a:lumMod val="75000"/>
            </a:schemeClr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Daily 1.6M Risk Factors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Daily Risk Factors Promoted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980-4120-8039-8F48FCC6788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7980-4120-8039-8F48FCC6788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980-4120-8039-8F48FCC6788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7980-4120-8039-8F48FCC6788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980-4120-8039-8F48FCC6788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850k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7980-4120-8039-8F48FCC6788A}"/>
                </c:ext>
              </c:extLst>
            </c:dLbl>
            <c:dLbl>
              <c:idx val="1"/>
              <c:layout>
                <c:manualLayout>
                  <c:x val="3.3995132329379597E-2"/>
                  <c:y val="-0.1174895859593522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380k</a:t>
                    </a:r>
                    <a:endParaRPr lang="en-US" dirty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7980-4120-8039-8F48FCC6788A}"/>
                </c:ext>
              </c:extLst>
            </c:dLbl>
            <c:dLbl>
              <c:idx val="2"/>
              <c:layout>
                <c:manualLayout>
                  <c:x val="4.490989571884637E-2"/>
                  <c:y val="6.2429472635382531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170k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7980-4120-8039-8F48FCC6788A}"/>
                </c:ext>
              </c:extLst>
            </c:dLbl>
            <c:dLbl>
              <c:idx val="3"/>
              <c:layout>
                <c:manualLayout>
                  <c:x val="2.2445722774492899E-3"/>
                  <c:y val="3.6393620724841237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140k</a:t>
                    </a:r>
                    <a:endParaRPr lang="en-US" dirty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7980-4120-8039-8F48FCC6788A}"/>
                </c:ext>
              </c:extLst>
            </c:dLbl>
            <c:dLbl>
              <c:idx val="4"/>
              <c:layout>
                <c:manualLayout>
                  <c:x val="8.283431906176324E-3"/>
                  <c:y val="5.580984171858683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33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25k</a:t>
                    </a:r>
                  </a:p>
                  <a:p>
                    <a:pPr>
                      <a:defRPr/>
                    </a:pPr>
                    <a:endParaRPr lang="en-US" dirty="0"/>
                  </a:p>
                </c:rich>
              </c:tx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1013116682048405E-2"/>
                      <c:h val="7.9040542730579449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5-7980-4120-8039-8F48FCC6788A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EQ</c:v>
                </c:pt>
                <c:pt idx="1">
                  <c:v>COMM</c:v>
                </c:pt>
                <c:pt idx="2">
                  <c:v>Credit</c:v>
                </c:pt>
                <c:pt idx="3">
                  <c:v>FX</c:v>
                </c:pt>
                <c:pt idx="4">
                  <c:v>IR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850000</c:v>
                </c:pt>
                <c:pt idx="1">
                  <c:v>380000</c:v>
                </c:pt>
                <c:pt idx="2">
                  <c:v>170000</c:v>
                </c:pt>
                <c:pt idx="3">
                  <c:v>140000</c:v>
                </c:pt>
                <c:pt idx="4">
                  <c:v>25000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80-4120-8039-8F48FCC6788A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8338-3D1E-64E4-B41E-1587CEE28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83A9E-73CA-76AE-5F25-CB2E59EEA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6B107-DF4A-7ED8-F866-3E4C167D6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97CD-1949-4A73-A6BD-9DCBFE42B9E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BC540-5D66-9598-6CA4-F333FF26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2A887-984B-8AF2-1282-E543C953F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CDE8-7A77-4DCA-8B94-80C33477C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1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1DC8-F051-C436-CBC8-F37E5723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28C7D-3A9F-1406-9AAC-DB598A43D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F6E1B-D7F6-49F6-4E3B-18D5355AC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97CD-1949-4A73-A6BD-9DCBFE42B9E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3D3C9-8407-9457-A07A-1357C0D5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658D3-1D77-97CB-6928-8E2748F9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CDE8-7A77-4DCA-8B94-80C33477C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4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C47EC2-268C-6C91-3A28-86891410B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051F3-872B-2066-2D53-137BC358D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31D72-7F0A-65AE-0612-8D88880D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97CD-1949-4A73-A6BD-9DCBFE42B9E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98E8E-731E-63CA-E8D9-487CA557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8F68D-7F9D-CBA7-B68C-FC682197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CDE8-7A77-4DCA-8B94-80C33477C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11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280789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7179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9856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EADFCC0-7904-4119-8B0E-9A583C35A4D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3133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6D7053E-3D24-4B22-814E-887F58706290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4358709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3451B118-15F6-4FE7-8ECE-FF5BB171072D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7814285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271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6">
            <a:extLst>
              <a:ext uri="{FF2B5EF4-FFF2-40B4-BE49-F238E27FC236}">
                <a16:creationId xmlns:a16="http://schemas.microsoft.com/office/drawing/2014/main" id="{63965083-1445-437C-A344-357B49C20F76}"/>
              </a:ext>
            </a:extLst>
          </p:cNvPr>
          <p:cNvSpPr/>
          <p:nvPr userDrawn="1"/>
        </p:nvSpPr>
        <p:spPr>
          <a:xfrm>
            <a:off x="0" y="863125"/>
            <a:ext cx="6546079" cy="513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C8682F-058D-4816-B976-4E6F2B1E9C6C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47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1391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3">
            <a:extLst>
              <a:ext uri="{FF2B5EF4-FFF2-40B4-BE49-F238E27FC236}">
                <a16:creationId xmlns:a16="http://schemas.microsoft.com/office/drawing/2014/main" id="{EB2F064B-2120-4A2F-92A3-900AC8FF5119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661437" y="0"/>
            <a:ext cx="6530564" cy="6858000"/>
          </a:xfrm>
          <a:custGeom>
            <a:avLst/>
            <a:gdLst>
              <a:gd name="connsiteX0" fmla="*/ 4044771 w 6530564"/>
              <a:gd name="connsiteY0" fmla="*/ 6093451 h 6858000"/>
              <a:gd name="connsiteX1" fmla="*/ 4045742 w 6530564"/>
              <a:gd name="connsiteY1" fmla="*/ 6095312 h 6858000"/>
              <a:gd name="connsiteX2" fmla="*/ 4035428 w 6530564"/>
              <a:gd name="connsiteY2" fmla="*/ 6095447 h 6858000"/>
              <a:gd name="connsiteX3" fmla="*/ 4044771 w 6530564"/>
              <a:gd name="connsiteY3" fmla="*/ 6093451 h 6858000"/>
              <a:gd name="connsiteX4" fmla="*/ 4313376 w 6530564"/>
              <a:gd name="connsiteY4" fmla="*/ 6001876 h 6858000"/>
              <a:gd name="connsiteX5" fmla="*/ 4333057 w 6530564"/>
              <a:gd name="connsiteY5" fmla="*/ 6002555 h 6858000"/>
              <a:gd name="connsiteX6" fmla="*/ 4334056 w 6530564"/>
              <a:gd name="connsiteY6" fmla="*/ 6007226 h 6858000"/>
              <a:gd name="connsiteX7" fmla="*/ 4335053 w 6530564"/>
              <a:gd name="connsiteY7" fmla="*/ 6011898 h 6858000"/>
              <a:gd name="connsiteX8" fmla="*/ 4253651 w 6530564"/>
              <a:gd name="connsiteY8" fmla="*/ 6019520 h 6858000"/>
              <a:gd name="connsiteX9" fmla="*/ 4308706 w 6530564"/>
              <a:gd name="connsiteY9" fmla="*/ 6002875 h 6858000"/>
              <a:gd name="connsiteX10" fmla="*/ 4371425 w 6530564"/>
              <a:gd name="connsiteY10" fmla="*/ 5999243 h 6858000"/>
              <a:gd name="connsiteX11" fmla="*/ 4381959 w 6530564"/>
              <a:gd name="connsiteY11" fmla="*/ 5999606 h 6858000"/>
              <a:gd name="connsiteX12" fmla="*/ 4343399 w 6530564"/>
              <a:gd name="connsiteY12" fmla="*/ 6005230 h 6858000"/>
              <a:gd name="connsiteX13" fmla="*/ 4348069 w 6530564"/>
              <a:gd name="connsiteY13" fmla="*/ 6004231 h 6858000"/>
              <a:gd name="connsiteX14" fmla="*/ 4352740 w 6530564"/>
              <a:gd name="connsiteY14" fmla="*/ 6003234 h 6858000"/>
              <a:gd name="connsiteX15" fmla="*/ 4371425 w 6530564"/>
              <a:gd name="connsiteY15" fmla="*/ 5999243 h 6858000"/>
              <a:gd name="connsiteX16" fmla="*/ 5313770 w 6530564"/>
              <a:gd name="connsiteY16" fmla="*/ 5992063 h 6858000"/>
              <a:gd name="connsiteX17" fmla="*/ 5303509 w 6530564"/>
              <a:gd name="connsiteY17" fmla="*/ 5995476 h 6858000"/>
              <a:gd name="connsiteX18" fmla="*/ 5304507 w 6530564"/>
              <a:gd name="connsiteY18" fmla="*/ 6000145 h 6858000"/>
              <a:gd name="connsiteX19" fmla="*/ 5254793 w 6530564"/>
              <a:gd name="connsiteY19" fmla="*/ 6024769 h 6858000"/>
              <a:gd name="connsiteX20" fmla="*/ 5317025 w 6530564"/>
              <a:gd name="connsiteY20" fmla="*/ 5995549 h 6858000"/>
              <a:gd name="connsiteX21" fmla="*/ 4434660 w 6530564"/>
              <a:gd name="connsiteY21" fmla="*/ 5991919 h 6858000"/>
              <a:gd name="connsiteX22" fmla="*/ 4395777 w 6530564"/>
              <a:gd name="connsiteY22" fmla="*/ 5998924 h 6858000"/>
              <a:gd name="connsiteX23" fmla="*/ 4391107 w 6530564"/>
              <a:gd name="connsiteY23" fmla="*/ 5999922 h 6858000"/>
              <a:gd name="connsiteX24" fmla="*/ 4381959 w 6530564"/>
              <a:gd name="connsiteY24" fmla="*/ 5999606 h 6858000"/>
              <a:gd name="connsiteX25" fmla="*/ 5563150 w 6530564"/>
              <a:gd name="connsiteY25" fmla="*/ 5743821 h 6858000"/>
              <a:gd name="connsiteX26" fmla="*/ 5562539 w 6530564"/>
              <a:gd name="connsiteY26" fmla="*/ 5744767 h 6858000"/>
              <a:gd name="connsiteX27" fmla="*/ 5557868 w 6530564"/>
              <a:gd name="connsiteY27" fmla="*/ 5745764 h 6858000"/>
              <a:gd name="connsiteX28" fmla="*/ 2418715 w 6530564"/>
              <a:gd name="connsiteY28" fmla="*/ 5683798 h 6858000"/>
              <a:gd name="connsiteX29" fmla="*/ 2423109 w 6530564"/>
              <a:gd name="connsiteY29" fmla="*/ 5687744 h 6858000"/>
              <a:gd name="connsiteX30" fmla="*/ 2419712 w 6530564"/>
              <a:gd name="connsiteY30" fmla="*/ 5688470 h 6858000"/>
              <a:gd name="connsiteX31" fmla="*/ 2418715 w 6530564"/>
              <a:gd name="connsiteY31" fmla="*/ 5683798 h 6858000"/>
              <a:gd name="connsiteX32" fmla="*/ 5855983 w 6530564"/>
              <a:gd name="connsiteY32" fmla="*/ 5403674 h 6858000"/>
              <a:gd name="connsiteX33" fmla="*/ 5851753 w 6530564"/>
              <a:gd name="connsiteY33" fmla="*/ 5406742 h 6858000"/>
              <a:gd name="connsiteX34" fmla="*/ 5851313 w 6530564"/>
              <a:gd name="connsiteY34" fmla="*/ 5404671 h 6858000"/>
              <a:gd name="connsiteX35" fmla="*/ 5855983 w 6530564"/>
              <a:gd name="connsiteY35" fmla="*/ 5403674 h 6858000"/>
              <a:gd name="connsiteX36" fmla="*/ 4512474 w 6530564"/>
              <a:gd name="connsiteY36" fmla="*/ 5165146 h 6858000"/>
              <a:gd name="connsiteX37" fmla="*/ 4513179 w 6530564"/>
              <a:gd name="connsiteY37" fmla="*/ 5165335 h 6858000"/>
              <a:gd name="connsiteX38" fmla="*/ 4508315 w 6530564"/>
              <a:gd name="connsiteY38" fmla="*/ 5167547 h 6858000"/>
              <a:gd name="connsiteX39" fmla="*/ 4512474 w 6530564"/>
              <a:gd name="connsiteY39" fmla="*/ 5165146 h 6858000"/>
              <a:gd name="connsiteX40" fmla="*/ 4373541 w 6530564"/>
              <a:gd name="connsiteY40" fmla="*/ 5128612 h 6858000"/>
              <a:gd name="connsiteX41" fmla="*/ 4362165 w 6530564"/>
              <a:gd name="connsiteY41" fmla="*/ 5131201 h 6858000"/>
              <a:gd name="connsiteX42" fmla="*/ 4370545 w 6530564"/>
              <a:gd name="connsiteY42" fmla="*/ 5130631 h 6858000"/>
              <a:gd name="connsiteX43" fmla="*/ 3626785 w 6530564"/>
              <a:gd name="connsiteY43" fmla="*/ 5124711 h 6858000"/>
              <a:gd name="connsiteX44" fmla="*/ 3639907 w 6530564"/>
              <a:gd name="connsiteY44" fmla="*/ 5128227 h 6858000"/>
              <a:gd name="connsiteX45" fmla="*/ 3629186 w 6530564"/>
              <a:gd name="connsiteY45" fmla="*/ 5128871 h 6858000"/>
              <a:gd name="connsiteX46" fmla="*/ 3625905 w 6530564"/>
              <a:gd name="connsiteY46" fmla="*/ 5127992 h 6858000"/>
              <a:gd name="connsiteX47" fmla="*/ 3622627 w 6530564"/>
              <a:gd name="connsiteY47" fmla="*/ 5127114 h 6858000"/>
              <a:gd name="connsiteX48" fmla="*/ 3619346 w 6530564"/>
              <a:gd name="connsiteY48" fmla="*/ 5126234 h 6858000"/>
              <a:gd name="connsiteX49" fmla="*/ 3626785 w 6530564"/>
              <a:gd name="connsiteY49" fmla="*/ 5124711 h 6858000"/>
              <a:gd name="connsiteX50" fmla="*/ 3360612 w 6530564"/>
              <a:gd name="connsiteY50" fmla="*/ 5081517 h 6858000"/>
              <a:gd name="connsiteX51" fmla="*/ 3363892 w 6530564"/>
              <a:gd name="connsiteY51" fmla="*/ 5082396 h 6858000"/>
              <a:gd name="connsiteX52" fmla="*/ 3359734 w 6530564"/>
              <a:gd name="connsiteY52" fmla="*/ 5084797 h 6858000"/>
              <a:gd name="connsiteX53" fmla="*/ 3360612 w 6530564"/>
              <a:gd name="connsiteY53" fmla="*/ 5081517 h 6858000"/>
              <a:gd name="connsiteX54" fmla="*/ 3200777 w 6530564"/>
              <a:gd name="connsiteY54" fmla="*/ 5049024 h 6858000"/>
              <a:gd name="connsiteX55" fmla="*/ 3203804 w 6530564"/>
              <a:gd name="connsiteY55" fmla="*/ 5050048 h 6858000"/>
              <a:gd name="connsiteX56" fmla="*/ 3200523 w 6530564"/>
              <a:gd name="connsiteY56" fmla="*/ 5049169 h 6858000"/>
              <a:gd name="connsiteX57" fmla="*/ 3219693 w 6530564"/>
              <a:gd name="connsiteY57" fmla="*/ 5047769 h 6858000"/>
              <a:gd name="connsiteX58" fmla="*/ 3228523 w 6530564"/>
              <a:gd name="connsiteY58" fmla="*/ 5049640 h 6858000"/>
              <a:gd name="connsiteX59" fmla="*/ 3230924 w 6530564"/>
              <a:gd name="connsiteY59" fmla="*/ 5053799 h 6858000"/>
              <a:gd name="connsiteX60" fmla="*/ 3234205 w 6530564"/>
              <a:gd name="connsiteY60" fmla="*/ 5054678 h 6858000"/>
              <a:gd name="connsiteX61" fmla="*/ 3236606 w 6530564"/>
              <a:gd name="connsiteY61" fmla="*/ 5058838 h 6858000"/>
              <a:gd name="connsiteX62" fmla="*/ 3239886 w 6530564"/>
              <a:gd name="connsiteY62" fmla="*/ 5059716 h 6858000"/>
              <a:gd name="connsiteX63" fmla="*/ 3240766 w 6530564"/>
              <a:gd name="connsiteY63" fmla="*/ 5056436 h 6858000"/>
              <a:gd name="connsiteX64" fmla="*/ 3267886 w 6530564"/>
              <a:gd name="connsiteY64" fmla="*/ 5060188 h 6858000"/>
              <a:gd name="connsiteX65" fmla="*/ 3267006 w 6530564"/>
              <a:gd name="connsiteY65" fmla="*/ 5063467 h 6858000"/>
              <a:gd name="connsiteX66" fmla="*/ 3273569 w 6530564"/>
              <a:gd name="connsiteY66" fmla="*/ 5065226 h 6858000"/>
              <a:gd name="connsiteX67" fmla="*/ 3276848 w 6530564"/>
              <a:gd name="connsiteY67" fmla="*/ 5066104 h 6858000"/>
              <a:gd name="connsiteX68" fmla="*/ 3308771 w 6530564"/>
              <a:gd name="connsiteY68" fmla="*/ 5078174 h 6858000"/>
              <a:gd name="connsiteX69" fmla="*/ 3309651 w 6530564"/>
              <a:gd name="connsiteY69" fmla="*/ 5074894 h 6858000"/>
              <a:gd name="connsiteX70" fmla="*/ 3312052 w 6530564"/>
              <a:gd name="connsiteY70" fmla="*/ 5079053 h 6858000"/>
              <a:gd name="connsiteX71" fmla="*/ 3316211 w 6530564"/>
              <a:gd name="connsiteY71" fmla="*/ 5076651 h 6858000"/>
              <a:gd name="connsiteX72" fmla="*/ 3335893 w 6530564"/>
              <a:gd name="connsiteY72" fmla="*/ 5081925 h 6858000"/>
              <a:gd name="connsiteX73" fmla="*/ 3346612 w 6530564"/>
              <a:gd name="connsiteY73" fmla="*/ 5081283 h 6858000"/>
              <a:gd name="connsiteX74" fmla="*/ 3349015 w 6530564"/>
              <a:gd name="connsiteY74" fmla="*/ 5085441 h 6858000"/>
              <a:gd name="connsiteX75" fmla="*/ 3354053 w 6530564"/>
              <a:gd name="connsiteY75" fmla="*/ 5079760 h 6858000"/>
              <a:gd name="connsiteX76" fmla="*/ 3353173 w 6530564"/>
              <a:gd name="connsiteY76" fmla="*/ 5083040 h 6858000"/>
              <a:gd name="connsiteX77" fmla="*/ 3356453 w 6530564"/>
              <a:gd name="connsiteY77" fmla="*/ 5083919 h 6858000"/>
              <a:gd name="connsiteX78" fmla="*/ 3359734 w 6530564"/>
              <a:gd name="connsiteY78" fmla="*/ 5084797 h 6858000"/>
              <a:gd name="connsiteX79" fmla="*/ 3363013 w 6530564"/>
              <a:gd name="connsiteY79" fmla="*/ 5085677 h 6858000"/>
              <a:gd name="connsiteX80" fmla="*/ 3366295 w 6530564"/>
              <a:gd name="connsiteY80" fmla="*/ 5086556 h 6858000"/>
              <a:gd name="connsiteX81" fmla="*/ 3371975 w 6530564"/>
              <a:gd name="connsiteY81" fmla="*/ 5091594 h 6858000"/>
              <a:gd name="connsiteX82" fmla="*/ 3379415 w 6530564"/>
              <a:gd name="connsiteY82" fmla="*/ 5090071 h 6858000"/>
              <a:gd name="connsiteX83" fmla="*/ 3398218 w 6530564"/>
              <a:gd name="connsiteY83" fmla="*/ 5098625 h 6858000"/>
              <a:gd name="connsiteX84" fmla="*/ 3338294 w 6530564"/>
              <a:gd name="connsiteY84" fmla="*/ 5086085 h 6858000"/>
              <a:gd name="connsiteX85" fmla="*/ 3309415 w 6530564"/>
              <a:gd name="connsiteY85" fmla="*/ 5088893 h 6858000"/>
              <a:gd name="connsiteX86" fmla="*/ 3275734 w 6530564"/>
              <a:gd name="connsiteY86" fmla="*/ 5083385 h 6858000"/>
              <a:gd name="connsiteX87" fmla="*/ 3221727 w 6530564"/>
              <a:gd name="connsiteY87" fmla="*/ 5061883 h 6858000"/>
              <a:gd name="connsiteX88" fmla="*/ 3225887 w 6530564"/>
              <a:gd name="connsiteY88" fmla="*/ 5059480 h 6858000"/>
              <a:gd name="connsiteX89" fmla="*/ 3222606 w 6530564"/>
              <a:gd name="connsiteY89" fmla="*/ 5058602 h 6858000"/>
              <a:gd name="connsiteX90" fmla="*/ 3210364 w 6530564"/>
              <a:gd name="connsiteY90" fmla="*/ 5051805 h 6858000"/>
              <a:gd name="connsiteX91" fmla="*/ 3207083 w 6530564"/>
              <a:gd name="connsiteY91" fmla="*/ 5050927 h 6858000"/>
              <a:gd name="connsiteX92" fmla="*/ 3207921 w 6530564"/>
              <a:gd name="connsiteY92" fmla="*/ 5047800 h 6858000"/>
              <a:gd name="connsiteX93" fmla="*/ 3213235 w 6530564"/>
              <a:gd name="connsiteY93" fmla="*/ 5049498 h 6858000"/>
              <a:gd name="connsiteX94" fmla="*/ 3219693 w 6530564"/>
              <a:gd name="connsiteY94" fmla="*/ 5047769 h 6858000"/>
              <a:gd name="connsiteX95" fmla="*/ 3204682 w 6530564"/>
              <a:gd name="connsiteY95" fmla="*/ 5046768 h 6858000"/>
              <a:gd name="connsiteX96" fmla="*/ 3207964 w 6530564"/>
              <a:gd name="connsiteY96" fmla="*/ 5047647 h 6858000"/>
              <a:gd name="connsiteX97" fmla="*/ 3207921 w 6530564"/>
              <a:gd name="connsiteY97" fmla="*/ 5047800 h 6858000"/>
              <a:gd name="connsiteX98" fmla="*/ 1727225 w 6530564"/>
              <a:gd name="connsiteY98" fmla="*/ 5030520 h 6858000"/>
              <a:gd name="connsiteX99" fmla="*/ 1725536 w 6530564"/>
              <a:gd name="connsiteY99" fmla="*/ 5030881 h 6858000"/>
              <a:gd name="connsiteX100" fmla="*/ 1727974 w 6530564"/>
              <a:gd name="connsiteY100" fmla="*/ 5034027 h 6858000"/>
              <a:gd name="connsiteX101" fmla="*/ 4899046 w 6530564"/>
              <a:gd name="connsiteY101" fmla="*/ 4955822 h 6858000"/>
              <a:gd name="connsiteX102" fmla="*/ 4902327 w 6530564"/>
              <a:gd name="connsiteY102" fmla="*/ 4956701 h 6858000"/>
              <a:gd name="connsiteX103" fmla="*/ 4898167 w 6530564"/>
              <a:gd name="connsiteY103" fmla="*/ 4959102 h 6858000"/>
              <a:gd name="connsiteX104" fmla="*/ 4899046 w 6530564"/>
              <a:gd name="connsiteY104" fmla="*/ 4955822 h 6858000"/>
              <a:gd name="connsiteX105" fmla="*/ 4909765 w 6530564"/>
              <a:gd name="connsiteY105" fmla="*/ 4955178 h 6858000"/>
              <a:gd name="connsiteX106" fmla="*/ 4908886 w 6530564"/>
              <a:gd name="connsiteY106" fmla="*/ 4958459 h 6858000"/>
              <a:gd name="connsiteX107" fmla="*/ 4904727 w 6530564"/>
              <a:gd name="connsiteY107" fmla="*/ 4960860 h 6858000"/>
              <a:gd name="connsiteX108" fmla="*/ 4886804 w 6530564"/>
              <a:gd name="connsiteY108" fmla="*/ 4949025 h 6858000"/>
              <a:gd name="connsiteX109" fmla="*/ 4885925 w 6530564"/>
              <a:gd name="connsiteY109" fmla="*/ 4952305 h 6858000"/>
              <a:gd name="connsiteX110" fmla="*/ 4882645 w 6530564"/>
              <a:gd name="connsiteY110" fmla="*/ 4951427 h 6858000"/>
              <a:gd name="connsiteX111" fmla="*/ 4886804 w 6530564"/>
              <a:gd name="connsiteY111" fmla="*/ 4949025 h 6858000"/>
              <a:gd name="connsiteX112" fmla="*/ 1904088 w 6530564"/>
              <a:gd name="connsiteY112" fmla="*/ 4943893 h 6858000"/>
              <a:gd name="connsiteX113" fmla="*/ 1909757 w 6530564"/>
              <a:gd name="connsiteY113" fmla="*/ 4947566 h 6858000"/>
              <a:gd name="connsiteX114" fmla="*/ 1905087 w 6530564"/>
              <a:gd name="connsiteY114" fmla="*/ 4948563 h 6858000"/>
              <a:gd name="connsiteX115" fmla="*/ 4977467 w 6530564"/>
              <a:gd name="connsiteY115" fmla="*/ 4879455 h 6858000"/>
              <a:gd name="connsiteX116" fmla="*/ 4858971 w 6530564"/>
              <a:gd name="connsiteY116" fmla="*/ 4948076 h 6858000"/>
              <a:gd name="connsiteX117" fmla="*/ 4660094 w 6530564"/>
              <a:gd name="connsiteY117" fmla="*/ 5042804 h 6858000"/>
              <a:gd name="connsiteX118" fmla="*/ 4444457 w 6530564"/>
              <a:gd name="connsiteY118" fmla="*/ 5112467 h 6858000"/>
              <a:gd name="connsiteX119" fmla="*/ 4389558 w 6530564"/>
              <a:gd name="connsiteY119" fmla="*/ 5124965 h 6858000"/>
              <a:gd name="connsiteX120" fmla="*/ 4383717 w 6530564"/>
              <a:gd name="connsiteY120" fmla="*/ 5128009 h 6858000"/>
              <a:gd name="connsiteX121" fmla="*/ 4343187 w 6530564"/>
              <a:gd name="connsiteY121" fmla="*/ 5140882 h 6858000"/>
              <a:gd name="connsiteX122" fmla="*/ 4339907 w 6530564"/>
              <a:gd name="connsiteY122" fmla="*/ 5140002 h 6858000"/>
              <a:gd name="connsiteX123" fmla="*/ 4336627 w 6530564"/>
              <a:gd name="connsiteY123" fmla="*/ 5139123 h 6858000"/>
              <a:gd name="connsiteX124" fmla="*/ 4335748 w 6530564"/>
              <a:gd name="connsiteY124" fmla="*/ 5142403 h 6858000"/>
              <a:gd name="connsiteX125" fmla="*/ 4317590 w 6530564"/>
              <a:gd name="connsiteY125" fmla="*/ 5144570 h 6858000"/>
              <a:gd name="connsiteX126" fmla="*/ 4314308 w 6530564"/>
              <a:gd name="connsiteY126" fmla="*/ 5143691 h 6858000"/>
              <a:gd name="connsiteX127" fmla="*/ 4310149 w 6530564"/>
              <a:gd name="connsiteY127" fmla="*/ 5146092 h 6858000"/>
              <a:gd name="connsiteX128" fmla="*/ 4313430 w 6530564"/>
              <a:gd name="connsiteY128" fmla="*/ 5146971 h 6858000"/>
              <a:gd name="connsiteX129" fmla="*/ 4271193 w 6530564"/>
              <a:gd name="connsiteY129" fmla="*/ 5160265 h 6858000"/>
              <a:gd name="connsiteX130" fmla="*/ 4272073 w 6530564"/>
              <a:gd name="connsiteY130" fmla="*/ 5156984 h 6858000"/>
              <a:gd name="connsiteX131" fmla="*/ 4268793 w 6530564"/>
              <a:gd name="connsiteY131" fmla="*/ 5156105 h 6858000"/>
              <a:gd name="connsiteX132" fmla="*/ 4264633 w 6530564"/>
              <a:gd name="connsiteY132" fmla="*/ 5158507 h 6858000"/>
              <a:gd name="connsiteX133" fmla="*/ 4263755 w 6530564"/>
              <a:gd name="connsiteY133" fmla="*/ 5161788 h 6858000"/>
              <a:gd name="connsiteX134" fmla="*/ 4260474 w 6530564"/>
              <a:gd name="connsiteY134" fmla="*/ 5160908 h 6858000"/>
              <a:gd name="connsiteX135" fmla="*/ 4239034 w 6530564"/>
              <a:gd name="connsiteY135" fmla="*/ 5162195 h 6858000"/>
              <a:gd name="connsiteX136" fmla="*/ 4233996 w 6530564"/>
              <a:gd name="connsiteY136" fmla="*/ 5167877 h 6858000"/>
              <a:gd name="connsiteX137" fmla="*/ 4226557 w 6530564"/>
              <a:gd name="connsiteY137" fmla="*/ 5169398 h 6858000"/>
              <a:gd name="connsiteX138" fmla="*/ 4224157 w 6530564"/>
              <a:gd name="connsiteY138" fmla="*/ 5165240 h 6858000"/>
              <a:gd name="connsiteX139" fmla="*/ 4219997 w 6530564"/>
              <a:gd name="connsiteY139" fmla="*/ 5167641 h 6858000"/>
              <a:gd name="connsiteX140" fmla="*/ 4215837 w 6530564"/>
              <a:gd name="connsiteY140" fmla="*/ 5170042 h 6858000"/>
              <a:gd name="connsiteX141" fmla="*/ 4181921 w 6530564"/>
              <a:gd name="connsiteY141" fmla="*/ 5178534 h 6858000"/>
              <a:gd name="connsiteX142" fmla="*/ 4195921 w 6530564"/>
              <a:gd name="connsiteY142" fmla="*/ 5178768 h 6858000"/>
              <a:gd name="connsiteX143" fmla="*/ 4211678 w 6530564"/>
              <a:gd name="connsiteY143" fmla="*/ 5172443 h 6858000"/>
              <a:gd name="connsiteX144" fmla="*/ 4214959 w 6530564"/>
              <a:gd name="connsiteY144" fmla="*/ 5173322 h 6858000"/>
              <a:gd name="connsiteX145" fmla="*/ 4218239 w 6530564"/>
              <a:gd name="connsiteY145" fmla="*/ 5174202 h 6858000"/>
              <a:gd name="connsiteX146" fmla="*/ 4225678 w 6530564"/>
              <a:gd name="connsiteY146" fmla="*/ 5172679 h 6858000"/>
              <a:gd name="connsiteX147" fmla="*/ 4256315 w 6530564"/>
              <a:gd name="connsiteY147" fmla="*/ 5163309 h 6858000"/>
              <a:gd name="connsiteX148" fmla="*/ 4262875 w 6530564"/>
              <a:gd name="connsiteY148" fmla="*/ 5165067 h 6858000"/>
              <a:gd name="connsiteX149" fmla="*/ 4266157 w 6530564"/>
              <a:gd name="connsiteY149" fmla="*/ 5165946 h 6858000"/>
              <a:gd name="connsiteX150" fmla="*/ 4272717 w 6530564"/>
              <a:gd name="connsiteY150" fmla="*/ 5167703 h 6858000"/>
              <a:gd name="connsiteX151" fmla="*/ 4273595 w 6530564"/>
              <a:gd name="connsiteY151" fmla="*/ 5164424 h 6858000"/>
              <a:gd name="connsiteX152" fmla="*/ 4274474 w 6530564"/>
              <a:gd name="connsiteY152" fmla="*/ 5161144 h 6858000"/>
              <a:gd name="connsiteX153" fmla="*/ 4290233 w 6530564"/>
              <a:gd name="connsiteY153" fmla="*/ 5154819 h 6858000"/>
              <a:gd name="connsiteX154" fmla="*/ 4312551 w 6530564"/>
              <a:gd name="connsiteY154" fmla="*/ 5150251 h 6858000"/>
              <a:gd name="connsiteX155" fmla="*/ 4315831 w 6530564"/>
              <a:gd name="connsiteY155" fmla="*/ 5151131 h 6858000"/>
              <a:gd name="connsiteX156" fmla="*/ 4319110 w 6530564"/>
              <a:gd name="connsiteY156" fmla="*/ 5152009 h 6858000"/>
              <a:gd name="connsiteX157" fmla="*/ 4334869 w 6530564"/>
              <a:gd name="connsiteY157" fmla="*/ 5145684 h 6858000"/>
              <a:gd name="connsiteX158" fmla="*/ 4330709 w 6530564"/>
              <a:gd name="connsiteY158" fmla="*/ 5148085 h 6858000"/>
              <a:gd name="connsiteX159" fmla="*/ 4333989 w 6530564"/>
              <a:gd name="connsiteY159" fmla="*/ 5148964 h 6858000"/>
              <a:gd name="connsiteX160" fmla="*/ 4338149 w 6530564"/>
              <a:gd name="connsiteY160" fmla="*/ 5146563 h 6858000"/>
              <a:gd name="connsiteX161" fmla="*/ 4342309 w 6530564"/>
              <a:gd name="connsiteY161" fmla="*/ 5144162 h 6858000"/>
              <a:gd name="connsiteX162" fmla="*/ 4353029 w 6530564"/>
              <a:gd name="connsiteY162" fmla="*/ 5143519 h 6858000"/>
              <a:gd name="connsiteX163" fmla="*/ 4361347 w 6530564"/>
              <a:gd name="connsiteY163" fmla="*/ 5138715 h 6858000"/>
              <a:gd name="connsiteX164" fmla="*/ 4356309 w 6530564"/>
              <a:gd name="connsiteY164" fmla="*/ 5144397 h 6858000"/>
              <a:gd name="connsiteX165" fmla="*/ 4368785 w 6530564"/>
              <a:gd name="connsiteY165" fmla="*/ 5137194 h 6858000"/>
              <a:gd name="connsiteX166" fmla="*/ 4387825 w 6530564"/>
              <a:gd name="connsiteY166" fmla="*/ 5131747 h 6858000"/>
              <a:gd name="connsiteX167" fmla="*/ 4385187 w 6530564"/>
              <a:gd name="connsiteY167" fmla="*/ 5141588 h 6858000"/>
              <a:gd name="connsiteX168" fmla="*/ 4401825 w 6530564"/>
              <a:gd name="connsiteY168" fmla="*/ 5131982 h 6858000"/>
              <a:gd name="connsiteX169" fmla="*/ 4400945 w 6530564"/>
              <a:gd name="connsiteY169" fmla="*/ 5135263 h 6858000"/>
              <a:gd name="connsiteX170" fmla="*/ 4404225 w 6530564"/>
              <a:gd name="connsiteY170" fmla="*/ 5136142 h 6858000"/>
              <a:gd name="connsiteX171" fmla="*/ 4408385 w 6530564"/>
              <a:gd name="connsiteY171" fmla="*/ 5133740 h 6858000"/>
              <a:gd name="connsiteX172" fmla="*/ 4420862 w 6530564"/>
              <a:gd name="connsiteY172" fmla="*/ 5126537 h 6858000"/>
              <a:gd name="connsiteX173" fmla="*/ 4428303 w 6530564"/>
              <a:gd name="connsiteY173" fmla="*/ 5125014 h 6858000"/>
              <a:gd name="connsiteX174" fmla="*/ 4432461 w 6530564"/>
              <a:gd name="connsiteY174" fmla="*/ 5122611 h 6858000"/>
              <a:gd name="connsiteX175" fmla="*/ 4429181 w 6530564"/>
              <a:gd name="connsiteY175" fmla="*/ 5121733 h 6858000"/>
              <a:gd name="connsiteX176" fmla="*/ 4425901 w 6530564"/>
              <a:gd name="connsiteY176" fmla="*/ 5120854 h 6858000"/>
              <a:gd name="connsiteX177" fmla="*/ 4456537 w 6530564"/>
              <a:gd name="connsiteY177" fmla="*/ 5111486 h 6858000"/>
              <a:gd name="connsiteX178" fmla="*/ 4450621 w 6530564"/>
              <a:gd name="connsiteY178" fmla="*/ 5120446 h 6858000"/>
              <a:gd name="connsiteX179" fmla="*/ 4475575 w 6530564"/>
              <a:gd name="connsiteY179" fmla="*/ 5106039 h 6858000"/>
              <a:gd name="connsiteX180" fmla="*/ 4506211 w 6530564"/>
              <a:gd name="connsiteY180" fmla="*/ 5096669 h 6858000"/>
              <a:gd name="connsiteX181" fmla="*/ 4502053 w 6530564"/>
              <a:gd name="connsiteY181" fmla="*/ 5099070 h 6858000"/>
              <a:gd name="connsiteX182" fmla="*/ 4501174 w 6530564"/>
              <a:gd name="connsiteY182" fmla="*/ 5102350 h 6858000"/>
              <a:gd name="connsiteX183" fmla="*/ 4500295 w 6530564"/>
              <a:gd name="connsiteY183" fmla="*/ 5105631 h 6858000"/>
              <a:gd name="connsiteX184" fmla="*/ 4507735 w 6530564"/>
              <a:gd name="connsiteY184" fmla="*/ 5104109 h 6858000"/>
              <a:gd name="connsiteX185" fmla="*/ 4506857 w 6530564"/>
              <a:gd name="connsiteY185" fmla="*/ 5107388 h 6858000"/>
              <a:gd name="connsiteX186" fmla="*/ 4502697 w 6530564"/>
              <a:gd name="connsiteY186" fmla="*/ 5109791 h 6858000"/>
              <a:gd name="connsiteX187" fmla="*/ 4499417 w 6530564"/>
              <a:gd name="connsiteY187" fmla="*/ 5108911 h 6858000"/>
              <a:gd name="connsiteX188" fmla="*/ 4495258 w 6530564"/>
              <a:gd name="connsiteY188" fmla="*/ 5111312 h 6858000"/>
              <a:gd name="connsiteX189" fmla="*/ 4491098 w 6530564"/>
              <a:gd name="connsiteY189" fmla="*/ 5113713 h 6858000"/>
              <a:gd name="connsiteX190" fmla="*/ 4368551 w 6530564"/>
              <a:gd name="connsiteY190" fmla="*/ 5151193 h 6858000"/>
              <a:gd name="connsiteX191" fmla="*/ 4365269 w 6530564"/>
              <a:gd name="connsiteY191" fmla="*/ 5150314 h 6858000"/>
              <a:gd name="connsiteX192" fmla="*/ 4361112 w 6530564"/>
              <a:gd name="connsiteY192" fmla="*/ 5152715 h 6858000"/>
              <a:gd name="connsiteX193" fmla="*/ 4337913 w 6530564"/>
              <a:gd name="connsiteY193" fmla="*/ 5160563 h 6858000"/>
              <a:gd name="connsiteX194" fmla="*/ 4327194 w 6530564"/>
              <a:gd name="connsiteY194" fmla="*/ 5161207 h 6858000"/>
              <a:gd name="connsiteX195" fmla="*/ 4323035 w 6530564"/>
              <a:gd name="connsiteY195" fmla="*/ 5163608 h 6858000"/>
              <a:gd name="connsiteX196" fmla="*/ 4295678 w 6530564"/>
              <a:gd name="connsiteY196" fmla="*/ 5173857 h 6858000"/>
              <a:gd name="connsiteX197" fmla="*/ 4291519 w 6530564"/>
              <a:gd name="connsiteY197" fmla="*/ 5176258 h 6858000"/>
              <a:gd name="connsiteX198" fmla="*/ 4281679 w 6530564"/>
              <a:gd name="connsiteY198" fmla="*/ 5173621 h 6858000"/>
              <a:gd name="connsiteX199" fmla="*/ 4254323 w 6530564"/>
              <a:gd name="connsiteY199" fmla="*/ 5183870 h 6858000"/>
              <a:gd name="connsiteX200" fmla="*/ 4250163 w 6530564"/>
              <a:gd name="connsiteY200" fmla="*/ 5186271 h 6858000"/>
              <a:gd name="connsiteX201" fmla="*/ 4246882 w 6530564"/>
              <a:gd name="connsiteY201" fmla="*/ 5185391 h 6858000"/>
              <a:gd name="connsiteX202" fmla="*/ 4143607 w 6530564"/>
              <a:gd name="connsiteY202" fmla="*/ 5203426 h 6858000"/>
              <a:gd name="connsiteX203" fmla="*/ 4132010 w 6530564"/>
              <a:gd name="connsiteY203" fmla="*/ 5207349 h 6858000"/>
              <a:gd name="connsiteX204" fmla="*/ 4122169 w 6530564"/>
              <a:gd name="connsiteY204" fmla="*/ 5204713 h 6858000"/>
              <a:gd name="connsiteX205" fmla="*/ 4120410 w 6530564"/>
              <a:gd name="connsiteY205" fmla="*/ 5211273 h 6858000"/>
              <a:gd name="connsiteX206" fmla="*/ 4112971 w 6530564"/>
              <a:gd name="connsiteY206" fmla="*/ 5212796 h 6858000"/>
              <a:gd name="connsiteX207" fmla="*/ 4062652 w 6530564"/>
              <a:gd name="connsiteY207" fmla="*/ 5216892 h 6858000"/>
              <a:gd name="connsiteX208" fmla="*/ 4059373 w 6530564"/>
              <a:gd name="connsiteY208" fmla="*/ 5216012 h 6858000"/>
              <a:gd name="connsiteX209" fmla="*/ 4052812 w 6530564"/>
              <a:gd name="connsiteY209" fmla="*/ 5214255 h 6858000"/>
              <a:gd name="connsiteX210" fmla="*/ 4051933 w 6530564"/>
              <a:gd name="connsiteY210" fmla="*/ 5217535 h 6858000"/>
              <a:gd name="connsiteX211" fmla="*/ 3996577 w 6530564"/>
              <a:gd name="connsiteY211" fmla="*/ 5227313 h 6858000"/>
              <a:gd name="connsiteX212" fmla="*/ 3923940 w 6530564"/>
              <a:gd name="connsiteY212" fmla="*/ 5235976 h 6858000"/>
              <a:gd name="connsiteX213" fmla="*/ 3884340 w 6530564"/>
              <a:gd name="connsiteY213" fmla="*/ 5239430 h 6858000"/>
              <a:gd name="connsiteX214" fmla="*/ 3881060 w 6530564"/>
              <a:gd name="connsiteY214" fmla="*/ 5238550 h 6858000"/>
              <a:gd name="connsiteX215" fmla="*/ 3877781 w 6530564"/>
              <a:gd name="connsiteY215" fmla="*/ 5237671 h 6858000"/>
              <a:gd name="connsiteX216" fmla="*/ 3874499 w 6530564"/>
              <a:gd name="connsiteY216" fmla="*/ 5236793 h 6858000"/>
              <a:gd name="connsiteX217" fmla="*/ 3873621 w 6530564"/>
              <a:gd name="connsiteY217" fmla="*/ 5240072 h 6858000"/>
              <a:gd name="connsiteX218" fmla="*/ 3868581 w 6530564"/>
              <a:gd name="connsiteY218" fmla="*/ 5245755 h 6858000"/>
              <a:gd name="connsiteX219" fmla="*/ 3843864 w 6530564"/>
              <a:gd name="connsiteY219" fmla="*/ 5246161 h 6858000"/>
              <a:gd name="connsiteX220" fmla="*/ 3835544 w 6530564"/>
              <a:gd name="connsiteY220" fmla="*/ 5250965 h 6858000"/>
              <a:gd name="connsiteX221" fmla="*/ 3879302 w 6530564"/>
              <a:gd name="connsiteY221" fmla="*/ 5245111 h 6858000"/>
              <a:gd name="connsiteX222" fmla="*/ 3885863 w 6530564"/>
              <a:gd name="connsiteY222" fmla="*/ 5246869 h 6858000"/>
              <a:gd name="connsiteX223" fmla="*/ 3890023 w 6530564"/>
              <a:gd name="connsiteY223" fmla="*/ 5244468 h 6858000"/>
              <a:gd name="connsiteX224" fmla="*/ 3946901 w 6530564"/>
              <a:gd name="connsiteY224" fmla="*/ 5242128 h 6858000"/>
              <a:gd name="connsiteX225" fmla="*/ 4080577 w 6530564"/>
              <a:gd name="connsiteY225" fmla="*/ 5228726 h 6858000"/>
              <a:gd name="connsiteX226" fmla="*/ 4208569 w 6530564"/>
              <a:gd name="connsiteY226" fmla="*/ 5210285 h 6858000"/>
              <a:gd name="connsiteX227" fmla="*/ 4227607 w 6530564"/>
              <a:gd name="connsiteY227" fmla="*/ 5204840 h 6858000"/>
              <a:gd name="connsiteX228" fmla="*/ 4320161 w 6530564"/>
              <a:gd name="connsiteY228" fmla="*/ 5187449 h 6858000"/>
              <a:gd name="connsiteX229" fmla="*/ 4350799 w 6530564"/>
              <a:gd name="connsiteY229" fmla="*/ 5178079 h 6858000"/>
              <a:gd name="connsiteX230" fmla="*/ 4416232 w 6530564"/>
              <a:gd name="connsiteY230" fmla="*/ 5156937 h 6858000"/>
              <a:gd name="connsiteX231" fmla="*/ 4528059 w 6530564"/>
              <a:gd name="connsiteY231" fmla="*/ 5120102 h 6858000"/>
              <a:gd name="connsiteX232" fmla="*/ 4548856 w 6530564"/>
              <a:gd name="connsiteY232" fmla="*/ 5108094 h 6858000"/>
              <a:gd name="connsiteX233" fmla="*/ 4582773 w 6530564"/>
              <a:gd name="connsiteY233" fmla="*/ 5099604 h 6858000"/>
              <a:gd name="connsiteX234" fmla="*/ 4587811 w 6530564"/>
              <a:gd name="connsiteY234" fmla="*/ 5093923 h 6858000"/>
              <a:gd name="connsiteX235" fmla="*/ 4642524 w 6530564"/>
              <a:gd name="connsiteY235" fmla="*/ 5073425 h 6858000"/>
              <a:gd name="connsiteX236" fmla="*/ 4652601 w 6530564"/>
              <a:gd name="connsiteY236" fmla="*/ 5062062 h 6858000"/>
              <a:gd name="connsiteX237" fmla="*/ 4667481 w 6530564"/>
              <a:gd name="connsiteY237" fmla="*/ 5059017 h 6858000"/>
              <a:gd name="connsiteX238" fmla="*/ 4798817 w 6530564"/>
              <a:gd name="connsiteY238" fmla="*/ 4988734 h 6858000"/>
              <a:gd name="connsiteX239" fmla="*/ 4856167 w 6530564"/>
              <a:gd name="connsiteY239" fmla="*/ 4958396 h 6858000"/>
              <a:gd name="connsiteX240" fmla="*/ 4882880 w 6530564"/>
              <a:gd name="connsiteY240" fmla="*/ 4937426 h 6858000"/>
              <a:gd name="connsiteX241" fmla="*/ 4894479 w 6530564"/>
              <a:gd name="connsiteY241" fmla="*/ 4933504 h 6858000"/>
              <a:gd name="connsiteX242" fmla="*/ 4907835 w 6530564"/>
              <a:gd name="connsiteY242" fmla="*/ 4923019 h 6858000"/>
              <a:gd name="connsiteX243" fmla="*/ 4911115 w 6530564"/>
              <a:gd name="connsiteY243" fmla="*/ 4923898 h 6858000"/>
              <a:gd name="connsiteX244" fmla="*/ 4896879 w 6530564"/>
              <a:gd name="connsiteY244" fmla="*/ 4937664 h 6858000"/>
              <a:gd name="connsiteX245" fmla="*/ 4893599 w 6530564"/>
              <a:gd name="connsiteY245" fmla="*/ 4936784 h 6858000"/>
              <a:gd name="connsiteX246" fmla="*/ 4888561 w 6530564"/>
              <a:gd name="connsiteY246" fmla="*/ 4942464 h 6858000"/>
              <a:gd name="connsiteX247" fmla="*/ 4887682 w 6530564"/>
              <a:gd name="connsiteY247" fmla="*/ 4945746 h 6858000"/>
              <a:gd name="connsiteX248" fmla="*/ 4883523 w 6530564"/>
              <a:gd name="connsiteY248" fmla="*/ 4948147 h 6858000"/>
              <a:gd name="connsiteX249" fmla="*/ 4882645 w 6530564"/>
              <a:gd name="connsiteY249" fmla="*/ 4951427 h 6858000"/>
              <a:gd name="connsiteX250" fmla="*/ 4860969 w 6530564"/>
              <a:gd name="connsiteY250" fmla="*/ 4966714 h 6858000"/>
              <a:gd name="connsiteX251" fmla="*/ 4856811 w 6530564"/>
              <a:gd name="connsiteY251" fmla="*/ 4969115 h 6858000"/>
              <a:gd name="connsiteX252" fmla="*/ 4855931 w 6530564"/>
              <a:gd name="connsiteY252" fmla="*/ 4972396 h 6858000"/>
              <a:gd name="connsiteX253" fmla="*/ 4852651 w 6530564"/>
              <a:gd name="connsiteY253" fmla="*/ 4971516 h 6858000"/>
              <a:gd name="connsiteX254" fmla="*/ 4850250 w 6530564"/>
              <a:gd name="connsiteY254" fmla="*/ 4967358 h 6858000"/>
              <a:gd name="connsiteX255" fmla="*/ 4842575 w 6530564"/>
              <a:gd name="connsiteY255" fmla="*/ 4982879 h 6858000"/>
              <a:gd name="connsiteX256" fmla="*/ 4810180 w 6530564"/>
              <a:gd name="connsiteY256" fmla="*/ 4998810 h 6858000"/>
              <a:gd name="connsiteX257" fmla="*/ 4811059 w 6530564"/>
              <a:gd name="connsiteY257" fmla="*/ 4995529 h 6858000"/>
              <a:gd name="connsiteX258" fmla="*/ 4806900 w 6530564"/>
              <a:gd name="connsiteY258" fmla="*/ 4997932 h 6858000"/>
              <a:gd name="connsiteX259" fmla="*/ 4812817 w 6530564"/>
              <a:gd name="connsiteY259" fmla="*/ 4988970 h 6858000"/>
              <a:gd name="connsiteX260" fmla="*/ 4798581 w 6530564"/>
              <a:gd name="connsiteY260" fmla="*/ 5002734 h 6858000"/>
              <a:gd name="connsiteX261" fmla="*/ 4791141 w 6530564"/>
              <a:gd name="connsiteY261" fmla="*/ 5004257 h 6858000"/>
              <a:gd name="connsiteX262" fmla="*/ 4786983 w 6530564"/>
              <a:gd name="connsiteY262" fmla="*/ 5006658 h 6858000"/>
              <a:gd name="connsiteX263" fmla="*/ 4789383 w 6530564"/>
              <a:gd name="connsiteY263" fmla="*/ 5010818 h 6858000"/>
              <a:gd name="connsiteX264" fmla="*/ 4764429 w 6530564"/>
              <a:gd name="connsiteY264" fmla="*/ 5025225 h 6858000"/>
              <a:gd name="connsiteX265" fmla="*/ 4760269 w 6530564"/>
              <a:gd name="connsiteY265" fmla="*/ 5027626 h 6858000"/>
              <a:gd name="connsiteX266" fmla="*/ 4759391 w 6530564"/>
              <a:gd name="connsiteY266" fmla="*/ 5030907 h 6858000"/>
              <a:gd name="connsiteX267" fmla="*/ 4680365 w 6530564"/>
              <a:gd name="connsiteY267" fmla="*/ 5076532 h 6858000"/>
              <a:gd name="connsiteX268" fmla="*/ 4669645 w 6530564"/>
              <a:gd name="connsiteY268" fmla="*/ 5077175 h 6858000"/>
              <a:gd name="connsiteX269" fmla="*/ 4664607 w 6530564"/>
              <a:gd name="connsiteY269" fmla="*/ 5082858 h 6858000"/>
              <a:gd name="connsiteX270" fmla="*/ 4596538 w 6530564"/>
              <a:gd name="connsiteY270" fmla="*/ 5113840 h 6858000"/>
              <a:gd name="connsiteX271" fmla="*/ 4525187 w 6530564"/>
              <a:gd name="connsiteY271" fmla="*/ 5143943 h 6858000"/>
              <a:gd name="connsiteX272" fmla="*/ 4514467 w 6530564"/>
              <a:gd name="connsiteY272" fmla="*/ 5144586 h 6858000"/>
              <a:gd name="connsiteX273" fmla="*/ 4516869 w 6530564"/>
              <a:gd name="connsiteY273" fmla="*/ 5148745 h 6858000"/>
              <a:gd name="connsiteX274" fmla="*/ 4474633 w 6530564"/>
              <a:gd name="connsiteY274" fmla="*/ 5162039 h 6858000"/>
              <a:gd name="connsiteX275" fmla="*/ 4447277 w 6530564"/>
              <a:gd name="connsiteY275" fmla="*/ 5172288 h 6858000"/>
              <a:gd name="connsiteX276" fmla="*/ 4400883 w 6530564"/>
              <a:gd name="connsiteY276" fmla="*/ 5187983 h 6858000"/>
              <a:gd name="connsiteX277" fmla="*/ 4339608 w 6530564"/>
              <a:gd name="connsiteY277" fmla="*/ 5206722 h 6858000"/>
              <a:gd name="connsiteX278" fmla="*/ 4333047 w 6530564"/>
              <a:gd name="connsiteY278" fmla="*/ 5204965 h 6858000"/>
              <a:gd name="connsiteX279" fmla="*/ 4265213 w 6530564"/>
              <a:gd name="connsiteY279" fmla="*/ 5221947 h 6858000"/>
              <a:gd name="connsiteX280" fmla="*/ 4256895 w 6530564"/>
              <a:gd name="connsiteY280" fmla="*/ 5226749 h 6858000"/>
              <a:gd name="connsiteX281" fmla="*/ 4223857 w 6530564"/>
              <a:gd name="connsiteY281" fmla="*/ 5231960 h 6858000"/>
              <a:gd name="connsiteX282" fmla="*/ 4203941 w 6530564"/>
              <a:gd name="connsiteY282" fmla="*/ 5240686 h 6858000"/>
              <a:gd name="connsiteX283" fmla="*/ 4124741 w 6530564"/>
              <a:gd name="connsiteY283" fmla="*/ 5247592 h 6858000"/>
              <a:gd name="connsiteX284" fmla="*/ 4019067 w 6530564"/>
              <a:gd name="connsiteY284" fmla="*/ 5261465 h 6858000"/>
              <a:gd name="connsiteX285" fmla="*/ 3989310 w 6530564"/>
              <a:gd name="connsiteY285" fmla="*/ 5267556 h 6858000"/>
              <a:gd name="connsiteX286" fmla="*/ 3993469 w 6530564"/>
              <a:gd name="connsiteY286" fmla="*/ 5265155 h 6858000"/>
              <a:gd name="connsiteX287" fmla="*/ 3953870 w 6530564"/>
              <a:gd name="connsiteY287" fmla="*/ 5268607 h 6858000"/>
              <a:gd name="connsiteX288" fmla="*/ 3944029 w 6530564"/>
              <a:gd name="connsiteY288" fmla="*/ 5265970 h 6858000"/>
              <a:gd name="connsiteX289" fmla="*/ 3830272 w 6530564"/>
              <a:gd name="connsiteY289" fmla="*/ 5270646 h 6858000"/>
              <a:gd name="connsiteX290" fmla="*/ 3831150 w 6530564"/>
              <a:gd name="connsiteY290" fmla="*/ 5267367 h 6858000"/>
              <a:gd name="connsiteX291" fmla="*/ 3827869 w 6530564"/>
              <a:gd name="connsiteY291" fmla="*/ 5266488 h 6858000"/>
              <a:gd name="connsiteX292" fmla="*/ 3823711 w 6530564"/>
              <a:gd name="connsiteY292" fmla="*/ 5268887 h 6858000"/>
              <a:gd name="connsiteX293" fmla="*/ 3784991 w 6530564"/>
              <a:gd name="connsiteY293" fmla="*/ 5269060 h 6858000"/>
              <a:gd name="connsiteX294" fmla="*/ 3781710 w 6530564"/>
              <a:gd name="connsiteY294" fmla="*/ 5268182 h 6858000"/>
              <a:gd name="connsiteX295" fmla="*/ 3778430 w 6530564"/>
              <a:gd name="connsiteY295" fmla="*/ 5267303 h 6858000"/>
              <a:gd name="connsiteX296" fmla="*/ 3777550 w 6530564"/>
              <a:gd name="connsiteY296" fmla="*/ 5270583 h 6858000"/>
              <a:gd name="connsiteX297" fmla="*/ 3780831 w 6530564"/>
              <a:gd name="connsiteY297" fmla="*/ 5271463 h 6858000"/>
              <a:gd name="connsiteX298" fmla="*/ 3766831 w 6530564"/>
              <a:gd name="connsiteY298" fmla="*/ 5271227 h 6858000"/>
              <a:gd name="connsiteX299" fmla="*/ 3765073 w 6530564"/>
              <a:gd name="connsiteY299" fmla="*/ 5277788 h 6858000"/>
              <a:gd name="connsiteX300" fmla="*/ 3775793 w 6530564"/>
              <a:gd name="connsiteY300" fmla="*/ 5277144 h 6858000"/>
              <a:gd name="connsiteX301" fmla="*/ 3774913 w 6530564"/>
              <a:gd name="connsiteY301" fmla="*/ 5280425 h 6858000"/>
              <a:gd name="connsiteX302" fmla="*/ 3804672 w 6530564"/>
              <a:gd name="connsiteY302" fmla="*/ 5274334 h 6858000"/>
              <a:gd name="connsiteX303" fmla="*/ 3811233 w 6530564"/>
              <a:gd name="connsiteY303" fmla="*/ 5276093 h 6858000"/>
              <a:gd name="connsiteX304" fmla="*/ 3814512 w 6530564"/>
              <a:gd name="connsiteY304" fmla="*/ 5276971 h 6858000"/>
              <a:gd name="connsiteX305" fmla="*/ 3817794 w 6530564"/>
              <a:gd name="connsiteY305" fmla="*/ 5277850 h 6858000"/>
              <a:gd name="connsiteX306" fmla="*/ 3818672 w 6530564"/>
              <a:gd name="connsiteY306" fmla="*/ 5274569 h 6858000"/>
              <a:gd name="connsiteX307" fmla="*/ 3825233 w 6530564"/>
              <a:gd name="connsiteY307" fmla="*/ 5276327 h 6858000"/>
              <a:gd name="connsiteX308" fmla="*/ 3820193 w 6530564"/>
              <a:gd name="connsiteY308" fmla="*/ 5282009 h 6858000"/>
              <a:gd name="connsiteX309" fmla="*/ 3830914 w 6530564"/>
              <a:gd name="connsiteY309" fmla="*/ 5281367 h 6858000"/>
              <a:gd name="connsiteX310" fmla="*/ 3834196 w 6530564"/>
              <a:gd name="connsiteY310" fmla="*/ 5282245 h 6858000"/>
              <a:gd name="connsiteX311" fmla="*/ 3837475 w 6530564"/>
              <a:gd name="connsiteY311" fmla="*/ 5283124 h 6858000"/>
              <a:gd name="connsiteX312" fmla="*/ 3840755 w 6530564"/>
              <a:gd name="connsiteY312" fmla="*/ 5284004 h 6858000"/>
              <a:gd name="connsiteX313" fmla="*/ 3854755 w 6530564"/>
              <a:gd name="connsiteY313" fmla="*/ 5284238 h 6858000"/>
              <a:gd name="connsiteX314" fmla="*/ 3858913 w 6530564"/>
              <a:gd name="connsiteY314" fmla="*/ 5281837 h 6858000"/>
              <a:gd name="connsiteX315" fmla="*/ 3862195 w 6530564"/>
              <a:gd name="connsiteY315" fmla="*/ 5282716 h 6858000"/>
              <a:gd name="connsiteX316" fmla="*/ 3858913 w 6530564"/>
              <a:gd name="connsiteY316" fmla="*/ 5281837 h 6858000"/>
              <a:gd name="connsiteX317" fmla="*/ 3894353 w 6530564"/>
              <a:gd name="connsiteY317" fmla="*/ 5280786 h 6858000"/>
              <a:gd name="connsiteX318" fmla="*/ 3900914 w 6530564"/>
              <a:gd name="connsiteY318" fmla="*/ 5282543 h 6858000"/>
              <a:gd name="connsiteX319" fmla="*/ 3901794 w 6530564"/>
              <a:gd name="connsiteY319" fmla="*/ 5279264 h 6858000"/>
              <a:gd name="connsiteX320" fmla="*/ 3933953 w 6530564"/>
              <a:gd name="connsiteY320" fmla="*/ 5277333 h 6858000"/>
              <a:gd name="connsiteX321" fmla="*/ 3934831 w 6530564"/>
              <a:gd name="connsiteY321" fmla="*/ 5274053 h 6858000"/>
              <a:gd name="connsiteX322" fmla="*/ 3938111 w 6530564"/>
              <a:gd name="connsiteY322" fmla="*/ 5274932 h 6858000"/>
              <a:gd name="connsiteX323" fmla="*/ 3937233 w 6530564"/>
              <a:gd name="connsiteY323" fmla="*/ 5278211 h 6858000"/>
              <a:gd name="connsiteX324" fmla="*/ 3940514 w 6530564"/>
              <a:gd name="connsiteY324" fmla="*/ 5279091 h 6858000"/>
              <a:gd name="connsiteX325" fmla="*/ 3944673 w 6530564"/>
              <a:gd name="connsiteY325" fmla="*/ 5276690 h 6858000"/>
              <a:gd name="connsiteX326" fmla="*/ 4044429 w 6530564"/>
              <a:gd name="connsiteY326" fmla="*/ 5271777 h 6858000"/>
              <a:gd name="connsiteX327" fmla="*/ 4072431 w 6530564"/>
              <a:gd name="connsiteY327" fmla="*/ 5272249 h 6858000"/>
              <a:gd name="connsiteX328" fmla="*/ 4091468 w 6530564"/>
              <a:gd name="connsiteY328" fmla="*/ 5266803 h 6858000"/>
              <a:gd name="connsiteX329" fmla="*/ 4121227 w 6530564"/>
              <a:gd name="connsiteY329" fmla="*/ 5260712 h 6858000"/>
              <a:gd name="connsiteX330" fmla="*/ 4336092 w 6530564"/>
              <a:gd name="connsiteY330" fmla="*/ 5219844 h 6858000"/>
              <a:gd name="connsiteX331" fmla="*/ 4341775 w 6530564"/>
              <a:gd name="connsiteY331" fmla="*/ 5224882 h 6858000"/>
              <a:gd name="connsiteX332" fmla="*/ 4338495 w 6530564"/>
              <a:gd name="connsiteY332" fmla="*/ 5224004 h 6858000"/>
              <a:gd name="connsiteX333" fmla="*/ 4337615 w 6530564"/>
              <a:gd name="connsiteY333" fmla="*/ 5227283 h 6858000"/>
              <a:gd name="connsiteX334" fmla="*/ 4345054 w 6530564"/>
              <a:gd name="connsiteY334" fmla="*/ 5225760 h 6858000"/>
              <a:gd name="connsiteX335" fmla="*/ 4354895 w 6530564"/>
              <a:gd name="connsiteY335" fmla="*/ 5228397 h 6858000"/>
              <a:gd name="connsiteX336" fmla="*/ 4368253 w 6530564"/>
              <a:gd name="connsiteY336" fmla="*/ 5217913 h 6858000"/>
              <a:gd name="connsiteX337" fmla="*/ 4371531 w 6530564"/>
              <a:gd name="connsiteY337" fmla="*/ 5218791 h 6858000"/>
              <a:gd name="connsiteX338" fmla="*/ 4375691 w 6530564"/>
              <a:gd name="connsiteY338" fmla="*/ 5216392 h 6858000"/>
              <a:gd name="connsiteX339" fmla="*/ 4378971 w 6530564"/>
              <a:gd name="connsiteY339" fmla="*/ 5217270 h 6858000"/>
              <a:gd name="connsiteX340" fmla="*/ 4379850 w 6530564"/>
              <a:gd name="connsiteY340" fmla="*/ 5213989 h 6858000"/>
              <a:gd name="connsiteX341" fmla="*/ 4387291 w 6530564"/>
              <a:gd name="connsiteY341" fmla="*/ 5212466 h 6858000"/>
              <a:gd name="connsiteX342" fmla="*/ 4405449 w 6530564"/>
              <a:gd name="connsiteY342" fmla="*/ 5210302 h 6858000"/>
              <a:gd name="connsiteX343" fmla="*/ 4404569 w 6530564"/>
              <a:gd name="connsiteY343" fmla="*/ 5213581 h 6858000"/>
              <a:gd name="connsiteX344" fmla="*/ 4400411 w 6530564"/>
              <a:gd name="connsiteY344" fmla="*/ 5215984 h 6858000"/>
              <a:gd name="connsiteX345" fmla="*/ 4407849 w 6530564"/>
              <a:gd name="connsiteY345" fmla="*/ 5214461 h 6858000"/>
              <a:gd name="connsiteX346" fmla="*/ 4412009 w 6530564"/>
              <a:gd name="connsiteY346" fmla="*/ 5212060 h 6858000"/>
              <a:gd name="connsiteX347" fmla="*/ 4427767 w 6530564"/>
              <a:gd name="connsiteY347" fmla="*/ 5205735 h 6858000"/>
              <a:gd name="connsiteX348" fmla="*/ 4431047 w 6530564"/>
              <a:gd name="connsiteY348" fmla="*/ 5206613 h 6858000"/>
              <a:gd name="connsiteX349" fmla="*/ 4438487 w 6530564"/>
              <a:gd name="connsiteY349" fmla="*/ 5205091 h 6858000"/>
              <a:gd name="connsiteX350" fmla="*/ 4439367 w 6530564"/>
              <a:gd name="connsiteY350" fmla="*/ 5201811 h 6858000"/>
              <a:gd name="connsiteX351" fmla="*/ 4436087 w 6530564"/>
              <a:gd name="connsiteY351" fmla="*/ 5200931 h 6858000"/>
              <a:gd name="connsiteX352" fmla="*/ 4446805 w 6530564"/>
              <a:gd name="connsiteY352" fmla="*/ 5200288 h 6858000"/>
              <a:gd name="connsiteX353" fmla="*/ 4448563 w 6530564"/>
              <a:gd name="connsiteY353" fmla="*/ 5193727 h 6858000"/>
              <a:gd name="connsiteX354" fmla="*/ 4455124 w 6530564"/>
              <a:gd name="connsiteY354" fmla="*/ 5195484 h 6858000"/>
              <a:gd name="connsiteX355" fmla="*/ 4459284 w 6530564"/>
              <a:gd name="connsiteY355" fmla="*/ 5193083 h 6858000"/>
              <a:gd name="connsiteX356" fmla="*/ 4462565 w 6530564"/>
              <a:gd name="connsiteY356" fmla="*/ 5193963 h 6858000"/>
              <a:gd name="connsiteX357" fmla="*/ 4463443 w 6530564"/>
              <a:gd name="connsiteY357" fmla="*/ 5190682 h 6858000"/>
              <a:gd name="connsiteX358" fmla="*/ 4460162 w 6530564"/>
              <a:gd name="connsiteY358" fmla="*/ 5189804 h 6858000"/>
              <a:gd name="connsiteX359" fmla="*/ 4503277 w 6530564"/>
              <a:gd name="connsiteY359" fmla="*/ 5173230 h 6858000"/>
              <a:gd name="connsiteX360" fmla="*/ 4510717 w 6530564"/>
              <a:gd name="connsiteY360" fmla="*/ 5171707 h 6858000"/>
              <a:gd name="connsiteX361" fmla="*/ 4515755 w 6530564"/>
              <a:gd name="connsiteY361" fmla="*/ 5166027 h 6858000"/>
              <a:gd name="connsiteX362" fmla="*/ 4513179 w 6530564"/>
              <a:gd name="connsiteY362" fmla="*/ 5165335 h 6858000"/>
              <a:gd name="connsiteX363" fmla="*/ 4525643 w 6530564"/>
              <a:gd name="connsiteY363" fmla="*/ 5159666 h 6858000"/>
              <a:gd name="connsiteX364" fmla="*/ 4571346 w 6530564"/>
              <a:gd name="connsiteY364" fmla="*/ 5142247 h 6858000"/>
              <a:gd name="connsiteX365" fmla="*/ 4585583 w 6530564"/>
              <a:gd name="connsiteY365" fmla="*/ 5128483 h 6858000"/>
              <a:gd name="connsiteX366" fmla="*/ 4595423 w 6530564"/>
              <a:gd name="connsiteY366" fmla="*/ 5131120 h 6858000"/>
              <a:gd name="connsiteX367" fmla="*/ 4619500 w 6530564"/>
              <a:gd name="connsiteY367" fmla="*/ 5119991 h 6858000"/>
              <a:gd name="connsiteX368" fmla="*/ 4629575 w 6530564"/>
              <a:gd name="connsiteY368" fmla="*/ 5108629 h 6858000"/>
              <a:gd name="connsiteX369" fmla="*/ 4648615 w 6530564"/>
              <a:gd name="connsiteY369" fmla="*/ 5103183 h 6858000"/>
              <a:gd name="connsiteX370" fmla="*/ 4647735 w 6530564"/>
              <a:gd name="connsiteY370" fmla="*/ 5106463 h 6858000"/>
              <a:gd name="connsiteX371" fmla="*/ 4642697 w 6530564"/>
              <a:gd name="connsiteY371" fmla="*/ 5112145 h 6858000"/>
              <a:gd name="connsiteX372" fmla="*/ 4650136 w 6530564"/>
              <a:gd name="connsiteY372" fmla="*/ 5110622 h 6858000"/>
              <a:gd name="connsiteX373" fmla="*/ 4654296 w 6530564"/>
              <a:gd name="connsiteY373" fmla="*/ 5108221 h 6858000"/>
              <a:gd name="connsiteX374" fmla="*/ 4645099 w 6530564"/>
              <a:gd name="connsiteY374" fmla="*/ 5116303 h 6858000"/>
              <a:gd name="connsiteX375" fmla="*/ 4661735 w 6530564"/>
              <a:gd name="connsiteY375" fmla="*/ 5106698 h 6858000"/>
              <a:gd name="connsiteX376" fmla="*/ 4665893 w 6530564"/>
              <a:gd name="connsiteY376" fmla="*/ 5104297 h 6858000"/>
              <a:gd name="connsiteX377" fmla="*/ 4675091 w 6530564"/>
              <a:gd name="connsiteY377" fmla="*/ 5096214 h 6858000"/>
              <a:gd name="connsiteX378" fmla="*/ 4667651 w 6530564"/>
              <a:gd name="connsiteY378" fmla="*/ 5097736 h 6858000"/>
              <a:gd name="connsiteX379" fmla="*/ 4664372 w 6530564"/>
              <a:gd name="connsiteY379" fmla="*/ 5096858 h 6858000"/>
              <a:gd name="connsiteX380" fmla="*/ 4676849 w 6530564"/>
              <a:gd name="connsiteY380" fmla="*/ 5089653 h 6858000"/>
              <a:gd name="connsiteX381" fmla="*/ 4662850 w 6530564"/>
              <a:gd name="connsiteY381" fmla="*/ 5089418 h 6858000"/>
              <a:gd name="connsiteX382" fmla="*/ 4689327 w 6530564"/>
              <a:gd name="connsiteY382" fmla="*/ 5082449 h 6858000"/>
              <a:gd name="connsiteX383" fmla="*/ 4685169 w 6530564"/>
              <a:gd name="connsiteY383" fmla="*/ 5084851 h 6858000"/>
              <a:gd name="connsiteX384" fmla="*/ 4683411 w 6530564"/>
              <a:gd name="connsiteY384" fmla="*/ 5091411 h 6858000"/>
              <a:gd name="connsiteX385" fmla="*/ 4691728 w 6530564"/>
              <a:gd name="connsiteY385" fmla="*/ 5086609 h 6858000"/>
              <a:gd name="connsiteX386" fmla="*/ 4695008 w 6530564"/>
              <a:gd name="connsiteY386" fmla="*/ 5087488 h 6858000"/>
              <a:gd name="connsiteX387" fmla="*/ 4698289 w 6530564"/>
              <a:gd name="connsiteY387" fmla="*/ 5088368 h 6858000"/>
              <a:gd name="connsiteX388" fmla="*/ 4697411 w 6530564"/>
              <a:gd name="connsiteY388" fmla="*/ 5091647 h 6858000"/>
              <a:gd name="connsiteX389" fmla="*/ 4702449 w 6530564"/>
              <a:gd name="connsiteY389" fmla="*/ 5085965 h 6858000"/>
              <a:gd name="connsiteX390" fmla="*/ 4706607 w 6530564"/>
              <a:gd name="connsiteY390" fmla="*/ 5083564 h 6858000"/>
              <a:gd name="connsiteX391" fmla="*/ 4721486 w 6530564"/>
              <a:gd name="connsiteY391" fmla="*/ 5080520 h 6858000"/>
              <a:gd name="connsiteX392" fmla="*/ 4717327 w 6530564"/>
              <a:gd name="connsiteY392" fmla="*/ 5082921 h 6858000"/>
              <a:gd name="connsiteX393" fmla="*/ 4712289 w 6530564"/>
              <a:gd name="connsiteY393" fmla="*/ 5088602 h 6858000"/>
              <a:gd name="connsiteX394" fmla="*/ 4723887 w 6530564"/>
              <a:gd name="connsiteY394" fmla="*/ 5084678 h 6858000"/>
              <a:gd name="connsiteX395" fmla="*/ 4728047 w 6530564"/>
              <a:gd name="connsiteY395" fmla="*/ 5082277 h 6858000"/>
              <a:gd name="connsiteX396" fmla="*/ 4732207 w 6530564"/>
              <a:gd name="connsiteY396" fmla="*/ 5079876 h 6858000"/>
              <a:gd name="connsiteX397" fmla="*/ 4733963 w 6530564"/>
              <a:gd name="connsiteY397" fmla="*/ 5073315 h 6858000"/>
              <a:gd name="connsiteX398" fmla="*/ 4726524 w 6530564"/>
              <a:gd name="connsiteY398" fmla="*/ 5074837 h 6858000"/>
              <a:gd name="connsiteX399" fmla="*/ 4725646 w 6530564"/>
              <a:gd name="connsiteY399" fmla="*/ 5078117 h 6858000"/>
              <a:gd name="connsiteX400" fmla="*/ 4721486 w 6530564"/>
              <a:gd name="connsiteY400" fmla="*/ 5080520 h 6858000"/>
              <a:gd name="connsiteX401" fmla="*/ 4707487 w 6530564"/>
              <a:gd name="connsiteY401" fmla="*/ 5080284 h 6858000"/>
              <a:gd name="connsiteX402" fmla="*/ 4711646 w 6530564"/>
              <a:gd name="connsiteY402" fmla="*/ 5077883 h 6858000"/>
              <a:gd name="connsiteX403" fmla="*/ 4708366 w 6530564"/>
              <a:gd name="connsiteY403" fmla="*/ 5077005 h 6858000"/>
              <a:gd name="connsiteX404" fmla="*/ 4705085 w 6530564"/>
              <a:gd name="connsiteY404" fmla="*/ 5076124 h 6858000"/>
              <a:gd name="connsiteX405" fmla="*/ 4704207 w 6530564"/>
              <a:gd name="connsiteY405" fmla="*/ 5079404 h 6858000"/>
              <a:gd name="connsiteX406" fmla="*/ 4700046 w 6530564"/>
              <a:gd name="connsiteY406" fmla="*/ 5081805 h 6858000"/>
              <a:gd name="connsiteX407" fmla="*/ 4700927 w 6530564"/>
              <a:gd name="connsiteY407" fmla="*/ 5078525 h 6858000"/>
              <a:gd name="connsiteX408" fmla="*/ 4696767 w 6530564"/>
              <a:gd name="connsiteY408" fmla="*/ 5080927 h 6858000"/>
              <a:gd name="connsiteX409" fmla="*/ 4693487 w 6530564"/>
              <a:gd name="connsiteY409" fmla="*/ 5080048 h 6858000"/>
              <a:gd name="connsiteX410" fmla="*/ 4722601 w 6530564"/>
              <a:gd name="connsiteY410" fmla="*/ 5063239 h 6858000"/>
              <a:gd name="connsiteX411" fmla="*/ 4721722 w 6530564"/>
              <a:gd name="connsiteY411" fmla="*/ 5066520 h 6858000"/>
              <a:gd name="connsiteX412" fmla="*/ 4720843 w 6530564"/>
              <a:gd name="connsiteY412" fmla="*/ 5069800 h 6858000"/>
              <a:gd name="connsiteX413" fmla="*/ 4725003 w 6530564"/>
              <a:gd name="connsiteY413" fmla="*/ 5067398 h 6858000"/>
              <a:gd name="connsiteX414" fmla="*/ 4725882 w 6530564"/>
              <a:gd name="connsiteY414" fmla="*/ 5064117 h 6858000"/>
              <a:gd name="connsiteX415" fmla="*/ 4730041 w 6530564"/>
              <a:gd name="connsiteY415" fmla="*/ 5061716 h 6858000"/>
              <a:gd name="connsiteX416" fmla="*/ 4744919 w 6530564"/>
              <a:gd name="connsiteY416" fmla="*/ 5058672 h 6858000"/>
              <a:gd name="connsiteX417" fmla="*/ 4748200 w 6530564"/>
              <a:gd name="connsiteY417" fmla="*/ 5059551 h 6858000"/>
              <a:gd name="connsiteX418" fmla="*/ 4752360 w 6530564"/>
              <a:gd name="connsiteY418" fmla="*/ 5057149 h 6858000"/>
              <a:gd name="connsiteX419" fmla="*/ 4753238 w 6530564"/>
              <a:gd name="connsiteY419" fmla="*/ 5053868 h 6858000"/>
              <a:gd name="connsiteX420" fmla="*/ 4749957 w 6530564"/>
              <a:gd name="connsiteY420" fmla="*/ 5052989 h 6858000"/>
              <a:gd name="connsiteX421" fmla="*/ 4769875 w 6530564"/>
              <a:gd name="connsiteY421" fmla="*/ 5044264 h 6858000"/>
              <a:gd name="connsiteX422" fmla="*/ 4774035 w 6530564"/>
              <a:gd name="connsiteY422" fmla="*/ 5041862 h 6858000"/>
              <a:gd name="connsiteX423" fmla="*/ 4774913 w 6530564"/>
              <a:gd name="connsiteY423" fmla="*/ 5038581 h 6858000"/>
              <a:gd name="connsiteX424" fmla="*/ 4771632 w 6530564"/>
              <a:gd name="connsiteY424" fmla="*/ 5037702 h 6858000"/>
              <a:gd name="connsiteX425" fmla="*/ 4781709 w 6530564"/>
              <a:gd name="connsiteY425" fmla="*/ 5026339 h 6858000"/>
              <a:gd name="connsiteX426" fmla="*/ 4841460 w 6530564"/>
              <a:gd name="connsiteY426" fmla="*/ 5000161 h 6858000"/>
              <a:gd name="connsiteX427" fmla="*/ 4839059 w 6530564"/>
              <a:gd name="connsiteY427" fmla="*/ 4996002 h 6858000"/>
              <a:gd name="connsiteX428" fmla="*/ 4842339 w 6530564"/>
              <a:gd name="connsiteY428" fmla="*/ 4996880 h 6858000"/>
              <a:gd name="connsiteX429" fmla="*/ 4846498 w 6530564"/>
              <a:gd name="connsiteY429" fmla="*/ 4994478 h 6858000"/>
              <a:gd name="connsiteX430" fmla="*/ 4843217 w 6530564"/>
              <a:gd name="connsiteY430" fmla="*/ 4993600 h 6858000"/>
              <a:gd name="connsiteX431" fmla="*/ 4878014 w 6530564"/>
              <a:gd name="connsiteY431" fmla="*/ 4981829 h 6858000"/>
              <a:gd name="connsiteX432" fmla="*/ 4876493 w 6530564"/>
              <a:gd name="connsiteY432" fmla="*/ 4974389 h 6858000"/>
              <a:gd name="connsiteX433" fmla="*/ 4883931 w 6530564"/>
              <a:gd name="connsiteY433" fmla="*/ 4972867 h 6858000"/>
              <a:gd name="connsiteX434" fmla="*/ 4892249 w 6530564"/>
              <a:gd name="connsiteY434" fmla="*/ 4968064 h 6858000"/>
              <a:gd name="connsiteX435" fmla="*/ 4891370 w 6530564"/>
              <a:gd name="connsiteY435" fmla="*/ 4971344 h 6858000"/>
              <a:gd name="connsiteX436" fmla="*/ 4894652 w 6530564"/>
              <a:gd name="connsiteY436" fmla="*/ 4972224 h 6858000"/>
              <a:gd name="connsiteX437" fmla="*/ 4899690 w 6530564"/>
              <a:gd name="connsiteY437" fmla="*/ 4966541 h 6858000"/>
              <a:gd name="connsiteX438" fmla="*/ 4900568 w 6530564"/>
              <a:gd name="connsiteY438" fmla="*/ 4963262 h 6858000"/>
              <a:gd name="connsiteX439" fmla="*/ 4926402 w 6530564"/>
              <a:gd name="connsiteY439" fmla="*/ 4945573 h 6858000"/>
              <a:gd name="connsiteX440" fmla="*/ 4914803 w 6530564"/>
              <a:gd name="connsiteY440" fmla="*/ 4949497 h 6858000"/>
              <a:gd name="connsiteX441" fmla="*/ 4909765 w 6530564"/>
              <a:gd name="connsiteY441" fmla="*/ 4955178 h 6858000"/>
              <a:gd name="connsiteX442" fmla="*/ 4906487 w 6530564"/>
              <a:gd name="connsiteY442" fmla="*/ 4954299 h 6858000"/>
              <a:gd name="connsiteX443" fmla="*/ 4902327 w 6530564"/>
              <a:gd name="connsiteY443" fmla="*/ 4956701 h 6858000"/>
              <a:gd name="connsiteX444" fmla="*/ 4903205 w 6530564"/>
              <a:gd name="connsiteY444" fmla="*/ 4953421 h 6858000"/>
              <a:gd name="connsiteX445" fmla="*/ 4907365 w 6530564"/>
              <a:gd name="connsiteY445" fmla="*/ 4951018 h 6858000"/>
              <a:gd name="connsiteX446" fmla="*/ 4904084 w 6530564"/>
              <a:gd name="connsiteY446" fmla="*/ 4950140 h 6858000"/>
              <a:gd name="connsiteX447" fmla="*/ 4899924 w 6530564"/>
              <a:gd name="connsiteY447" fmla="*/ 4952541 h 6858000"/>
              <a:gd name="connsiteX448" fmla="*/ 4895766 w 6530564"/>
              <a:gd name="connsiteY448" fmla="*/ 4954944 h 6858000"/>
              <a:gd name="connsiteX449" fmla="*/ 4900803 w 6530564"/>
              <a:gd name="connsiteY449" fmla="*/ 4949262 h 6858000"/>
              <a:gd name="connsiteX450" fmla="*/ 4904963 w 6530564"/>
              <a:gd name="connsiteY450" fmla="*/ 4946860 h 6858000"/>
              <a:gd name="connsiteX451" fmla="*/ 4909122 w 6530564"/>
              <a:gd name="connsiteY451" fmla="*/ 4944459 h 6858000"/>
              <a:gd name="connsiteX452" fmla="*/ 4917441 w 6530564"/>
              <a:gd name="connsiteY452" fmla="*/ 4939655 h 6858000"/>
              <a:gd name="connsiteX453" fmla="*/ 4910881 w 6530564"/>
              <a:gd name="connsiteY453" fmla="*/ 4937898 h 6858000"/>
              <a:gd name="connsiteX454" fmla="*/ 4907601 w 6530564"/>
              <a:gd name="connsiteY454" fmla="*/ 4937018 h 6858000"/>
              <a:gd name="connsiteX455" fmla="*/ 4927516 w 6530564"/>
              <a:gd name="connsiteY455" fmla="*/ 4928292 h 6858000"/>
              <a:gd name="connsiteX456" fmla="*/ 4926638 w 6530564"/>
              <a:gd name="connsiteY456" fmla="*/ 4931573 h 6858000"/>
              <a:gd name="connsiteX457" fmla="*/ 4929919 w 6530564"/>
              <a:gd name="connsiteY457" fmla="*/ 4932452 h 6858000"/>
              <a:gd name="connsiteX458" fmla="*/ 4930798 w 6530564"/>
              <a:gd name="connsiteY458" fmla="*/ 4929172 h 6858000"/>
              <a:gd name="connsiteX459" fmla="*/ 4931676 w 6530564"/>
              <a:gd name="connsiteY459" fmla="*/ 4925891 h 6858000"/>
              <a:gd name="connsiteX460" fmla="*/ 4935835 w 6530564"/>
              <a:gd name="connsiteY460" fmla="*/ 4923490 h 6858000"/>
              <a:gd name="connsiteX461" fmla="*/ 4948314 w 6530564"/>
              <a:gd name="connsiteY461" fmla="*/ 4916286 h 6858000"/>
              <a:gd name="connsiteX462" fmla="*/ 4953587 w 6530564"/>
              <a:gd name="connsiteY462" fmla="*/ 4896605 h 6858000"/>
              <a:gd name="connsiteX463" fmla="*/ 4939352 w 6530564"/>
              <a:gd name="connsiteY463" fmla="*/ 4910369 h 6858000"/>
              <a:gd name="connsiteX464" fmla="*/ 4941109 w 6530564"/>
              <a:gd name="connsiteY464" fmla="*/ 4903808 h 6858000"/>
              <a:gd name="connsiteX465" fmla="*/ 4937829 w 6530564"/>
              <a:gd name="connsiteY465" fmla="*/ 4902930 h 6858000"/>
              <a:gd name="connsiteX466" fmla="*/ 4971103 w 6530564"/>
              <a:gd name="connsiteY466" fmla="*/ 4883717 h 6858000"/>
              <a:gd name="connsiteX467" fmla="*/ 6068122 w 6530564"/>
              <a:gd name="connsiteY467" fmla="*/ 4864900 h 6858000"/>
              <a:gd name="connsiteX468" fmla="*/ 6068152 w 6530564"/>
              <a:gd name="connsiteY468" fmla="*/ 4865039 h 6858000"/>
              <a:gd name="connsiteX469" fmla="*/ 6064479 w 6530564"/>
              <a:gd name="connsiteY469" fmla="*/ 4870708 h 6858000"/>
              <a:gd name="connsiteX470" fmla="*/ 2849427 w 6530564"/>
              <a:gd name="connsiteY470" fmla="*/ 4863682 h 6858000"/>
              <a:gd name="connsiteX471" fmla="*/ 2852706 w 6530564"/>
              <a:gd name="connsiteY471" fmla="*/ 4864560 h 6858000"/>
              <a:gd name="connsiteX472" fmla="*/ 2855987 w 6530564"/>
              <a:gd name="connsiteY472" fmla="*/ 4865440 h 6858000"/>
              <a:gd name="connsiteX473" fmla="*/ 2856769 w 6530564"/>
              <a:gd name="connsiteY473" fmla="*/ 4866135 h 6858000"/>
              <a:gd name="connsiteX474" fmla="*/ 5007247 w 6530564"/>
              <a:gd name="connsiteY474" fmla="*/ 4862211 h 6858000"/>
              <a:gd name="connsiteX475" fmla="*/ 4996249 w 6530564"/>
              <a:gd name="connsiteY475" fmla="*/ 4868580 h 6858000"/>
              <a:gd name="connsiteX476" fmla="*/ 4999337 w 6530564"/>
              <a:gd name="connsiteY476" fmla="*/ 4870189 h 6858000"/>
              <a:gd name="connsiteX477" fmla="*/ 6130068 w 6530564"/>
              <a:gd name="connsiteY477" fmla="*/ 4856695 h 6858000"/>
              <a:gd name="connsiteX478" fmla="*/ 6126199 w 6530564"/>
              <a:gd name="connsiteY478" fmla="*/ 4862407 h 6858000"/>
              <a:gd name="connsiteX479" fmla="*/ 6129873 w 6530564"/>
              <a:gd name="connsiteY479" fmla="*/ 4856736 h 6858000"/>
              <a:gd name="connsiteX480" fmla="*/ 5030417 w 6530564"/>
              <a:gd name="connsiteY480" fmla="*/ 4849127 h 6858000"/>
              <a:gd name="connsiteX481" fmla="*/ 5029817 w 6530564"/>
              <a:gd name="connsiteY481" fmla="*/ 4849140 h 6858000"/>
              <a:gd name="connsiteX482" fmla="*/ 5010221 w 6530564"/>
              <a:gd name="connsiteY482" fmla="*/ 4860487 h 6858000"/>
              <a:gd name="connsiteX483" fmla="*/ 5015974 w 6530564"/>
              <a:gd name="connsiteY483" fmla="*/ 4860584 h 6858000"/>
              <a:gd name="connsiteX484" fmla="*/ 5030417 w 6530564"/>
              <a:gd name="connsiteY484" fmla="*/ 4849127 h 6858000"/>
              <a:gd name="connsiteX485" fmla="*/ 5071263 w 6530564"/>
              <a:gd name="connsiteY485" fmla="*/ 4820079 h 6858000"/>
              <a:gd name="connsiteX486" fmla="*/ 5059909 w 6530564"/>
              <a:gd name="connsiteY486" fmla="*/ 4829301 h 6858000"/>
              <a:gd name="connsiteX487" fmla="*/ 5059325 w 6530564"/>
              <a:gd name="connsiteY487" fmla="*/ 4830010 h 6858000"/>
              <a:gd name="connsiteX488" fmla="*/ 5057793 w 6530564"/>
              <a:gd name="connsiteY488" fmla="*/ 4831019 h 6858000"/>
              <a:gd name="connsiteX489" fmla="*/ 5055235 w 6530564"/>
              <a:gd name="connsiteY489" fmla="*/ 4833097 h 6858000"/>
              <a:gd name="connsiteX490" fmla="*/ 5055445 w 6530564"/>
              <a:gd name="connsiteY490" fmla="*/ 4833420 h 6858000"/>
              <a:gd name="connsiteX491" fmla="*/ 5062605 w 6530564"/>
              <a:gd name="connsiteY491" fmla="*/ 4830888 h 6858000"/>
              <a:gd name="connsiteX492" fmla="*/ 5057377 w 6530564"/>
              <a:gd name="connsiteY492" fmla="*/ 4835640 h 6858000"/>
              <a:gd name="connsiteX493" fmla="*/ 5060755 w 6530564"/>
              <a:gd name="connsiteY493" fmla="*/ 4837402 h 6858000"/>
              <a:gd name="connsiteX494" fmla="*/ 5060961 w 6530564"/>
              <a:gd name="connsiteY494" fmla="*/ 4837260 h 6858000"/>
              <a:gd name="connsiteX495" fmla="*/ 5108837 w 6530564"/>
              <a:gd name="connsiteY495" fmla="*/ 4789562 h 6858000"/>
              <a:gd name="connsiteX496" fmla="*/ 5093745 w 6530564"/>
              <a:gd name="connsiteY496" fmla="*/ 4801819 h 6858000"/>
              <a:gd name="connsiteX497" fmla="*/ 5095236 w 6530564"/>
              <a:gd name="connsiteY497" fmla="*/ 4800959 h 6858000"/>
              <a:gd name="connsiteX498" fmla="*/ 5108593 w 6530564"/>
              <a:gd name="connsiteY498" fmla="*/ 4790474 h 6858000"/>
              <a:gd name="connsiteX499" fmla="*/ 5127188 w 6530564"/>
              <a:gd name="connsiteY499" fmla="*/ 4774656 h 6858000"/>
              <a:gd name="connsiteX500" fmla="*/ 5117361 w 6530564"/>
              <a:gd name="connsiteY500" fmla="*/ 4782639 h 6858000"/>
              <a:gd name="connsiteX501" fmla="*/ 5121949 w 6530564"/>
              <a:gd name="connsiteY501" fmla="*/ 4779991 h 6858000"/>
              <a:gd name="connsiteX502" fmla="*/ 5125229 w 6530564"/>
              <a:gd name="connsiteY502" fmla="*/ 4780869 h 6858000"/>
              <a:gd name="connsiteX503" fmla="*/ 5129389 w 6530564"/>
              <a:gd name="connsiteY503" fmla="*/ 4778468 h 6858000"/>
              <a:gd name="connsiteX504" fmla="*/ 2748506 w 6530564"/>
              <a:gd name="connsiteY504" fmla="*/ 4741714 h 6858000"/>
              <a:gd name="connsiteX505" fmla="*/ 2753001 w 6530564"/>
              <a:gd name="connsiteY505" fmla="*/ 4745754 h 6858000"/>
              <a:gd name="connsiteX506" fmla="*/ 2748356 w 6530564"/>
              <a:gd name="connsiteY506" fmla="*/ 4742283 h 6858000"/>
              <a:gd name="connsiteX507" fmla="*/ 2738573 w 6530564"/>
              <a:gd name="connsiteY507" fmla="*/ 4734114 h 6858000"/>
              <a:gd name="connsiteX508" fmla="*/ 2742497 w 6530564"/>
              <a:gd name="connsiteY508" fmla="*/ 4737906 h 6858000"/>
              <a:gd name="connsiteX509" fmla="*/ 2748356 w 6530564"/>
              <a:gd name="connsiteY509" fmla="*/ 4742283 h 6858000"/>
              <a:gd name="connsiteX510" fmla="*/ 2747627 w 6530564"/>
              <a:gd name="connsiteY510" fmla="*/ 4744994 h 6858000"/>
              <a:gd name="connsiteX511" fmla="*/ 2739545 w 6530564"/>
              <a:gd name="connsiteY511" fmla="*/ 4735796 h 6858000"/>
              <a:gd name="connsiteX512" fmla="*/ 2733528 w 6530564"/>
              <a:gd name="connsiteY512" fmla="*/ 4728433 h 6858000"/>
              <a:gd name="connsiteX513" fmla="*/ 2737143 w 6530564"/>
              <a:gd name="connsiteY513" fmla="*/ 4731638 h 6858000"/>
              <a:gd name="connsiteX514" fmla="*/ 2738573 w 6530564"/>
              <a:gd name="connsiteY514" fmla="*/ 4734114 h 6858000"/>
              <a:gd name="connsiteX515" fmla="*/ 2733769 w 6530564"/>
              <a:gd name="connsiteY515" fmla="*/ 4729470 h 6858000"/>
              <a:gd name="connsiteX516" fmla="*/ 2725781 w 6530564"/>
              <a:gd name="connsiteY516" fmla="*/ 4721561 h 6858000"/>
              <a:gd name="connsiteX517" fmla="*/ 2732341 w 6530564"/>
              <a:gd name="connsiteY517" fmla="*/ 4723320 h 6858000"/>
              <a:gd name="connsiteX518" fmla="*/ 2733528 w 6530564"/>
              <a:gd name="connsiteY518" fmla="*/ 4728433 h 6858000"/>
              <a:gd name="connsiteX519" fmla="*/ 2731462 w 6530564"/>
              <a:gd name="connsiteY519" fmla="*/ 4726600 h 6858000"/>
              <a:gd name="connsiteX520" fmla="*/ 2728183 w 6530564"/>
              <a:gd name="connsiteY520" fmla="*/ 4725721 h 6858000"/>
              <a:gd name="connsiteX521" fmla="*/ 2725781 w 6530564"/>
              <a:gd name="connsiteY521" fmla="*/ 4721561 h 6858000"/>
              <a:gd name="connsiteX522" fmla="*/ 3028405 w 6530564"/>
              <a:gd name="connsiteY522" fmla="*/ 4669808 h 6858000"/>
              <a:gd name="connsiteX523" fmla="*/ 3030752 w 6530564"/>
              <a:gd name="connsiteY523" fmla="*/ 4673522 h 6858000"/>
              <a:gd name="connsiteX524" fmla="*/ 3054617 w 6530564"/>
              <a:gd name="connsiteY524" fmla="*/ 4692835 h 6858000"/>
              <a:gd name="connsiteX525" fmla="*/ 3107225 w 6530564"/>
              <a:gd name="connsiteY525" fmla="*/ 4721282 h 6858000"/>
              <a:gd name="connsiteX526" fmla="*/ 3105246 w 6530564"/>
              <a:gd name="connsiteY526" fmla="*/ 4719661 h 6858000"/>
              <a:gd name="connsiteX527" fmla="*/ 3057715 w 6530564"/>
              <a:gd name="connsiteY527" fmla="*/ 4691376 h 6858000"/>
              <a:gd name="connsiteX528" fmla="*/ 6304463 w 6530564"/>
              <a:gd name="connsiteY528" fmla="*/ 4668027 h 6858000"/>
              <a:gd name="connsiteX529" fmla="*/ 6302855 w 6530564"/>
              <a:gd name="connsiteY529" fmla="*/ 4672815 h 6858000"/>
              <a:gd name="connsiteX530" fmla="*/ 6301832 w 6530564"/>
              <a:gd name="connsiteY530" fmla="*/ 4672862 h 6858000"/>
              <a:gd name="connsiteX531" fmla="*/ 6304463 w 6530564"/>
              <a:gd name="connsiteY531" fmla="*/ 4668027 h 6858000"/>
              <a:gd name="connsiteX532" fmla="*/ 2673360 w 6530564"/>
              <a:gd name="connsiteY532" fmla="*/ 4654778 h 6858000"/>
              <a:gd name="connsiteX533" fmla="*/ 2678648 w 6530564"/>
              <a:gd name="connsiteY533" fmla="*/ 4660537 h 6858000"/>
              <a:gd name="connsiteX534" fmla="*/ 2678411 w 6530564"/>
              <a:gd name="connsiteY534" fmla="*/ 4660527 h 6858000"/>
              <a:gd name="connsiteX535" fmla="*/ 2673360 w 6530564"/>
              <a:gd name="connsiteY535" fmla="*/ 4654778 h 6858000"/>
              <a:gd name="connsiteX536" fmla="*/ 2988071 w 6530564"/>
              <a:gd name="connsiteY536" fmla="*/ 4640127 h 6858000"/>
              <a:gd name="connsiteX537" fmla="*/ 2993758 w 6530564"/>
              <a:gd name="connsiteY537" fmla="*/ 4645670 h 6858000"/>
              <a:gd name="connsiteX538" fmla="*/ 3002041 w 6530564"/>
              <a:gd name="connsiteY538" fmla="*/ 4651387 h 6858000"/>
              <a:gd name="connsiteX539" fmla="*/ 3003476 w 6530564"/>
              <a:gd name="connsiteY539" fmla="*/ 4651462 h 6858000"/>
              <a:gd name="connsiteX540" fmla="*/ 2964415 w 6530564"/>
              <a:gd name="connsiteY540" fmla="*/ 4622718 h 6858000"/>
              <a:gd name="connsiteX541" fmla="*/ 2964410 w 6530564"/>
              <a:gd name="connsiteY541" fmla="*/ 4622737 h 6858000"/>
              <a:gd name="connsiteX542" fmla="*/ 2964457 w 6530564"/>
              <a:gd name="connsiteY542" fmla="*/ 4622750 h 6858000"/>
              <a:gd name="connsiteX543" fmla="*/ 2936215 w 6530564"/>
              <a:gd name="connsiteY543" fmla="*/ 4620923 h 6858000"/>
              <a:gd name="connsiteX544" fmla="*/ 2938890 w 6530564"/>
              <a:gd name="connsiteY544" fmla="*/ 4621639 h 6858000"/>
              <a:gd name="connsiteX545" fmla="*/ 2938711 w 6530564"/>
              <a:gd name="connsiteY545" fmla="*/ 4622308 h 6858000"/>
              <a:gd name="connsiteX546" fmla="*/ 2922025 w 6530564"/>
              <a:gd name="connsiteY546" fmla="*/ 4586750 h 6858000"/>
              <a:gd name="connsiteX547" fmla="*/ 2919078 w 6530564"/>
              <a:gd name="connsiteY547" fmla="*/ 4591214 h 6858000"/>
              <a:gd name="connsiteX548" fmla="*/ 2912519 w 6530564"/>
              <a:gd name="connsiteY548" fmla="*/ 4591609 h 6858000"/>
              <a:gd name="connsiteX549" fmla="*/ 2922311 w 6530564"/>
              <a:gd name="connsiteY549" fmla="*/ 4608585 h 6858000"/>
              <a:gd name="connsiteX550" fmla="*/ 2917677 w 6530564"/>
              <a:gd name="connsiteY550" fmla="*/ 4604474 h 6858000"/>
              <a:gd name="connsiteX551" fmla="*/ 2913043 w 6530564"/>
              <a:gd name="connsiteY551" fmla="*/ 4600361 h 6858000"/>
              <a:gd name="connsiteX552" fmla="*/ 2915001 w 6530564"/>
              <a:gd name="connsiteY552" fmla="*/ 4603756 h 6858000"/>
              <a:gd name="connsiteX553" fmla="*/ 2919635 w 6530564"/>
              <a:gd name="connsiteY553" fmla="*/ 4607868 h 6858000"/>
              <a:gd name="connsiteX554" fmla="*/ 2921593 w 6530564"/>
              <a:gd name="connsiteY554" fmla="*/ 4611263 h 6858000"/>
              <a:gd name="connsiteX555" fmla="*/ 2932821 w 6530564"/>
              <a:gd name="connsiteY555" fmla="*/ 4622883 h 6858000"/>
              <a:gd name="connsiteX556" fmla="*/ 2935497 w 6530564"/>
              <a:gd name="connsiteY556" fmla="*/ 4623599 h 6858000"/>
              <a:gd name="connsiteX557" fmla="*/ 2938172 w 6530564"/>
              <a:gd name="connsiteY557" fmla="*/ 4624317 h 6858000"/>
              <a:gd name="connsiteX558" fmla="*/ 2938711 w 6530564"/>
              <a:gd name="connsiteY558" fmla="*/ 4622308 h 6858000"/>
              <a:gd name="connsiteX559" fmla="*/ 2941207 w 6530564"/>
              <a:gd name="connsiteY559" fmla="*/ 4623695 h 6858000"/>
              <a:gd name="connsiteX560" fmla="*/ 2946201 w 6530564"/>
              <a:gd name="connsiteY560" fmla="*/ 4626469 h 6858000"/>
              <a:gd name="connsiteX561" fmla="*/ 2941761 w 6530564"/>
              <a:gd name="connsiteY561" fmla="*/ 4610927 h 6858000"/>
              <a:gd name="connsiteX562" fmla="*/ 2961733 w 6530564"/>
              <a:gd name="connsiteY562" fmla="*/ 4622018 h 6858000"/>
              <a:gd name="connsiteX563" fmla="*/ 2962703 w 6530564"/>
              <a:gd name="connsiteY563" fmla="*/ 4621458 h 6858000"/>
              <a:gd name="connsiteX564" fmla="*/ 2948426 w 6530564"/>
              <a:gd name="connsiteY564" fmla="*/ 4610952 h 6858000"/>
              <a:gd name="connsiteX565" fmla="*/ 2860394 w 6530564"/>
              <a:gd name="connsiteY565" fmla="*/ 4530255 h 6858000"/>
              <a:gd name="connsiteX566" fmla="*/ 2873925 w 6530564"/>
              <a:gd name="connsiteY566" fmla="*/ 4544310 h 6858000"/>
              <a:gd name="connsiteX567" fmla="*/ 2898368 w 6530564"/>
              <a:gd name="connsiteY567" fmla="*/ 4565066 h 6858000"/>
              <a:gd name="connsiteX568" fmla="*/ 2850179 w 6530564"/>
              <a:gd name="connsiteY568" fmla="*/ 4503144 h 6858000"/>
              <a:gd name="connsiteX569" fmla="*/ 2849725 w 6530564"/>
              <a:gd name="connsiteY569" fmla="*/ 4504837 h 6858000"/>
              <a:gd name="connsiteX570" fmla="*/ 2856363 w 6530564"/>
              <a:gd name="connsiteY570" fmla="*/ 4508236 h 6858000"/>
              <a:gd name="connsiteX571" fmla="*/ 2855786 w 6530564"/>
              <a:gd name="connsiteY571" fmla="*/ 4507515 h 6858000"/>
              <a:gd name="connsiteX572" fmla="*/ 2857490 w 6530564"/>
              <a:gd name="connsiteY572" fmla="*/ 4507973 h 6858000"/>
              <a:gd name="connsiteX573" fmla="*/ 2858176 w 6530564"/>
              <a:gd name="connsiteY573" fmla="*/ 4509163 h 6858000"/>
              <a:gd name="connsiteX574" fmla="*/ 2862899 w 6530564"/>
              <a:gd name="connsiteY574" fmla="*/ 4511580 h 6858000"/>
              <a:gd name="connsiteX575" fmla="*/ 2852855 w 6530564"/>
              <a:gd name="connsiteY575" fmla="*/ 4503860 h 6858000"/>
              <a:gd name="connsiteX576" fmla="*/ 2855786 w 6530564"/>
              <a:gd name="connsiteY576" fmla="*/ 4507515 h 6858000"/>
              <a:gd name="connsiteX577" fmla="*/ 2854813 w 6530564"/>
              <a:gd name="connsiteY577" fmla="*/ 4507255 h 6858000"/>
              <a:gd name="connsiteX578" fmla="*/ 2850179 w 6530564"/>
              <a:gd name="connsiteY578" fmla="*/ 4503144 h 6858000"/>
              <a:gd name="connsiteX579" fmla="*/ 5450741 w 6530564"/>
              <a:gd name="connsiteY579" fmla="*/ 4439964 h 6858000"/>
              <a:gd name="connsiteX580" fmla="*/ 5377825 w 6530564"/>
              <a:gd name="connsiteY580" fmla="*/ 4530592 h 6858000"/>
              <a:gd name="connsiteX581" fmla="*/ 5323869 w 6530564"/>
              <a:gd name="connsiteY581" fmla="*/ 4592582 h 6858000"/>
              <a:gd name="connsiteX582" fmla="*/ 5314677 w 6530564"/>
              <a:gd name="connsiteY582" fmla="*/ 4613036 h 6858000"/>
              <a:gd name="connsiteX583" fmla="*/ 5364167 w 6530564"/>
              <a:gd name="connsiteY583" fmla="*/ 4564878 h 6858000"/>
              <a:gd name="connsiteX584" fmla="*/ 5370795 w 6530564"/>
              <a:gd name="connsiteY584" fmla="*/ 4560109 h 6858000"/>
              <a:gd name="connsiteX585" fmla="*/ 5397869 w 6530564"/>
              <a:gd name="connsiteY585" fmla="*/ 4523430 h 6858000"/>
              <a:gd name="connsiteX586" fmla="*/ 1643525 w 6530564"/>
              <a:gd name="connsiteY586" fmla="*/ 4432993 h 6858000"/>
              <a:gd name="connsiteX587" fmla="*/ 1644522 w 6530564"/>
              <a:gd name="connsiteY587" fmla="*/ 4437664 h 6858000"/>
              <a:gd name="connsiteX588" fmla="*/ 1643326 w 6530564"/>
              <a:gd name="connsiteY588" fmla="*/ 4435630 h 6858000"/>
              <a:gd name="connsiteX589" fmla="*/ 2776939 w 6530564"/>
              <a:gd name="connsiteY589" fmla="*/ 4423240 h 6858000"/>
              <a:gd name="connsiteX590" fmla="*/ 2779311 w 6530564"/>
              <a:gd name="connsiteY590" fmla="*/ 4426396 h 6858000"/>
              <a:gd name="connsiteX591" fmla="*/ 2778899 w 6530564"/>
              <a:gd name="connsiteY591" fmla="*/ 4426634 h 6858000"/>
              <a:gd name="connsiteX592" fmla="*/ 2776939 w 6530564"/>
              <a:gd name="connsiteY592" fmla="*/ 4423240 h 6858000"/>
              <a:gd name="connsiteX593" fmla="*/ 2676789 w 6530564"/>
              <a:gd name="connsiteY593" fmla="*/ 4299837 h 6858000"/>
              <a:gd name="connsiteX594" fmla="*/ 2665036 w 6530564"/>
              <a:gd name="connsiteY594" fmla="*/ 4302598 h 6858000"/>
              <a:gd name="connsiteX595" fmla="*/ 2701549 w 6530564"/>
              <a:gd name="connsiteY595" fmla="*/ 4351370 h 6858000"/>
              <a:gd name="connsiteX596" fmla="*/ 2741629 w 6530564"/>
              <a:gd name="connsiteY596" fmla="*/ 4405167 h 6858000"/>
              <a:gd name="connsiteX597" fmla="*/ 2786537 w 6530564"/>
              <a:gd name="connsiteY597" fmla="*/ 4451645 h 6858000"/>
              <a:gd name="connsiteX598" fmla="*/ 2822178 w 6530564"/>
              <a:gd name="connsiteY598" fmla="*/ 4489900 h 6858000"/>
              <a:gd name="connsiteX599" fmla="*/ 2824137 w 6530564"/>
              <a:gd name="connsiteY599" fmla="*/ 4493294 h 6858000"/>
              <a:gd name="connsiteX600" fmla="*/ 2828771 w 6530564"/>
              <a:gd name="connsiteY600" fmla="*/ 4497407 h 6858000"/>
              <a:gd name="connsiteX601" fmla="*/ 2839192 w 6530564"/>
              <a:gd name="connsiteY601" fmla="*/ 4508233 h 6858000"/>
              <a:gd name="connsiteX602" fmla="*/ 2837891 w 6530564"/>
              <a:gd name="connsiteY602" fmla="*/ 4500449 h 6858000"/>
              <a:gd name="connsiteX603" fmla="*/ 2829489 w 6530564"/>
              <a:gd name="connsiteY603" fmla="*/ 4494729 h 6858000"/>
              <a:gd name="connsiteX604" fmla="*/ 2832164 w 6530564"/>
              <a:gd name="connsiteY604" fmla="*/ 4495445 h 6858000"/>
              <a:gd name="connsiteX605" fmla="*/ 2827529 w 6530564"/>
              <a:gd name="connsiteY605" fmla="*/ 4491333 h 6858000"/>
              <a:gd name="connsiteX606" fmla="*/ 2825572 w 6530564"/>
              <a:gd name="connsiteY606" fmla="*/ 4487938 h 6858000"/>
              <a:gd name="connsiteX607" fmla="*/ 2779311 w 6530564"/>
              <a:gd name="connsiteY607" fmla="*/ 4426396 h 6858000"/>
              <a:gd name="connsiteX608" fmla="*/ 2782293 w 6530564"/>
              <a:gd name="connsiteY608" fmla="*/ 4424673 h 6858000"/>
              <a:gd name="connsiteX609" fmla="*/ 2779616 w 6530564"/>
              <a:gd name="connsiteY609" fmla="*/ 4423956 h 6858000"/>
              <a:gd name="connsiteX610" fmla="*/ 2776939 w 6530564"/>
              <a:gd name="connsiteY610" fmla="*/ 4423240 h 6858000"/>
              <a:gd name="connsiteX611" fmla="*/ 2774981 w 6530564"/>
              <a:gd name="connsiteY611" fmla="*/ 4419843 h 6858000"/>
              <a:gd name="connsiteX612" fmla="*/ 2765190 w 6530564"/>
              <a:gd name="connsiteY612" fmla="*/ 4402868 h 6858000"/>
              <a:gd name="connsiteX613" fmla="*/ 2766430 w 6530564"/>
              <a:gd name="connsiteY613" fmla="*/ 4408940 h 6858000"/>
              <a:gd name="connsiteX614" fmla="*/ 2763755 w 6530564"/>
              <a:gd name="connsiteY614" fmla="*/ 4408224 h 6858000"/>
              <a:gd name="connsiteX615" fmla="*/ 2761078 w 6530564"/>
              <a:gd name="connsiteY615" fmla="*/ 4407507 h 6858000"/>
              <a:gd name="connsiteX616" fmla="*/ 2763037 w 6530564"/>
              <a:gd name="connsiteY616" fmla="*/ 4410902 h 6858000"/>
              <a:gd name="connsiteX617" fmla="*/ 2747175 w 6530564"/>
              <a:gd name="connsiteY617" fmla="*/ 4395170 h 6858000"/>
              <a:gd name="connsiteX618" fmla="*/ 2749852 w 6530564"/>
              <a:gd name="connsiteY618" fmla="*/ 4395886 h 6858000"/>
              <a:gd name="connsiteX619" fmla="*/ 2751809 w 6530564"/>
              <a:gd name="connsiteY619" fmla="*/ 4399282 h 6858000"/>
              <a:gd name="connsiteX620" fmla="*/ 2754485 w 6530564"/>
              <a:gd name="connsiteY620" fmla="*/ 4399999 h 6858000"/>
              <a:gd name="connsiteX621" fmla="*/ 2750569 w 6530564"/>
              <a:gd name="connsiteY621" fmla="*/ 4393208 h 6858000"/>
              <a:gd name="connsiteX622" fmla="*/ 2748611 w 6530564"/>
              <a:gd name="connsiteY622" fmla="*/ 4389814 h 6858000"/>
              <a:gd name="connsiteX623" fmla="*/ 2736338 w 6530564"/>
              <a:gd name="connsiteY623" fmla="*/ 4360691 h 6858000"/>
              <a:gd name="connsiteX624" fmla="*/ 2722327 w 6530564"/>
              <a:gd name="connsiteY624" fmla="*/ 4344738 h 6858000"/>
              <a:gd name="connsiteX625" fmla="*/ 2716857 w 6530564"/>
              <a:gd name="connsiteY625" fmla="*/ 4339970 h 6858000"/>
              <a:gd name="connsiteX626" fmla="*/ 2703428 w 6530564"/>
              <a:gd name="connsiteY626" fmla="*/ 4336022 h 6858000"/>
              <a:gd name="connsiteX627" fmla="*/ 2688247 w 6530564"/>
              <a:gd name="connsiteY627" fmla="*/ 4319673 h 6858000"/>
              <a:gd name="connsiteX628" fmla="*/ 2677451 w 6530564"/>
              <a:gd name="connsiteY628" fmla="*/ 4300826 h 6858000"/>
              <a:gd name="connsiteX629" fmla="*/ 2337159 w 6530564"/>
              <a:gd name="connsiteY629" fmla="*/ 4269366 h 6858000"/>
              <a:gd name="connsiteX630" fmla="*/ 2339560 w 6530564"/>
              <a:gd name="connsiteY630" fmla="*/ 4273526 h 6858000"/>
              <a:gd name="connsiteX631" fmla="*/ 2339523 w 6530564"/>
              <a:gd name="connsiteY631" fmla="*/ 4273662 h 6858000"/>
              <a:gd name="connsiteX632" fmla="*/ 1526874 w 6530564"/>
              <a:gd name="connsiteY632" fmla="*/ 4252779 h 6858000"/>
              <a:gd name="connsiteX633" fmla="*/ 1534539 w 6530564"/>
              <a:gd name="connsiteY633" fmla="*/ 4265793 h 6858000"/>
              <a:gd name="connsiteX634" fmla="*/ 1529869 w 6530564"/>
              <a:gd name="connsiteY634" fmla="*/ 4266791 h 6858000"/>
              <a:gd name="connsiteX635" fmla="*/ 2351864 w 6530564"/>
              <a:gd name="connsiteY635" fmla="*/ 4227601 h 6858000"/>
              <a:gd name="connsiteX636" fmla="*/ 2354365 w 6530564"/>
              <a:gd name="connsiteY636" fmla="*/ 4231786 h 6858000"/>
              <a:gd name="connsiteX637" fmla="*/ 2354267 w 6530564"/>
              <a:gd name="connsiteY637" fmla="*/ 4231761 h 6858000"/>
              <a:gd name="connsiteX638" fmla="*/ 2351864 w 6530564"/>
              <a:gd name="connsiteY638" fmla="*/ 4227601 h 6858000"/>
              <a:gd name="connsiteX639" fmla="*/ 6397652 w 6530564"/>
              <a:gd name="connsiteY639" fmla="*/ 4184394 h 6858000"/>
              <a:gd name="connsiteX640" fmla="*/ 6397793 w 6530564"/>
              <a:gd name="connsiteY640" fmla="*/ 4184698 h 6858000"/>
              <a:gd name="connsiteX641" fmla="*/ 6393825 w 6530564"/>
              <a:gd name="connsiteY641" fmla="*/ 4194703 h 6858000"/>
              <a:gd name="connsiteX642" fmla="*/ 6495950 w 6530564"/>
              <a:gd name="connsiteY642" fmla="*/ 4124042 h 6858000"/>
              <a:gd name="connsiteX643" fmla="*/ 6492277 w 6530564"/>
              <a:gd name="connsiteY643" fmla="*/ 4129712 h 6858000"/>
              <a:gd name="connsiteX644" fmla="*/ 6495950 w 6530564"/>
              <a:gd name="connsiteY644" fmla="*/ 4124042 h 6858000"/>
              <a:gd name="connsiteX645" fmla="*/ 6447581 w 6530564"/>
              <a:gd name="connsiteY645" fmla="*/ 4072213 h 6858000"/>
              <a:gd name="connsiteX646" fmla="*/ 6446607 w 6530564"/>
              <a:gd name="connsiteY646" fmla="*/ 4075973 h 6858000"/>
              <a:gd name="connsiteX647" fmla="*/ 6447605 w 6530564"/>
              <a:gd name="connsiteY647" fmla="*/ 4080645 h 6858000"/>
              <a:gd name="connsiteX648" fmla="*/ 6443932 w 6530564"/>
              <a:gd name="connsiteY648" fmla="*/ 4086313 h 6858000"/>
              <a:gd name="connsiteX649" fmla="*/ 6441935 w 6530564"/>
              <a:gd name="connsiteY649" fmla="*/ 4076971 h 6858000"/>
              <a:gd name="connsiteX650" fmla="*/ 6451467 w 6530564"/>
              <a:gd name="connsiteY650" fmla="*/ 4062259 h 6858000"/>
              <a:gd name="connsiteX651" fmla="*/ 6448725 w 6530564"/>
              <a:gd name="connsiteY651" fmla="*/ 4071248 h 6858000"/>
              <a:gd name="connsiteX652" fmla="*/ 6447581 w 6530564"/>
              <a:gd name="connsiteY652" fmla="*/ 4072213 h 6858000"/>
              <a:gd name="connsiteX653" fmla="*/ 6449283 w 6530564"/>
              <a:gd name="connsiteY653" fmla="*/ 4065635 h 6858000"/>
              <a:gd name="connsiteX654" fmla="*/ 6095133 w 6530564"/>
              <a:gd name="connsiteY654" fmla="*/ 4053382 h 6858000"/>
              <a:gd name="connsiteX655" fmla="*/ 6093665 w 6530564"/>
              <a:gd name="connsiteY655" fmla="*/ 4058179 h 6858000"/>
              <a:gd name="connsiteX656" fmla="*/ 6092651 w 6530564"/>
              <a:gd name="connsiteY656" fmla="*/ 4060432 h 6858000"/>
              <a:gd name="connsiteX657" fmla="*/ 6092133 w 6530564"/>
              <a:gd name="connsiteY657" fmla="*/ 4058007 h 6858000"/>
              <a:gd name="connsiteX658" fmla="*/ 6095133 w 6530564"/>
              <a:gd name="connsiteY658" fmla="*/ 4053382 h 6858000"/>
              <a:gd name="connsiteX659" fmla="*/ 1243863 w 6530564"/>
              <a:gd name="connsiteY659" fmla="*/ 4048308 h 6858000"/>
              <a:gd name="connsiteX660" fmla="*/ 1243853 w 6530564"/>
              <a:gd name="connsiteY660" fmla="*/ 4048690 h 6858000"/>
              <a:gd name="connsiteX661" fmla="*/ 1244017 w 6530564"/>
              <a:gd name="connsiteY661" fmla="*/ 4049024 h 6858000"/>
              <a:gd name="connsiteX662" fmla="*/ 6459303 w 6530564"/>
              <a:gd name="connsiteY662" fmla="*/ 4043956 h 6858000"/>
              <a:gd name="connsiteX663" fmla="*/ 6452955 w 6530564"/>
              <a:gd name="connsiteY663" fmla="*/ 4059966 h 6858000"/>
              <a:gd name="connsiteX664" fmla="*/ 6451467 w 6530564"/>
              <a:gd name="connsiteY664" fmla="*/ 4062259 h 6858000"/>
              <a:gd name="connsiteX665" fmla="*/ 6453708 w 6530564"/>
              <a:gd name="connsiteY665" fmla="*/ 4054920 h 6858000"/>
              <a:gd name="connsiteX666" fmla="*/ 6455441 w 6530564"/>
              <a:gd name="connsiteY666" fmla="*/ 4044781 h 6858000"/>
              <a:gd name="connsiteX667" fmla="*/ 6456817 w 6530564"/>
              <a:gd name="connsiteY667" fmla="*/ 4036740 h 6858000"/>
              <a:gd name="connsiteX668" fmla="*/ 6455441 w 6530564"/>
              <a:gd name="connsiteY668" fmla="*/ 4044781 h 6858000"/>
              <a:gd name="connsiteX669" fmla="*/ 6454631 w 6530564"/>
              <a:gd name="connsiteY669" fmla="*/ 4044953 h 6858000"/>
              <a:gd name="connsiteX670" fmla="*/ 1431945 w 6530564"/>
              <a:gd name="connsiteY670" fmla="*/ 4014196 h 6858000"/>
              <a:gd name="connsiteX671" fmla="*/ 1434938 w 6530564"/>
              <a:gd name="connsiteY671" fmla="*/ 4028209 h 6858000"/>
              <a:gd name="connsiteX672" fmla="*/ 1428273 w 6530564"/>
              <a:gd name="connsiteY672" fmla="*/ 4019865 h 6858000"/>
              <a:gd name="connsiteX673" fmla="*/ 1431945 w 6530564"/>
              <a:gd name="connsiteY673" fmla="*/ 4014196 h 6858000"/>
              <a:gd name="connsiteX674" fmla="*/ 1496703 w 6530564"/>
              <a:gd name="connsiteY674" fmla="*/ 3951518 h 6858000"/>
              <a:gd name="connsiteX675" fmla="*/ 1502371 w 6530564"/>
              <a:gd name="connsiteY675" fmla="*/ 3955191 h 6858000"/>
              <a:gd name="connsiteX676" fmla="*/ 1498697 w 6530564"/>
              <a:gd name="connsiteY676" fmla="*/ 3960861 h 6858000"/>
              <a:gd name="connsiteX677" fmla="*/ 1496703 w 6530564"/>
              <a:gd name="connsiteY677" fmla="*/ 3951518 h 6858000"/>
              <a:gd name="connsiteX678" fmla="*/ 2081274 w 6530564"/>
              <a:gd name="connsiteY678" fmla="*/ 3919538 h 6858000"/>
              <a:gd name="connsiteX679" fmla="*/ 2082728 w 6530564"/>
              <a:gd name="connsiteY679" fmla="*/ 3919927 h 6858000"/>
              <a:gd name="connsiteX680" fmla="*/ 2081850 w 6530564"/>
              <a:gd name="connsiteY680" fmla="*/ 3923208 h 6858000"/>
              <a:gd name="connsiteX681" fmla="*/ 6530564 w 6530564"/>
              <a:gd name="connsiteY681" fmla="*/ 3917715 h 6858000"/>
              <a:gd name="connsiteX682" fmla="*/ 6530564 w 6530564"/>
              <a:gd name="connsiteY682" fmla="*/ 3921552 h 6858000"/>
              <a:gd name="connsiteX683" fmla="*/ 6527556 w 6530564"/>
              <a:gd name="connsiteY683" fmla="*/ 3926194 h 6858000"/>
              <a:gd name="connsiteX684" fmla="*/ 6527097 w 6530564"/>
              <a:gd name="connsiteY684" fmla="*/ 3926903 h 6858000"/>
              <a:gd name="connsiteX685" fmla="*/ 6183373 w 6530564"/>
              <a:gd name="connsiteY685" fmla="*/ 3883119 h 6858000"/>
              <a:gd name="connsiteX686" fmla="*/ 6183235 w 6530564"/>
              <a:gd name="connsiteY686" fmla="*/ 3887133 h 6858000"/>
              <a:gd name="connsiteX687" fmla="*/ 6182420 w 6530564"/>
              <a:gd name="connsiteY687" fmla="*/ 3883322 h 6858000"/>
              <a:gd name="connsiteX688" fmla="*/ 6530394 w 6530564"/>
              <a:gd name="connsiteY688" fmla="*/ 3785167 h 6858000"/>
              <a:gd name="connsiteX689" fmla="*/ 6530564 w 6530564"/>
              <a:gd name="connsiteY689" fmla="*/ 3785630 h 6858000"/>
              <a:gd name="connsiteX690" fmla="*/ 6530564 w 6530564"/>
              <a:gd name="connsiteY690" fmla="*/ 3792682 h 6858000"/>
              <a:gd name="connsiteX691" fmla="*/ 6526181 w 6530564"/>
              <a:gd name="connsiteY691" fmla="*/ 3785456 h 6858000"/>
              <a:gd name="connsiteX692" fmla="*/ 6530394 w 6530564"/>
              <a:gd name="connsiteY692" fmla="*/ 3785167 h 6858000"/>
              <a:gd name="connsiteX693" fmla="*/ 2531063 w 6530564"/>
              <a:gd name="connsiteY693" fmla="*/ 3675825 h 6858000"/>
              <a:gd name="connsiteX694" fmla="*/ 2572765 w 6530564"/>
              <a:gd name="connsiteY694" fmla="*/ 3812143 h 6858000"/>
              <a:gd name="connsiteX695" fmla="*/ 2619585 w 6530564"/>
              <a:gd name="connsiteY695" fmla="*/ 3940039 h 6858000"/>
              <a:gd name="connsiteX696" fmla="*/ 2689216 w 6530564"/>
              <a:gd name="connsiteY696" fmla="*/ 4071055 h 6858000"/>
              <a:gd name="connsiteX697" fmla="*/ 2731894 w 6530564"/>
              <a:gd name="connsiteY697" fmla="*/ 4145620 h 6858000"/>
              <a:gd name="connsiteX698" fmla="*/ 2736797 w 6530564"/>
              <a:gd name="connsiteY698" fmla="*/ 4151516 h 6858000"/>
              <a:gd name="connsiteX699" fmla="*/ 2736150 w 6530564"/>
              <a:gd name="connsiteY699" fmla="*/ 4154286 h 6858000"/>
              <a:gd name="connsiteX700" fmla="*/ 2761162 w 6530564"/>
              <a:gd name="connsiteY700" fmla="*/ 4192307 h 6858000"/>
              <a:gd name="connsiteX701" fmla="*/ 2734027 w 6530564"/>
              <a:gd name="connsiteY701" fmla="*/ 4159027 h 6858000"/>
              <a:gd name="connsiteX702" fmla="*/ 2727501 w 6530564"/>
              <a:gd name="connsiteY702" fmla="*/ 4162023 h 6858000"/>
              <a:gd name="connsiteX703" fmla="*/ 2719561 w 6530564"/>
              <a:gd name="connsiteY703" fmla="*/ 4158874 h 6858000"/>
              <a:gd name="connsiteX704" fmla="*/ 2694323 w 6530564"/>
              <a:gd name="connsiteY704" fmla="*/ 4128398 h 6858000"/>
              <a:gd name="connsiteX705" fmla="*/ 2638432 w 6530564"/>
              <a:gd name="connsiteY705" fmla="*/ 4030019 h 6858000"/>
              <a:gd name="connsiteX706" fmla="*/ 2616715 w 6530564"/>
              <a:gd name="connsiteY706" fmla="*/ 3986397 h 6858000"/>
              <a:gd name="connsiteX707" fmla="*/ 2616051 w 6530564"/>
              <a:gd name="connsiteY707" fmla="*/ 3985283 h 6858000"/>
              <a:gd name="connsiteX708" fmla="*/ 2614788 w 6530564"/>
              <a:gd name="connsiteY708" fmla="*/ 3982527 h 6858000"/>
              <a:gd name="connsiteX709" fmla="*/ 2613003 w 6530564"/>
              <a:gd name="connsiteY709" fmla="*/ 3978941 h 6858000"/>
              <a:gd name="connsiteX710" fmla="*/ 2612430 w 6530564"/>
              <a:gd name="connsiteY710" fmla="*/ 3977382 h 6858000"/>
              <a:gd name="connsiteX711" fmla="*/ 2590101 w 6530564"/>
              <a:gd name="connsiteY711" fmla="*/ 3928646 h 6858000"/>
              <a:gd name="connsiteX712" fmla="*/ 2588278 w 6530564"/>
              <a:gd name="connsiteY712" fmla="*/ 3930926 h 6858000"/>
              <a:gd name="connsiteX713" fmla="*/ 2586807 w 6530564"/>
              <a:gd name="connsiteY713" fmla="*/ 3937922 h 6858000"/>
              <a:gd name="connsiteX714" fmla="*/ 2585985 w 6530564"/>
              <a:gd name="connsiteY714" fmla="*/ 3941174 h 6858000"/>
              <a:gd name="connsiteX715" fmla="*/ 2612386 w 6530564"/>
              <a:gd name="connsiteY715" fmla="*/ 4010360 h 6858000"/>
              <a:gd name="connsiteX716" fmla="*/ 2690871 w 6530564"/>
              <a:gd name="connsiteY716" fmla="*/ 4160213 h 6858000"/>
              <a:gd name="connsiteX717" fmla="*/ 2700625 w 6530564"/>
              <a:gd name="connsiteY717" fmla="*/ 4177201 h 6858000"/>
              <a:gd name="connsiteX718" fmla="*/ 2708709 w 6530564"/>
              <a:gd name="connsiteY718" fmla="*/ 4189725 h 6858000"/>
              <a:gd name="connsiteX719" fmla="*/ 2709242 w 6530564"/>
              <a:gd name="connsiteY719" fmla="*/ 4192597 h 6858000"/>
              <a:gd name="connsiteX720" fmla="*/ 2818914 w 6530564"/>
              <a:gd name="connsiteY720" fmla="*/ 4346218 h 6858000"/>
              <a:gd name="connsiteX721" fmla="*/ 2958211 w 6530564"/>
              <a:gd name="connsiteY721" fmla="*/ 4492927 h 6858000"/>
              <a:gd name="connsiteX722" fmla="*/ 3037117 w 6530564"/>
              <a:gd name="connsiteY722" fmla="*/ 4556144 h 6858000"/>
              <a:gd name="connsiteX723" fmla="*/ 3127435 w 6530564"/>
              <a:gd name="connsiteY723" fmla="*/ 4612403 h 6858000"/>
              <a:gd name="connsiteX724" fmla="*/ 3228660 w 6530564"/>
              <a:gd name="connsiteY724" fmla="*/ 4665324 h 6858000"/>
              <a:gd name="connsiteX725" fmla="*/ 3284085 w 6530564"/>
              <a:gd name="connsiteY725" fmla="*/ 4680023 h 6858000"/>
              <a:gd name="connsiteX726" fmla="*/ 3324987 w 6530564"/>
              <a:gd name="connsiteY726" fmla="*/ 4690843 h 6858000"/>
              <a:gd name="connsiteX727" fmla="*/ 3540971 w 6530564"/>
              <a:gd name="connsiteY727" fmla="*/ 4768253 h 6858000"/>
              <a:gd name="connsiteX728" fmla="*/ 3555898 w 6530564"/>
              <a:gd name="connsiteY728" fmla="*/ 4767020 h 6858000"/>
              <a:gd name="connsiteX729" fmla="*/ 3541374 w 6530564"/>
              <a:gd name="connsiteY729" fmla="*/ 4755574 h 6858000"/>
              <a:gd name="connsiteX730" fmla="*/ 3218006 w 6530564"/>
              <a:gd name="connsiteY730" fmla="*/ 4624223 h 6858000"/>
              <a:gd name="connsiteX731" fmla="*/ 3205733 w 6530564"/>
              <a:gd name="connsiteY731" fmla="*/ 4618706 h 6858000"/>
              <a:gd name="connsiteX732" fmla="*/ 3202251 w 6530564"/>
              <a:gd name="connsiteY732" fmla="*/ 4605416 h 6858000"/>
              <a:gd name="connsiteX733" fmla="*/ 3215747 w 6530564"/>
              <a:gd name="connsiteY733" fmla="*/ 4603161 h 6858000"/>
              <a:gd name="connsiteX734" fmla="*/ 3277149 w 6530564"/>
              <a:gd name="connsiteY734" fmla="*/ 4635346 h 6858000"/>
              <a:gd name="connsiteX735" fmla="*/ 3300817 w 6530564"/>
              <a:gd name="connsiteY735" fmla="*/ 4645474 h 6858000"/>
              <a:gd name="connsiteX736" fmla="*/ 3203581 w 6530564"/>
              <a:gd name="connsiteY736" fmla="*/ 4589043 h 6858000"/>
              <a:gd name="connsiteX737" fmla="*/ 2817218 w 6530564"/>
              <a:gd name="connsiteY737" fmla="*/ 4214123 h 6858000"/>
              <a:gd name="connsiteX738" fmla="*/ 2795524 w 6530564"/>
              <a:gd name="connsiteY738" fmla="*/ 4180373 h 6858000"/>
              <a:gd name="connsiteX739" fmla="*/ 2794029 w 6530564"/>
              <a:gd name="connsiteY739" fmla="*/ 4178497 h 6858000"/>
              <a:gd name="connsiteX740" fmla="*/ 2777085 w 6530564"/>
              <a:gd name="connsiteY740" fmla="*/ 4161569 h 6858000"/>
              <a:gd name="connsiteX741" fmla="*/ 2741001 w 6530564"/>
              <a:gd name="connsiteY741" fmla="*/ 4101332 h 6858000"/>
              <a:gd name="connsiteX742" fmla="*/ 2679864 w 6530564"/>
              <a:gd name="connsiteY742" fmla="*/ 4007725 h 6858000"/>
              <a:gd name="connsiteX743" fmla="*/ 2531063 w 6530564"/>
              <a:gd name="connsiteY743" fmla="*/ 3675825 h 6858000"/>
              <a:gd name="connsiteX744" fmla="*/ 1469523 w 6530564"/>
              <a:gd name="connsiteY744" fmla="*/ 3664273 h 6858000"/>
              <a:gd name="connsiteX745" fmla="*/ 1470520 w 6530564"/>
              <a:gd name="connsiteY745" fmla="*/ 3668943 h 6858000"/>
              <a:gd name="connsiteX746" fmla="*/ 1464851 w 6530564"/>
              <a:gd name="connsiteY746" fmla="*/ 3665270 h 6858000"/>
              <a:gd name="connsiteX747" fmla="*/ 1469523 w 6530564"/>
              <a:gd name="connsiteY747" fmla="*/ 3664273 h 6858000"/>
              <a:gd name="connsiteX748" fmla="*/ 1961674 w 6530564"/>
              <a:gd name="connsiteY748" fmla="*/ 3623805 h 6858000"/>
              <a:gd name="connsiteX749" fmla="*/ 1961195 w 6530564"/>
              <a:gd name="connsiteY749" fmla="*/ 3627779 h 6858000"/>
              <a:gd name="connsiteX750" fmla="*/ 1960794 w 6530564"/>
              <a:gd name="connsiteY750" fmla="*/ 3627086 h 6858000"/>
              <a:gd name="connsiteX751" fmla="*/ 1961674 w 6530564"/>
              <a:gd name="connsiteY751" fmla="*/ 3623805 h 6858000"/>
              <a:gd name="connsiteX752" fmla="*/ 6199520 w 6530564"/>
              <a:gd name="connsiteY752" fmla="*/ 3608723 h 6858000"/>
              <a:gd name="connsiteX753" fmla="*/ 6184735 w 6530564"/>
              <a:gd name="connsiteY753" fmla="*/ 3707510 h 6858000"/>
              <a:gd name="connsiteX754" fmla="*/ 6163438 w 6530564"/>
              <a:gd name="connsiteY754" fmla="*/ 3775812 h 6858000"/>
              <a:gd name="connsiteX755" fmla="*/ 6164252 w 6530564"/>
              <a:gd name="connsiteY755" fmla="*/ 3779623 h 6858000"/>
              <a:gd name="connsiteX756" fmla="*/ 6161253 w 6530564"/>
              <a:gd name="connsiteY756" fmla="*/ 3784247 h 6858000"/>
              <a:gd name="connsiteX757" fmla="*/ 6165881 w 6530564"/>
              <a:gd name="connsiteY757" fmla="*/ 3787245 h 6858000"/>
              <a:gd name="connsiteX758" fmla="*/ 6168881 w 6530564"/>
              <a:gd name="connsiteY758" fmla="*/ 3782617 h 6858000"/>
              <a:gd name="connsiteX759" fmla="*/ 6144582 w 6530564"/>
              <a:gd name="connsiteY759" fmla="*/ 3855546 h 6858000"/>
              <a:gd name="connsiteX760" fmla="*/ 6142399 w 6530564"/>
              <a:gd name="connsiteY760" fmla="*/ 3863981 h 6858000"/>
              <a:gd name="connsiteX761" fmla="*/ 6139398 w 6530564"/>
              <a:gd name="connsiteY761" fmla="*/ 3868606 h 6858000"/>
              <a:gd name="connsiteX762" fmla="*/ 6144841 w 6530564"/>
              <a:gd name="connsiteY762" fmla="*/ 3875415 h 6858000"/>
              <a:gd name="connsiteX763" fmla="*/ 6133657 w 6530564"/>
              <a:gd name="connsiteY763" fmla="*/ 3897726 h 6858000"/>
              <a:gd name="connsiteX764" fmla="*/ 6089949 w 6530564"/>
              <a:gd name="connsiteY764" fmla="*/ 4066444 h 6858000"/>
              <a:gd name="connsiteX765" fmla="*/ 6092651 w 6530564"/>
              <a:gd name="connsiteY765" fmla="*/ 4060432 h 6858000"/>
              <a:gd name="connsiteX766" fmla="*/ 6092947 w 6530564"/>
              <a:gd name="connsiteY766" fmla="*/ 4061819 h 6858000"/>
              <a:gd name="connsiteX767" fmla="*/ 6090763 w 6530564"/>
              <a:gd name="connsiteY767" fmla="*/ 4070255 h 6858000"/>
              <a:gd name="connsiteX768" fmla="*/ 6094575 w 6530564"/>
              <a:gd name="connsiteY768" fmla="*/ 4069439 h 6858000"/>
              <a:gd name="connsiteX769" fmla="*/ 6096761 w 6530564"/>
              <a:gd name="connsiteY769" fmla="*/ 4061003 h 6858000"/>
              <a:gd name="connsiteX770" fmla="*/ 6093461 w 6530564"/>
              <a:gd name="connsiteY770" fmla="*/ 4101553 h 6858000"/>
              <a:gd name="connsiteX771" fmla="*/ 6092647 w 6530564"/>
              <a:gd name="connsiteY771" fmla="*/ 4097743 h 6858000"/>
              <a:gd name="connsiteX772" fmla="*/ 6090461 w 6530564"/>
              <a:gd name="connsiteY772" fmla="*/ 4106179 h 6858000"/>
              <a:gd name="connsiteX773" fmla="*/ 6087462 w 6530564"/>
              <a:gd name="connsiteY773" fmla="*/ 4110804 h 6858000"/>
              <a:gd name="connsiteX774" fmla="*/ 6037541 w 6530564"/>
              <a:gd name="connsiteY774" fmla="*/ 4213114 h 6858000"/>
              <a:gd name="connsiteX775" fmla="*/ 6040540 w 6530564"/>
              <a:gd name="connsiteY775" fmla="*/ 4208487 h 6858000"/>
              <a:gd name="connsiteX776" fmla="*/ 6035913 w 6530564"/>
              <a:gd name="connsiteY776" fmla="*/ 4205492 h 6858000"/>
              <a:gd name="connsiteX777" fmla="*/ 6036727 w 6530564"/>
              <a:gd name="connsiteY777" fmla="*/ 4209302 h 6858000"/>
              <a:gd name="connsiteX778" fmla="*/ 6037541 w 6530564"/>
              <a:gd name="connsiteY778" fmla="*/ 4213114 h 6858000"/>
              <a:gd name="connsiteX779" fmla="*/ 6034541 w 6530564"/>
              <a:gd name="connsiteY779" fmla="*/ 4217738 h 6858000"/>
              <a:gd name="connsiteX780" fmla="*/ 6019543 w 6530564"/>
              <a:gd name="connsiteY780" fmla="*/ 4240865 h 6858000"/>
              <a:gd name="connsiteX781" fmla="*/ 6026355 w 6530564"/>
              <a:gd name="connsiteY781" fmla="*/ 4235425 h 6858000"/>
              <a:gd name="connsiteX782" fmla="*/ 6027169 w 6530564"/>
              <a:gd name="connsiteY782" fmla="*/ 4239235 h 6858000"/>
              <a:gd name="connsiteX783" fmla="*/ 6027984 w 6530564"/>
              <a:gd name="connsiteY783" fmla="*/ 4243047 h 6858000"/>
              <a:gd name="connsiteX784" fmla="*/ 6030985 w 6530564"/>
              <a:gd name="connsiteY784" fmla="*/ 4238420 h 6858000"/>
              <a:gd name="connsiteX785" fmla="*/ 6021427 w 6530564"/>
              <a:gd name="connsiteY785" fmla="*/ 4268354 h 6858000"/>
              <a:gd name="connsiteX786" fmla="*/ 6020613 w 6530564"/>
              <a:gd name="connsiteY786" fmla="*/ 4264544 h 6858000"/>
              <a:gd name="connsiteX787" fmla="*/ 6023613 w 6530564"/>
              <a:gd name="connsiteY787" fmla="*/ 4259918 h 6858000"/>
              <a:gd name="connsiteX788" fmla="*/ 6022799 w 6530564"/>
              <a:gd name="connsiteY788" fmla="*/ 4256108 h 6858000"/>
              <a:gd name="connsiteX789" fmla="*/ 6016800 w 6530564"/>
              <a:gd name="connsiteY789" fmla="*/ 4265358 h 6858000"/>
              <a:gd name="connsiteX790" fmla="*/ 6013801 w 6530564"/>
              <a:gd name="connsiteY790" fmla="*/ 4269984 h 6858000"/>
              <a:gd name="connsiteX791" fmla="*/ 5985177 w 6530564"/>
              <a:gd name="connsiteY791" fmla="*/ 4303990 h 6858000"/>
              <a:gd name="connsiteX792" fmla="*/ 5968249 w 6530564"/>
              <a:gd name="connsiteY792" fmla="*/ 4355422 h 6858000"/>
              <a:gd name="connsiteX793" fmla="*/ 5964437 w 6530564"/>
              <a:gd name="connsiteY793" fmla="*/ 4356236 h 6858000"/>
              <a:gd name="connsiteX794" fmla="*/ 5962251 w 6530564"/>
              <a:gd name="connsiteY794" fmla="*/ 4364670 h 6858000"/>
              <a:gd name="connsiteX795" fmla="*/ 5958437 w 6530564"/>
              <a:gd name="connsiteY795" fmla="*/ 4365486 h 6858000"/>
              <a:gd name="connsiteX796" fmla="*/ 5959251 w 6530564"/>
              <a:gd name="connsiteY796" fmla="*/ 4369296 h 6858000"/>
              <a:gd name="connsiteX797" fmla="*/ 5945069 w 6530564"/>
              <a:gd name="connsiteY797" fmla="*/ 4396235 h 6858000"/>
              <a:gd name="connsiteX798" fmla="*/ 5955695 w 6530564"/>
              <a:gd name="connsiteY798" fmla="*/ 4389979 h 6858000"/>
              <a:gd name="connsiteX799" fmla="*/ 5956509 w 6530564"/>
              <a:gd name="connsiteY799" fmla="*/ 4393791 h 6858000"/>
              <a:gd name="connsiteX800" fmla="*/ 5959509 w 6530564"/>
              <a:gd name="connsiteY800" fmla="*/ 4389164 h 6858000"/>
              <a:gd name="connsiteX801" fmla="*/ 5963323 w 6530564"/>
              <a:gd name="connsiteY801" fmla="*/ 4388350 h 6858000"/>
              <a:gd name="connsiteX802" fmla="*/ 5943140 w 6530564"/>
              <a:gd name="connsiteY802" fmla="*/ 4424538 h 6858000"/>
              <a:gd name="connsiteX803" fmla="*/ 5933884 w 6530564"/>
              <a:gd name="connsiteY803" fmla="*/ 4418547 h 6858000"/>
              <a:gd name="connsiteX804" fmla="*/ 5895447 w 6530564"/>
              <a:gd name="connsiteY804" fmla="*/ 4462619 h 6858000"/>
              <a:gd name="connsiteX805" fmla="*/ 5880707 w 6530564"/>
              <a:gd name="connsiteY805" fmla="*/ 4505613 h 6858000"/>
              <a:gd name="connsiteX806" fmla="*/ 5846083 w 6530564"/>
              <a:gd name="connsiteY806" fmla="*/ 4548870 h 6858000"/>
              <a:gd name="connsiteX807" fmla="*/ 5839527 w 6530564"/>
              <a:gd name="connsiteY807" fmla="*/ 4574178 h 6858000"/>
              <a:gd name="connsiteX808" fmla="*/ 5727729 w 6530564"/>
              <a:gd name="connsiteY808" fmla="*/ 4741505 h 6858000"/>
              <a:gd name="connsiteX809" fmla="*/ 5808417 w 6530564"/>
              <a:gd name="connsiteY809" fmla="*/ 4652545 h 6858000"/>
              <a:gd name="connsiteX810" fmla="*/ 5869779 w 6530564"/>
              <a:gd name="connsiteY810" fmla="*/ 4547793 h 6858000"/>
              <a:gd name="connsiteX811" fmla="*/ 5870593 w 6530564"/>
              <a:gd name="connsiteY811" fmla="*/ 4551603 h 6858000"/>
              <a:gd name="connsiteX812" fmla="*/ 5868407 w 6530564"/>
              <a:gd name="connsiteY812" fmla="*/ 4560039 h 6858000"/>
              <a:gd name="connsiteX813" fmla="*/ 5871408 w 6530564"/>
              <a:gd name="connsiteY813" fmla="*/ 4555413 h 6858000"/>
              <a:gd name="connsiteX814" fmla="*/ 5878220 w 6530564"/>
              <a:gd name="connsiteY814" fmla="*/ 4549973 h 6858000"/>
              <a:gd name="connsiteX815" fmla="*/ 5869221 w 6530564"/>
              <a:gd name="connsiteY815" fmla="*/ 4563850 h 6858000"/>
              <a:gd name="connsiteX816" fmla="*/ 5934654 w 6530564"/>
              <a:gd name="connsiteY816" fmla="*/ 4478149 h 6858000"/>
              <a:gd name="connsiteX817" fmla="*/ 5995761 w 6530564"/>
              <a:gd name="connsiteY817" fmla="*/ 4353528 h 6858000"/>
              <a:gd name="connsiteX818" fmla="*/ 6037497 w 6530564"/>
              <a:gd name="connsiteY818" fmla="*/ 4268905 h 6858000"/>
              <a:gd name="connsiteX819" fmla="*/ 6066979 w 6530564"/>
              <a:gd name="connsiteY819" fmla="*/ 4182916 h 6858000"/>
              <a:gd name="connsiteX820" fmla="*/ 6092089 w 6530564"/>
              <a:gd name="connsiteY820" fmla="*/ 4113800 h 6858000"/>
              <a:gd name="connsiteX821" fmla="*/ 6095089 w 6530564"/>
              <a:gd name="connsiteY821" fmla="*/ 4109174 h 6858000"/>
              <a:gd name="connsiteX822" fmla="*/ 6097275 w 6530564"/>
              <a:gd name="connsiteY822" fmla="*/ 4100738 h 6858000"/>
              <a:gd name="connsiteX823" fmla="*/ 6147797 w 6530564"/>
              <a:gd name="connsiteY823" fmla="*/ 3926580 h 6858000"/>
              <a:gd name="connsiteX824" fmla="*/ 6161681 w 6530564"/>
              <a:gd name="connsiteY824" fmla="*/ 3935566 h 6858000"/>
              <a:gd name="connsiteX825" fmla="*/ 6176677 w 6530564"/>
              <a:gd name="connsiteY825" fmla="*/ 3912441 h 6858000"/>
              <a:gd name="connsiteX826" fmla="*/ 6174493 w 6530564"/>
              <a:gd name="connsiteY826" fmla="*/ 3920876 h 6858000"/>
              <a:gd name="connsiteX827" fmla="*/ 6172306 w 6530564"/>
              <a:gd name="connsiteY827" fmla="*/ 3929312 h 6858000"/>
              <a:gd name="connsiteX828" fmla="*/ 6175307 w 6530564"/>
              <a:gd name="connsiteY828" fmla="*/ 3924687 h 6858000"/>
              <a:gd name="connsiteX829" fmla="*/ 6177492 w 6530564"/>
              <a:gd name="connsiteY829" fmla="*/ 3916252 h 6858000"/>
              <a:gd name="connsiteX830" fmla="*/ 6180491 w 6530564"/>
              <a:gd name="connsiteY830" fmla="*/ 3911626 h 6858000"/>
              <a:gd name="connsiteX831" fmla="*/ 6187861 w 6530564"/>
              <a:gd name="connsiteY831" fmla="*/ 3890129 h 6858000"/>
              <a:gd name="connsiteX832" fmla="*/ 6187047 w 6530564"/>
              <a:gd name="connsiteY832" fmla="*/ 3886319 h 6858000"/>
              <a:gd name="connsiteX833" fmla="*/ 6186233 w 6530564"/>
              <a:gd name="connsiteY833" fmla="*/ 3882508 h 6858000"/>
              <a:gd name="connsiteX834" fmla="*/ 6183373 w 6530564"/>
              <a:gd name="connsiteY834" fmla="*/ 3883119 h 6858000"/>
              <a:gd name="connsiteX835" fmla="*/ 6183513 w 6530564"/>
              <a:gd name="connsiteY835" fmla="*/ 3879104 h 6858000"/>
              <a:gd name="connsiteX836" fmla="*/ 6183791 w 6530564"/>
              <a:gd name="connsiteY836" fmla="*/ 3871076 h 6858000"/>
              <a:gd name="connsiteX837" fmla="*/ 6167166 w 6530564"/>
              <a:gd name="connsiteY837" fmla="*/ 3886581 h 6858000"/>
              <a:gd name="connsiteX838" fmla="*/ 6168280 w 6530564"/>
              <a:gd name="connsiteY838" fmla="*/ 3854469 h 6858000"/>
              <a:gd name="connsiteX839" fmla="*/ 6163653 w 6530564"/>
              <a:gd name="connsiteY839" fmla="*/ 3851471 h 6858000"/>
              <a:gd name="connsiteX840" fmla="*/ 6167465 w 6530564"/>
              <a:gd name="connsiteY840" fmla="*/ 3850657 h 6858000"/>
              <a:gd name="connsiteX841" fmla="*/ 6166651 w 6530564"/>
              <a:gd name="connsiteY841" fmla="*/ 3846847 h 6858000"/>
              <a:gd name="connsiteX842" fmla="*/ 6165837 w 6530564"/>
              <a:gd name="connsiteY842" fmla="*/ 3843036 h 6858000"/>
              <a:gd name="connsiteX843" fmla="*/ 6165022 w 6530564"/>
              <a:gd name="connsiteY843" fmla="*/ 3839226 h 6858000"/>
              <a:gd name="connsiteX844" fmla="*/ 6175693 w 6530564"/>
              <a:gd name="connsiteY844" fmla="*/ 3777178 h 6858000"/>
              <a:gd name="connsiteX845" fmla="*/ 6171880 w 6530564"/>
              <a:gd name="connsiteY845" fmla="*/ 3777993 h 6858000"/>
              <a:gd name="connsiteX846" fmla="*/ 6174879 w 6530564"/>
              <a:gd name="connsiteY846" fmla="*/ 3773367 h 6858000"/>
              <a:gd name="connsiteX847" fmla="*/ 6180065 w 6530564"/>
              <a:gd name="connsiteY847" fmla="*/ 3760306 h 6858000"/>
              <a:gd name="connsiteX848" fmla="*/ 6175436 w 6530564"/>
              <a:gd name="connsiteY848" fmla="*/ 3757310 h 6858000"/>
              <a:gd name="connsiteX849" fmla="*/ 6197548 w 6530564"/>
              <a:gd name="connsiteY849" fmla="*/ 3692818 h 6858000"/>
              <a:gd name="connsiteX850" fmla="*/ 6199520 w 6530564"/>
              <a:gd name="connsiteY850" fmla="*/ 3608723 h 6858000"/>
              <a:gd name="connsiteX851" fmla="*/ 6065238 w 6530564"/>
              <a:gd name="connsiteY851" fmla="*/ 3308795 h 6858000"/>
              <a:gd name="connsiteX852" fmla="*/ 6065531 w 6530564"/>
              <a:gd name="connsiteY852" fmla="*/ 3314628 h 6858000"/>
              <a:gd name="connsiteX853" fmla="*/ 5962661 w 6530564"/>
              <a:gd name="connsiteY853" fmla="*/ 3968210 h 6858000"/>
              <a:gd name="connsiteX854" fmla="*/ 5809937 w 6530564"/>
              <a:gd name="connsiteY854" fmla="*/ 4303923 h 6858000"/>
              <a:gd name="connsiteX855" fmla="*/ 5551706 w 6530564"/>
              <a:gd name="connsiteY855" fmla="*/ 4690196 h 6858000"/>
              <a:gd name="connsiteX856" fmla="*/ 5516536 w 6530564"/>
              <a:gd name="connsiteY856" fmla="*/ 4707050 h 6858000"/>
              <a:gd name="connsiteX857" fmla="*/ 5503087 w 6530564"/>
              <a:gd name="connsiteY857" fmla="*/ 4713664 h 6858000"/>
              <a:gd name="connsiteX858" fmla="*/ 5304022 w 6530564"/>
              <a:gd name="connsiteY858" fmla="*/ 4917255 h 6858000"/>
              <a:gd name="connsiteX859" fmla="*/ 5300471 w 6530564"/>
              <a:gd name="connsiteY859" fmla="*/ 4925062 h 6858000"/>
              <a:gd name="connsiteX860" fmla="*/ 5343981 w 6530564"/>
              <a:gd name="connsiteY860" fmla="*/ 4920662 h 6858000"/>
              <a:gd name="connsiteX861" fmla="*/ 5655346 w 6530564"/>
              <a:gd name="connsiteY861" fmla="*/ 4608480 h 6858000"/>
              <a:gd name="connsiteX862" fmla="*/ 5983356 w 6530564"/>
              <a:gd name="connsiteY862" fmla="*/ 3978135 h 6858000"/>
              <a:gd name="connsiteX863" fmla="*/ 6073117 w 6530564"/>
              <a:gd name="connsiteY863" fmla="*/ 3583217 h 6858000"/>
              <a:gd name="connsiteX864" fmla="*/ 6074066 w 6530564"/>
              <a:gd name="connsiteY864" fmla="*/ 3578467 h 6858000"/>
              <a:gd name="connsiteX865" fmla="*/ 6079369 w 6530564"/>
              <a:gd name="connsiteY865" fmla="*/ 3507090 h 6858000"/>
              <a:gd name="connsiteX866" fmla="*/ 6072751 w 6530564"/>
              <a:gd name="connsiteY866" fmla="*/ 3363985 h 6858000"/>
              <a:gd name="connsiteX867" fmla="*/ 2047326 w 6530564"/>
              <a:gd name="connsiteY867" fmla="*/ 3281632 h 6858000"/>
              <a:gd name="connsiteX868" fmla="*/ 2045645 w 6530564"/>
              <a:gd name="connsiteY868" fmla="*/ 3284178 h 6858000"/>
              <a:gd name="connsiteX869" fmla="*/ 2047343 w 6530564"/>
              <a:gd name="connsiteY869" fmla="*/ 3286585 h 6858000"/>
              <a:gd name="connsiteX870" fmla="*/ 2051036 w 6530564"/>
              <a:gd name="connsiteY870" fmla="*/ 3201671 h 6858000"/>
              <a:gd name="connsiteX871" fmla="*/ 2050661 w 6530564"/>
              <a:gd name="connsiteY871" fmla="*/ 3206416 h 6858000"/>
              <a:gd name="connsiteX872" fmla="*/ 2049263 w 6530564"/>
              <a:gd name="connsiteY872" fmla="*/ 3226807 h 6858000"/>
              <a:gd name="connsiteX873" fmla="*/ 2049406 w 6530564"/>
              <a:gd name="connsiteY873" fmla="*/ 3233130 h 6858000"/>
              <a:gd name="connsiteX874" fmla="*/ 1495570 w 6530564"/>
              <a:gd name="connsiteY874" fmla="*/ 3077486 h 6858000"/>
              <a:gd name="connsiteX875" fmla="*/ 1496569 w 6530564"/>
              <a:gd name="connsiteY875" fmla="*/ 3082159 h 6858000"/>
              <a:gd name="connsiteX876" fmla="*/ 1491897 w 6530564"/>
              <a:gd name="connsiteY876" fmla="*/ 3083156 h 6858000"/>
              <a:gd name="connsiteX877" fmla="*/ 1495570 w 6530564"/>
              <a:gd name="connsiteY877" fmla="*/ 3077486 h 6858000"/>
              <a:gd name="connsiteX878" fmla="*/ 2063000 w 6530564"/>
              <a:gd name="connsiteY878" fmla="*/ 3065542 h 6858000"/>
              <a:gd name="connsiteX879" fmla="*/ 2061195 w 6530564"/>
              <a:gd name="connsiteY879" fmla="*/ 3075253 h 6858000"/>
              <a:gd name="connsiteX880" fmla="*/ 2058277 w 6530564"/>
              <a:gd name="connsiteY880" fmla="*/ 3102543 h 6858000"/>
              <a:gd name="connsiteX881" fmla="*/ 2056929 w 6530564"/>
              <a:gd name="connsiteY881" fmla="*/ 3122128 h 6858000"/>
              <a:gd name="connsiteX882" fmla="*/ 6487598 w 6530564"/>
              <a:gd name="connsiteY882" fmla="*/ 3056185 h 6858000"/>
              <a:gd name="connsiteX883" fmla="*/ 6493268 w 6530564"/>
              <a:gd name="connsiteY883" fmla="*/ 3059858 h 6858000"/>
              <a:gd name="connsiteX884" fmla="*/ 6488597 w 6530564"/>
              <a:gd name="connsiteY884" fmla="*/ 3060857 h 6858000"/>
              <a:gd name="connsiteX885" fmla="*/ 6487598 w 6530564"/>
              <a:gd name="connsiteY885" fmla="*/ 3056185 h 6858000"/>
              <a:gd name="connsiteX886" fmla="*/ 6485963 w 6530564"/>
              <a:gd name="connsiteY886" fmla="*/ 3002807 h 6858000"/>
              <a:gd name="connsiteX887" fmla="*/ 6508597 w 6530564"/>
              <a:gd name="connsiteY887" fmla="*/ 3085888 h 6858000"/>
              <a:gd name="connsiteX888" fmla="*/ 6520853 w 6530564"/>
              <a:gd name="connsiteY888" fmla="*/ 3091817 h 6858000"/>
              <a:gd name="connsiteX889" fmla="*/ 6530564 w 6530564"/>
              <a:gd name="connsiteY889" fmla="*/ 3120178 h 6858000"/>
              <a:gd name="connsiteX890" fmla="*/ 6530564 w 6530564"/>
              <a:gd name="connsiteY890" fmla="*/ 3206162 h 6858000"/>
              <a:gd name="connsiteX891" fmla="*/ 6521209 w 6530564"/>
              <a:gd name="connsiteY891" fmla="*/ 3190646 h 6858000"/>
              <a:gd name="connsiteX892" fmla="*/ 6525881 w 6530564"/>
              <a:gd name="connsiteY892" fmla="*/ 3189649 h 6858000"/>
              <a:gd name="connsiteX893" fmla="*/ 6523885 w 6530564"/>
              <a:gd name="connsiteY893" fmla="*/ 3180305 h 6858000"/>
              <a:gd name="connsiteX894" fmla="*/ 6522887 w 6530564"/>
              <a:gd name="connsiteY894" fmla="*/ 3175635 h 6858000"/>
              <a:gd name="connsiteX895" fmla="*/ 6517578 w 6530564"/>
              <a:gd name="connsiteY895" fmla="*/ 3127927 h 6858000"/>
              <a:gd name="connsiteX896" fmla="*/ 6512907 w 6530564"/>
              <a:gd name="connsiteY896" fmla="*/ 3128925 h 6858000"/>
              <a:gd name="connsiteX897" fmla="*/ 6516581 w 6530564"/>
              <a:gd name="connsiteY897" fmla="*/ 3123256 h 6858000"/>
              <a:gd name="connsiteX898" fmla="*/ 6510911 w 6530564"/>
              <a:gd name="connsiteY898" fmla="*/ 3119583 h 6858000"/>
              <a:gd name="connsiteX899" fmla="*/ 6504923 w 6530564"/>
              <a:gd name="connsiteY899" fmla="*/ 3091557 h 6858000"/>
              <a:gd name="connsiteX900" fmla="*/ 6497260 w 6530564"/>
              <a:gd name="connsiteY900" fmla="*/ 3078542 h 6858000"/>
              <a:gd name="connsiteX901" fmla="*/ 6500931 w 6530564"/>
              <a:gd name="connsiteY901" fmla="*/ 3072873 h 6858000"/>
              <a:gd name="connsiteX902" fmla="*/ 6490593 w 6530564"/>
              <a:gd name="connsiteY902" fmla="*/ 3070198 h 6858000"/>
              <a:gd name="connsiteX903" fmla="*/ 6495263 w 6530564"/>
              <a:gd name="connsiteY903" fmla="*/ 3069200 h 6858000"/>
              <a:gd name="connsiteX904" fmla="*/ 6494265 w 6530564"/>
              <a:gd name="connsiteY904" fmla="*/ 3064529 h 6858000"/>
              <a:gd name="connsiteX905" fmla="*/ 6493268 w 6530564"/>
              <a:gd name="connsiteY905" fmla="*/ 3059858 h 6858000"/>
              <a:gd name="connsiteX906" fmla="*/ 6492269 w 6530564"/>
              <a:gd name="connsiteY906" fmla="*/ 3055188 h 6858000"/>
              <a:gd name="connsiteX907" fmla="*/ 6491272 w 6530564"/>
              <a:gd name="connsiteY907" fmla="*/ 3050515 h 6858000"/>
              <a:gd name="connsiteX908" fmla="*/ 6493945 w 6530564"/>
              <a:gd name="connsiteY908" fmla="*/ 3040177 h 6858000"/>
              <a:gd name="connsiteX909" fmla="*/ 6487279 w 6530564"/>
              <a:gd name="connsiteY909" fmla="*/ 3031831 h 6858000"/>
              <a:gd name="connsiteX910" fmla="*/ 6485963 w 6530564"/>
              <a:gd name="connsiteY910" fmla="*/ 3002807 h 6858000"/>
              <a:gd name="connsiteX911" fmla="*/ 2135961 w 6530564"/>
              <a:gd name="connsiteY911" fmla="*/ 2977892 h 6858000"/>
              <a:gd name="connsiteX912" fmla="*/ 2135002 w 6530564"/>
              <a:gd name="connsiteY912" fmla="*/ 2982694 h 6858000"/>
              <a:gd name="connsiteX913" fmla="*/ 2136350 w 6530564"/>
              <a:gd name="connsiteY913" fmla="*/ 2985028 h 6858000"/>
              <a:gd name="connsiteX914" fmla="*/ 2138107 w 6530564"/>
              <a:gd name="connsiteY914" fmla="*/ 2978468 h 6858000"/>
              <a:gd name="connsiteX915" fmla="*/ 1530525 w 6530564"/>
              <a:gd name="connsiteY915" fmla="*/ 2870743 h 6858000"/>
              <a:gd name="connsiteX916" fmla="*/ 1530389 w 6530564"/>
              <a:gd name="connsiteY916" fmla="*/ 2874680 h 6858000"/>
              <a:gd name="connsiteX917" fmla="*/ 1526716 w 6530564"/>
              <a:gd name="connsiteY917" fmla="*/ 2880348 h 6858000"/>
              <a:gd name="connsiteX918" fmla="*/ 1549890 w 6530564"/>
              <a:gd name="connsiteY918" fmla="*/ 2806826 h 6858000"/>
              <a:gd name="connsiteX919" fmla="*/ 1550113 w 6530564"/>
              <a:gd name="connsiteY919" fmla="*/ 2806971 h 6858000"/>
              <a:gd name="connsiteX920" fmla="*/ 1549629 w 6530564"/>
              <a:gd name="connsiteY920" fmla="*/ 2807814 h 6858000"/>
              <a:gd name="connsiteX921" fmla="*/ 2190201 w 6530564"/>
              <a:gd name="connsiteY921" fmla="*/ 2770932 h 6858000"/>
              <a:gd name="connsiteX922" fmla="*/ 2189323 w 6530564"/>
              <a:gd name="connsiteY922" fmla="*/ 2774211 h 6858000"/>
              <a:gd name="connsiteX923" fmla="*/ 2188443 w 6530564"/>
              <a:gd name="connsiteY923" fmla="*/ 2777491 h 6858000"/>
              <a:gd name="connsiteX924" fmla="*/ 2184927 w 6530564"/>
              <a:gd name="connsiteY924" fmla="*/ 2790612 h 6858000"/>
              <a:gd name="connsiteX925" fmla="*/ 2181290 w 6530564"/>
              <a:gd name="connsiteY925" fmla="*/ 2797164 h 6858000"/>
              <a:gd name="connsiteX926" fmla="*/ 6368398 w 6530564"/>
              <a:gd name="connsiteY926" fmla="*/ 2681145 h 6858000"/>
              <a:gd name="connsiteX927" fmla="*/ 6376065 w 6530564"/>
              <a:gd name="connsiteY927" fmla="*/ 2694161 h 6858000"/>
              <a:gd name="connsiteX928" fmla="*/ 6377063 w 6530564"/>
              <a:gd name="connsiteY928" fmla="*/ 2698832 h 6858000"/>
              <a:gd name="connsiteX929" fmla="*/ 6378061 w 6530564"/>
              <a:gd name="connsiteY929" fmla="*/ 2703503 h 6858000"/>
              <a:gd name="connsiteX930" fmla="*/ 6379057 w 6530564"/>
              <a:gd name="connsiteY930" fmla="*/ 2708174 h 6858000"/>
              <a:gd name="connsiteX931" fmla="*/ 6372391 w 6530564"/>
              <a:gd name="connsiteY931" fmla="*/ 2699831 h 6858000"/>
              <a:gd name="connsiteX932" fmla="*/ 6368398 w 6530564"/>
              <a:gd name="connsiteY932" fmla="*/ 2681145 h 6858000"/>
              <a:gd name="connsiteX933" fmla="*/ 1615952 w 6530564"/>
              <a:gd name="connsiteY933" fmla="*/ 2612189 h 6858000"/>
              <a:gd name="connsiteX934" fmla="*/ 1617948 w 6530564"/>
              <a:gd name="connsiteY934" fmla="*/ 2621531 h 6858000"/>
              <a:gd name="connsiteX935" fmla="*/ 1578861 w 6530564"/>
              <a:gd name="connsiteY935" fmla="*/ 2712914 h 6858000"/>
              <a:gd name="connsiteX936" fmla="*/ 1573966 w 6530564"/>
              <a:gd name="connsiteY936" fmla="*/ 2741433 h 6858000"/>
              <a:gd name="connsiteX937" fmla="*/ 1556905 w 6530564"/>
              <a:gd name="connsiteY937" fmla="*/ 2780304 h 6858000"/>
              <a:gd name="connsiteX938" fmla="*/ 1579289 w 6530564"/>
              <a:gd name="connsiteY938" fmla="*/ 2695699 h 6858000"/>
              <a:gd name="connsiteX939" fmla="*/ 1595842 w 6530564"/>
              <a:gd name="connsiteY939" fmla="*/ 2645791 h 6858000"/>
              <a:gd name="connsiteX940" fmla="*/ 1603256 w 6530564"/>
              <a:gd name="connsiteY940" fmla="*/ 2644207 h 6858000"/>
              <a:gd name="connsiteX941" fmla="*/ 1612279 w 6530564"/>
              <a:gd name="connsiteY941" fmla="*/ 2617859 h 6858000"/>
              <a:gd name="connsiteX942" fmla="*/ 1615952 w 6530564"/>
              <a:gd name="connsiteY942" fmla="*/ 2612189 h 6858000"/>
              <a:gd name="connsiteX943" fmla="*/ 1613956 w 6530564"/>
              <a:gd name="connsiteY943" fmla="*/ 2602847 h 6858000"/>
              <a:gd name="connsiteX944" fmla="*/ 1611280 w 6530564"/>
              <a:gd name="connsiteY944" fmla="*/ 2613188 h 6858000"/>
              <a:gd name="connsiteX945" fmla="*/ 1607608 w 6530564"/>
              <a:gd name="connsiteY945" fmla="*/ 2618857 h 6858000"/>
              <a:gd name="connsiteX946" fmla="*/ 1599798 w 6530564"/>
              <a:gd name="connsiteY946" fmla="*/ 2633861 h 6858000"/>
              <a:gd name="connsiteX947" fmla="*/ 1607087 w 6530564"/>
              <a:gd name="connsiteY947" fmla="*/ 2611884 h 6858000"/>
              <a:gd name="connsiteX948" fmla="*/ 1610283 w 6530564"/>
              <a:gd name="connsiteY948" fmla="*/ 2608515 h 6858000"/>
              <a:gd name="connsiteX949" fmla="*/ 1609003 w 6530564"/>
              <a:gd name="connsiteY949" fmla="*/ 2606107 h 6858000"/>
              <a:gd name="connsiteX950" fmla="*/ 1609622 w 6530564"/>
              <a:gd name="connsiteY950" fmla="*/ 2604236 h 6858000"/>
              <a:gd name="connsiteX951" fmla="*/ 1612438 w 6530564"/>
              <a:gd name="connsiteY951" fmla="*/ 2595743 h 6858000"/>
              <a:gd name="connsiteX952" fmla="*/ 1612958 w 6530564"/>
              <a:gd name="connsiteY952" fmla="*/ 2598177 h 6858000"/>
              <a:gd name="connsiteX953" fmla="*/ 1611136 w 6530564"/>
              <a:gd name="connsiteY953" fmla="*/ 2599671 h 6858000"/>
              <a:gd name="connsiteX954" fmla="*/ 1622980 w 6530564"/>
              <a:gd name="connsiteY954" fmla="*/ 2576498 h 6858000"/>
              <a:gd name="connsiteX955" fmla="*/ 1620306 w 6530564"/>
              <a:gd name="connsiteY955" fmla="*/ 2586839 h 6858000"/>
              <a:gd name="connsiteX956" fmla="*/ 1619308 w 6530564"/>
              <a:gd name="connsiteY956" fmla="*/ 2582167 h 6858000"/>
              <a:gd name="connsiteX957" fmla="*/ 1616762 w 6530564"/>
              <a:gd name="connsiteY957" fmla="*/ 2582712 h 6858000"/>
              <a:gd name="connsiteX958" fmla="*/ 1618505 w 6530564"/>
              <a:gd name="connsiteY958" fmla="*/ 2577454 h 6858000"/>
              <a:gd name="connsiteX959" fmla="*/ 1649502 w 6530564"/>
              <a:gd name="connsiteY959" fmla="*/ 2499886 h 6858000"/>
              <a:gd name="connsiteX960" fmla="*/ 1648634 w 6530564"/>
              <a:gd name="connsiteY960" fmla="*/ 2503325 h 6858000"/>
              <a:gd name="connsiteX961" fmla="*/ 1655719 w 6530564"/>
              <a:gd name="connsiteY961" fmla="*/ 2501126 h 6858000"/>
              <a:gd name="connsiteX962" fmla="*/ 1625655 w 6530564"/>
              <a:gd name="connsiteY962" fmla="*/ 2566159 h 6858000"/>
              <a:gd name="connsiteX963" fmla="*/ 1621993 w 6530564"/>
              <a:gd name="connsiteY963" fmla="*/ 2566942 h 6858000"/>
              <a:gd name="connsiteX964" fmla="*/ 1623115 w 6530564"/>
              <a:gd name="connsiteY964" fmla="*/ 2563555 h 6858000"/>
              <a:gd name="connsiteX965" fmla="*/ 2319373 w 6530564"/>
              <a:gd name="connsiteY965" fmla="*/ 2498792 h 6858000"/>
              <a:gd name="connsiteX966" fmla="*/ 2303814 w 6530564"/>
              <a:gd name="connsiteY966" fmla="*/ 2500188 h 6858000"/>
              <a:gd name="connsiteX967" fmla="*/ 2290837 w 6530564"/>
              <a:gd name="connsiteY967" fmla="*/ 2517807 h 6858000"/>
              <a:gd name="connsiteX968" fmla="*/ 2215875 w 6530564"/>
              <a:gd name="connsiteY968" fmla="*/ 2697450 h 6858000"/>
              <a:gd name="connsiteX969" fmla="*/ 2209226 w 6530564"/>
              <a:gd name="connsiteY969" fmla="*/ 2715686 h 6858000"/>
              <a:gd name="connsiteX970" fmla="*/ 2208765 w 6530564"/>
              <a:gd name="connsiteY970" fmla="*/ 2718664 h 6858000"/>
              <a:gd name="connsiteX971" fmla="*/ 2202915 w 6530564"/>
              <a:gd name="connsiteY971" fmla="*/ 2749726 h 6858000"/>
              <a:gd name="connsiteX972" fmla="*/ 2202035 w 6530564"/>
              <a:gd name="connsiteY972" fmla="*/ 2753007 h 6858000"/>
              <a:gd name="connsiteX973" fmla="*/ 2195240 w 6530564"/>
              <a:gd name="connsiteY973" fmla="*/ 2765248 h 6858000"/>
              <a:gd name="connsiteX974" fmla="*/ 2191960 w 6530564"/>
              <a:gd name="connsiteY974" fmla="*/ 2764370 h 6858000"/>
              <a:gd name="connsiteX975" fmla="*/ 2191515 w 6530564"/>
              <a:gd name="connsiteY975" fmla="*/ 2764250 h 6858000"/>
              <a:gd name="connsiteX976" fmla="*/ 2182554 w 6530564"/>
              <a:gd name="connsiteY976" fmla="*/ 2788823 h 6858000"/>
              <a:gd name="connsiteX977" fmla="*/ 2178751 w 6530564"/>
              <a:gd name="connsiteY977" fmla="*/ 2801737 h 6858000"/>
              <a:gd name="connsiteX978" fmla="*/ 2181290 w 6530564"/>
              <a:gd name="connsiteY978" fmla="*/ 2797164 h 6858000"/>
              <a:gd name="connsiteX979" fmla="*/ 2172327 w 6530564"/>
              <a:gd name="connsiteY979" fmla="*/ 2823555 h 6858000"/>
              <a:gd name="connsiteX980" fmla="*/ 2164219 w 6530564"/>
              <a:gd name="connsiteY980" fmla="*/ 2851082 h 6858000"/>
              <a:gd name="connsiteX981" fmla="*/ 2161835 w 6530564"/>
              <a:gd name="connsiteY981" fmla="*/ 2861828 h 6858000"/>
              <a:gd name="connsiteX982" fmla="*/ 2158794 w 6530564"/>
              <a:gd name="connsiteY982" fmla="*/ 2875021 h 6858000"/>
              <a:gd name="connsiteX983" fmla="*/ 2157915 w 6530564"/>
              <a:gd name="connsiteY983" fmla="*/ 2878301 h 6858000"/>
              <a:gd name="connsiteX984" fmla="*/ 2148821 w 6530564"/>
              <a:gd name="connsiteY984" fmla="*/ 2913407 h 6858000"/>
              <a:gd name="connsiteX985" fmla="*/ 2139494 w 6530564"/>
              <a:gd name="connsiteY985" fmla="*/ 2960172 h 6858000"/>
              <a:gd name="connsiteX986" fmla="*/ 2142037 w 6530564"/>
              <a:gd name="connsiteY986" fmla="*/ 2950680 h 6858000"/>
              <a:gd name="connsiteX987" fmla="*/ 2161195 w 6530564"/>
              <a:gd name="connsiteY987" fmla="*/ 2879181 h 6858000"/>
              <a:gd name="connsiteX988" fmla="*/ 2168636 w 6530564"/>
              <a:gd name="connsiteY988" fmla="*/ 2877658 h 6858000"/>
              <a:gd name="connsiteX989" fmla="*/ 2169514 w 6530564"/>
              <a:gd name="connsiteY989" fmla="*/ 2874377 h 6858000"/>
              <a:gd name="connsiteX990" fmla="*/ 2166235 w 6530564"/>
              <a:gd name="connsiteY990" fmla="*/ 2873499 h 6858000"/>
              <a:gd name="connsiteX991" fmla="*/ 2184693 w 6530564"/>
              <a:gd name="connsiteY991" fmla="*/ 2804613 h 6858000"/>
              <a:gd name="connsiteX992" fmla="*/ 2181412 w 6530564"/>
              <a:gd name="connsiteY992" fmla="*/ 2803733 h 6858000"/>
              <a:gd name="connsiteX993" fmla="*/ 2188209 w 6530564"/>
              <a:gd name="connsiteY993" fmla="*/ 2791491 h 6858000"/>
              <a:gd name="connsiteX994" fmla="*/ 2189966 w 6530564"/>
              <a:gd name="connsiteY994" fmla="*/ 2784930 h 6858000"/>
              <a:gd name="connsiteX995" fmla="*/ 2202207 w 6530564"/>
              <a:gd name="connsiteY995" fmla="*/ 2791725 h 6858000"/>
              <a:gd name="connsiteX996" fmla="*/ 2198691 w 6530564"/>
              <a:gd name="connsiteY996" fmla="*/ 2804847 h 6858000"/>
              <a:gd name="connsiteX997" fmla="*/ 2193417 w 6530564"/>
              <a:gd name="connsiteY997" fmla="*/ 2824530 h 6858000"/>
              <a:gd name="connsiteX998" fmla="*/ 2192539 w 6530564"/>
              <a:gd name="connsiteY998" fmla="*/ 2827809 h 6858000"/>
              <a:gd name="connsiteX999" fmla="*/ 2191660 w 6530564"/>
              <a:gd name="connsiteY999" fmla="*/ 2831090 h 6858000"/>
              <a:gd name="connsiteX1000" fmla="*/ 2189902 w 6530564"/>
              <a:gd name="connsiteY1000" fmla="*/ 2837650 h 6858000"/>
              <a:gd name="connsiteX1001" fmla="*/ 2189023 w 6530564"/>
              <a:gd name="connsiteY1001" fmla="*/ 2840931 h 6858000"/>
              <a:gd name="connsiteX1002" fmla="*/ 2189696 w 6530564"/>
              <a:gd name="connsiteY1002" fmla="*/ 2840543 h 6858000"/>
              <a:gd name="connsiteX1003" fmla="*/ 2208348 w 6530564"/>
              <a:gd name="connsiteY1003" fmla="*/ 2778797 h 6858000"/>
              <a:gd name="connsiteX1004" fmla="*/ 2211622 w 6530564"/>
              <a:gd name="connsiteY1004" fmla="*/ 2769653 h 6858000"/>
              <a:gd name="connsiteX1005" fmla="*/ 2207481 w 6530564"/>
              <a:gd name="connsiteY1005" fmla="*/ 2772046 h 6858000"/>
              <a:gd name="connsiteX1006" fmla="*/ 2203965 w 6530564"/>
              <a:gd name="connsiteY1006" fmla="*/ 2785166 h 6858000"/>
              <a:gd name="connsiteX1007" fmla="*/ 2192603 w 6530564"/>
              <a:gd name="connsiteY1007" fmla="*/ 2775089 h 6858000"/>
              <a:gd name="connsiteX1008" fmla="*/ 2194361 w 6530564"/>
              <a:gd name="connsiteY1008" fmla="*/ 2768530 h 6858000"/>
              <a:gd name="connsiteX1009" fmla="*/ 2195240 w 6530564"/>
              <a:gd name="connsiteY1009" fmla="*/ 2765248 h 6858000"/>
              <a:gd name="connsiteX1010" fmla="*/ 2197641 w 6530564"/>
              <a:gd name="connsiteY1010" fmla="*/ 2769408 h 6858000"/>
              <a:gd name="connsiteX1011" fmla="*/ 2201800 w 6530564"/>
              <a:gd name="connsiteY1011" fmla="*/ 2767006 h 6858000"/>
              <a:gd name="connsiteX1012" fmla="*/ 2200278 w 6530564"/>
              <a:gd name="connsiteY1012" fmla="*/ 2759567 h 6858000"/>
              <a:gd name="connsiteX1013" fmla="*/ 2201156 w 6530564"/>
              <a:gd name="connsiteY1013" fmla="*/ 2756287 h 6858000"/>
              <a:gd name="connsiteX1014" fmla="*/ 2207953 w 6530564"/>
              <a:gd name="connsiteY1014" fmla="*/ 2744045 h 6858000"/>
              <a:gd name="connsiteX1015" fmla="*/ 2216271 w 6530564"/>
              <a:gd name="connsiteY1015" fmla="*/ 2739241 h 6858000"/>
              <a:gd name="connsiteX1016" fmla="*/ 2225703 w 6530564"/>
              <a:gd name="connsiteY1016" fmla="*/ 2717159 h 6858000"/>
              <a:gd name="connsiteX1017" fmla="*/ 2220022 w 6530564"/>
              <a:gd name="connsiteY1017" fmla="*/ 2712121 h 6858000"/>
              <a:gd name="connsiteX1018" fmla="*/ 2227462 w 6530564"/>
              <a:gd name="connsiteY1018" fmla="*/ 2710598 h 6858000"/>
              <a:gd name="connsiteX1019" fmla="*/ 2229455 w 6530564"/>
              <a:gd name="connsiteY1019" fmla="*/ 2690037 h 6858000"/>
              <a:gd name="connsiteX1020" fmla="*/ 2238887 w 6530564"/>
              <a:gd name="connsiteY1020" fmla="*/ 2667954 h 6858000"/>
              <a:gd name="connsiteX1021" fmla="*/ 2239767 w 6530564"/>
              <a:gd name="connsiteY1021" fmla="*/ 2664674 h 6858000"/>
              <a:gd name="connsiteX1022" fmla="*/ 2248965 w 6530564"/>
              <a:gd name="connsiteY1022" fmla="*/ 2656591 h 6858000"/>
              <a:gd name="connsiteX1023" fmla="*/ 2252715 w 6530564"/>
              <a:gd name="connsiteY1023" fmla="*/ 2629469 h 6858000"/>
              <a:gd name="connsiteX1024" fmla="*/ 2266307 w 6530564"/>
              <a:gd name="connsiteY1024" fmla="*/ 2604985 h 6858000"/>
              <a:gd name="connsiteX1025" fmla="*/ 2273104 w 6530564"/>
              <a:gd name="connsiteY1025" fmla="*/ 2592744 h 6858000"/>
              <a:gd name="connsiteX1026" fmla="*/ 2287340 w 6530564"/>
              <a:gd name="connsiteY1026" fmla="*/ 2578980 h 6858000"/>
              <a:gd name="connsiteX1027" fmla="*/ 2314759 w 6530564"/>
              <a:gd name="connsiteY1027" fmla="*/ 2516010 h 6858000"/>
              <a:gd name="connsiteX1028" fmla="*/ 2318274 w 6530564"/>
              <a:gd name="connsiteY1028" fmla="*/ 2502889 h 6858000"/>
              <a:gd name="connsiteX1029" fmla="*/ 1745743 w 6530564"/>
              <a:gd name="connsiteY1029" fmla="*/ 2277280 h 6858000"/>
              <a:gd name="connsiteX1030" fmla="*/ 1746544 w 6530564"/>
              <a:gd name="connsiteY1030" fmla="*/ 2277481 h 6858000"/>
              <a:gd name="connsiteX1031" fmla="*/ 1735073 w 6530564"/>
              <a:gd name="connsiteY1031" fmla="*/ 2301013 h 6858000"/>
              <a:gd name="connsiteX1032" fmla="*/ 1715529 w 6530564"/>
              <a:gd name="connsiteY1032" fmla="*/ 2346705 h 6858000"/>
              <a:gd name="connsiteX1033" fmla="*/ 1682110 w 6530564"/>
              <a:gd name="connsiteY1033" fmla="*/ 2441760 h 6858000"/>
              <a:gd name="connsiteX1034" fmla="*/ 1676442 w 6530564"/>
              <a:gd name="connsiteY1034" fmla="*/ 2438087 h 6858000"/>
              <a:gd name="connsiteX1035" fmla="*/ 1665372 w 6530564"/>
              <a:gd name="connsiteY1035" fmla="*/ 2469147 h 6858000"/>
              <a:gd name="connsiteX1036" fmla="*/ 1652015 w 6530564"/>
              <a:gd name="connsiteY1036" fmla="*/ 2493822 h 6858000"/>
              <a:gd name="connsiteX1037" fmla="*/ 1729501 w 6530564"/>
              <a:gd name="connsiteY1037" fmla="*/ 2306860 h 6858000"/>
              <a:gd name="connsiteX1038" fmla="*/ 1737409 w 6530564"/>
              <a:gd name="connsiteY1038" fmla="*/ 2286918 h 6858000"/>
              <a:gd name="connsiteX1039" fmla="*/ 1745743 w 6530564"/>
              <a:gd name="connsiteY1039" fmla="*/ 2277280 h 6858000"/>
              <a:gd name="connsiteX1040" fmla="*/ 2406271 w 6530564"/>
              <a:gd name="connsiteY1040" fmla="*/ 2140812 h 6858000"/>
              <a:gd name="connsiteX1041" fmla="*/ 2381400 w 6530564"/>
              <a:gd name="connsiteY1041" fmla="*/ 2172178 h 6858000"/>
              <a:gd name="connsiteX1042" fmla="*/ 2360419 w 6530564"/>
              <a:gd name="connsiteY1042" fmla="*/ 2201275 h 6858000"/>
              <a:gd name="connsiteX1043" fmla="*/ 2279573 w 6530564"/>
              <a:gd name="connsiteY1043" fmla="*/ 2306181 h 6858000"/>
              <a:gd name="connsiteX1044" fmla="*/ 2232000 w 6530564"/>
              <a:gd name="connsiteY1044" fmla="*/ 2391875 h 6858000"/>
              <a:gd name="connsiteX1045" fmla="*/ 2198898 w 6530564"/>
              <a:gd name="connsiteY1045" fmla="*/ 2449807 h 6858000"/>
              <a:gd name="connsiteX1046" fmla="*/ 2155721 w 6530564"/>
              <a:gd name="connsiteY1046" fmla="*/ 2519101 h 6858000"/>
              <a:gd name="connsiteX1047" fmla="*/ 2112543 w 6530564"/>
              <a:gd name="connsiteY1047" fmla="*/ 2588395 h 6858000"/>
              <a:gd name="connsiteX1048" fmla="*/ 2098073 w 6530564"/>
              <a:gd name="connsiteY1048" fmla="*/ 2616160 h 6858000"/>
              <a:gd name="connsiteX1049" fmla="*/ 2078328 w 6530564"/>
              <a:gd name="connsiteY1049" fmla="*/ 2663606 h 6858000"/>
              <a:gd name="connsiteX1050" fmla="*/ 2074811 w 6530564"/>
              <a:gd name="connsiteY1050" fmla="*/ 2676728 h 6858000"/>
              <a:gd name="connsiteX1051" fmla="*/ 2050908 w 6530564"/>
              <a:gd name="connsiteY1051" fmla="*/ 2726574 h 6858000"/>
              <a:gd name="connsiteX1052" fmla="*/ 2050028 w 6530564"/>
              <a:gd name="connsiteY1052" fmla="*/ 2729856 h 6858000"/>
              <a:gd name="connsiteX1053" fmla="*/ 2046748 w 6530564"/>
              <a:gd name="connsiteY1053" fmla="*/ 2728977 h 6858000"/>
              <a:gd name="connsiteX1054" fmla="*/ 2044991 w 6530564"/>
              <a:gd name="connsiteY1054" fmla="*/ 2735538 h 6858000"/>
              <a:gd name="connsiteX1055" fmla="*/ 2048271 w 6530564"/>
              <a:gd name="connsiteY1055" fmla="*/ 2736415 h 6858000"/>
              <a:gd name="connsiteX1056" fmla="*/ 2049149 w 6530564"/>
              <a:gd name="connsiteY1056" fmla="*/ 2733136 h 6858000"/>
              <a:gd name="connsiteX1057" fmla="*/ 2048035 w 6530564"/>
              <a:gd name="connsiteY1057" fmla="*/ 2750415 h 6858000"/>
              <a:gd name="connsiteX1058" fmla="*/ 1995770 w 6530564"/>
              <a:gd name="connsiteY1058" fmla="*/ 2919234 h 6858000"/>
              <a:gd name="connsiteX1059" fmla="*/ 1981470 w 6530564"/>
              <a:gd name="connsiteY1059" fmla="*/ 2985718 h 6858000"/>
              <a:gd name="connsiteX1060" fmla="*/ 1964707 w 6530564"/>
              <a:gd name="connsiteY1060" fmla="*/ 3100763 h 6858000"/>
              <a:gd name="connsiteX1061" fmla="*/ 1953626 w 6530564"/>
              <a:gd name="connsiteY1061" fmla="*/ 3220847 h 6858000"/>
              <a:gd name="connsiteX1062" fmla="*/ 1948288 w 6530564"/>
              <a:gd name="connsiteY1062" fmla="*/ 3293249 h 6858000"/>
              <a:gd name="connsiteX1063" fmla="*/ 1945417 w 6530564"/>
              <a:gd name="connsiteY1063" fmla="*/ 3317092 h 6858000"/>
              <a:gd name="connsiteX1064" fmla="*/ 1946232 w 6530564"/>
              <a:gd name="connsiteY1064" fmla="*/ 3366530 h 6858000"/>
              <a:gd name="connsiteX1065" fmla="*/ 1942952 w 6530564"/>
              <a:gd name="connsiteY1065" fmla="*/ 3365651 h 6858000"/>
              <a:gd name="connsiteX1066" fmla="*/ 1942074 w 6530564"/>
              <a:gd name="connsiteY1066" fmla="*/ 3368931 h 6858000"/>
              <a:gd name="connsiteX1067" fmla="*/ 1940315 w 6530564"/>
              <a:gd name="connsiteY1067" fmla="*/ 3375492 h 6858000"/>
              <a:gd name="connsiteX1068" fmla="*/ 1942716 w 6530564"/>
              <a:gd name="connsiteY1068" fmla="*/ 3379652 h 6858000"/>
              <a:gd name="connsiteX1069" fmla="*/ 1937678 w 6530564"/>
              <a:gd name="connsiteY1069" fmla="*/ 3385333 h 6858000"/>
              <a:gd name="connsiteX1070" fmla="*/ 1944239 w 6530564"/>
              <a:gd name="connsiteY1070" fmla="*/ 3387091 h 6858000"/>
              <a:gd name="connsiteX1071" fmla="*/ 1943359 w 6530564"/>
              <a:gd name="connsiteY1071" fmla="*/ 3390371 h 6858000"/>
              <a:gd name="connsiteX1072" fmla="*/ 1944882 w 6530564"/>
              <a:gd name="connsiteY1072" fmla="*/ 3397810 h 6858000"/>
              <a:gd name="connsiteX1073" fmla="*/ 1949920 w 6530564"/>
              <a:gd name="connsiteY1073" fmla="*/ 3392128 h 6858000"/>
              <a:gd name="connsiteX1074" fmla="*/ 1946640 w 6530564"/>
              <a:gd name="connsiteY1074" fmla="*/ 3391250 h 6858000"/>
              <a:gd name="connsiteX1075" fmla="*/ 1950798 w 6530564"/>
              <a:gd name="connsiteY1075" fmla="*/ 3388848 h 6858000"/>
              <a:gd name="connsiteX1076" fmla="*/ 1955068 w 6530564"/>
              <a:gd name="connsiteY1076" fmla="*/ 3477887 h 6858000"/>
              <a:gd name="connsiteX1077" fmla="*/ 1967593 w 6530564"/>
              <a:gd name="connsiteY1077" fmla="*/ 3614845 h 6858000"/>
              <a:gd name="connsiteX1078" fmla="*/ 1964311 w 6530564"/>
              <a:gd name="connsiteY1078" fmla="*/ 3613965 h 6858000"/>
              <a:gd name="connsiteX1079" fmla="*/ 1965190 w 6530564"/>
              <a:gd name="connsiteY1079" fmla="*/ 3610685 h 6858000"/>
              <a:gd name="connsiteX1080" fmla="*/ 1959509 w 6530564"/>
              <a:gd name="connsiteY1080" fmla="*/ 3605646 h 6858000"/>
              <a:gd name="connsiteX1081" fmla="*/ 1961030 w 6530564"/>
              <a:gd name="connsiteY1081" fmla="*/ 3613086 h 6858000"/>
              <a:gd name="connsiteX1082" fmla="*/ 1962553 w 6530564"/>
              <a:gd name="connsiteY1082" fmla="*/ 3620525 h 6858000"/>
              <a:gd name="connsiteX1083" fmla="*/ 1956636 w 6530564"/>
              <a:gd name="connsiteY1083" fmla="*/ 3629487 h 6858000"/>
              <a:gd name="connsiteX1084" fmla="*/ 1960956 w 6530564"/>
              <a:gd name="connsiteY1084" fmla="*/ 3629767 h 6858000"/>
              <a:gd name="connsiteX1085" fmla="*/ 1961195 w 6530564"/>
              <a:gd name="connsiteY1085" fmla="*/ 3627779 h 6858000"/>
              <a:gd name="connsiteX1086" fmla="*/ 1965598 w 6530564"/>
              <a:gd name="connsiteY1086" fmla="*/ 3635404 h 6858000"/>
              <a:gd name="connsiteX1087" fmla="*/ 1968235 w 6530564"/>
              <a:gd name="connsiteY1087" fmla="*/ 3625564 h 6858000"/>
              <a:gd name="connsiteX1088" fmla="*/ 1982406 w 6530564"/>
              <a:gd name="connsiteY1088" fmla="*/ 3664519 h 6858000"/>
              <a:gd name="connsiteX1089" fmla="*/ 1978248 w 6530564"/>
              <a:gd name="connsiteY1089" fmla="*/ 3666921 h 6858000"/>
              <a:gd name="connsiteX1090" fmla="*/ 1993063 w 6530564"/>
              <a:gd name="connsiteY1090" fmla="*/ 3716595 h 6858000"/>
              <a:gd name="connsiteX1091" fmla="*/ 1990662 w 6530564"/>
              <a:gd name="connsiteY1091" fmla="*/ 3712437 h 6858000"/>
              <a:gd name="connsiteX1092" fmla="*/ 2000440 w 6530564"/>
              <a:gd name="connsiteY1092" fmla="*/ 3767792 h 6858000"/>
              <a:gd name="connsiteX1093" fmla="*/ 2002841 w 6530564"/>
              <a:gd name="connsiteY1093" fmla="*/ 3771952 h 6858000"/>
              <a:gd name="connsiteX1094" fmla="*/ 2006357 w 6530564"/>
              <a:gd name="connsiteY1094" fmla="*/ 3758832 h 6858000"/>
              <a:gd name="connsiteX1095" fmla="*/ 2017248 w 6530564"/>
              <a:gd name="connsiteY1095" fmla="*/ 3796907 h 6858000"/>
              <a:gd name="connsiteX1096" fmla="*/ 2012210 w 6530564"/>
              <a:gd name="connsiteY1096" fmla="*/ 3802590 h 6858000"/>
              <a:gd name="connsiteX1097" fmla="*/ 2020293 w 6530564"/>
              <a:gd name="connsiteY1097" fmla="*/ 3811786 h 6858000"/>
              <a:gd name="connsiteX1098" fmla="*/ 2022695 w 6530564"/>
              <a:gd name="connsiteY1098" fmla="*/ 3815946 h 6858000"/>
              <a:gd name="connsiteX1099" fmla="*/ 2027497 w 6530564"/>
              <a:gd name="connsiteY1099" fmla="*/ 3824264 h 6858000"/>
              <a:gd name="connsiteX1100" fmla="*/ 2029256 w 6530564"/>
              <a:gd name="connsiteY1100" fmla="*/ 3817704 h 6858000"/>
              <a:gd name="connsiteX1101" fmla="*/ 2030134 w 6530564"/>
              <a:gd name="connsiteY1101" fmla="*/ 3814423 h 6858000"/>
              <a:gd name="connsiteX1102" fmla="*/ 2060002 w 6530564"/>
              <a:gd name="connsiteY1102" fmla="*/ 3899774 h 6858000"/>
              <a:gd name="connsiteX1103" fmla="*/ 2059530 w 6530564"/>
              <a:gd name="connsiteY1103" fmla="*/ 3927774 h 6858000"/>
              <a:gd name="connsiteX1104" fmla="*/ 2056251 w 6530564"/>
              <a:gd name="connsiteY1104" fmla="*/ 3926896 h 6858000"/>
              <a:gd name="connsiteX1105" fmla="*/ 2055372 w 6530564"/>
              <a:gd name="connsiteY1105" fmla="*/ 3930176 h 6858000"/>
              <a:gd name="connsiteX1106" fmla="*/ 2060174 w 6530564"/>
              <a:gd name="connsiteY1106" fmla="*/ 3938494 h 6858000"/>
              <a:gd name="connsiteX1107" fmla="*/ 2062575 w 6530564"/>
              <a:gd name="connsiteY1107" fmla="*/ 3942653 h 6858000"/>
              <a:gd name="connsiteX1108" fmla="*/ 2071537 w 6530564"/>
              <a:gd name="connsiteY1108" fmla="*/ 3948570 h 6858000"/>
              <a:gd name="connsiteX1109" fmla="*/ 2077862 w 6530564"/>
              <a:gd name="connsiteY1109" fmla="*/ 3964329 h 6858000"/>
              <a:gd name="connsiteX1110" fmla="*/ 2073296 w 6530564"/>
              <a:gd name="connsiteY1110" fmla="*/ 3942009 h 6858000"/>
              <a:gd name="connsiteX1111" fmla="*/ 2066735 w 6530564"/>
              <a:gd name="connsiteY1111" fmla="*/ 3940252 h 6858000"/>
              <a:gd name="connsiteX1112" fmla="*/ 2064334 w 6530564"/>
              <a:gd name="connsiteY1112" fmla="*/ 3936093 h 6858000"/>
              <a:gd name="connsiteX1113" fmla="*/ 2065212 w 6530564"/>
              <a:gd name="connsiteY1113" fmla="*/ 3932813 h 6858000"/>
              <a:gd name="connsiteX1114" fmla="*/ 2059530 w 6530564"/>
              <a:gd name="connsiteY1114" fmla="*/ 3927774 h 6858000"/>
              <a:gd name="connsiteX1115" fmla="*/ 2055670 w 6530564"/>
              <a:gd name="connsiteY1115" fmla="*/ 3863455 h 6858000"/>
              <a:gd name="connsiteX1116" fmla="*/ 2057428 w 6530564"/>
              <a:gd name="connsiteY1116" fmla="*/ 3856895 h 6858000"/>
              <a:gd name="connsiteX1117" fmla="*/ 2060708 w 6530564"/>
              <a:gd name="connsiteY1117" fmla="*/ 3857775 h 6858000"/>
              <a:gd name="connsiteX1118" fmla="*/ 2058307 w 6530564"/>
              <a:gd name="connsiteY1118" fmla="*/ 3853615 h 6858000"/>
              <a:gd name="connsiteX1119" fmla="*/ 2059185 w 6530564"/>
              <a:gd name="connsiteY1119" fmla="*/ 3850335 h 6858000"/>
              <a:gd name="connsiteX1120" fmla="*/ 2075527 w 6530564"/>
              <a:gd name="connsiteY1120" fmla="*/ 3882839 h 6858000"/>
              <a:gd name="connsiteX1121" fmla="*/ 2081274 w 6530564"/>
              <a:gd name="connsiteY1121" fmla="*/ 3919538 h 6858000"/>
              <a:gd name="connsiteX1122" fmla="*/ 2079447 w 6530564"/>
              <a:gd name="connsiteY1122" fmla="*/ 3919048 h 6858000"/>
              <a:gd name="connsiteX1123" fmla="*/ 2081850 w 6530564"/>
              <a:gd name="connsiteY1123" fmla="*/ 3923208 h 6858000"/>
              <a:gd name="connsiteX1124" fmla="*/ 2084894 w 6530564"/>
              <a:gd name="connsiteY1124" fmla="*/ 3938087 h 6858000"/>
              <a:gd name="connsiteX1125" fmla="*/ 2082492 w 6530564"/>
              <a:gd name="connsiteY1125" fmla="*/ 3933927 h 6858000"/>
              <a:gd name="connsiteX1126" fmla="*/ 2081612 w 6530564"/>
              <a:gd name="connsiteY1126" fmla="*/ 3937209 h 6858000"/>
              <a:gd name="connsiteX1127" fmla="*/ 2084015 w 6530564"/>
              <a:gd name="connsiteY1127" fmla="*/ 3941367 h 6858000"/>
              <a:gd name="connsiteX1128" fmla="*/ 2096193 w 6530564"/>
              <a:gd name="connsiteY1128" fmla="*/ 4000883 h 6858000"/>
              <a:gd name="connsiteX1129" fmla="*/ 2091155 w 6530564"/>
              <a:gd name="connsiteY1129" fmla="*/ 4006565 h 6858000"/>
              <a:gd name="connsiteX1130" fmla="*/ 2079149 w 6530564"/>
              <a:gd name="connsiteY1130" fmla="*/ 3985769 h 6858000"/>
              <a:gd name="connsiteX1131" fmla="*/ 2105093 w 6530564"/>
              <a:gd name="connsiteY1131" fmla="*/ 4059520 h 6858000"/>
              <a:gd name="connsiteX1132" fmla="*/ 2103334 w 6530564"/>
              <a:gd name="connsiteY1132" fmla="*/ 4066081 h 6858000"/>
              <a:gd name="connsiteX1133" fmla="*/ 2109017 w 6530564"/>
              <a:gd name="connsiteY1133" fmla="*/ 4071119 h 6858000"/>
              <a:gd name="connsiteX1134" fmla="*/ 2124302 w 6530564"/>
              <a:gd name="connsiteY1134" fmla="*/ 4092795 h 6858000"/>
              <a:gd name="connsiteX1135" fmla="*/ 2116863 w 6530564"/>
              <a:gd name="connsiteY1135" fmla="*/ 4094316 h 6858000"/>
              <a:gd name="connsiteX1136" fmla="*/ 2124946 w 6530564"/>
              <a:gd name="connsiteY1136" fmla="*/ 4103514 h 6858000"/>
              <a:gd name="connsiteX1137" fmla="*/ 2127347 w 6530564"/>
              <a:gd name="connsiteY1137" fmla="*/ 4107674 h 6858000"/>
              <a:gd name="connsiteX1138" fmla="*/ 2126469 w 6530564"/>
              <a:gd name="connsiteY1138" fmla="*/ 4110953 h 6858000"/>
              <a:gd name="connsiteX1139" fmla="*/ 2129749 w 6530564"/>
              <a:gd name="connsiteY1139" fmla="*/ 4111834 h 6858000"/>
              <a:gd name="connsiteX1140" fmla="*/ 2127347 w 6530564"/>
              <a:gd name="connsiteY1140" fmla="*/ 4107674 h 6858000"/>
              <a:gd name="connsiteX1141" fmla="*/ 2128226 w 6530564"/>
              <a:gd name="connsiteY1141" fmla="*/ 4104393 h 6858000"/>
              <a:gd name="connsiteX1142" fmla="*/ 2134551 w 6530564"/>
              <a:gd name="connsiteY1142" fmla="*/ 4120150 h 6858000"/>
              <a:gd name="connsiteX1143" fmla="*/ 2131272 w 6530564"/>
              <a:gd name="connsiteY1143" fmla="*/ 4119272 h 6858000"/>
              <a:gd name="connsiteX1144" fmla="*/ 2205304 w 6530564"/>
              <a:gd name="connsiteY1144" fmla="*/ 4223489 h 6858000"/>
              <a:gd name="connsiteX1145" fmla="*/ 2288534 w 6530564"/>
              <a:gd name="connsiteY1145" fmla="*/ 4319621 h 6858000"/>
              <a:gd name="connsiteX1146" fmla="*/ 2276936 w 6530564"/>
              <a:gd name="connsiteY1146" fmla="*/ 4323545 h 6858000"/>
              <a:gd name="connsiteX1147" fmla="*/ 2338554 w 6530564"/>
              <a:gd name="connsiteY1147" fmla="*/ 4382245 h 6858000"/>
              <a:gd name="connsiteX1148" fmla="*/ 2402574 w 6530564"/>
              <a:gd name="connsiteY1148" fmla="*/ 4445104 h 6858000"/>
              <a:gd name="connsiteX1149" fmla="*/ 2399295 w 6530564"/>
              <a:gd name="connsiteY1149" fmla="*/ 4444226 h 6858000"/>
              <a:gd name="connsiteX1150" fmla="*/ 2400815 w 6530564"/>
              <a:gd name="connsiteY1150" fmla="*/ 4451665 h 6858000"/>
              <a:gd name="connsiteX1151" fmla="*/ 2399937 w 6530564"/>
              <a:gd name="connsiteY1151" fmla="*/ 4454946 h 6858000"/>
              <a:gd name="connsiteX1152" fmla="*/ 2414581 w 6530564"/>
              <a:gd name="connsiteY1152" fmla="*/ 4465901 h 6858000"/>
              <a:gd name="connsiteX1153" fmla="*/ 2419383 w 6530564"/>
              <a:gd name="connsiteY1153" fmla="*/ 4474219 h 6858000"/>
              <a:gd name="connsiteX1154" fmla="*/ 2422665 w 6530564"/>
              <a:gd name="connsiteY1154" fmla="*/ 4475099 h 6858000"/>
              <a:gd name="connsiteX1155" fmla="*/ 2423543 w 6530564"/>
              <a:gd name="connsiteY1155" fmla="*/ 4471818 h 6858000"/>
              <a:gd name="connsiteX1156" fmla="*/ 2459154 w 6530564"/>
              <a:gd name="connsiteY1156" fmla="*/ 4509487 h 6858000"/>
              <a:gd name="connsiteX1157" fmla="*/ 2468994 w 6530564"/>
              <a:gd name="connsiteY1157" fmla="*/ 4512124 h 6858000"/>
              <a:gd name="connsiteX1158" fmla="*/ 2462671 w 6530564"/>
              <a:gd name="connsiteY1158" fmla="*/ 4496365 h 6858000"/>
              <a:gd name="connsiteX1159" fmla="*/ 2455230 w 6530564"/>
              <a:gd name="connsiteY1159" fmla="*/ 4497888 h 6858000"/>
              <a:gd name="connsiteX1160" fmla="*/ 2440823 w 6530564"/>
              <a:gd name="connsiteY1160" fmla="*/ 4472932 h 6858000"/>
              <a:gd name="connsiteX1161" fmla="*/ 2448905 w 6530564"/>
              <a:gd name="connsiteY1161" fmla="*/ 4482130 h 6858000"/>
              <a:gd name="connsiteX1162" fmla="*/ 2402166 w 6530564"/>
              <a:gd name="connsiteY1162" fmla="*/ 4420385 h 6858000"/>
              <a:gd name="connsiteX1163" fmla="*/ 2348865 w 6530564"/>
              <a:gd name="connsiteY1163" fmla="*/ 4356882 h 6858000"/>
              <a:gd name="connsiteX1164" fmla="*/ 2350624 w 6530564"/>
              <a:gd name="connsiteY1164" fmla="*/ 4350321 h 6858000"/>
              <a:gd name="connsiteX1165" fmla="*/ 2311324 w 6530564"/>
              <a:gd name="connsiteY1165" fmla="*/ 4287054 h 6858000"/>
              <a:gd name="connsiteX1166" fmla="*/ 2296917 w 6530564"/>
              <a:gd name="connsiteY1166" fmla="*/ 4262099 h 6858000"/>
              <a:gd name="connsiteX1167" fmla="*/ 2288833 w 6530564"/>
              <a:gd name="connsiteY1167" fmla="*/ 4252901 h 6858000"/>
              <a:gd name="connsiteX1168" fmla="*/ 2280107 w 6530564"/>
              <a:gd name="connsiteY1168" fmla="*/ 4232984 h 6858000"/>
              <a:gd name="connsiteX1169" fmla="*/ 2255216 w 6530564"/>
              <a:gd name="connsiteY1169" fmla="*/ 4194671 h 6858000"/>
              <a:gd name="connsiteX1170" fmla="*/ 2233602 w 6530564"/>
              <a:gd name="connsiteY1170" fmla="*/ 4157238 h 6858000"/>
              <a:gd name="connsiteX1171" fmla="*/ 2178608 w 6530564"/>
              <a:gd name="connsiteY1171" fmla="*/ 4047576 h 6858000"/>
              <a:gd name="connsiteX1172" fmla="*/ 2162677 w 6530564"/>
              <a:gd name="connsiteY1172" fmla="*/ 4015182 h 6858000"/>
              <a:gd name="connsiteX1173" fmla="*/ 2166837 w 6530564"/>
              <a:gd name="connsiteY1173" fmla="*/ 4012780 h 6858000"/>
              <a:gd name="connsiteX1174" fmla="*/ 2126722 w 6530564"/>
              <a:gd name="connsiteY1174" fmla="*/ 3900073 h 6858000"/>
              <a:gd name="connsiteX1175" fmla="*/ 2116473 w 6530564"/>
              <a:gd name="connsiteY1175" fmla="*/ 3872717 h 6858000"/>
              <a:gd name="connsiteX1176" fmla="*/ 2103179 w 6530564"/>
              <a:gd name="connsiteY1176" fmla="*/ 3830480 h 6858000"/>
              <a:gd name="connsiteX1177" fmla="*/ 2069451 w 6530564"/>
              <a:gd name="connsiteY1177" fmla="*/ 3680812 h 6858000"/>
              <a:gd name="connsiteX1178" fmla="*/ 2057037 w 6530564"/>
              <a:gd name="connsiteY1178" fmla="*/ 3635295 h 6858000"/>
              <a:gd name="connsiteX1179" fmla="*/ 2058794 w 6530564"/>
              <a:gd name="connsiteY1179" fmla="*/ 3628734 h 6858000"/>
              <a:gd name="connsiteX1180" fmla="*/ 2056865 w 6530564"/>
              <a:gd name="connsiteY1180" fmla="*/ 3596574 h 6858000"/>
              <a:gd name="connsiteX1181" fmla="*/ 2049896 w 6530564"/>
              <a:gd name="connsiteY1181" fmla="*/ 3570096 h 6858000"/>
              <a:gd name="connsiteX1182" fmla="*/ 2040589 w 6530564"/>
              <a:gd name="connsiteY1182" fmla="*/ 3486740 h 6858000"/>
              <a:gd name="connsiteX1183" fmla="*/ 2035615 w 6530564"/>
              <a:gd name="connsiteY1183" fmla="*/ 3439701 h 6858000"/>
              <a:gd name="connsiteX1184" fmla="*/ 2035915 w 6530564"/>
              <a:gd name="connsiteY1184" fmla="*/ 3372981 h 6858000"/>
              <a:gd name="connsiteX1185" fmla="*/ 2031990 w 6530564"/>
              <a:gd name="connsiteY1185" fmla="*/ 3361383 h 6858000"/>
              <a:gd name="connsiteX1186" fmla="*/ 2032461 w 6530564"/>
              <a:gd name="connsiteY1186" fmla="*/ 3333382 h 6858000"/>
              <a:gd name="connsiteX1187" fmla="*/ 2038849 w 6530564"/>
              <a:gd name="connsiteY1187" fmla="*/ 3296420 h 6858000"/>
              <a:gd name="connsiteX1188" fmla="*/ 2027486 w 6530564"/>
              <a:gd name="connsiteY1188" fmla="*/ 3286343 h 6858000"/>
              <a:gd name="connsiteX1189" fmla="*/ 2025321 w 6530564"/>
              <a:gd name="connsiteY1189" fmla="*/ 3268185 h 6858000"/>
              <a:gd name="connsiteX1190" fmla="*/ 2033294 w 6530564"/>
              <a:gd name="connsiteY1190" fmla="*/ 3185942 h 6858000"/>
              <a:gd name="connsiteX1191" fmla="*/ 2040090 w 6530564"/>
              <a:gd name="connsiteY1191" fmla="*/ 3173700 h 6858000"/>
              <a:gd name="connsiteX1192" fmla="*/ 2036166 w 6530564"/>
              <a:gd name="connsiteY1192" fmla="*/ 3162101 h 6858000"/>
              <a:gd name="connsiteX1193" fmla="*/ 2037046 w 6530564"/>
              <a:gd name="connsiteY1193" fmla="*/ 3158821 h 6858000"/>
              <a:gd name="connsiteX1194" fmla="*/ 2049179 w 6530564"/>
              <a:gd name="connsiteY1194" fmla="*/ 3074176 h 6858000"/>
              <a:gd name="connsiteX1195" fmla="*/ 2052459 w 6530564"/>
              <a:gd name="connsiteY1195" fmla="*/ 3075055 h 6858000"/>
              <a:gd name="connsiteX1196" fmla="*/ 2056854 w 6530564"/>
              <a:gd name="connsiteY1196" fmla="*/ 3058653 h 6858000"/>
              <a:gd name="connsiteX1197" fmla="*/ 2055566 w 6530564"/>
              <a:gd name="connsiteY1197" fmla="*/ 3037215 h 6858000"/>
              <a:gd name="connsiteX1198" fmla="*/ 2064764 w 6530564"/>
              <a:gd name="connsiteY1198" fmla="*/ 3029132 h 6858000"/>
              <a:gd name="connsiteX1199" fmla="*/ 2072911 w 6530564"/>
              <a:gd name="connsiteY1199" fmla="*/ 2985608 h 6858000"/>
              <a:gd name="connsiteX1200" fmla="*/ 2075140 w 6530564"/>
              <a:gd name="connsiteY1200" fmla="*/ 2951048 h 6858000"/>
              <a:gd name="connsiteX1201" fmla="*/ 2079298 w 6530564"/>
              <a:gd name="connsiteY1201" fmla="*/ 2948647 h 6858000"/>
              <a:gd name="connsiteX1202" fmla="*/ 2090081 w 6530564"/>
              <a:gd name="connsiteY1202" fmla="*/ 2895283 h 6858000"/>
              <a:gd name="connsiteX1203" fmla="*/ 2091816 w 6530564"/>
              <a:gd name="connsiteY1203" fmla="*/ 2888809 h 6858000"/>
              <a:gd name="connsiteX1204" fmla="*/ 2099621 w 6530564"/>
              <a:gd name="connsiteY1204" fmla="*/ 2853246 h 6858000"/>
              <a:gd name="connsiteX1205" fmla="*/ 2099985 w 6530564"/>
              <a:gd name="connsiteY1205" fmla="*/ 2845200 h 6858000"/>
              <a:gd name="connsiteX1206" fmla="*/ 2100816 w 6530564"/>
              <a:gd name="connsiteY1206" fmla="*/ 2847794 h 6858000"/>
              <a:gd name="connsiteX1207" fmla="*/ 2110855 w 6530564"/>
              <a:gd name="connsiteY1207" fmla="*/ 2802050 h 6858000"/>
              <a:gd name="connsiteX1208" fmla="*/ 2224554 w 6530564"/>
              <a:gd name="connsiteY1208" fmla="*/ 2460779 h 6858000"/>
              <a:gd name="connsiteX1209" fmla="*/ 2358682 w 6530564"/>
              <a:gd name="connsiteY1209" fmla="*/ 2205979 h 6858000"/>
              <a:gd name="connsiteX1210" fmla="*/ 6077176 w 6530564"/>
              <a:gd name="connsiteY1210" fmla="*/ 2118185 h 6858000"/>
              <a:gd name="connsiteX1211" fmla="*/ 6112507 w 6530564"/>
              <a:gd name="connsiteY1211" fmla="*/ 2169248 h 6858000"/>
              <a:gd name="connsiteX1212" fmla="*/ 6107837 w 6530564"/>
              <a:gd name="connsiteY1212" fmla="*/ 2170245 h 6858000"/>
              <a:gd name="connsiteX1213" fmla="*/ 6099173 w 6530564"/>
              <a:gd name="connsiteY1213" fmla="*/ 2152560 h 6858000"/>
              <a:gd name="connsiteX1214" fmla="*/ 6085839 w 6530564"/>
              <a:gd name="connsiteY1214" fmla="*/ 2135872 h 6858000"/>
              <a:gd name="connsiteX1215" fmla="*/ 6080171 w 6530564"/>
              <a:gd name="connsiteY1215" fmla="*/ 2132198 h 6858000"/>
              <a:gd name="connsiteX1216" fmla="*/ 6073503 w 6530564"/>
              <a:gd name="connsiteY1216" fmla="*/ 2123854 h 6858000"/>
              <a:gd name="connsiteX1217" fmla="*/ 6077176 w 6530564"/>
              <a:gd name="connsiteY1217" fmla="*/ 2118185 h 6858000"/>
              <a:gd name="connsiteX1218" fmla="*/ 2109589 w 6530564"/>
              <a:gd name="connsiteY1218" fmla="*/ 1937684 h 6858000"/>
              <a:gd name="connsiteX1219" fmla="*/ 2088831 w 6530564"/>
              <a:gd name="connsiteY1219" fmla="*/ 1976351 h 6858000"/>
              <a:gd name="connsiteX1220" fmla="*/ 2082998 w 6530564"/>
              <a:gd name="connsiteY1220" fmla="*/ 2000064 h 6858000"/>
              <a:gd name="connsiteX1221" fmla="*/ 2083339 w 6530564"/>
              <a:gd name="connsiteY1221" fmla="*/ 2004008 h 6858000"/>
              <a:gd name="connsiteX1222" fmla="*/ 2078984 w 6530564"/>
              <a:gd name="connsiteY1222" fmla="*/ 2013244 h 6858000"/>
              <a:gd name="connsiteX1223" fmla="*/ 2058996 w 6530564"/>
              <a:gd name="connsiteY1223" fmla="*/ 2033998 h 6858000"/>
              <a:gd name="connsiteX1224" fmla="*/ 2025940 w 6530564"/>
              <a:gd name="connsiteY1224" fmla="*/ 2085019 h 6858000"/>
              <a:gd name="connsiteX1225" fmla="*/ 2020588 w 6530564"/>
              <a:gd name="connsiteY1225" fmla="*/ 2105699 h 6858000"/>
              <a:gd name="connsiteX1226" fmla="*/ 2019591 w 6530564"/>
              <a:gd name="connsiteY1226" fmla="*/ 2101027 h 6858000"/>
              <a:gd name="connsiteX1227" fmla="*/ 2018592 w 6530564"/>
              <a:gd name="connsiteY1227" fmla="*/ 2096357 h 6858000"/>
              <a:gd name="connsiteX1228" fmla="*/ 2013921 w 6530564"/>
              <a:gd name="connsiteY1228" fmla="*/ 2097355 h 6858000"/>
              <a:gd name="connsiteX1229" fmla="*/ 2010248 w 6530564"/>
              <a:gd name="connsiteY1229" fmla="*/ 2103023 h 6858000"/>
              <a:gd name="connsiteX1230" fmla="*/ 2013243 w 6530564"/>
              <a:gd name="connsiteY1230" fmla="*/ 2117038 h 6858000"/>
              <a:gd name="connsiteX1231" fmla="*/ 2006894 w 6530564"/>
              <a:gd name="connsiteY1231" fmla="*/ 2133046 h 6858000"/>
              <a:gd name="connsiteX1232" fmla="*/ 1997551 w 6530564"/>
              <a:gd name="connsiteY1232" fmla="*/ 2135041 h 6858000"/>
              <a:gd name="connsiteX1233" fmla="*/ 1996554 w 6530564"/>
              <a:gd name="connsiteY1233" fmla="*/ 2130371 h 6858000"/>
              <a:gd name="connsiteX1234" fmla="*/ 1991884 w 6530564"/>
              <a:gd name="connsiteY1234" fmla="*/ 2131368 h 6858000"/>
              <a:gd name="connsiteX1235" fmla="*/ 1992881 w 6530564"/>
              <a:gd name="connsiteY1235" fmla="*/ 2136040 h 6858000"/>
              <a:gd name="connsiteX1236" fmla="*/ 1993879 w 6530564"/>
              <a:gd name="connsiteY1236" fmla="*/ 2140711 h 6858000"/>
              <a:gd name="connsiteX1237" fmla="*/ 1991204 w 6530564"/>
              <a:gd name="connsiteY1237" fmla="*/ 2151051 h 6858000"/>
              <a:gd name="connsiteX1238" fmla="*/ 1987531 w 6530564"/>
              <a:gd name="connsiteY1238" fmla="*/ 2156719 h 6858000"/>
              <a:gd name="connsiteX1239" fmla="*/ 1982860 w 6530564"/>
              <a:gd name="connsiteY1239" fmla="*/ 2157718 h 6858000"/>
              <a:gd name="connsiteX1240" fmla="*/ 1979187 w 6530564"/>
              <a:gd name="connsiteY1240" fmla="*/ 2163386 h 6858000"/>
              <a:gd name="connsiteX1241" fmla="*/ 1983857 w 6530564"/>
              <a:gd name="connsiteY1241" fmla="*/ 2162388 h 6858000"/>
              <a:gd name="connsiteX1242" fmla="*/ 1980184 w 6530564"/>
              <a:gd name="connsiteY1242" fmla="*/ 2168057 h 6858000"/>
              <a:gd name="connsiteX1243" fmla="*/ 1939781 w 6530564"/>
              <a:gd name="connsiteY1243" fmla="*/ 2230416 h 6858000"/>
              <a:gd name="connsiteX1244" fmla="*/ 1935109 w 6530564"/>
              <a:gd name="connsiteY1244" fmla="*/ 2231414 h 6858000"/>
              <a:gd name="connsiteX1245" fmla="*/ 1936107 w 6530564"/>
              <a:gd name="connsiteY1245" fmla="*/ 2236085 h 6858000"/>
              <a:gd name="connsiteX1246" fmla="*/ 1932434 w 6530564"/>
              <a:gd name="connsiteY1246" fmla="*/ 2241754 h 6858000"/>
              <a:gd name="connsiteX1247" fmla="*/ 1933433 w 6530564"/>
              <a:gd name="connsiteY1247" fmla="*/ 2246425 h 6858000"/>
              <a:gd name="connsiteX1248" fmla="*/ 1926765 w 6530564"/>
              <a:gd name="connsiteY1248" fmla="*/ 2238080 h 6858000"/>
              <a:gd name="connsiteX1249" fmla="*/ 1912072 w 6530564"/>
              <a:gd name="connsiteY1249" fmla="*/ 2260756 h 6858000"/>
              <a:gd name="connsiteX1250" fmla="*/ 1907402 w 6530564"/>
              <a:gd name="connsiteY1250" fmla="*/ 2261755 h 6858000"/>
              <a:gd name="connsiteX1251" fmla="*/ 1905146 w 6530564"/>
              <a:gd name="connsiteY1251" fmla="*/ 2259025 h 6858000"/>
              <a:gd name="connsiteX1252" fmla="*/ 1906944 w 6530564"/>
              <a:gd name="connsiteY1252" fmla="*/ 2256251 h 6858000"/>
              <a:gd name="connsiteX1253" fmla="*/ 1908825 w 6530564"/>
              <a:gd name="connsiteY1253" fmla="*/ 2254124 h 6858000"/>
              <a:gd name="connsiteX1254" fmla="*/ 1913750 w 6530564"/>
              <a:gd name="connsiteY1254" fmla="*/ 2245744 h 6858000"/>
              <a:gd name="connsiteX1255" fmla="*/ 1906944 w 6530564"/>
              <a:gd name="connsiteY1255" fmla="*/ 2256251 h 6858000"/>
              <a:gd name="connsiteX1256" fmla="*/ 1904828 w 6530564"/>
              <a:gd name="connsiteY1256" fmla="*/ 2258642 h 6858000"/>
              <a:gd name="connsiteX1257" fmla="*/ 1905146 w 6530564"/>
              <a:gd name="connsiteY1257" fmla="*/ 2259025 h 6858000"/>
              <a:gd name="connsiteX1258" fmla="*/ 1888038 w 6530564"/>
              <a:gd name="connsiteY1258" fmla="*/ 2285428 h 6858000"/>
              <a:gd name="connsiteX1259" fmla="*/ 1869672 w 6530564"/>
              <a:gd name="connsiteY1259" fmla="*/ 2313773 h 6858000"/>
              <a:gd name="connsiteX1260" fmla="*/ 1855978 w 6530564"/>
              <a:gd name="connsiteY1260" fmla="*/ 2341119 h 6858000"/>
              <a:gd name="connsiteX1261" fmla="*/ 1822921 w 6530564"/>
              <a:gd name="connsiteY1261" fmla="*/ 2392140 h 6858000"/>
              <a:gd name="connsiteX1262" fmla="*/ 1816572 w 6530564"/>
              <a:gd name="connsiteY1262" fmla="*/ 2408148 h 6858000"/>
              <a:gd name="connsiteX1263" fmla="*/ 1808228 w 6530564"/>
              <a:gd name="connsiteY1263" fmla="*/ 2414816 h 6858000"/>
              <a:gd name="connsiteX1264" fmla="*/ 1804555 w 6530564"/>
              <a:gd name="connsiteY1264" fmla="*/ 2420484 h 6858000"/>
              <a:gd name="connsiteX1265" fmla="*/ 1794533 w 6530564"/>
              <a:gd name="connsiteY1265" fmla="*/ 2442162 h 6858000"/>
              <a:gd name="connsiteX1266" fmla="*/ 1788184 w 6530564"/>
              <a:gd name="connsiteY1266" fmla="*/ 2458170 h 6858000"/>
              <a:gd name="connsiteX1267" fmla="*/ 1777165 w 6530564"/>
              <a:gd name="connsiteY1267" fmla="*/ 2475180 h 6858000"/>
              <a:gd name="connsiteX1268" fmla="*/ 1685658 w 6530564"/>
              <a:gd name="connsiteY1268" fmla="*/ 2641254 h 6858000"/>
              <a:gd name="connsiteX1269" fmla="*/ 1682599 w 6530564"/>
              <a:gd name="connsiteY1269" fmla="*/ 2641908 h 6858000"/>
              <a:gd name="connsiteX1270" fmla="*/ 1683636 w 6530564"/>
              <a:gd name="connsiteY1270" fmla="*/ 2638298 h 6858000"/>
              <a:gd name="connsiteX1271" fmla="*/ 1750713 w 6530564"/>
              <a:gd name="connsiteY1271" fmla="*/ 2461519 h 6858000"/>
              <a:gd name="connsiteX1272" fmla="*/ 1758144 w 6530564"/>
              <a:gd name="connsiteY1272" fmla="*/ 2444367 h 6858000"/>
              <a:gd name="connsiteX1273" fmla="*/ 1761837 w 6530564"/>
              <a:gd name="connsiteY1273" fmla="*/ 2449148 h 6858000"/>
              <a:gd name="connsiteX1274" fmla="*/ 1764852 w 6530564"/>
              <a:gd name="connsiteY1274" fmla="*/ 2429816 h 6858000"/>
              <a:gd name="connsiteX1275" fmla="*/ 1770123 w 6530564"/>
              <a:gd name="connsiteY1275" fmla="*/ 2418679 h 6858000"/>
              <a:gd name="connsiteX1276" fmla="*/ 1773535 w 6530564"/>
              <a:gd name="connsiteY1276" fmla="*/ 2412460 h 6858000"/>
              <a:gd name="connsiteX1277" fmla="*/ 1778206 w 6530564"/>
              <a:gd name="connsiteY1277" fmla="*/ 2411463 h 6858000"/>
              <a:gd name="connsiteX1278" fmla="*/ 1779045 w 6530564"/>
              <a:gd name="connsiteY1278" fmla="*/ 2403956 h 6858000"/>
              <a:gd name="connsiteX1279" fmla="*/ 1779650 w 6530564"/>
              <a:gd name="connsiteY1279" fmla="*/ 2398547 h 6858000"/>
              <a:gd name="connsiteX1280" fmla="*/ 1780549 w 6530564"/>
              <a:gd name="connsiteY1280" fmla="*/ 2396643 h 6858000"/>
              <a:gd name="connsiteX1281" fmla="*/ 1783219 w 6530564"/>
              <a:gd name="connsiteY1281" fmla="*/ 2397418 h 6858000"/>
              <a:gd name="connsiteX1282" fmla="*/ 1798250 w 6530564"/>
              <a:gd name="connsiteY1282" fmla="*/ 2368106 h 6858000"/>
              <a:gd name="connsiteX1283" fmla="*/ 1818610 w 6530564"/>
              <a:gd name="connsiteY1283" fmla="*/ 2349103 h 6858000"/>
              <a:gd name="connsiteX1284" fmla="*/ 1881733 w 6530564"/>
              <a:gd name="connsiteY1284" fmla="*/ 2233049 h 6858000"/>
              <a:gd name="connsiteX1285" fmla="*/ 1896425 w 6530564"/>
              <a:gd name="connsiteY1285" fmla="*/ 2210374 h 6858000"/>
              <a:gd name="connsiteX1286" fmla="*/ 1991246 w 6530564"/>
              <a:gd name="connsiteY1286" fmla="*/ 2082662 h 6858000"/>
              <a:gd name="connsiteX1287" fmla="*/ 2014282 w 6530564"/>
              <a:gd name="connsiteY1287" fmla="*/ 2053319 h 6858000"/>
              <a:gd name="connsiteX1288" fmla="*/ 2013284 w 6530564"/>
              <a:gd name="connsiteY1288" fmla="*/ 2048648 h 6858000"/>
              <a:gd name="connsiteX1289" fmla="*/ 2018954 w 6530564"/>
              <a:gd name="connsiteY1289" fmla="*/ 2052322 h 6858000"/>
              <a:gd name="connsiteX1290" fmla="*/ 2026300 w 6530564"/>
              <a:gd name="connsiteY1290" fmla="*/ 2040983 h 6858000"/>
              <a:gd name="connsiteX1291" fmla="*/ 2029972 w 6530564"/>
              <a:gd name="connsiteY1291" fmla="*/ 2035316 h 6858000"/>
              <a:gd name="connsiteX1292" fmla="*/ 2025302 w 6530564"/>
              <a:gd name="connsiteY1292" fmla="*/ 2036313 h 6858000"/>
              <a:gd name="connsiteX1293" fmla="*/ 2079719 w 6530564"/>
              <a:gd name="connsiteY1293" fmla="*/ 1970960 h 6858000"/>
              <a:gd name="connsiteX1294" fmla="*/ 2104808 w 6530564"/>
              <a:gd name="connsiteY1294" fmla="*/ 1943012 h 6858000"/>
              <a:gd name="connsiteX1295" fmla="*/ 5856125 w 6530564"/>
              <a:gd name="connsiteY1295" fmla="*/ 1563605 h 6858000"/>
              <a:gd name="connsiteX1296" fmla="*/ 5862009 w 6530564"/>
              <a:gd name="connsiteY1296" fmla="*/ 1568282 h 6858000"/>
              <a:gd name="connsiteX1297" fmla="*/ 5856339 w 6530564"/>
              <a:gd name="connsiteY1297" fmla="*/ 1564609 h 6858000"/>
              <a:gd name="connsiteX1298" fmla="*/ 5246583 w 6530564"/>
              <a:gd name="connsiteY1298" fmla="*/ 1522365 h 6858000"/>
              <a:gd name="connsiteX1299" fmla="*/ 5292976 w 6530564"/>
              <a:gd name="connsiteY1299" fmla="*/ 1557270 h 6858000"/>
              <a:gd name="connsiteX1300" fmla="*/ 5381981 w 6530564"/>
              <a:gd name="connsiteY1300" fmla="*/ 1629688 h 6858000"/>
              <a:gd name="connsiteX1301" fmla="*/ 5378789 w 6530564"/>
              <a:gd name="connsiteY1301" fmla="*/ 1629103 h 6858000"/>
              <a:gd name="connsiteX1302" fmla="*/ 5369212 w 6530564"/>
              <a:gd name="connsiteY1302" fmla="*/ 1627347 h 6858000"/>
              <a:gd name="connsiteX1303" fmla="*/ 5375011 w 6530564"/>
              <a:gd name="connsiteY1303" fmla="*/ 1631710 h 6858000"/>
              <a:gd name="connsiteX1304" fmla="*/ 5272066 w 6530564"/>
              <a:gd name="connsiteY1304" fmla="*/ 1563336 h 6858000"/>
              <a:gd name="connsiteX1305" fmla="*/ 5204180 w 6530564"/>
              <a:gd name="connsiteY1305" fmla="*/ 1537692 h 6858000"/>
              <a:gd name="connsiteX1306" fmla="*/ 5381927 w 6530564"/>
              <a:gd name="connsiteY1306" fmla="*/ 1665979 h 6858000"/>
              <a:gd name="connsiteX1307" fmla="*/ 5437310 w 6530564"/>
              <a:gd name="connsiteY1307" fmla="*/ 1705833 h 6858000"/>
              <a:gd name="connsiteX1308" fmla="*/ 5428584 w 6530564"/>
              <a:gd name="connsiteY1308" fmla="*/ 1717433 h 6858000"/>
              <a:gd name="connsiteX1309" fmla="*/ 5445982 w 6530564"/>
              <a:gd name="connsiteY1309" fmla="*/ 1730522 h 6858000"/>
              <a:gd name="connsiteX1310" fmla="*/ 5454121 w 6530564"/>
              <a:gd name="connsiteY1310" fmla="*/ 1722114 h 6858000"/>
              <a:gd name="connsiteX1311" fmla="*/ 5545149 w 6530564"/>
              <a:gd name="connsiteY1311" fmla="*/ 1801503 h 6858000"/>
              <a:gd name="connsiteX1312" fmla="*/ 5589201 w 6530564"/>
              <a:gd name="connsiteY1312" fmla="*/ 1849179 h 6858000"/>
              <a:gd name="connsiteX1313" fmla="*/ 5635857 w 6530564"/>
              <a:gd name="connsiteY1313" fmla="*/ 1900633 h 6858000"/>
              <a:gd name="connsiteX1314" fmla="*/ 5617876 w 6530564"/>
              <a:gd name="connsiteY1314" fmla="*/ 1890738 h 6858000"/>
              <a:gd name="connsiteX1315" fmla="*/ 5616705 w 6530564"/>
              <a:gd name="connsiteY1315" fmla="*/ 1897123 h 6858000"/>
              <a:gd name="connsiteX1316" fmla="*/ 5652350 w 6530564"/>
              <a:gd name="connsiteY1316" fmla="*/ 1936657 h 6858000"/>
              <a:gd name="connsiteX1317" fmla="*/ 5661340 w 6530564"/>
              <a:gd name="connsiteY1317" fmla="*/ 1941605 h 6858000"/>
              <a:gd name="connsiteX1318" fmla="*/ 5666874 w 6530564"/>
              <a:gd name="connsiteY1318" fmla="*/ 1929420 h 6858000"/>
              <a:gd name="connsiteX1319" fmla="*/ 5707147 w 6530564"/>
              <a:gd name="connsiteY1319" fmla="*/ 1979705 h 6858000"/>
              <a:gd name="connsiteX1320" fmla="*/ 5756412 w 6530564"/>
              <a:gd name="connsiteY1320" fmla="*/ 2034937 h 6858000"/>
              <a:gd name="connsiteX1321" fmla="*/ 5762795 w 6530564"/>
              <a:gd name="connsiteY1321" fmla="*/ 2036107 h 6858000"/>
              <a:gd name="connsiteX1322" fmla="*/ 5789449 w 6530564"/>
              <a:gd name="connsiteY1322" fmla="*/ 2070695 h 6858000"/>
              <a:gd name="connsiteX1323" fmla="*/ 5808283 w 6530564"/>
              <a:gd name="connsiteY1323" fmla="*/ 2093948 h 6858000"/>
              <a:gd name="connsiteX1324" fmla="*/ 5910535 w 6530564"/>
              <a:gd name="connsiteY1324" fmla="*/ 2238094 h 6858000"/>
              <a:gd name="connsiteX1325" fmla="*/ 5924153 w 6530564"/>
              <a:gd name="connsiteY1325" fmla="*/ 2253791 h 6858000"/>
              <a:gd name="connsiteX1326" fmla="*/ 5927611 w 6530564"/>
              <a:gd name="connsiteY1326" fmla="*/ 2270927 h 6858000"/>
              <a:gd name="connsiteX1327" fmla="*/ 5904415 w 6530564"/>
              <a:gd name="connsiteY1327" fmla="*/ 2253473 h 6858000"/>
              <a:gd name="connsiteX1328" fmla="*/ 5924685 w 6530564"/>
              <a:gd name="connsiteY1328" fmla="*/ 2286890 h 6858000"/>
              <a:gd name="connsiteX1329" fmla="*/ 5949317 w 6530564"/>
              <a:gd name="connsiteY1329" fmla="*/ 2314506 h 6858000"/>
              <a:gd name="connsiteX1330" fmla="*/ 5949051 w 6530564"/>
              <a:gd name="connsiteY1330" fmla="*/ 2297957 h 6858000"/>
              <a:gd name="connsiteX1331" fmla="*/ 5958042 w 6530564"/>
              <a:gd name="connsiteY1331" fmla="*/ 2302905 h 6858000"/>
              <a:gd name="connsiteX1332" fmla="*/ 5967621 w 6530564"/>
              <a:gd name="connsiteY1332" fmla="*/ 2304661 h 6858000"/>
              <a:gd name="connsiteX1333" fmla="*/ 5965012 w 6530564"/>
              <a:gd name="connsiteY1333" fmla="*/ 2300883 h 6858000"/>
              <a:gd name="connsiteX1334" fmla="*/ 5964427 w 6530564"/>
              <a:gd name="connsiteY1334" fmla="*/ 2304075 h 6858000"/>
              <a:gd name="connsiteX1335" fmla="*/ 5963841 w 6530564"/>
              <a:gd name="connsiteY1335" fmla="*/ 2307269 h 6858000"/>
              <a:gd name="connsiteX1336" fmla="*/ 5969641 w 6530564"/>
              <a:gd name="connsiteY1336" fmla="*/ 2311632 h 6858000"/>
              <a:gd name="connsiteX1337" fmla="*/ 5982091 w 6530564"/>
              <a:gd name="connsiteY1337" fmla="*/ 2333714 h 6858000"/>
              <a:gd name="connsiteX1338" fmla="*/ 5987303 w 6530564"/>
              <a:gd name="connsiteY1338" fmla="*/ 2341270 h 6858000"/>
              <a:gd name="connsiteX1339" fmla="*/ 5985281 w 6530564"/>
              <a:gd name="connsiteY1339" fmla="*/ 2334300 h 6858000"/>
              <a:gd name="connsiteX1340" fmla="*/ 5985867 w 6530564"/>
              <a:gd name="connsiteY1340" fmla="*/ 2331106 h 6858000"/>
              <a:gd name="connsiteX1341" fmla="*/ 6031034 w 6530564"/>
              <a:gd name="connsiteY1341" fmla="*/ 2408688 h 6858000"/>
              <a:gd name="connsiteX1342" fmla="*/ 6004061 w 6530564"/>
              <a:gd name="connsiteY1342" fmla="*/ 2393843 h 6858000"/>
              <a:gd name="connsiteX1343" fmla="*/ 6004326 w 6530564"/>
              <a:gd name="connsiteY1343" fmla="*/ 2410392 h 6858000"/>
              <a:gd name="connsiteX1344" fmla="*/ 6026031 w 6530564"/>
              <a:gd name="connsiteY1344" fmla="*/ 2453972 h 6858000"/>
              <a:gd name="connsiteX1345" fmla="*/ 6029808 w 6530564"/>
              <a:gd name="connsiteY1345" fmla="*/ 2451365 h 6858000"/>
              <a:gd name="connsiteX1346" fmla="*/ 6047737 w 6530564"/>
              <a:gd name="connsiteY1346" fmla="*/ 2497552 h 6858000"/>
              <a:gd name="connsiteX1347" fmla="*/ 6086519 w 6530564"/>
              <a:gd name="connsiteY1347" fmla="*/ 2573962 h 6858000"/>
              <a:gd name="connsiteX1348" fmla="*/ 6082156 w 6530564"/>
              <a:gd name="connsiteY1348" fmla="*/ 2579763 h 6858000"/>
              <a:gd name="connsiteX1349" fmla="*/ 6113651 w 6530564"/>
              <a:gd name="connsiteY1349" fmla="*/ 2677937 h 6858000"/>
              <a:gd name="connsiteX1350" fmla="*/ 6143121 w 6530564"/>
              <a:gd name="connsiteY1350" fmla="*/ 2769142 h 6858000"/>
              <a:gd name="connsiteX1351" fmla="*/ 6149507 w 6530564"/>
              <a:gd name="connsiteY1351" fmla="*/ 2770313 h 6858000"/>
              <a:gd name="connsiteX1352" fmla="*/ 6151794 w 6530564"/>
              <a:gd name="connsiteY1352" fmla="*/ 2793831 h 6858000"/>
              <a:gd name="connsiteX1353" fmla="*/ 6172593 w 6530564"/>
              <a:gd name="connsiteY1353" fmla="*/ 2860346 h 6858000"/>
              <a:gd name="connsiteX1354" fmla="*/ 6171103 w 6530564"/>
              <a:gd name="connsiteY1354" fmla="*/ 2886473 h 6858000"/>
              <a:gd name="connsiteX1355" fmla="*/ 6180041 w 6530564"/>
              <a:gd name="connsiteY1355" fmla="*/ 2927712 h 6858000"/>
              <a:gd name="connsiteX1356" fmla="*/ 6193340 w 6530564"/>
              <a:gd name="connsiteY1356" fmla="*/ 2963151 h 6858000"/>
              <a:gd name="connsiteX1357" fmla="*/ 6188501 w 6530564"/>
              <a:gd name="connsiteY1357" fmla="*/ 2899562 h 6858000"/>
              <a:gd name="connsiteX1358" fmla="*/ 6168869 w 6530564"/>
              <a:gd name="connsiteY1358" fmla="*/ 2826663 h 6858000"/>
              <a:gd name="connsiteX1359" fmla="*/ 6165413 w 6530564"/>
              <a:gd name="connsiteY1359" fmla="*/ 2809528 h 6858000"/>
              <a:gd name="connsiteX1360" fmla="*/ 6141209 w 6530564"/>
              <a:gd name="connsiteY1360" fmla="*/ 2689590 h 6858000"/>
              <a:gd name="connsiteX1361" fmla="*/ 6069763 w 6530564"/>
              <a:gd name="connsiteY1361" fmla="*/ 2521391 h 6858000"/>
              <a:gd name="connsiteX1362" fmla="*/ 6075882 w 6530564"/>
              <a:gd name="connsiteY1362" fmla="*/ 2506011 h 6858000"/>
              <a:gd name="connsiteX1363" fmla="*/ 6059974 w 6530564"/>
              <a:gd name="connsiteY1363" fmla="*/ 2466794 h 6858000"/>
              <a:gd name="connsiteX1364" fmla="*/ 6062581 w 6530564"/>
              <a:gd name="connsiteY1364" fmla="*/ 2470572 h 6858000"/>
              <a:gd name="connsiteX1365" fmla="*/ 6065188 w 6530564"/>
              <a:gd name="connsiteY1365" fmla="*/ 2474350 h 6858000"/>
              <a:gd name="connsiteX1366" fmla="*/ 6063167 w 6530564"/>
              <a:gd name="connsiteY1366" fmla="*/ 2467380 h 6858000"/>
              <a:gd name="connsiteX1367" fmla="*/ 6060559 w 6530564"/>
              <a:gd name="connsiteY1367" fmla="*/ 2463602 h 6858000"/>
              <a:gd name="connsiteX1368" fmla="*/ 6061145 w 6530564"/>
              <a:gd name="connsiteY1368" fmla="*/ 2460410 h 6858000"/>
              <a:gd name="connsiteX1369" fmla="*/ 6030769 w 6530564"/>
              <a:gd name="connsiteY1369" fmla="*/ 2392138 h 6858000"/>
              <a:gd name="connsiteX1370" fmla="*/ 5967939 w 6530564"/>
              <a:gd name="connsiteY1370" fmla="*/ 2284919 h 6858000"/>
              <a:gd name="connsiteX1371" fmla="*/ 5950861 w 6530564"/>
              <a:gd name="connsiteY1371" fmla="*/ 2252088 h 6858000"/>
              <a:gd name="connsiteX1372" fmla="*/ 5874678 w 6530564"/>
              <a:gd name="connsiteY1372" fmla="*/ 2145720 h 6858000"/>
              <a:gd name="connsiteX1373" fmla="*/ 5862229 w 6530564"/>
              <a:gd name="connsiteY1373" fmla="*/ 2123637 h 6858000"/>
              <a:gd name="connsiteX1374" fmla="*/ 5864835 w 6530564"/>
              <a:gd name="connsiteY1374" fmla="*/ 2127414 h 6858000"/>
              <a:gd name="connsiteX1375" fmla="*/ 5868028 w 6530564"/>
              <a:gd name="connsiteY1375" fmla="*/ 2128001 h 6858000"/>
              <a:gd name="connsiteX1376" fmla="*/ 5862814 w 6530564"/>
              <a:gd name="connsiteY1376" fmla="*/ 2120444 h 6858000"/>
              <a:gd name="connsiteX1377" fmla="*/ 5860207 w 6530564"/>
              <a:gd name="connsiteY1377" fmla="*/ 2116666 h 6858000"/>
              <a:gd name="connsiteX1378" fmla="*/ 5888031 w 6530564"/>
              <a:gd name="connsiteY1378" fmla="*/ 2144868 h 6858000"/>
              <a:gd name="connsiteX1379" fmla="*/ 5876167 w 6530564"/>
              <a:gd name="connsiteY1379" fmla="*/ 2119593 h 6858000"/>
              <a:gd name="connsiteX1380" fmla="*/ 5879361 w 6530564"/>
              <a:gd name="connsiteY1380" fmla="*/ 2120179 h 6858000"/>
              <a:gd name="connsiteX1381" fmla="*/ 5881968 w 6530564"/>
              <a:gd name="connsiteY1381" fmla="*/ 2123955 h 6858000"/>
              <a:gd name="connsiteX1382" fmla="*/ 5879947 w 6530564"/>
              <a:gd name="connsiteY1382" fmla="*/ 2116985 h 6858000"/>
              <a:gd name="connsiteX1383" fmla="*/ 5877339 w 6530564"/>
              <a:gd name="connsiteY1383" fmla="*/ 2113207 h 6858000"/>
              <a:gd name="connsiteX1384" fmla="*/ 5888937 w 6530564"/>
              <a:gd name="connsiteY1384" fmla="*/ 2121935 h 6858000"/>
              <a:gd name="connsiteX1385" fmla="*/ 5847227 w 6530564"/>
              <a:gd name="connsiteY1385" fmla="*/ 2061487 h 6858000"/>
              <a:gd name="connsiteX1386" fmla="*/ 5815626 w 6530564"/>
              <a:gd name="connsiteY1386" fmla="*/ 2035893 h 6858000"/>
              <a:gd name="connsiteX1387" fmla="*/ 5813019 w 6530564"/>
              <a:gd name="connsiteY1387" fmla="*/ 2032114 h 6858000"/>
              <a:gd name="connsiteX1388" fmla="*/ 5807807 w 6530564"/>
              <a:gd name="connsiteY1388" fmla="*/ 2024558 h 6858000"/>
              <a:gd name="connsiteX1389" fmla="*/ 5807219 w 6530564"/>
              <a:gd name="connsiteY1389" fmla="*/ 2027751 h 6858000"/>
              <a:gd name="connsiteX1390" fmla="*/ 5809827 w 6530564"/>
              <a:gd name="connsiteY1390" fmla="*/ 2031530 h 6858000"/>
              <a:gd name="connsiteX1391" fmla="*/ 5792431 w 6530564"/>
              <a:gd name="connsiteY1391" fmla="*/ 2018439 h 6858000"/>
              <a:gd name="connsiteX1392" fmla="*/ 5778490 w 6530564"/>
              <a:gd name="connsiteY1392" fmla="*/ 2022486 h 6858000"/>
              <a:gd name="connsiteX1393" fmla="*/ 5713585 w 6530564"/>
              <a:gd name="connsiteY1393" fmla="*/ 1944585 h 6858000"/>
              <a:gd name="connsiteX1394" fmla="*/ 5693582 w 6530564"/>
              <a:gd name="connsiteY1394" fmla="*/ 1927717 h 6858000"/>
              <a:gd name="connsiteX1395" fmla="*/ 5602288 w 6530564"/>
              <a:gd name="connsiteY1395" fmla="*/ 1831780 h 6858000"/>
              <a:gd name="connsiteX1396" fmla="*/ 5510410 w 6530564"/>
              <a:gd name="connsiteY1396" fmla="*/ 1739034 h 6858000"/>
              <a:gd name="connsiteX1397" fmla="*/ 5513601 w 6530564"/>
              <a:gd name="connsiteY1397" fmla="*/ 1739619 h 6858000"/>
              <a:gd name="connsiteX1398" fmla="*/ 5519401 w 6530564"/>
              <a:gd name="connsiteY1398" fmla="*/ 1743982 h 6858000"/>
              <a:gd name="connsiteX1399" fmla="*/ 5514187 w 6530564"/>
              <a:gd name="connsiteY1399" fmla="*/ 1736427 h 6858000"/>
              <a:gd name="connsiteX1400" fmla="*/ 5508389 w 6530564"/>
              <a:gd name="connsiteY1400" fmla="*/ 1732064 h 6858000"/>
              <a:gd name="connsiteX1401" fmla="*/ 5514771 w 6530564"/>
              <a:gd name="connsiteY1401" fmla="*/ 1733234 h 6858000"/>
              <a:gd name="connsiteX1402" fmla="*/ 5602607 w 6530564"/>
              <a:gd name="connsiteY1402" fmla="*/ 1812037 h 6858000"/>
              <a:gd name="connsiteX1403" fmla="*/ 5604365 w 6530564"/>
              <a:gd name="connsiteY1403" fmla="*/ 1802460 h 6858000"/>
              <a:gd name="connsiteX1404" fmla="*/ 5577975 w 6530564"/>
              <a:gd name="connsiteY1404" fmla="*/ 1784421 h 6858000"/>
              <a:gd name="connsiteX1405" fmla="*/ 5541747 w 6530564"/>
              <a:gd name="connsiteY1405" fmla="*/ 1748079 h 6858000"/>
              <a:gd name="connsiteX1406" fmla="*/ 5413903 w 6530564"/>
              <a:gd name="connsiteY1406" fmla="*/ 1635540 h 6858000"/>
              <a:gd name="connsiteX1407" fmla="*/ 5399113 w 6530564"/>
              <a:gd name="connsiteY1407" fmla="*/ 1626229 h 6858000"/>
              <a:gd name="connsiteX1408" fmla="*/ 5340536 w 6530564"/>
              <a:gd name="connsiteY1408" fmla="*/ 1585789 h 6858000"/>
              <a:gd name="connsiteX1409" fmla="*/ 5336494 w 6530564"/>
              <a:gd name="connsiteY1409" fmla="*/ 1571849 h 6858000"/>
              <a:gd name="connsiteX1410" fmla="*/ 5305744 w 6530564"/>
              <a:gd name="connsiteY1410" fmla="*/ 1559611 h 6858000"/>
              <a:gd name="connsiteX1411" fmla="*/ 5312713 w 6530564"/>
              <a:gd name="connsiteY1411" fmla="*/ 1557588 h 6858000"/>
              <a:gd name="connsiteX1412" fmla="*/ 5246583 w 6530564"/>
              <a:gd name="connsiteY1412" fmla="*/ 1522365 h 6858000"/>
              <a:gd name="connsiteX1413" fmla="*/ 4878235 w 6530564"/>
              <a:gd name="connsiteY1413" fmla="*/ 1485529 h 6858000"/>
              <a:gd name="connsiteX1414" fmla="*/ 4870589 w 6530564"/>
              <a:gd name="connsiteY1414" fmla="*/ 1490232 h 6858000"/>
              <a:gd name="connsiteX1415" fmla="*/ 4876107 w 6530564"/>
              <a:gd name="connsiteY1415" fmla="*/ 1507769 h 6858000"/>
              <a:gd name="connsiteX1416" fmla="*/ 4892523 w 6530564"/>
              <a:gd name="connsiteY1416" fmla="*/ 1528225 h 6858000"/>
              <a:gd name="connsiteX1417" fmla="*/ 4854485 w 6530564"/>
              <a:gd name="connsiteY1417" fmla="*/ 1513109 h 6858000"/>
              <a:gd name="connsiteX1418" fmla="*/ 4906663 w 6530564"/>
              <a:gd name="connsiteY1418" fmla="*/ 1538241 h 6858000"/>
              <a:gd name="connsiteX1419" fmla="*/ 5219949 w 6530564"/>
              <a:gd name="connsiteY1419" fmla="*/ 1757355 h 6858000"/>
              <a:gd name="connsiteX1420" fmla="*/ 5244849 w 6530564"/>
              <a:gd name="connsiteY1420" fmla="*/ 1781311 h 6858000"/>
              <a:gd name="connsiteX1421" fmla="*/ 5285425 w 6530564"/>
              <a:gd name="connsiteY1421" fmla="*/ 1812833 h 6858000"/>
              <a:gd name="connsiteX1422" fmla="*/ 5422531 w 6530564"/>
              <a:gd name="connsiteY1422" fmla="*/ 1941767 h 6858000"/>
              <a:gd name="connsiteX1423" fmla="*/ 5427783 w 6530564"/>
              <a:gd name="connsiteY1423" fmla="*/ 1954854 h 6858000"/>
              <a:gd name="connsiteX1424" fmla="*/ 5370401 w 6530564"/>
              <a:gd name="connsiteY1424" fmla="*/ 1904986 h 6858000"/>
              <a:gd name="connsiteX1425" fmla="*/ 5481735 w 6530564"/>
              <a:gd name="connsiteY1425" fmla="*/ 2036160 h 6858000"/>
              <a:gd name="connsiteX1426" fmla="*/ 5639099 w 6530564"/>
              <a:gd name="connsiteY1426" fmla="*/ 2260841 h 6858000"/>
              <a:gd name="connsiteX1427" fmla="*/ 5880519 w 6530564"/>
              <a:gd name="connsiteY1427" fmla="*/ 2928041 h 6858000"/>
              <a:gd name="connsiteX1428" fmla="*/ 5891569 w 6530564"/>
              <a:gd name="connsiteY1428" fmla="*/ 2991409 h 6858000"/>
              <a:gd name="connsiteX1429" fmla="*/ 5898861 w 6530564"/>
              <a:gd name="connsiteY1429" fmla="*/ 3009164 h 6858000"/>
              <a:gd name="connsiteX1430" fmla="*/ 5902123 w 6530564"/>
              <a:gd name="connsiteY1430" fmla="*/ 3033759 h 6858000"/>
              <a:gd name="connsiteX1431" fmla="*/ 5917520 w 6530564"/>
              <a:gd name="connsiteY1431" fmla="*/ 3250562 h 6858000"/>
              <a:gd name="connsiteX1432" fmla="*/ 5916015 w 6530564"/>
              <a:gd name="connsiteY1432" fmla="*/ 3270366 h 6858000"/>
              <a:gd name="connsiteX1433" fmla="*/ 5917712 w 6530564"/>
              <a:gd name="connsiteY1433" fmla="*/ 3301456 h 6858000"/>
              <a:gd name="connsiteX1434" fmla="*/ 5917722 w 6530564"/>
              <a:gd name="connsiteY1434" fmla="*/ 3321050 h 6858000"/>
              <a:gd name="connsiteX1435" fmla="*/ 5920837 w 6530564"/>
              <a:gd name="connsiteY1435" fmla="*/ 3319470 h 6858000"/>
              <a:gd name="connsiteX1436" fmla="*/ 5938043 w 6530564"/>
              <a:gd name="connsiteY1436" fmla="*/ 3297393 h 6858000"/>
              <a:gd name="connsiteX1437" fmla="*/ 5940465 w 6530564"/>
              <a:gd name="connsiteY1437" fmla="*/ 3397310 h 6858000"/>
              <a:gd name="connsiteX1438" fmla="*/ 5799700 w 6530564"/>
              <a:gd name="connsiteY1438" fmla="*/ 4058849 h 6858000"/>
              <a:gd name="connsiteX1439" fmla="*/ 5565591 w 6530564"/>
              <a:gd name="connsiteY1439" fmla="*/ 4474942 h 6858000"/>
              <a:gd name="connsiteX1440" fmla="*/ 5478169 w 6530564"/>
              <a:gd name="connsiteY1440" fmla="*/ 4588742 h 6858000"/>
              <a:gd name="connsiteX1441" fmla="*/ 5480671 w 6530564"/>
              <a:gd name="connsiteY1441" fmla="*/ 4622988 h 6858000"/>
              <a:gd name="connsiteX1442" fmla="*/ 5508667 w 6530564"/>
              <a:gd name="connsiteY1442" fmla="*/ 4605673 h 6858000"/>
              <a:gd name="connsiteX1443" fmla="*/ 5545127 w 6530564"/>
              <a:gd name="connsiteY1443" fmla="*/ 4573107 h 6858000"/>
              <a:gd name="connsiteX1444" fmla="*/ 5400007 w 6530564"/>
              <a:gd name="connsiteY1444" fmla="*/ 4782392 h 6858000"/>
              <a:gd name="connsiteX1445" fmla="*/ 5292521 w 6530564"/>
              <a:gd name="connsiteY1445" fmla="*/ 4889355 h 6858000"/>
              <a:gd name="connsiteX1446" fmla="*/ 5403631 w 6530564"/>
              <a:gd name="connsiteY1446" fmla="*/ 4790663 h 6858000"/>
              <a:gd name="connsiteX1447" fmla="*/ 5540062 w 6530564"/>
              <a:gd name="connsiteY1447" fmla="*/ 4630142 h 6858000"/>
              <a:gd name="connsiteX1448" fmla="*/ 5835395 w 6530564"/>
              <a:gd name="connsiteY1448" fmla="*/ 4132646 h 6858000"/>
              <a:gd name="connsiteX1449" fmla="*/ 5860185 w 6530564"/>
              <a:gd name="connsiteY1449" fmla="*/ 4061918 h 6858000"/>
              <a:gd name="connsiteX1450" fmla="*/ 5841093 w 6530564"/>
              <a:gd name="connsiteY1450" fmla="*/ 4078700 h 6858000"/>
              <a:gd name="connsiteX1451" fmla="*/ 5603333 w 6530564"/>
              <a:gd name="connsiteY1451" fmla="*/ 4508413 h 6858000"/>
              <a:gd name="connsiteX1452" fmla="*/ 5582878 w 6530564"/>
              <a:gd name="connsiteY1452" fmla="*/ 4524830 h 6858000"/>
              <a:gd name="connsiteX1453" fmla="*/ 5585095 w 6530564"/>
              <a:gd name="connsiteY1453" fmla="*/ 4494767 h 6858000"/>
              <a:gd name="connsiteX1454" fmla="*/ 5674172 w 6530564"/>
              <a:gd name="connsiteY1454" fmla="*/ 4363893 h 6858000"/>
              <a:gd name="connsiteX1455" fmla="*/ 5923723 w 6530564"/>
              <a:gd name="connsiteY1455" fmla="*/ 3721285 h 6858000"/>
              <a:gd name="connsiteX1456" fmla="*/ 5954351 w 6530564"/>
              <a:gd name="connsiteY1456" fmla="*/ 3182057 h 6858000"/>
              <a:gd name="connsiteX1457" fmla="*/ 5955213 w 6530564"/>
              <a:gd name="connsiteY1457" fmla="*/ 3069882 h 6858000"/>
              <a:gd name="connsiteX1458" fmla="*/ 5905413 w 6530564"/>
              <a:gd name="connsiteY1458" fmla="*/ 3914916 h 6858000"/>
              <a:gd name="connsiteX1459" fmla="*/ 5937521 w 6530564"/>
              <a:gd name="connsiteY1459" fmla="*/ 3876803 h 6858000"/>
              <a:gd name="connsiteX1460" fmla="*/ 5898035 w 6530564"/>
              <a:gd name="connsiteY1460" fmla="*/ 4007827 h 6858000"/>
              <a:gd name="connsiteX1461" fmla="*/ 5827971 w 6530564"/>
              <a:gd name="connsiteY1461" fmla="*/ 4187589 h 6858000"/>
              <a:gd name="connsiteX1462" fmla="*/ 5826681 w 6530564"/>
              <a:gd name="connsiteY1462" fmla="*/ 4203302 h 6858000"/>
              <a:gd name="connsiteX1463" fmla="*/ 5839500 w 6530564"/>
              <a:gd name="connsiteY1463" fmla="*/ 4193599 h 6858000"/>
              <a:gd name="connsiteX1464" fmla="*/ 5929413 w 6530564"/>
              <a:gd name="connsiteY1464" fmla="*/ 3972440 h 6858000"/>
              <a:gd name="connsiteX1465" fmla="*/ 5953909 w 6530564"/>
              <a:gd name="connsiteY1465" fmla="*/ 3919150 h 6858000"/>
              <a:gd name="connsiteX1466" fmla="*/ 6006151 w 6530564"/>
              <a:gd name="connsiteY1466" fmla="*/ 3680598 h 6858000"/>
              <a:gd name="connsiteX1467" fmla="*/ 6033787 w 6530564"/>
              <a:gd name="connsiteY1467" fmla="*/ 3136190 h 6858000"/>
              <a:gd name="connsiteX1468" fmla="*/ 6028315 w 6530564"/>
              <a:gd name="connsiteY1468" fmla="*/ 3093047 h 6858000"/>
              <a:gd name="connsiteX1469" fmla="*/ 6025816 w 6530564"/>
              <a:gd name="connsiteY1469" fmla="*/ 3080224 h 6858000"/>
              <a:gd name="connsiteX1470" fmla="*/ 5462620 w 6530564"/>
              <a:gd name="connsiteY1470" fmla="*/ 1953402 h 6858000"/>
              <a:gd name="connsiteX1471" fmla="*/ 5104061 w 6530564"/>
              <a:gd name="connsiteY1471" fmla="*/ 1632541 h 6858000"/>
              <a:gd name="connsiteX1472" fmla="*/ 5003371 w 6530564"/>
              <a:gd name="connsiteY1472" fmla="*/ 1558743 h 6858000"/>
              <a:gd name="connsiteX1473" fmla="*/ 4962275 w 6530564"/>
              <a:gd name="connsiteY1473" fmla="*/ 1523505 h 6858000"/>
              <a:gd name="connsiteX1474" fmla="*/ 4951211 w 6530564"/>
              <a:gd name="connsiteY1474" fmla="*/ 1516212 h 6858000"/>
              <a:gd name="connsiteX1475" fmla="*/ 4887030 w 6530564"/>
              <a:gd name="connsiteY1475" fmla="*/ 1488798 h 6858000"/>
              <a:gd name="connsiteX1476" fmla="*/ 4878235 w 6530564"/>
              <a:gd name="connsiteY1476" fmla="*/ 1485529 h 6858000"/>
              <a:gd name="connsiteX1477" fmla="*/ 2488089 w 6530564"/>
              <a:gd name="connsiteY1477" fmla="*/ 1468873 h 6858000"/>
              <a:gd name="connsiteX1478" fmla="*/ 2483339 w 6530564"/>
              <a:gd name="connsiteY1478" fmla="*/ 1472039 h 6858000"/>
              <a:gd name="connsiteX1479" fmla="*/ 2486645 w 6530564"/>
              <a:gd name="connsiteY1479" fmla="*/ 1469475 h 6858000"/>
              <a:gd name="connsiteX1480" fmla="*/ 2428360 w 6530564"/>
              <a:gd name="connsiteY1480" fmla="*/ 1430993 h 6858000"/>
              <a:gd name="connsiteX1481" fmla="*/ 2428663 w 6530564"/>
              <a:gd name="connsiteY1481" fmla="*/ 1432410 h 6858000"/>
              <a:gd name="connsiteX1482" fmla="*/ 2423991 w 6530564"/>
              <a:gd name="connsiteY1482" fmla="*/ 1433409 h 6858000"/>
              <a:gd name="connsiteX1483" fmla="*/ 3312724 w 6530564"/>
              <a:gd name="connsiteY1483" fmla="*/ 1415766 h 6858000"/>
              <a:gd name="connsiteX1484" fmla="*/ 3256489 w 6530564"/>
              <a:gd name="connsiteY1484" fmla="*/ 1428825 h 6858000"/>
              <a:gd name="connsiteX1485" fmla="*/ 3219056 w 6530564"/>
              <a:gd name="connsiteY1485" fmla="*/ 1450437 h 6858000"/>
              <a:gd name="connsiteX1486" fmla="*/ 3264571 w 6530564"/>
              <a:gd name="connsiteY1486" fmla="*/ 1438022 h 6858000"/>
              <a:gd name="connsiteX1487" fmla="*/ 3145305 w 6530564"/>
              <a:gd name="connsiteY1487" fmla="*/ 1476381 h 6858000"/>
              <a:gd name="connsiteX1488" fmla="*/ 3078993 w 6530564"/>
              <a:gd name="connsiteY1488" fmla="*/ 1500802 h 6858000"/>
              <a:gd name="connsiteX1489" fmla="*/ 3032598 w 6530564"/>
              <a:gd name="connsiteY1489" fmla="*/ 1516496 h 6858000"/>
              <a:gd name="connsiteX1490" fmla="*/ 3010922 w 6530564"/>
              <a:gd name="connsiteY1490" fmla="*/ 1531783 h 6858000"/>
              <a:gd name="connsiteX1491" fmla="*/ 1851594 w 6530564"/>
              <a:gd name="connsiteY1491" fmla="*/ 3116159 h 6858000"/>
              <a:gd name="connsiteX1492" fmla="*/ 1924097 w 6530564"/>
              <a:gd name="connsiteY1492" fmla="*/ 3947739 h 6858000"/>
              <a:gd name="connsiteX1493" fmla="*/ 3149544 w 6530564"/>
              <a:gd name="connsiteY1493" fmla="*/ 5239426 h 6858000"/>
              <a:gd name="connsiteX1494" fmla="*/ 3272436 w 6530564"/>
              <a:gd name="connsiteY1494" fmla="*/ 5279386 h 6858000"/>
              <a:gd name="connsiteX1495" fmla="*/ 3274837 w 6530564"/>
              <a:gd name="connsiteY1495" fmla="*/ 5283546 h 6858000"/>
              <a:gd name="connsiteX1496" fmla="*/ 3284679 w 6530564"/>
              <a:gd name="connsiteY1496" fmla="*/ 5286183 h 6858000"/>
              <a:gd name="connsiteX1497" fmla="*/ 3288837 w 6530564"/>
              <a:gd name="connsiteY1497" fmla="*/ 5283781 h 6858000"/>
              <a:gd name="connsiteX1498" fmla="*/ 3380685 w 6530564"/>
              <a:gd name="connsiteY1498" fmla="*/ 5308392 h 6858000"/>
              <a:gd name="connsiteX1499" fmla="*/ 3599176 w 6530564"/>
              <a:gd name="connsiteY1499" fmla="*/ 5345842 h 6858000"/>
              <a:gd name="connsiteX1500" fmla="*/ 4305801 w 6530564"/>
              <a:gd name="connsiteY1500" fmla="*/ 5306654 h 6858000"/>
              <a:gd name="connsiteX1501" fmla="*/ 4682641 w 6530564"/>
              <a:gd name="connsiteY1501" fmla="*/ 5186132 h 6858000"/>
              <a:gd name="connsiteX1502" fmla="*/ 4677601 w 6530564"/>
              <a:gd name="connsiteY1502" fmla="*/ 5191813 h 6858000"/>
              <a:gd name="connsiteX1503" fmla="*/ 4733195 w 6530564"/>
              <a:gd name="connsiteY1503" fmla="*/ 5168036 h 6858000"/>
              <a:gd name="connsiteX1504" fmla="*/ 4762309 w 6530564"/>
              <a:gd name="connsiteY1504" fmla="*/ 5151226 h 6858000"/>
              <a:gd name="connsiteX1505" fmla="*/ 4852933 w 6530564"/>
              <a:gd name="connsiteY1505" fmla="*/ 5101678 h 6858000"/>
              <a:gd name="connsiteX1506" fmla="*/ 4886205 w 6530564"/>
              <a:gd name="connsiteY1506" fmla="*/ 5082466 h 6858000"/>
              <a:gd name="connsiteX1507" fmla="*/ 5167103 w 6530564"/>
              <a:gd name="connsiteY1507" fmla="*/ 4887015 h 6858000"/>
              <a:gd name="connsiteX1508" fmla="*/ 5099205 w 6530564"/>
              <a:gd name="connsiteY1508" fmla="*/ 4956718 h 6858000"/>
              <a:gd name="connsiteX1509" fmla="*/ 5079289 w 6530564"/>
              <a:gd name="connsiteY1509" fmla="*/ 4965443 h 6858000"/>
              <a:gd name="connsiteX1510" fmla="*/ 5004830 w 6530564"/>
              <a:gd name="connsiteY1510" fmla="*/ 5033389 h 6858000"/>
              <a:gd name="connsiteX1511" fmla="*/ 5039627 w 6530564"/>
              <a:gd name="connsiteY1511" fmla="*/ 5021617 h 6858000"/>
              <a:gd name="connsiteX1512" fmla="*/ 5104007 w 6530564"/>
              <a:gd name="connsiteY1512" fmla="*/ 4965035 h 6858000"/>
              <a:gd name="connsiteX1513" fmla="*/ 5123925 w 6530564"/>
              <a:gd name="connsiteY1513" fmla="*/ 4956309 h 6858000"/>
              <a:gd name="connsiteX1514" fmla="*/ 5168389 w 6530564"/>
              <a:gd name="connsiteY1514" fmla="*/ 4908456 h 6858000"/>
              <a:gd name="connsiteX1515" fmla="*/ 5221817 w 6530564"/>
              <a:gd name="connsiteY1515" fmla="*/ 4866518 h 6858000"/>
              <a:gd name="connsiteX1516" fmla="*/ 5229491 w 6530564"/>
              <a:gd name="connsiteY1516" fmla="*/ 4850995 h 6858000"/>
              <a:gd name="connsiteX1517" fmla="*/ 5255325 w 6530564"/>
              <a:gd name="connsiteY1517" fmla="*/ 4833307 h 6858000"/>
              <a:gd name="connsiteX1518" fmla="*/ 5282919 w 6530564"/>
              <a:gd name="connsiteY1518" fmla="*/ 4809059 h 6858000"/>
              <a:gd name="connsiteX1519" fmla="*/ 5300025 w 6530564"/>
              <a:gd name="connsiteY1519" fmla="*/ 4771452 h 6858000"/>
              <a:gd name="connsiteX1520" fmla="*/ 5287549 w 6530564"/>
              <a:gd name="connsiteY1520" fmla="*/ 4778657 h 6858000"/>
              <a:gd name="connsiteX1521" fmla="*/ 5820215 w 6530564"/>
              <a:gd name="connsiteY1521" fmla="*/ 3866642 h 6858000"/>
              <a:gd name="connsiteX1522" fmla="*/ 5820377 w 6530564"/>
              <a:gd name="connsiteY1522" fmla="*/ 3865901 h 6858000"/>
              <a:gd name="connsiteX1523" fmla="*/ 5786815 w 6530564"/>
              <a:gd name="connsiteY1523" fmla="*/ 3962149 h 6858000"/>
              <a:gd name="connsiteX1524" fmla="*/ 5689529 w 6530564"/>
              <a:gd name="connsiteY1524" fmla="*/ 4151358 h 6858000"/>
              <a:gd name="connsiteX1525" fmla="*/ 5652275 w 6530564"/>
              <a:gd name="connsiteY1525" fmla="*/ 4213857 h 6858000"/>
              <a:gd name="connsiteX1526" fmla="*/ 5648119 w 6530564"/>
              <a:gd name="connsiteY1526" fmla="*/ 4223529 h 6858000"/>
              <a:gd name="connsiteX1527" fmla="*/ 5290656 w 6530564"/>
              <a:gd name="connsiteY1527" fmla="*/ 4740814 h 6858000"/>
              <a:gd name="connsiteX1528" fmla="*/ 5293293 w 6530564"/>
              <a:gd name="connsiteY1528" fmla="*/ 4730974 h 6858000"/>
              <a:gd name="connsiteX1529" fmla="*/ 5252987 w 6530564"/>
              <a:gd name="connsiteY1529" fmla="*/ 4776428 h 6858000"/>
              <a:gd name="connsiteX1530" fmla="*/ 5200205 w 6530564"/>
              <a:gd name="connsiteY1530" fmla="*/ 4829085 h 6858000"/>
              <a:gd name="connsiteX1531" fmla="*/ 5167573 w 6530564"/>
              <a:gd name="connsiteY1531" fmla="*/ 4859015 h 6858000"/>
              <a:gd name="connsiteX1532" fmla="*/ 5164293 w 6530564"/>
              <a:gd name="connsiteY1532" fmla="*/ 4858136 h 6858000"/>
              <a:gd name="connsiteX1533" fmla="*/ 5163415 w 6530564"/>
              <a:gd name="connsiteY1533" fmla="*/ 4861416 h 6858000"/>
              <a:gd name="connsiteX1534" fmla="*/ 5159255 w 6530564"/>
              <a:gd name="connsiteY1534" fmla="*/ 4863817 h 6858000"/>
              <a:gd name="connsiteX1535" fmla="*/ 5154217 w 6530564"/>
              <a:gd name="connsiteY1535" fmla="*/ 4869499 h 6858000"/>
              <a:gd name="connsiteX1536" fmla="*/ 5139981 w 6530564"/>
              <a:gd name="connsiteY1536" fmla="*/ 4883264 h 6858000"/>
              <a:gd name="connsiteX1537" fmla="*/ 5089836 w 6530564"/>
              <a:gd name="connsiteY1537" fmla="*/ 4926080 h 6858000"/>
              <a:gd name="connsiteX1538" fmla="*/ 5068160 w 6530564"/>
              <a:gd name="connsiteY1538" fmla="*/ 4941369 h 6858000"/>
              <a:gd name="connsiteX1539" fmla="*/ 5019772 w 6530564"/>
              <a:gd name="connsiteY1539" fmla="*/ 4977623 h 6858000"/>
              <a:gd name="connsiteX1540" fmla="*/ 5020651 w 6530564"/>
              <a:gd name="connsiteY1540" fmla="*/ 4974342 h 6858000"/>
              <a:gd name="connsiteX1541" fmla="*/ 5011455 w 6530564"/>
              <a:gd name="connsiteY1541" fmla="*/ 4982425 h 6858000"/>
              <a:gd name="connsiteX1542" fmla="*/ 4305801 w 6530564"/>
              <a:gd name="connsiteY1542" fmla="*/ 5306654 h 6858000"/>
              <a:gd name="connsiteX1543" fmla="*/ 3402360 w 6530564"/>
              <a:gd name="connsiteY1543" fmla="*/ 5293105 h 6858000"/>
              <a:gd name="connsiteX1544" fmla="*/ 3404117 w 6530564"/>
              <a:gd name="connsiteY1544" fmla="*/ 5286544 h 6858000"/>
              <a:gd name="connsiteX1545" fmla="*/ 3508914 w 6530564"/>
              <a:gd name="connsiteY1545" fmla="*/ 5275951 h 6858000"/>
              <a:gd name="connsiteX1546" fmla="*/ 3496671 w 6530564"/>
              <a:gd name="connsiteY1546" fmla="*/ 5269154 h 6858000"/>
              <a:gd name="connsiteX1547" fmla="*/ 3557475 w 6530564"/>
              <a:gd name="connsiteY1547" fmla="*/ 5278414 h 6858000"/>
              <a:gd name="connsiteX1548" fmla="*/ 3604513 w 6530564"/>
              <a:gd name="connsiteY1548" fmla="*/ 5273439 h 6858000"/>
              <a:gd name="connsiteX1549" fmla="*/ 3573468 w 6530564"/>
              <a:gd name="connsiteY1549" fmla="*/ 5258088 h 6858000"/>
              <a:gd name="connsiteX1550" fmla="*/ 3577628 w 6530564"/>
              <a:gd name="connsiteY1550" fmla="*/ 5255687 h 6858000"/>
              <a:gd name="connsiteX1551" fmla="*/ 3580907 w 6530564"/>
              <a:gd name="connsiteY1551" fmla="*/ 5256567 h 6858000"/>
              <a:gd name="connsiteX1552" fmla="*/ 3584189 w 6530564"/>
              <a:gd name="connsiteY1552" fmla="*/ 5257445 h 6858000"/>
              <a:gd name="connsiteX1553" fmla="*/ 3590749 w 6530564"/>
              <a:gd name="connsiteY1553" fmla="*/ 5259203 h 6858000"/>
              <a:gd name="connsiteX1554" fmla="*/ 3588347 w 6530564"/>
              <a:gd name="connsiteY1554" fmla="*/ 5255045 h 6858000"/>
              <a:gd name="connsiteX1555" fmla="*/ 3585065 w 6530564"/>
              <a:gd name="connsiteY1555" fmla="*/ 5254166 h 6858000"/>
              <a:gd name="connsiteX1556" fmla="*/ 3581787 w 6530564"/>
              <a:gd name="connsiteY1556" fmla="*/ 5253286 h 6858000"/>
              <a:gd name="connsiteX1557" fmla="*/ 3572825 w 6530564"/>
              <a:gd name="connsiteY1557" fmla="*/ 5247369 h 6858000"/>
              <a:gd name="connsiteX1558" fmla="*/ 3568666 w 6530564"/>
              <a:gd name="connsiteY1558" fmla="*/ 5249771 h 6858000"/>
              <a:gd name="connsiteX1559" fmla="*/ 3571945 w 6530564"/>
              <a:gd name="connsiteY1559" fmla="*/ 5250649 h 6858000"/>
              <a:gd name="connsiteX1560" fmla="*/ 3574346 w 6530564"/>
              <a:gd name="connsiteY1560" fmla="*/ 5254808 h 6858000"/>
              <a:gd name="connsiteX1561" fmla="*/ 3564507 w 6530564"/>
              <a:gd name="connsiteY1561" fmla="*/ 5252171 h 6858000"/>
              <a:gd name="connsiteX1562" fmla="*/ 3561226 w 6530564"/>
              <a:gd name="connsiteY1562" fmla="*/ 5251293 h 6858000"/>
              <a:gd name="connsiteX1563" fmla="*/ 3539378 w 6530564"/>
              <a:gd name="connsiteY1563" fmla="*/ 5227860 h 6858000"/>
              <a:gd name="connsiteX1564" fmla="*/ 3579620 w 6530564"/>
              <a:gd name="connsiteY1564" fmla="*/ 5235127 h 6858000"/>
              <a:gd name="connsiteX1565" fmla="*/ 3570016 w 6530564"/>
              <a:gd name="connsiteY1565" fmla="*/ 5218490 h 6858000"/>
              <a:gd name="connsiteX1566" fmla="*/ 3657531 w 6530564"/>
              <a:gd name="connsiteY1566" fmla="*/ 5206782 h 6858000"/>
              <a:gd name="connsiteX1567" fmla="*/ 3660813 w 6530564"/>
              <a:gd name="connsiteY1567" fmla="*/ 5207661 h 6858000"/>
              <a:gd name="connsiteX1568" fmla="*/ 3667372 w 6530564"/>
              <a:gd name="connsiteY1568" fmla="*/ 5209419 h 6858000"/>
              <a:gd name="connsiteX1569" fmla="*/ 3671532 w 6530564"/>
              <a:gd name="connsiteY1569" fmla="*/ 5207018 h 6858000"/>
              <a:gd name="connsiteX1570" fmla="*/ 3710251 w 6530564"/>
              <a:gd name="connsiteY1570" fmla="*/ 5206844 h 6858000"/>
              <a:gd name="connsiteX1571" fmla="*/ 3724251 w 6530564"/>
              <a:gd name="connsiteY1571" fmla="*/ 5207082 h 6858000"/>
              <a:gd name="connsiteX1572" fmla="*/ 3728411 w 6530564"/>
              <a:gd name="connsiteY1572" fmla="*/ 5204679 h 6858000"/>
              <a:gd name="connsiteX1573" fmla="*/ 3731689 w 6530564"/>
              <a:gd name="connsiteY1573" fmla="*/ 5205559 h 6858000"/>
              <a:gd name="connsiteX1574" fmla="*/ 3732569 w 6530564"/>
              <a:gd name="connsiteY1574" fmla="*/ 5202278 h 6858000"/>
              <a:gd name="connsiteX1575" fmla="*/ 3735849 w 6530564"/>
              <a:gd name="connsiteY1575" fmla="*/ 5203156 h 6858000"/>
              <a:gd name="connsiteX1576" fmla="*/ 3750729 w 6530564"/>
              <a:gd name="connsiteY1576" fmla="*/ 5200112 h 6858000"/>
              <a:gd name="connsiteX1577" fmla="*/ 3741767 w 6530564"/>
              <a:gd name="connsiteY1577" fmla="*/ 5194194 h 6858000"/>
              <a:gd name="connsiteX1578" fmla="*/ 3750085 w 6530564"/>
              <a:gd name="connsiteY1578" fmla="*/ 5189392 h 6858000"/>
              <a:gd name="connsiteX1579" fmla="*/ 3780485 w 6530564"/>
              <a:gd name="connsiteY1579" fmla="*/ 5194022 h 6858000"/>
              <a:gd name="connsiteX1580" fmla="*/ 3866245 w 6530564"/>
              <a:gd name="connsiteY1580" fmla="*/ 5188875 h 6858000"/>
              <a:gd name="connsiteX1581" fmla="*/ 3887685 w 6530564"/>
              <a:gd name="connsiteY1581" fmla="*/ 5187588 h 6858000"/>
              <a:gd name="connsiteX1582" fmla="*/ 3959442 w 6530564"/>
              <a:gd name="connsiteY1582" fmla="*/ 5182205 h 6858000"/>
              <a:gd name="connsiteX1583" fmla="*/ 3969282 w 6530564"/>
              <a:gd name="connsiteY1583" fmla="*/ 5184842 h 6858000"/>
              <a:gd name="connsiteX1584" fmla="*/ 3977601 w 6530564"/>
              <a:gd name="connsiteY1584" fmla="*/ 5180038 h 6858000"/>
              <a:gd name="connsiteX1585" fmla="*/ 3980003 w 6530564"/>
              <a:gd name="connsiteY1585" fmla="*/ 5184199 h 6858000"/>
              <a:gd name="connsiteX1586" fmla="*/ 4031200 w 6530564"/>
              <a:gd name="connsiteY1586" fmla="*/ 5176823 h 6858000"/>
              <a:gd name="connsiteX1587" fmla="*/ 4029443 w 6530564"/>
              <a:gd name="connsiteY1587" fmla="*/ 5183383 h 6858000"/>
              <a:gd name="connsiteX1588" fmla="*/ 4041919 w 6530564"/>
              <a:gd name="connsiteY1588" fmla="*/ 5176178 h 6858000"/>
              <a:gd name="connsiteX1589" fmla="*/ 4067519 w 6530564"/>
              <a:gd name="connsiteY1589" fmla="*/ 5172490 h 6858000"/>
              <a:gd name="connsiteX1590" fmla="*/ 4070798 w 6530564"/>
              <a:gd name="connsiteY1590" fmla="*/ 5173369 h 6858000"/>
              <a:gd name="connsiteX1591" fmla="*/ 4069920 w 6530564"/>
              <a:gd name="connsiteY1591" fmla="*/ 5176648 h 6858000"/>
              <a:gd name="connsiteX1592" fmla="*/ 4069041 w 6530564"/>
              <a:gd name="connsiteY1592" fmla="*/ 5179929 h 6858000"/>
              <a:gd name="connsiteX1593" fmla="*/ 4072321 w 6530564"/>
              <a:gd name="connsiteY1593" fmla="*/ 5180808 h 6858000"/>
              <a:gd name="connsiteX1594" fmla="*/ 4089601 w 6530564"/>
              <a:gd name="connsiteY1594" fmla="*/ 5181922 h 6858000"/>
              <a:gd name="connsiteX1595" fmla="*/ 4088723 w 6530564"/>
              <a:gd name="connsiteY1595" fmla="*/ 5185204 h 6858000"/>
              <a:gd name="connsiteX1596" fmla="*/ 4092003 w 6530564"/>
              <a:gd name="connsiteY1596" fmla="*/ 5186082 h 6858000"/>
              <a:gd name="connsiteX1597" fmla="*/ 4096162 w 6530564"/>
              <a:gd name="connsiteY1597" fmla="*/ 5183681 h 6858000"/>
              <a:gd name="connsiteX1598" fmla="*/ 4165519 w 6530564"/>
              <a:gd name="connsiteY1598" fmla="*/ 5174139 h 6858000"/>
              <a:gd name="connsiteX1599" fmla="*/ 4237513 w 6530564"/>
              <a:gd name="connsiteY1599" fmla="*/ 5154755 h 6858000"/>
              <a:gd name="connsiteX1600" fmla="*/ 4264671 w 6530564"/>
              <a:gd name="connsiteY1600" fmla="*/ 5150166 h 6858000"/>
              <a:gd name="connsiteX1601" fmla="*/ 4275426 w 6530564"/>
              <a:gd name="connsiteY1601" fmla="*/ 5147224 h 6858000"/>
              <a:gd name="connsiteX1602" fmla="*/ 4225547 w 6530564"/>
              <a:gd name="connsiteY1602" fmla="*/ 5155482 h 6858000"/>
              <a:gd name="connsiteX1603" fmla="*/ 3777147 w 6530564"/>
              <a:gd name="connsiteY1603" fmla="*/ 5162641 h 6858000"/>
              <a:gd name="connsiteX1604" fmla="*/ 3607202 w 6530564"/>
              <a:gd name="connsiteY1604" fmla="*/ 5141859 h 6858000"/>
              <a:gd name="connsiteX1605" fmla="*/ 3593293 w 6530564"/>
              <a:gd name="connsiteY1605" fmla="*/ 5134094 h 6858000"/>
              <a:gd name="connsiteX1606" fmla="*/ 3601266 w 6530564"/>
              <a:gd name="connsiteY1606" fmla="*/ 5128978 h 6858000"/>
              <a:gd name="connsiteX1607" fmla="*/ 4150133 w 6530564"/>
              <a:gd name="connsiteY1607" fmla="*/ 5138134 h 6858000"/>
              <a:gd name="connsiteX1608" fmla="*/ 4432718 w 6530564"/>
              <a:gd name="connsiteY1608" fmla="*/ 5085854 h 6858000"/>
              <a:gd name="connsiteX1609" fmla="*/ 4466865 w 6530564"/>
              <a:gd name="connsiteY1609" fmla="*/ 5078886 h 6858000"/>
              <a:gd name="connsiteX1610" fmla="*/ 4480356 w 6530564"/>
              <a:gd name="connsiteY1610" fmla="*/ 5069063 h 6858000"/>
              <a:gd name="connsiteX1611" fmla="*/ 4462767 w 6530564"/>
              <a:gd name="connsiteY1611" fmla="*/ 5061914 h 6858000"/>
              <a:gd name="connsiteX1612" fmla="*/ 4330679 w 6530564"/>
              <a:gd name="connsiteY1612" fmla="*/ 5094082 h 6858000"/>
              <a:gd name="connsiteX1613" fmla="*/ 4193125 w 6530564"/>
              <a:gd name="connsiteY1613" fmla="*/ 5115579 h 6858000"/>
              <a:gd name="connsiteX1614" fmla="*/ 4089964 w 6530564"/>
              <a:gd name="connsiteY1614" fmla="*/ 5124917 h 6858000"/>
              <a:gd name="connsiteX1615" fmla="*/ 4090545 w 6530564"/>
              <a:gd name="connsiteY1615" fmla="*/ 5125923 h 6858000"/>
              <a:gd name="connsiteX1616" fmla="*/ 4046787 w 6530564"/>
              <a:gd name="connsiteY1616" fmla="*/ 5131776 h 6858000"/>
              <a:gd name="connsiteX1617" fmla="*/ 4047666 w 6530564"/>
              <a:gd name="connsiteY1617" fmla="*/ 5128497 h 6858000"/>
              <a:gd name="connsiteX1618" fmla="*/ 4061664 w 6530564"/>
              <a:gd name="connsiteY1618" fmla="*/ 5128732 h 6858000"/>
              <a:gd name="connsiteX1619" fmla="*/ 4072652 w 6530564"/>
              <a:gd name="connsiteY1619" fmla="*/ 5126484 h 6858000"/>
              <a:gd name="connsiteX1620" fmla="*/ 4056543 w 6530564"/>
              <a:gd name="connsiteY1620" fmla="*/ 5127942 h 6858000"/>
              <a:gd name="connsiteX1621" fmla="*/ 4025363 w 6530564"/>
              <a:gd name="connsiteY1621" fmla="*/ 5128577 h 6858000"/>
              <a:gd name="connsiteX1622" fmla="*/ 4022586 w 6530564"/>
              <a:gd name="connsiteY1622" fmla="*/ 5131884 h 6858000"/>
              <a:gd name="connsiteX1623" fmla="*/ 4021187 w 6530564"/>
              <a:gd name="connsiteY1623" fmla="*/ 5135465 h 6858000"/>
              <a:gd name="connsiteX1624" fmla="*/ 4014626 w 6530564"/>
              <a:gd name="connsiteY1624" fmla="*/ 5133707 h 6858000"/>
              <a:gd name="connsiteX1625" fmla="*/ 4015505 w 6530564"/>
              <a:gd name="connsiteY1625" fmla="*/ 5130427 h 6858000"/>
              <a:gd name="connsiteX1626" fmla="*/ 4012226 w 6530564"/>
              <a:gd name="connsiteY1626" fmla="*/ 5129549 h 6858000"/>
              <a:gd name="connsiteX1627" fmla="*/ 4009785 w 6530564"/>
              <a:gd name="connsiteY1627" fmla="*/ 5128894 h 6858000"/>
              <a:gd name="connsiteX1628" fmla="*/ 3920985 w 6530564"/>
              <a:gd name="connsiteY1628" fmla="*/ 5130704 h 6858000"/>
              <a:gd name="connsiteX1629" fmla="*/ 3897176 w 6530564"/>
              <a:gd name="connsiteY1629" fmla="*/ 5129411 h 6858000"/>
              <a:gd name="connsiteX1630" fmla="*/ 3884467 w 6530564"/>
              <a:gd name="connsiteY1630" fmla="*/ 5133988 h 6858000"/>
              <a:gd name="connsiteX1631" fmla="*/ 3866308 w 6530564"/>
              <a:gd name="connsiteY1631" fmla="*/ 5136155 h 6858000"/>
              <a:gd name="connsiteX1632" fmla="*/ 3845748 w 6530564"/>
              <a:gd name="connsiteY1632" fmla="*/ 5134162 h 6858000"/>
              <a:gd name="connsiteX1633" fmla="*/ 3821029 w 6530564"/>
              <a:gd name="connsiteY1633" fmla="*/ 5134569 h 6858000"/>
              <a:gd name="connsiteX1634" fmla="*/ 3786467 w 6530564"/>
              <a:gd name="connsiteY1634" fmla="*/ 5132340 h 6858000"/>
              <a:gd name="connsiteX1635" fmla="*/ 3765027 w 6530564"/>
              <a:gd name="connsiteY1635" fmla="*/ 5133628 h 6858000"/>
              <a:gd name="connsiteX1636" fmla="*/ 3761746 w 6530564"/>
              <a:gd name="connsiteY1636" fmla="*/ 5132748 h 6858000"/>
              <a:gd name="connsiteX1637" fmla="*/ 3733748 w 6530564"/>
              <a:gd name="connsiteY1637" fmla="*/ 5132278 h 6858000"/>
              <a:gd name="connsiteX1638" fmla="*/ 3709028 w 6530564"/>
              <a:gd name="connsiteY1638" fmla="*/ 5132686 h 6858000"/>
              <a:gd name="connsiteX1639" fmla="*/ 3698308 w 6530564"/>
              <a:gd name="connsiteY1639" fmla="*/ 5133328 h 6858000"/>
              <a:gd name="connsiteX1640" fmla="*/ 3695027 w 6530564"/>
              <a:gd name="connsiteY1640" fmla="*/ 5132450 h 6858000"/>
              <a:gd name="connsiteX1641" fmla="*/ 3686065 w 6530564"/>
              <a:gd name="connsiteY1641" fmla="*/ 5126532 h 6858000"/>
              <a:gd name="connsiteX1642" fmla="*/ 3682787 w 6530564"/>
              <a:gd name="connsiteY1642" fmla="*/ 5125654 h 6858000"/>
              <a:gd name="connsiteX1643" fmla="*/ 3675347 w 6530564"/>
              <a:gd name="connsiteY1643" fmla="*/ 5127176 h 6858000"/>
              <a:gd name="connsiteX1644" fmla="*/ 3674467 w 6530564"/>
              <a:gd name="connsiteY1644" fmla="*/ 5130457 h 6858000"/>
              <a:gd name="connsiteX1645" fmla="*/ 3658065 w 6530564"/>
              <a:gd name="connsiteY1645" fmla="*/ 5126062 h 6858000"/>
              <a:gd name="connsiteX1646" fmla="*/ 3653907 w 6530564"/>
              <a:gd name="connsiteY1646" fmla="*/ 5128463 h 6858000"/>
              <a:gd name="connsiteX1647" fmla="*/ 3657187 w 6530564"/>
              <a:gd name="connsiteY1647" fmla="*/ 5129341 h 6858000"/>
              <a:gd name="connsiteX1648" fmla="*/ 3674467 w 6530564"/>
              <a:gd name="connsiteY1648" fmla="*/ 5130457 h 6858000"/>
              <a:gd name="connsiteX1649" fmla="*/ 3673588 w 6530564"/>
              <a:gd name="connsiteY1649" fmla="*/ 5133737 h 6858000"/>
              <a:gd name="connsiteX1650" fmla="*/ 3667027 w 6530564"/>
              <a:gd name="connsiteY1650" fmla="*/ 5131978 h 6858000"/>
              <a:gd name="connsiteX1651" fmla="*/ 3663747 w 6530564"/>
              <a:gd name="connsiteY1651" fmla="*/ 5131100 h 6858000"/>
              <a:gd name="connsiteX1652" fmla="*/ 3653027 w 6530564"/>
              <a:gd name="connsiteY1652" fmla="*/ 5131744 h 6858000"/>
              <a:gd name="connsiteX1653" fmla="*/ 3639907 w 6530564"/>
              <a:gd name="connsiteY1653" fmla="*/ 5128227 h 6858000"/>
              <a:gd name="connsiteX1654" fmla="*/ 3644067 w 6530564"/>
              <a:gd name="connsiteY1654" fmla="*/ 5125825 h 6858000"/>
              <a:gd name="connsiteX1655" fmla="*/ 3637506 w 6530564"/>
              <a:gd name="connsiteY1655" fmla="*/ 5124069 h 6858000"/>
              <a:gd name="connsiteX1656" fmla="*/ 3630945 w 6530564"/>
              <a:gd name="connsiteY1656" fmla="*/ 5122310 h 6858000"/>
              <a:gd name="connsiteX1657" fmla="*/ 3620224 w 6530564"/>
              <a:gd name="connsiteY1657" fmla="*/ 5122954 h 6858000"/>
              <a:gd name="connsiteX1658" fmla="*/ 3613665 w 6530564"/>
              <a:gd name="connsiteY1658" fmla="*/ 5121196 h 6858000"/>
              <a:gd name="connsiteX1659" fmla="*/ 3609505 w 6530564"/>
              <a:gd name="connsiteY1659" fmla="*/ 5123597 h 6858000"/>
              <a:gd name="connsiteX1660" fmla="*/ 3598785 w 6530564"/>
              <a:gd name="connsiteY1660" fmla="*/ 5124241 h 6858000"/>
              <a:gd name="connsiteX1661" fmla="*/ 3592225 w 6530564"/>
              <a:gd name="connsiteY1661" fmla="*/ 5122483 h 6858000"/>
              <a:gd name="connsiteX1662" fmla="*/ 3589823 w 6530564"/>
              <a:gd name="connsiteY1662" fmla="*/ 5118324 h 6858000"/>
              <a:gd name="connsiteX1663" fmla="*/ 3585664 w 6530564"/>
              <a:gd name="connsiteY1663" fmla="*/ 5120726 h 6858000"/>
              <a:gd name="connsiteX1664" fmla="*/ 3579982 w 6530564"/>
              <a:gd name="connsiteY1664" fmla="*/ 5115687 h 6858000"/>
              <a:gd name="connsiteX1665" fmla="*/ 3572542 w 6530564"/>
              <a:gd name="connsiteY1665" fmla="*/ 5117210 h 6858000"/>
              <a:gd name="connsiteX1666" fmla="*/ 3574945 w 6530564"/>
              <a:gd name="connsiteY1666" fmla="*/ 5121368 h 6858000"/>
              <a:gd name="connsiteX1667" fmla="*/ 3565103 w 6530564"/>
              <a:gd name="connsiteY1667" fmla="*/ 5118731 h 6858000"/>
              <a:gd name="connsiteX1668" fmla="*/ 3561823 w 6530564"/>
              <a:gd name="connsiteY1668" fmla="*/ 5117852 h 6858000"/>
              <a:gd name="connsiteX1669" fmla="*/ 3547823 w 6530564"/>
              <a:gd name="connsiteY1669" fmla="*/ 5117617 h 6858000"/>
              <a:gd name="connsiteX1670" fmla="*/ 3534703 w 6530564"/>
              <a:gd name="connsiteY1670" fmla="*/ 5114101 h 6858000"/>
              <a:gd name="connsiteX1671" fmla="*/ 3524861 w 6530564"/>
              <a:gd name="connsiteY1671" fmla="*/ 5111464 h 6858000"/>
              <a:gd name="connsiteX1672" fmla="*/ 3505180 w 6530564"/>
              <a:gd name="connsiteY1672" fmla="*/ 5106191 h 6858000"/>
              <a:gd name="connsiteX1673" fmla="*/ 3496218 w 6530564"/>
              <a:gd name="connsiteY1673" fmla="*/ 5100273 h 6858000"/>
              <a:gd name="connsiteX1674" fmla="*/ 3500377 w 6530564"/>
              <a:gd name="connsiteY1674" fmla="*/ 5097872 h 6858000"/>
              <a:gd name="connsiteX1675" fmla="*/ 3504537 w 6530564"/>
              <a:gd name="connsiteY1675" fmla="*/ 5095471 h 6858000"/>
              <a:gd name="connsiteX1676" fmla="*/ 3501256 w 6530564"/>
              <a:gd name="connsiteY1676" fmla="*/ 5094592 h 6858000"/>
              <a:gd name="connsiteX1677" fmla="*/ 3497975 w 6530564"/>
              <a:gd name="connsiteY1677" fmla="*/ 5093714 h 6858000"/>
              <a:gd name="connsiteX1678" fmla="*/ 3493817 w 6530564"/>
              <a:gd name="connsiteY1678" fmla="*/ 5096115 h 6858000"/>
              <a:gd name="connsiteX1679" fmla="*/ 3489659 w 6530564"/>
              <a:gd name="connsiteY1679" fmla="*/ 5098516 h 6858000"/>
              <a:gd name="connsiteX1680" fmla="*/ 3488778 w 6530564"/>
              <a:gd name="connsiteY1680" fmla="*/ 5101796 h 6858000"/>
              <a:gd name="connsiteX1681" fmla="*/ 3504301 w 6530564"/>
              <a:gd name="connsiteY1681" fmla="*/ 5109471 h 6858000"/>
              <a:gd name="connsiteX1682" fmla="*/ 3507581 w 6530564"/>
              <a:gd name="connsiteY1682" fmla="*/ 5110349 h 6858000"/>
              <a:gd name="connsiteX1683" fmla="*/ 3520701 w 6530564"/>
              <a:gd name="connsiteY1683" fmla="*/ 5113865 h 6858000"/>
              <a:gd name="connsiteX1684" fmla="*/ 3527262 w 6530564"/>
              <a:gd name="connsiteY1684" fmla="*/ 5115624 h 6858000"/>
              <a:gd name="connsiteX1685" fmla="*/ 3509983 w 6530564"/>
              <a:gd name="connsiteY1685" fmla="*/ 5114509 h 6858000"/>
              <a:gd name="connsiteX1686" fmla="*/ 3489421 w 6530564"/>
              <a:gd name="connsiteY1686" fmla="*/ 5112516 h 6858000"/>
              <a:gd name="connsiteX1687" fmla="*/ 3483740 w 6530564"/>
              <a:gd name="connsiteY1687" fmla="*/ 5107478 h 6858000"/>
              <a:gd name="connsiteX1688" fmla="*/ 3477179 w 6530564"/>
              <a:gd name="connsiteY1688" fmla="*/ 5105719 h 6858000"/>
              <a:gd name="connsiteX1689" fmla="*/ 3460778 w 6530564"/>
              <a:gd name="connsiteY1689" fmla="*/ 5101325 h 6858000"/>
              <a:gd name="connsiteX1690" fmla="*/ 3464938 w 6530564"/>
              <a:gd name="connsiteY1690" fmla="*/ 5098924 h 6858000"/>
              <a:gd name="connsiteX1691" fmla="*/ 3465816 w 6530564"/>
              <a:gd name="connsiteY1691" fmla="*/ 5095643 h 6858000"/>
              <a:gd name="connsiteX1692" fmla="*/ 3462537 w 6530564"/>
              <a:gd name="connsiteY1692" fmla="*/ 5094765 h 6858000"/>
              <a:gd name="connsiteX1693" fmla="*/ 3459257 w 6530564"/>
              <a:gd name="connsiteY1693" fmla="*/ 5093886 h 6858000"/>
              <a:gd name="connsiteX1694" fmla="*/ 3455097 w 6530564"/>
              <a:gd name="connsiteY1694" fmla="*/ 5096287 h 6858000"/>
              <a:gd name="connsiteX1695" fmla="*/ 3451816 w 6530564"/>
              <a:gd name="connsiteY1695" fmla="*/ 5095409 h 6858000"/>
              <a:gd name="connsiteX1696" fmla="*/ 3448536 w 6530564"/>
              <a:gd name="connsiteY1696" fmla="*/ 5094529 h 6858000"/>
              <a:gd name="connsiteX1697" fmla="*/ 3434537 w 6530564"/>
              <a:gd name="connsiteY1697" fmla="*/ 5094294 h 6858000"/>
              <a:gd name="connsiteX1698" fmla="*/ 3418134 w 6530564"/>
              <a:gd name="connsiteY1698" fmla="*/ 5089898 h 6858000"/>
              <a:gd name="connsiteX1699" fmla="*/ 3415734 w 6530564"/>
              <a:gd name="connsiteY1699" fmla="*/ 5085739 h 6858000"/>
              <a:gd name="connsiteX1700" fmla="*/ 3419893 w 6530564"/>
              <a:gd name="connsiteY1700" fmla="*/ 5083337 h 6858000"/>
              <a:gd name="connsiteX1701" fmla="*/ 3460135 w 6530564"/>
              <a:gd name="connsiteY1701" fmla="*/ 5090605 h 6858000"/>
              <a:gd name="connsiteX1702" fmla="*/ 3463417 w 6530564"/>
              <a:gd name="connsiteY1702" fmla="*/ 5091485 h 6858000"/>
              <a:gd name="connsiteX1703" fmla="*/ 3461014 w 6530564"/>
              <a:gd name="connsiteY1703" fmla="*/ 5087326 h 6858000"/>
              <a:gd name="connsiteX1704" fmla="*/ 3420771 w 6530564"/>
              <a:gd name="connsiteY1704" fmla="*/ 5080058 h 6858000"/>
              <a:gd name="connsiteX1705" fmla="*/ 3416848 w 6530564"/>
              <a:gd name="connsiteY1705" fmla="*/ 5068459 h 6858000"/>
              <a:gd name="connsiteX1706" fmla="*/ 3382522 w 6530564"/>
              <a:gd name="connsiteY1706" fmla="*/ 5052230 h 6858000"/>
              <a:gd name="connsiteX1707" fmla="*/ 3258344 w 6530564"/>
              <a:gd name="connsiteY1707" fmla="*/ 4990831 h 6858000"/>
              <a:gd name="connsiteX1708" fmla="*/ 3255064 w 6530564"/>
              <a:gd name="connsiteY1708" fmla="*/ 4989952 h 6858000"/>
              <a:gd name="connsiteX1709" fmla="*/ 3251783 w 6530564"/>
              <a:gd name="connsiteY1709" fmla="*/ 4989072 h 6858000"/>
              <a:gd name="connsiteX1710" fmla="*/ 3254186 w 6530564"/>
              <a:gd name="connsiteY1710" fmla="*/ 4993232 h 6858000"/>
              <a:gd name="connsiteX1711" fmla="*/ 3375085 w 6530564"/>
              <a:gd name="connsiteY1711" fmla="*/ 5053753 h 6858000"/>
              <a:gd name="connsiteX1712" fmla="*/ 3371803 w 6530564"/>
              <a:gd name="connsiteY1712" fmla="*/ 5052874 h 6858000"/>
              <a:gd name="connsiteX1713" fmla="*/ 3376606 w 6530564"/>
              <a:gd name="connsiteY1713" fmla="*/ 5061192 h 6858000"/>
              <a:gd name="connsiteX1714" fmla="*/ 3366767 w 6530564"/>
              <a:gd name="connsiteY1714" fmla="*/ 5058555 h 6858000"/>
              <a:gd name="connsiteX1715" fmla="*/ 3367645 w 6530564"/>
              <a:gd name="connsiteY1715" fmla="*/ 5055275 h 6858000"/>
              <a:gd name="connsiteX1716" fmla="*/ 3364364 w 6530564"/>
              <a:gd name="connsiteY1716" fmla="*/ 5054397 h 6858000"/>
              <a:gd name="connsiteX1717" fmla="*/ 3361083 w 6530564"/>
              <a:gd name="connsiteY1717" fmla="*/ 5053517 h 6858000"/>
              <a:gd name="connsiteX1718" fmla="*/ 3360205 w 6530564"/>
              <a:gd name="connsiteY1718" fmla="*/ 5056798 h 6858000"/>
              <a:gd name="connsiteX1719" fmla="*/ 3344683 w 6530564"/>
              <a:gd name="connsiteY1719" fmla="*/ 5049123 h 6858000"/>
              <a:gd name="connsiteX1720" fmla="*/ 3338122 w 6530564"/>
              <a:gd name="connsiteY1720" fmla="*/ 5047364 h 6858000"/>
              <a:gd name="connsiteX1721" fmla="*/ 3328281 w 6530564"/>
              <a:gd name="connsiteY1721" fmla="*/ 5044727 h 6858000"/>
              <a:gd name="connsiteX1722" fmla="*/ 3325001 w 6530564"/>
              <a:gd name="connsiteY1722" fmla="*/ 5043849 h 6858000"/>
              <a:gd name="connsiteX1723" fmla="*/ 3322599 w 6530564"/>
              <a:gd name="connsiteY1723" fmla="*/ 5039690 h 6858000"/>
              <a:gd name="connsiteX1724" fmla="*/ 3316040 w 6530564"/>
              <a:gd name="connsiteY1724" fmla="*/ 5037932 h 6858000"/>
              <a:gd name="connsiteX1725" fmla="*/ 3311880 w 6530564"/>
              <a:gd name="connsiteY1725" fmla="*/ 5040333 h 6858000"/>
              <a:gd name="connsiteX1726" fmla="*/ 3233153 w 6530564"/>
              <a:gd name="connsiteY1726" fmla="*/ 5019238 h 6858000"/>
              <a:gd name="connsiteX1727" fmla="*/ 3198829 w 6530564"/>
              <a:gd name="connsiteY1727" fmla="*/ 5003009 h 6858000"/>
              <a:gd name="connsiteX1728" fmla="*/ 3201230 w 6530564"/>
              <a:gd name="connsiteY1728" fmla="*/ 5007168 h 6858000"/>
              <a:gd name="connsiteX1729" fmla="*/ 3137383 w 6530564"/>
              <a:gd name="connsiteY1729" fmla="*/ 4983030 h 6858000"/>
              <a:gd name="connsiteX1730" fmla="*/ 3133223 w 6530564"/>
              <a:gd name="connsiteY1730" fmla="*/ 4985431 h 6858000"/>
              <a:gd name="connsiteX1731" fmla="*/ 3117700 w 6530564"/>
              <a:gd name="connsiteY1731" fmla="*/ 4977756 h 6858000"/>
              <a:gd name="connsiteX1732" fmla="*/ 3115299 w 6530564"/>
              <a:gd name="connsiteY1732" fmla="*/ 4973596 h 6858000"/>
              <a:gd name="connsiteX1733" fmla="*/ 3107860 w 6530564"/>
              <a:gd name="connsiteY1733" fmla="*/ 4975119 h 6858000"/>
              <a:gd name="connsiteX1734" fmla="*/ 3089059 w 6530564"/>
              <a:gd name="connsiteY1734" fmla="*/ 4966565 h 6858000"/>
              <a:gd name="connsiteX1735" fmla="*/ 3085777 w 6530564"/>
              <a:gd name="connsiteY1735" fmla="*/ 4965684 h 6858000"/>
              <a:gd name="connsiteX1736" fmla="*/ 3076815 w 6530564"/>
              <a:gd name="connsiteY1736" fmla="*/ 4959768 h 6858000"/>
              <a:gd name="connsiteX1737" fmla="*/ 3073536 w 6530564"/>
              <a:gd name="connsiteY1737" fmla="*/ 4958890 h 6858000"/>
              <a:gd name="connsiteX1738" fmla="*/ 3070254 w 6530564"/>
              <a:gd name="connsiteY1738" fmla="*/ 4958011 h 6858000"/>
              <a:gd name="connsiteX1739" fmla="*/ 3018005 w 6530564"/>
              <a:gd name="connsiteY1739" fmla="*/ 4929948 h 6858000"/>
              <a:gd name="connsiteX1740" fmla="*/ 3008164 w 6530564"/>
              <a:gd name="connsiteY1740" fmla="*/ 4927311 h 6858000"/>
              <a:gd name="connsiteX1741" fmla="*/ 3004884 w 6530564"/>
              <a:gd name="connsiteY1741" fmla="*/ 4926433 h 6858000"/>
              <a:gd name="connsiteX1742" fmla="*/ 2991763 w 6530564"/>
              <a:gd name="connsiteY1742" fmla="*/ 4922918 h 6858000"/>
              <a:gd name="connsiteX1743" fmla="*/ 2959196 w 6530564"/>
              <a:gd name="connsiteY1743" fmla="*/ 4900127 h 6858000"/>
              <a:gd name="connsiteX1744" fmla="*/ 2832851 w 6530564"/>
              <a:gd name="connsiteY1744" fmla="*/ 4820566 h 6858000"/>
              <a:gd name="connsiteX1745" fmla="*/ 2829571 w 6530564"/>
              <a:gd name="connsiteY1745" fmla="*/ 4819688 h 6858000"/>
              <a:gd name="connsiteX1746" fmla="*/ 2827170 w 6530564"/>
              <a:gd name="connsiteY1746" fmla="*/ 4815530 h 6858000"/>
              <a:gd name="connsiteX1747" fmla="*/ 2790300 w 6530564"/>
              <a:gd name="connsiteY1747" fmla="*/ 4779282 h 6858000"/>
              <a:gd name="connsiteX1748" fmla="*/ 2753001 w 6530564"/>
              <a:gd name="connsiteY1748" fmla="*/ 4745754 h 6858000"/>
              <a:gd name="connsiteX1749" fmla="*/ 2753847 w 6530564"/>
              <a:gd name="connsiteY1749" fmla="*/ 4746386 h 6858000"/>
              <a:gd name="connsiteX1750" fmla="*/ 2763151 w 6530564"/>
              <a:gd name="connsiteY1750" fmla="*/ 4752669 h 6858000"/>
              <a:gd name="connsiteX1751" fmla="*/ 2768833 w 6530564"/>
              <a:gd name="connsiteY1751" fmla="*/ 4757708 h 6858000"/>
              <a:gd name="connsiteX1752" fmla="*/ 2789157 w 6530564"/>
              <a:gd name="connsiteY1752" fmla="*/ 4773703 h 6858000"/>
              <a:gd name="connsiteX1753" fmla="*/ 2824125 w 6530564"/>
              <a:gd name="connsiteY1753" fmla="*/ 4800649 h 6858000"/>
              <a:gd name="connsiteX1754" fmla="*/ 2829807 w 6530564"/>
              <a:gd name="connsiteY1754" fmla="*/ 4805687 h 6858000"/>
              <a:gd name="connsiteX1755" fmla="*/ 2835489 w 6530564"/>
              <a:gd name="connsiteY1755" fmla="*/ 4810727 h 6858000"/>
              <a:gd name="connsiteX1756" fmla="*/ 2839648 w 6530564"/>
              <a:gd name="connsiteY1756" fmla="*/ 4808324 h 6858000"/>
              <a:gd name="connsiteX1757" fmla="*/ 2829163 w 6530564"/>
              <a:gd name="connsiteY1757" fmla="*/ 4794968 h 6858000"/>
              <a:gd name="connsiteX1758" fmla="*/ 2825883 w 6530564"/>
              <a:gd name="connsiteY1758" fmla="*/ 4794088 h 6858000"/>
              <a:gd name="connsiteX1759" fmla="*/ 2773871 w 6530564"/>
              <a:gd name="connsiteY1759" fmla="*/ 4752025 h 6858000"/>
              <a:gd name="connsiteX1760" fmla="*/ 2770590 w 6530564"/>
              <a:gd name="connsiteY1760" fmla="*/ 4751147 h 6858000"/>
              <a:gd name="connsiteX1761" fmla="*/ 2757705 w 6530564"/>
              <a:gd name="connsiteY1761" fmla="*/ 4733631 h 6858000"/>
              <a:gd name="connsiteX1762" fmla="*/ 2740660 w 6530564"/>
              <a:gd name="connsiteY1762" fmla="*/ 4718516 h 6858000"/>
              <a:gd name="connsiteX1763" fmla="*/ 2706021 w 6530564"/>
              <a:gd name="connsiteY1763" fmla="*/ 4690338 h 6858000"/>
              <a:gd name="connsiteX1764" fmla="*/ 2678648 w 6530564"/>
              <a:gd name="connsiteY1764" fmla="*/ 4660537 h 6858000"/>
              <a:gd name="connsiteX1765" fmla="*/ 2682322 w 6530564"/>
              <a:gd name="connsiteY1765" fmla="*/ 4660696 h 6858000"/>
              <a:gd name="connsiteX1766" fmla="*/ 2556040 w 6530564"/>
              <a:gd name="connsiteY1766" fmla="*/ 4528415 h 6858000"/>
              <a:gd name="connsiteX1767" fmla="*/ 2556918 w 6530564"/>
              <a:gd name="connsiteY1767" fmla="*/ 4525136 h 6858000"/>
              <a:gd name="connsiteX1768" fmla="*/ 2553638 w 6530564"/>
              <a:gd name="connsiteY1768" fmla="*/ 4524257 h 6858000"/>
              <a:gd name="connsiteX1769" fmla="*/ 2550359 w 6530564"/>
              <a:gd name="connsiteY1769" fmla="*/ 4523378 h 6858000"/>
              <a:gd name="connsiteX1770" fmla="*/ 2544034 w 6530564"/>
              <a:gd name="connsiteY1770" fmla="*/ 4507619 h 6858000"/>
              <a:gd name="connsiteX1771" fmla="*/ 2505142 w 6530564"/>
              <a:gd name="connsiteY1771" fmla="*/ 4469072 h 6858000"/>
              <a:gd name="connsiteX1772" fmla="*/ 2514981 w 6530564"/>
              <a:gd name="connsiteY1772" fmla="*/ 4471709 h 6858000"/>
              <a:gd name="connsiteX1773" fmla="*/ 2494657 w 6530564"/>
              <a:gd name="connsiteY1773" fmla="*/ 4455716 h 6858000"/>
              <a:gd name="connsiteX1774" fmla="*/ 2498817 w 6530564"/>
              <a:gd name="connsiteY1774" fmla="*/ 4453313 h 6858000"/>
              <a:gd name="connsiteX1775" fmla="*/ 2453599 w 6530564"/>
              <a:gd name="connsiteY1775" fmla="*/ 4399008 h 6858000"/>
              <a:gd name="connsiteX1776" fmla="*/ 2454477 w 6530564"/>
              <a:gd name="connsiteY1776" fmla="*/ 4395729 h 6858000"/>
              <a:gd name="connsiteX1777" fmla="*/ 2424784 w 6530564"/>
              <a:gd name="connsiteY1777" fmla="*/ 4349098 h 6858000"/>
              <a:gd name="connsiteX1778" fmla="*/ 2387006 w 6530564"/>
              <a:gd name="connsiteY1778" fmla="*/ 4293271 h 6858000"/>
              <a:gd name="connsiteX1779" fmla="*/ 2372796 w 6530564"/>
              <a:gd name="connsiteY1779" fmla="*/ 4262654 h 6858000"/>
              <a:gd name="connsiteX1780" fmla="*/ 2354365 w 6530564"/>
              <a:gd name="connsiteY1780" fmla="*/ 4231786 h 6858000"/>
              <a:gd name="connsiteX1781" fmla="*/ 2357546 w 6530564"/>
              <a:gd name="connsiteY1781" fmla="*/ 4232639 h 6858000"/>
              <a:gd name="connsiteX1782" fmla="*/ 2355145 w 6530564"/>
              <a:gd name="connsiteY1782" fmla="*/ 4228480 h 6858000"/>
              <a:gd name="connsiteX1783" fmla="*/ 2349463 w 6530564"/>
              <a:gd name="connsiteY1783" fmla="*/ 4223441 h 6858000"/>
              <a:gd name="connsiteX1784" fmla="*/ 2352745 w 6530564"/>
              <a:gd name="connsiteY1784" fmla="*/ 4224320 h 6858000"/>
              <a:gd name="connsiteX1785" fmla="*/ 2338336 w 6530564"/>
              <a:gd name="connsiteY1785" fmla="*/ 4199366 h 6858000"/>
              <a:gd name="connsiteX1786" fmla="*/ 2335056 w 6530564"/>
              <a:gd name="connsiteY1786" fmla="*/ 4198486 h 6858000"/>
              <a:gd name="connsiteX1787" fmla="*/ 2329374 w 6530564"/>
              <a:gd name="connsiteY1787" fmla="*/ 4193448 h 6858000"/>
              <a:gd name="connsiteX1788" fmla="*/ 2335934 w 6530564"/>
              <a:gd name="connsiteY1788" fmla="*/ 4195206 h 6858000"/>
              <a:gd name="connsiteX1789" fmla="*/ 2328731 w 6530564"/>
              <a:gd name="connsiteY1789" fmla="*/ 4182729 h 6858000"/>
              <a:gd name="connsiteX1790" fmla="*/ 2332011 w 6530564"/>
              <a:gd name="connsiteY1790" fmla="*/ 4183607 h 6858000"/>
              <a:gd name="connsiteX1791" fmla="*/ 2335292 w 6530564"/>
              <a:gd name="connsiteY1791" fmla="*/ 4184486 h 6858000"/>
              <a:gd name="connsiteX1792" fmla="*/ 2336170 w 6530564"/>
              <a:gd name="connsiteY1792" fmla="*/ 4181206 h 6858000"/>
              <a:gd name="connsiteX1793" fmla="*/ 2329610 w 6530564"/>
              <a:gd name="connsiteY1793" fmla="*/ 4179448 h 6858000"/>
              <a:gd name="connsiteX1794" fmla="*/ 2326328 w 6530564"/>
              <a:gd name="connsiteY1794" fmla="*/ 4178569 h 6858000"/>
              <a:gd name="connsiteX1795" fmla="*/ 2323927 w 6530564"/>
              <a:gd name="connsiteY1795" fmla="*/ 4174411 h 6858000"/>
              <a:gd name="connsiteX1796" fmla="*/ 2324807 w 6530564"/>
              <a:gd name="connsiteY1796" fmla="*/ 4171130 h 6858000"/>
              <a:gd name="connsiteX1797" fmla="*/ 2325686 w 6530564"/>
              <a:gd name="connsiteY1797" fmla="*/ 4167850 h 6858000"/>
              <a:gd name="connsiteX1798" fmla="*/ 2322406 w 6530564"/>
              <a:gd name="connsiteY1798" fmla="*/ 4166970 h 6858000"/>
              <a:gd name="connsiteX1799" fmla="*/ 2319125 w 6530564"/>
              <a:gd name="connsiteY1799" fmla="*/ 4166091 h 6858000"/>
              <a:gd name="connsiteX1800" fmla="*/ 2315201 w 6530564"/>
              <a:gd name="connsiteY1800" fmla="*/ 4154494 h 6858000"/>
              <a:gd name="connsiteX1801" fmla="*/ 2318482 w 6530564"/>
              <a:gd name="connsiteY1801" fmla="*/ 4155373 h 6858000"/>
              <a:gd name="connsiteX1802" fmla="*/ 2316081 w 6530564"/>
              <a:gd name="connsiteY1802" fmla="*/ 4151212 h 6858000"/>
              <a:gd name="connsiteX1803" fmla="*/ 2313680 w 6530564"/>
              <a:gd name="connsiteY1803" fmla="*/ 4147053 h 6858000"/>
              <a:gd name="connsiteX1804" fmla="*/ 2307998 w 6530564"/>
              <a:gd name="connsiteY1804" fmla="*/ 4142015 h 6858000"/>
              <a:gd name="connsiteX1805" fmla="*/ 2311277 w 6530564"/>
              <a:gd name="connsiteY1805" fmla="*/ 4142893 h 6858000"/>
              <a:gd name="connsiteX1806" fmla="*/ 2308233 w 6530564"/>
              <a:gd name="connsiteY1806" fmla="*/ 4128016 h 6858000"/>
              <a:gd name="connsiteX1807" fmla="*/ 2314794 w 6530564"/>
              <a:gd name="connsiteY1807" fmla="*/ 4129773 h 6858000"/>
              <a:gd name="connsiteX1808" fmla="*/ 2308469 w 6530564"/>
              <a:gd name="connsiteY1808" fmla="*/ 4114014 h 6858000"/>
              <a:gd name="connsiteX1809" fmla="*/ 2311749 w 6530564"/>
              <a:gd name="connsiteY1809" fmla="*/ 4114894 h 6858000"/>
              <a:gd name="connsiteX1810" fmla="*/ 2314150 w 6530564"/>
              <a:gd name="connsiteY1810" fmla="*/ 4119054 h 6858000"/>
              <a:gd name="connsiteX1811" fmla="*/ 2317430 w 6530564"/>
              <a:gd name="connsiteY1811" fmla="*/ 4119932 h 6858000"/>
              <a:gd name="connsiteX1812" fmla="*/ 2315029 w 6530564"/>
              <a:gd name="connsiteY1812" fmla="*/ 4115773 h 6858000"/>
              <a:gd name="connsiteX1813" fmla="*/ 2312628 w 6530564"/>
              <a:gd name="connsiteY1813" fmla="*/ 4111613 h 6858000"/>
              <a:gd name="connsiteX1814" fmla="*/ 2306947 w 6530564"/>
              <a:gd name="connsiteY1814" fmla="*/ 4106575 h 6858000"/>
              <a:gd name="connsiteX1815" fmla="*/ 2305188 w 6530564"/>
              <a:gd name="connsiteY1815" fmla="*/ 4113136 h 6858000"/>
              <a:gd name="connsiteX1816" fmla="*/ 2302787 w 6530564"/>
              <a:gd name="connsiteY1816" fmla="*/ 4108977 h 6858000"/>
              <a:gd name="connsiteX1817" fmla="*/ 2287500 w 6530564"/>
              <a:gd name="connsiteY1817" fmla="*/ 4087301 h 6858000"/>
              <a:gd name="connsiteX1818" fmla="*/ 2287264 w 6530564"/>
              <a:gd name="connsiteY1818" fmla="*/ 4101302 h 6858000"/>
              <a:gd name="connsiteX1819" fmla="*/ 2280939 w 6530564"/>
              <a:gd name="connsiteY1819" fmla="*/ 4085543 h 6858000"/>
              <a:gd name="connsiteX1820" fmla="*/ 2273736 w 6530564"/>
              <a:gd name="connsiteY1820" fmla="*/ 4073065 h 6858000"/>
              <a:gd name="connsiteX1821" fmla="*/ 2272213 w 6530564"/>
              <a:gd name="connsiteY1821" fmla="*/ 4065626 h 6858000"/>
              <a:gd name="connsiteX1822" fmla="*/ 2278774 w 6530564"/>
              <a:gd name="connsiteY1822" fmla="*/ 4067385 h 6858000"/>
              <a:gd name="connsiteX1823" fmla="*/ 2269169 w 6530564"/>
              <a:gd name="connsiteY1823" fmla="*/ 4050747 h 6858000"/>
              <a:gd name="connsiteX1824" fmla="*/ 2273328 w 6530564"/>
              <a:gd name="connsiteY1824" fmla="*/ 4048346 h 6858000"/>
              <a:gd name="connsiteX1825" fmla="*/ 2275729 w 6530564"/>
              <a:gd name="connsiteY1825" fmla="*/ 4052506 h 6858000"/>
              <a:gd name="connsiteX1826" fmla="*/ 2279010 w 6530564"/>
              <a:gd name="connsiteY1826" fmla="*/ 4053384 h 6858000"/>
              <a:gd name="connsiteX1827" fmla="*/ 2279888 w 6530564"/>
              <a:gd name="connsiteY1827" fmla="*/ 4050103 h 6858000"/>
              <a:gd name="connsiteX1828" fmla="*/ 2277487 w 6530564"/>
              <a:gd name="connsiteY1828" fmla="*/ 4045945 h 6858000"/>
              <a:gd name="connsiteX1829" fmla="*/ 2274206 w 6530564"/>
              <a:gd name="connsiteY1829" fmla="*/ 4045065 h 6858000"/>
              <a:gd name="connsiteX1830" fmla="*/ 2271805 w 6530564"/>
              <a:gd name="connsiteY1830" fmla="*/ 4040907 h 6858000"/>
              <a:gd name="connsiteX1831" fmla="*/ 2269404 w 6530564"/>
              <a:gd name="connsiteY1831" fmla="*/ 4036747 h 6858000"/>
              <a:gd name="connsiteX1832" fmla="*/ 2270282 w 6530564"/>
              <a:gd name="connsiteY1832" fmla="*/ 4033467 h 6858000"/>
              <a:gd name="connsiteX1833" fmla="*/ 2267003 w 6530564"/>
              <a:gd name="connsiteY1833" fmla="*/ 4032587 h 6858000"/>
              <a:gd name="connsiteX1834" fmla="*/ 2267881 w 6530564"/>
              <a:gd name="connsiteY1834" fmla="*/ 4029308 h 6858000"/>
              <a:gd name="connsiteX1835" fmla="*/ 2271162 w 6530564"/>
              <a:gd name="connsiteY1835" fmla="*/ 4030186 h 6858000"/>
              <a:gd name="connsiteX1836" fmla="*/ 2276843 w 6530564"/>
              <a:gd name="connsiteY1836" fmla="*/ 4035224 h 6858000"/>
              <a:gd name="connsiteX1837" fmla="*/ 2281647 w 6530564"/>
              <a:gd name="connsiteY1837" fmla="*/ 4043544 h 6858000"/>
              <a:gd name="connsiteX1838" fmla="*/ 2282526 w 6530564"/>
              <a:gd name="connsiteY1838" fmla="*/ 4040263 h 6858000"/>
              <a:gd name="connsiteX1839" fmla="*/ 2280124 w 6530564"/>
              <a:gd name="connsiteY1839" fmla="*/ 4036104 h 6858000"/>
              <a:gd name="connsiteX1840" fmla="*/ 2272919 w 6530564"/>
              <a:gd name="connsiteY1840" fmla="*/ 4023625 h 6858000"/>
              <a:gd name="connsiteX1841" fmla="*/ 2269640 w 6530564"/>
              <a:gd name="connsiteY1841" fmla="*/ 4022747 h 6858000"/>
              <a:gd name="connsiteX1842" fmla="*/ 2261556 w 6530564"/>
              <a:gd name="connsiteY1842" fmla="*/ 4013550 h 6858000"/>
              <a:gd name="connsiteX1843" fmla="*/ 2240180 w 6530564"/>
              <a:gd name="connsiteY1843" fmla="*/ 3962117 h 6858000"/>
              <a:gd name="connsiteX1844" fmla="*/ 2241060 w 6530564"/>
              <a:gd name="connsiteY1844" fmla="*/ 3958836 h 6858000"/>
              <a:gd name="connsiteX1845" fmla="*/ 2238659 w 6530564"/>
              <a:gd name="connsiteY1845" fmla="*/ 3954676 h 6858000"/>
              <a:gd name="connsiteX1846" fmla="*/ 2234735 w 6530564"/>
              <a:gd name="connsiteY1846" fmla="*/ 3943079 h 6858000"/>
              <a:gd name="connsiteX1847" fmla="*/ 2232334 w 6530564"/>
              <a:gd name="connsiteY1847" fmla="*/ 3938919 h 6858000"/>
              <a:gd name="connsiteX1848" fmla="*/ 2228410 w 6530564"/>
              <a:gd name="connsiteY1848" fmla="*/ 3927321 h 6858000"/>
              <a:gd name="connsiteX1849" fmla="*/ 2224486 w 6530564"/>
              <a:gd name="connsiteY1849" fmla="*/ 3915722 h 6858000"/>
              <a:gd name="connsiteX1850" fmla="*/ 2215995 w 6530564"/>
              <a:gd name="connsiteY1850" fmla="*/ 3881804 h 6858000"/>
              <a:gd name="connsiteX1851" fmla="*/ 2195263 w 6530564"/>
              <a:gd name="connsiteY1851" fmla="*/ 3841091 h 6858000"/>
              <a:gd name="connsiteX1852" fmla="*/ 2191339 w 6530564"/>
              <a:gd name="connsiteY1852" fmla="*/ 3829493 h 6858000"/>
              <a:gd name="connsiteX1853" fmla="*/ 2188651 w 6530564"/>
              <a:gd name="connsiteY1853" fmla="*/ 3836242 h 6858000"/>
              <a:gd name="connsiteX1854" fmla="*/ 2188075 w 6530564"/>
              <a:gd name="connsiteY1854" fmla="*/ 3835811 h 6858000"/>
              <a:gd name="connsiteX1855" fmla="*/ 2194554 w 6530564"/>
              <a:gd name="connsiteY1855" fmla="*/ 3858195 h 6858000"/>
              <a:gd name="connsiteX1856" fmla="*/ 2198532 w 6530564"/>
              <a:gd name="connsiteY1856" fmla="*/ 3875169 h 6858000"/>
              <a:gd name="connsiteX1857" fmla="*/ 2200656 w 6530564"/>
              <a:gd name="connsiteY1857" fmla="*/ 3881649 h 6858000"/>
              <a:gd name="connsiteX1858" fmla="*/ 2210722 w 6530564"/>
              <a:gd name="connsiteY1858" fmla="*/ 3901486 h 6858000"/>
              <a:gd name="connsiteX1859" fmla="*/ 2217047 w 6530564"/>
              <a:gd name="connsiteY1859" fmla="*/ 3917243 h 6858000"/>
              <a:gd name="connsiteX1860" fmla="*/ 2213766 w 6530564"/>
              <a:gd name="connsiteY1860" fmla="*/ 3916364 h 6858000"/>
              <a:gd name="connsiteX1861" fmla="*/ 2214644 w 6530564"/>
              <a:gd name="connsiteY1861" fmla="*/ 3913085 h 6858000"/>
              <a:gd name="connsiteX1862" fmla="*/ 2211364 w 6530564"/>
              <a:gd name="connsiteY1862" fmla="*/ 3912205 h 6858000"/>
              <a:gd name="connsiteX1863" fmla="*/ 2210486 w 6530564"/>
              <a:gd name="connsiteY1863" fmla="*/ 3915486 h 6858000"/>
              <a:gd name="connsiteX1864" fmla="*/ 2212887 w 6530564"/>
              <a:gd name="connsiteY1864" fmla="*/ 3919646 h 6858000"/>
              <a:gd name="connsiteX1865" fmla="*/ 2222728 w 6530564"/>
              <a:gd name="connsiteY1865" fmla="*/ 3922281 h 6858000"/>
              <a:gd name="connsiteX1866" fmla="*/ 2226652 w 6530564"/>
              <a:gd name="connsiteY1866" fmla="*/ 3933880 h 6858000"/>
              <a:gd name="connsiteX1867" fmla="*/ 2224895 w 6530564"/>
              <a:gd name="connsiteY1867" fmla="*/ 3940442 h 6858000"/>
              <a:gd name="connsiteX1868" fmla="*/ 2221613 w 6530564"/>
              <a:gd name="connsiteY1868" fmla="*/ 3939563 h 6858000"/>
              <a:gd name="connsiteX1869" fmla="*/ 2224015 w 6530564"/>
              <a:gd name="connsiteY1869" fmla="*/ 3943721 h 6858000"/>
              <a:gd name="connsiteX1870" fmla="*/ 2227296 w 6530564"/>
              <a:gd name="connsiteY1870" fmla="*/ 3944601 h 6858000"/>
              <a:gd name="connsiteX1871" fmla="*/ 2232977 w 6530564"/>
              <a:gd name="connsiteY1871" fmla="*/ 3949639 h 6858000"/>
              <a:gd name="connsiteX1872" fmla="*/ 2234499 w 6530564"/>
              <a:gd name="connsiteY1872" fmla="*/ 3957077 h 6858000"/>
              <a:gd name="connsiteX1873" fmla="*/ 2233619 w 6530564"/>
              <a:gd name="connsiteY1873" fmla="*/ 3960358 h 6858000"/>
              <a:gd name="connsiteX1874" fmla="*/ 2236901 w 6530564"/>
              <a:gd name="connsiteY1874" fmla="*/ 3961237 h 6858000"/>
              <a:gd name="connsiteX1875" fmla="*/ 2239302 w 6530564"/>
              <a:gd name="connsiteY1875" fmla="*/ 3965397 h 6858000"/>
              <a:gd name="connsiteX1876" fmla="*/ 2257398 w 6530564"/>
              <a:gd name="connsiteY1876" fmla="*/ 4015951 h 6858000"/>
              <a:gd name="connsiteX1877" fmla="*/ 2259799 w 6530564"/>
              <a:gd name="connsiteY1877" fmla="*/ 4020111 h 6858000"/>
              <a:gd name="connsiteX1878" fmla="*/ 2263079 w 6530564"/>
              <a:gd name="connsiteY1878" fmla="*/ 4020990 h 6858000"/>
              <a:gd name="connsiteX1879" fmla="*/ 2262200 w 6530564"/>
              <a:gd name="connsiteY1879" fmla="*/ 4024269 h 6858000"/>
              <a:gd name="connsiteX1880" fmla="*/ 2258920 w 6530564"/>
              <a:gd name="connsiteY1880" fmla="*/ 4023391 h 6858000"/>
              <a:gd name="connsiteX1881" fmla="*/ 2261086 w 6530564"/>
              <a:gd name="connsiteY1881" fmla="*/ 4041551 h 6858000"/>
              <a:gd name="connsiteX1882" fmla="*/ 2264367 w 6530564"/>
              <a:gd name="connsiteY1882" fmla="*/ 4042429 h 6858000"/>
              <a:gd name="connsiteX1883" fmla="*/ 2255405 w 6530564"/>
              <a:gd name="connsiteY1883" fmla="*/ 4036511 h 6858000"/>
              <a:gd name="connsiteX1884" fmla="*/ 2268055 w 6530564"/>
              <a:gd name="connsiteY1884" fmla="*/ 4068027 h 6858000"/>
              <a:gd name="connsiteX1885" fmla="*/ 2276781 w 6530564"/>
              <a:gd name="connsiteY1885" fmla="*/ 4087944 h 6858000"/>
              <a:gd name="connsiteX1886" fmla="*/ 2285507 w 6530564"/>
              <a:gd name="connsiteY1886" fmla="*/ 4107863 h 6858000"/>
              <a:gd name="connsiteX1887" fmla="*/ 2303838 w 6530564"/>
              <a:gd name="connsiteY1887" fmla="*/ 4144416 h 6858000"/>
              <a:gd name="connsiteX1888" fmla="*/ 2307761 w 6530564"/>
              <a:gd name="connsiteY1888" fmla="*/ 4156015 h 6858000"/>
              <a:gd name="connsiteX1889" fmla="*/ 2312564 w 6530564"/>
              <a:gd name="connsiteY1889" fmla="*/ 4164333 h 6858000"/>
              <a:gd name="connsiteX1890" fmla="*/ 2314087 w 6530564"/>
              <a:gd name="connsiteY1890" fmla="*/ 4171772 h 6858000"/>
              <a:gd name="connsiteX1891" fmla="*/ 2321291 w 6530564"/>
              <a:gd name="connsiteY1891" fmla="*/ 4184250 h 6858000"/>
              <a:gd name="connsiteX1892" fmla="*/ 2325215 w 6530564"/>
              <a:gd name="connsiteY1892" fmla="*/ 4195849 h 6858000"/>
              <a:gd name="connsiteX1893" fmla="*/ 2333297 w 6530564"/>
              <a:gd name="connsiteY1893" fmla="*/ 4205047 h 6858000"/>
              <a:gd name="connsiteX1894" fmla="*/ 2332419 w 6530564"/>
              <a:gd name="connsiteY1894" fmla="*/ 4208327 h 6858000"/>
              <a:gd name="connsiteX1895" fmla="*/ 2391338 w 6530564"/>
              <a:gd name="connsiteY1895" fmla="*/ 4329589 h 6858000"/>
              <a:gd name="connsiteX1896" fmla="*/ 2390458 w 6530564"/>
              <a:gd name="connsiteY1896" fmla="*/ 4332868 h 6858000"/>
              <a:gd name="connsiteX1897" fmla="*/ 2389579 w 6530564"/>
              <a:gd name="connsiteY1897" fmla="*/ 4336150 h 6858000"/>
              <a:gd name="connsiteX1898" fmla="*/ 2384777 w 6530564"/>
              <a:gd name="connsiteY1898" fmla="*/ 4327831 h 6858000"/>
              <a:gd name="connsiteX1899" fmla="*/ 2379973 w 6530564"/>
              <a:gd name="connsiteY1899" fmla="*/ 4319511 h 6858000"/>
              <a:gd name="connsiteX1900" fmla="*/ 2375173 w 6530564"/>
              <a:gd name="connsiteY1900" fmla="*/ 4311195 h 6858000"/>
              <a:gd name="connsiteX1901" fmla="*/ 2371891 w 6530564"/>
              <a:gd name="connsiteY1901" fmla="*/ 4310315 h 6858000"/>
              <a:gd name="connsiteX1902" fmla="*/ 2359884 w 6530564"/>
              <a:gd name="connsiteY1902" fmla="*/ 4289519 h 6858000"/>
              <a:gd name="connsiteX1903" fmla="*/ 2356605 w 6530564"/>
              <a:gd name="connsiteY1903" fmla="*/ 4288639 h 6858000"/>
              <a:gd name="connsiteX1904" fmla="*/ 2355725 w 6530564"/>
              <a:gd name="connsiteY1904" fmla="*/ 4291921 h 6858000"/>
              <a:gd name="connsiteX1905" fmla="*/ 2358127 w 6530564"/>
              <a:gd name="connsiteY1905" fmla="*/ 4296080 h 6858000"/>
              <a:gd name="connsiteX1906" fmla="*/ 2360528 w 6530564"/>
              <a:gd name="connsiteY1906" fmla="*/ 4300238 h 6858000"/>
              <a:gd name="connsiteX1907" fmla="*/ 2362929 w 6530564"/>
              <a:gd name="connsiteY1907" fmla="*/ 4304398 h 6858000"/>
              <a:gd name="connsiteX1908" fmla="*/ 2367731 w 6530564"/>
              <a:gd name="connsiteY1908" fmla="*/ 4312715 h 6858000"/>
              <a:gd name="connsiteX1909" fmla="*/ 2359695 w 6530564"/>
              <a:gd name="connsiteY1909" fmla="*/ 4299246 h 6858000"/>
              <a:gd name="connsiteX1910" fmla="*/ 2353339 w 6530564"/>
              <a:gd name="connsiteY1910" fmla="*/ 4287828 h 6858000"/>
              <a:gd name="connsiteX1911" fmla="*/ 2353323 w 6530564"/>
              <a:gd name="connsiteY1911" fmla="*/ 4287760 h 6858000"/>
              <a:gd name="connsiteX1912" fmla="*/ 2353292 w 6530564"/>
              <a:gd name="connsiteY1912" fmla="*/ 4287741 h 6858000"/>
              <a:gd name="connsiteX1913" fmla="*/ 2352724 w 6530564"/>
              <a:gd name="connsiteY1913" fmla="*/ 4286721 h 6858000"/>
              <a:gd name="connsiteX1914" fmla="*/ 2358361 w 6530564"/>
              <a:gd name="connsiteY1914" fmla="*/ 4282080 h 6858000"/>
              <a:gd name="connsiteX1915" fmla="*/ 2331068 w 6530564"/>
              <a:gd name="connsiteY1915" fmla="*/ 4239607 h 6858000"/>
              <a:gd name="connsiteX1916" fmla="*/ 2330190 w 6530564"/>
              <a:gd name="connsiteY1916" fmla="*/ 4242888 h 6858000"/>
              <a:gd name="connsiteX1917" fmla="*/ 2322985 w 6530564"/>
              <a:gd name="connsiteY1917" fmla="*/ 4230410 h 6858000"/>
              <a:gd name="connsiteX1918" fmla="*/ 2323865 w 6530564"/>
              <a:gd name="connsiteY1918" fmla="*/ 4227129 h 6858000"/>
              <a:gd name="connsiteX1919" fmla="*/ 2320584 w 6530564"/>
              <a:gd name="connsiteY1919" fmla="*/ 4226251 h 6858000"/>
              <a:gd name="connsiteX1920" fmla="*/ 2321464 w 6530564"/>
              <a:gd name="connsiteY1920" fmla="*/ 4222972 h 6858000"/>
              <a:gd name="connsiteX1921" fmla="*/ 2316660 w 6530564"/>
              <a:gd name="connsiteY1921" fmla="*/ 4214652 h 6858000"/>
              <a:gd name="connsiteX1922" fmla="*/ 2310979 w 6530564"/>
              <a:gd name="connsiteY1922" fmla="*/ 4209615 h 6858000"/>
              <a:gd name="connsiteX1923" fmla="*/ 2308578 w 6530564"/>
              <a:gd name="connsiteY1923" fmla="*/ 4205456 h 6858000"/>
              <a:gd name="connsiteX1924" fmla="*/ 2301373 w 6530564"/>
              <a:gd name="connsiteY1924" fmla="*/ 4192977 h 6858000"/>
              <a:gd name="connsiteX1925" fmla="*/ 2298093 w 6530564"/>
              <a:gd name="connsiteY1925" fmla="*/ 4192099 h 6858000"/>
              <a:gd name="connsiteX1926" fmla="*/ 2295692 w 6530564"/>
              <a:gd name="connsiteY1926" fmla="*/ 4187939 h 6858000"/>
              <a:gd name="connsiteX1927" fmla="*/ 2277360 w 6530564"/>
              <a:gd name="connsiteY1927" fmla="*/ 4151385 h 6858000"/>
              <a:gd name="connsiteX1928" fmla="*/ 2281520 w 6530564"/>
              <a:gd name="connsiteY1928" fmla="*/ 4148984 h 6858000"/>
              <a:gd name="connsiteX1929" fmla="*/ 2283921 w 6530564"/>
              <a:gd name="connsiteY1929" fmla="*/ 4153142 h 6858000"/>
              <a:gd name="connsiteX1930" fmla="*/ 2286322 w 6530564"/>
              <a:gd name="connsiteY1930" fmla="*/ 4157302 h 6858000"/>
              <a:gd name="connsiteX1931" fmla="*/ 2287202 w 6530564"/>
              <a:gd name="connsiteY1931" fmla="*/ 4154022 h 6858000"/>
              <a:gd name="connsiteX1932" fmla="*/ 2284799 w 6530564"/>
              <a:gd name="connsiteY1932" fmla="*/ 4149863 h 6858000"/>
              <a:gd name="connsiteX1933" fmla="*/ 2282398 w 6530564"/>
              <a:gd name="connsiteY1933" fmla="*/ 4145704 h 6858000"/>
              <a:gd name="connsiteX1934" fmla="*/ 2279118 w 6530564"/>
              <a:gd name="connsiteY1934" fmla="*/ 4144824 h 6858000"/>
              <a:gd name="connsiteX1935" fmla="*/ 2275837 w 6530564"/>
              <a:gd name="connsiteY1935" fmla="*/ 4143945 h 6858000"/>
              <a:gd name="connsiteX1936" fmla="*/ 2260788 w 6530564"/>
              <a:gd name="connsiteY1936" fmla="*/ 4108270 h 6858000"/>
              <a:gd name="connsiteX1937" fmla="*/ 2257507 w 6530564"/>
              <a:gd name="connsiteY1937" fmla="*/ 4107391 h 6858000"/>
              <a:gd name="connsiteX1938" fmla="*/ 2229163 w 6530564"/>
              <a:gd name="connsiteY1938" fmla="*/ 4029480 h 6858000"/>
              <a:gd name="connsiteX1939" fmla="*/ 2191448 w 6530564"/>
              <a:gd name="connsiteY1939" fmla="*/ 3920932 h 6858000"/>
              <a:gd name="connsiteX1940" fmla="*/ 2183600 w 6530564"/>
              <a:gd name="connsiteY1940" fmla="*/ 3897734 h 6858000"/>
              <a:gd name="connsiteX1941" fmla="*/ 2184480 w 6530564"/>
              <a:gd name="connsiteY1941" fmla="*/ 3894454 h 6858000"/>
              <a:gd name="connsiteX1942" fmla="*/ 2183836 w 6530564"/>
              <a:gd name="connsiteY1942" fmla="*/ 3883736 h 6858000"/>
              <a:gd name="connsiteX1943" fmla="*/ 2181435 w 6530564"/>
              <a:gd name="connsiteY1943" fmla="*/ 3879574 h 6858000"/>
              <a:gd name="connsiteX1944" fmla="*/ 2180556 w 6530564"/>
              <a:gd name="connsiteY1944" fmla="*/ 3882855 h 6858000"/>
              <a:gd name="connsiteX1945" fmla="*/ 2164217 w 6530564"/>
              <a:gd name="connsiteY1945" fmla="*/ 3825741 h 6858000"/>
              <a:gd name="connsiteX1946" fmla="*/ 2151803 w 6530564"/>
              <a:gd name="connsiteY1946" fmla="*/ 3780225 h 6858000"/>
              <a:gd name="connsiteX1947" fmla="*/ 2151319 w 6530564"/>
              <a:gd name="connsiteY1947" fmla="*/ 3777854 h 6858000"/>
              <a:gd name="connsiteX1948" fmla="*/ 2151009 w 6530564"/>
              <a:gd name="connsiteY1948" fmla="*/ 3776873 h 6858000"/>
              <a:gd name="connsiteX1949" fmla="*/ 2132922 w 6530564"/>
              <a:gd name="connsiteY1949" fmla="*/ 3694412 h 6858000"/>
              <a:gd name="connsiteX1950" fmla="*/ 2132655 w 6530564"/>
              <a:gd name="connsiteY1950" fmla="*/ 3694230 h 6858000"/>
              <a:gd name="connsiteX1951" fmla="*/ 2130626 w 6530564"/>
              <a:gd name="connsiteY1951" fmla="*/ 3683943 h 6858000"/>
              <a:gd name="connsiteX1952" fmla="*/ 2101976 w 6530564"/>
              <a:gd name="connsiteY1952" fmla="*/ 3553318 h 6858000"/>
              <a:gd name="connsiteX1953" fmla="*/ 2087236 w 6530564"/>
              <a:gd name="connsiteY1953" fmla="*/ 3095430 h 6858000"/>
              <a:gd name="connsiteX1954" fmla="*/ 2061056 w 6530564"/>
              <a:gd name="connsiteY1954" fmla="*/ 3512229 h 6858000"/>
              <a:gd name="connsiteX1955" fmla="*/ 2059495 w 6530564"/>
              <a:gd name="connsiteY1955" fmla="*/ 3512181 h 6858000"/>
              <a:gd name="connsiteX1956" fmla="*/ 2065891 w 6530564"/>
              <a:gd name="connsiteY1956" fmla="*/ 3549772 h 6858000"/>
              <a:gd name="connsiteX1957" fmla="*/ 2079120 w 6530564"/>
              <a:gd name="connsiteY1957" fmla="*/ 3644728 h 6858000"/>
              <a:gd name="connsiteX1958" fmla="*/ 2083923 w 6530564"/>
              <a:gd name="connsiteY1958" fmla="*/ 3653046 h 6858000"/>
              <a:gd name="connsiteX1959" fmla="*/ 2080643 w 6530564"/>
              <a:gd name="connsiteY1959" fmla="*/ 3652168 h 6858000"/>
              <a:gd name="connsiteX1960" fmla="*/ 2093056 w 6530564"/>
              <a:gd name="connsiteY1960" fmla="*/ 3697684 h 6858000"/>
              <a:gd name="connsiteX1961" fmla="*/ 2093464 w 6530564"/>
              <a:gd name="connsiteY1961" fmla="*/ 3722403 h 6858000"/>
              <a:gd name="connsiteX1962" fmla="*/ 2100904 w 6530564"/>
              <a:gd name="connsiteY1962" fmla="*/ 3720880 h 6858000"/>
              <a:gd name="connsiteX1963" fmla="*/ 2106350 w 6530564"/>
              <a:gd name="connsiteY1963" fmla="*/ 3739919 h 6858000"/>
              <a:gd name="connsiteX1964" fmla="*/ 2100433 w 6530564"/>
              <a:gd name="connsiteY1964" fmla="*/ 3748881 h 6858000"/>
              <a:gd name="connsiteX1965" fmla="*/ 2129421 w 6530564"/>
              <a:gd name="connsiteY1965" fmla="*/ 3837513 h 6858000"/>
              <a:gd name="connsiteX1966" fmla="*/ 2130944 w 6530564"/>
              <a:gd name="connsiteY1966" fmla="*/ 3844951 h 6858000"/>
              <a:gd name="connsiteX1967" fmla="*/ 2133346 w 6530564"/>
              <a:gd name="connsiteY1967" fmla="*/ 3849111 h 6858000"/>
              <a:gd name="connsiteX1968" fmla="*/ 2134224 w 6530564"/>
              <a:gd name="connsiteY1968" fmla="*/ 3845831 h 6858000"/>
              <a:gd name="connsiteX1969" fmla="*/ 2135102 w 6530564"/>
              <a:gd name="connsiteY1969" fmla="*/ 3842550 h 6858000"/>
              <a:gd name="connsiteX1970" fmla="*/ 2165614 w 6530564"/>
              <a:gd name="connsiteY1970" fmla="*/ 3938620 h 6858000"/>
              <a:gd name="connsiteX1971" fmla="*/ 2159697 w 6530564"/>
              <a:gd name="connsiteY1971" fmla="*/ 3947583 h 6858000"/>
              <a:gd name="connsiteX1972" fmla="*/ 2219023 w 6530564"/>
              <a:gd name="connsiteY1972" fmla="*/ 4093565 h 6858000"/>
              <a:gd name="connsiteX1973" fmla="*/ 2289069 w 6530564"/>
              <a:gd name="connsiteY1973" fmla="*/ 4238901 h 6858000"/>
              <a:gd name="connsiteX1974" fmla="*/ 2269214 w 6530564"/>
              <a:gd name="connsiteY1974" fmla="*/ 4194907 h 6858000"/>
              <a:gd name="connsiteX1975" fmla="*/ 2268572 w 6530564"/>
              <a:gd name="connsiteY1975" fmla="*/ 4184188 h 6858000"/>
              <a:gd name="connsiteX1976" fmla="*/ 2224939 w 6530564"/>
              <a:gd name="connsiteY1976" fmla="*/ 4084603 h 6858000"/>
              <a:gd name="connsiteX1977" fmla="*/ 2176741 w 6530564"/>
              <a:gd name="connsiteY1977" fmla="*/ 3962696 h 6858000"/>
              <a:gd name="connsiteX1978" fmla="*/ 2176977 w 6530564"/>
              <a:gd name="connsiteY1978" fmla="*/ 3948697 h 6858000"/>
              <a:gd name="connsiteX1979" fmla="*/ 2152556 w 6530564"/>
              <a:gd name="connsiteY1979" fmla="*/ 3882385 h 6858000"/>
              <a:gd name="connsiteX1980" fmla="*/ 2154313 w 6530564"/>
              <a:gd name="connsiteY1980" fmla="*/ 3875824 h 6858000"/>
              <a:gd name="connsiteX1981" fmla="*/ 2147753 w 6530564"/>
              <a:gd name="connsiteY1981" fmla="*/ 3874066 h 6858000"/>
              <a:gd name="connsiteX1982" fmla="*/ 2128605 w 6530564"/>
              <a:gd name="connsiteY1982" fmla="*/ 3788073 h 6858000"/>
              <a:gd name="connsiteX1983" fmla="*/ 2132530 w 6530564"/>
              <a:gd name="connsiteY1983" fmla="*/ 3799672 h 6858000"/>
              <a:gd name="connsiteX1984" fmla="*/ 2145180 w 6530564"/>
              <a:gd name="connsiteY1984" fmla="*/ 3831186 h 6858000"/>
              <a:gd name="connsiteX1985" fmla="*/ 2168079 w 6530564"/>
              <a:gd name="connsiteY1985" fmla="*/ 3890059 h 6858000"/>
              <a:gd name="connsiteX1986" fmla="*/ 2169600 w 6530564"/>
              <a:gd name="connsiteY1986" fmla="*/ 3897500 h 6858000"/>
              <a:gd name="connsiteX1987" fmla="*/ 2167841 w 6530564"/>
              <a:gd name="connsiteY1987" fmla="*/ 3904059 h 6858000"/>
              <a:gd name="connsiteX1988" fmla="*/ 2179849 w 6530564"/>
              <a:gd name="connsiteY1988" fmla="*/ 3924856 h 6858000"/>
              <a:gd name="connsiteX1989" fmla="*/ 2190097 w 6530564"/>
              <a:gd name="connsiteY1989" fmla="*/ 3952213 h 6858000"/>
              <a:gd name="connsiteX1990" fmla="*/ 2201633 w 6530564"/>
              <a:gd name="connsiteY1990" fmla="*/ 4001009 h 6858000"/>
              <a:gd name="connsiteX1991" fmla="*/ 2204914 w 6530564"/>
              <a:gd name="connsiteY1991" fmla="*/ 4001887 h 6858000"/>
              <a:gd name="connsiteX1992" fmla="*/ 2211239 w 6530564"/>
              <a:gd name="connsiteY1992" fmla="*/ 4017646 h 6858000"/>
              <a:gd name="connsiteX1993" fmla="*/ 2213640 w 6530564"/>
              <a:gd name="connsiteY1993" fmla="*/ 4021805 h 6858000"/>
              <a:gd name="connsiteX1994" fmla="*/ 2226290 w 6530564"/>
              <a:gd name="connsiteY1994" fmla="*/ 4053321 h 6858000"/>
              <a:gd name="connsiteX1995" fmla="*/ 2232615 w 6530564"/>
              <a:gd name="connsiteY1995" fmla="*/ 4069080 h 6858000"/>
              <a:gd name="connsiteX1996" fmla="*/ 2251590 w 6530564"/>
              <a:gd name="connsiteY1996" fmla="*/ 4116353 h 6858000"/>
              <a:gd name="connsiteX1997" fmla="*/ 2260316 w 6530564"/>
              <a:gd name="connsiteY1997" fmla="*/ 4136270 h 6858000"/>
              <a:gd name="connsiteX1998" fmla="*/ 2259437 w 6530564"/>
              <a:gd name="connsiteY1998" fmla="*/ 4139550 h 6858000"/>
              <a:gd name="connsiteX1999" fmla="*/ 2261839 w 6530564"/>
              <a:gd name="connsiteY1999" fmla="*/ 4143710 h 6858000"/>
              <a:gd name="connsiteX2000" fmla="*/ 2265118 w 6530564"/>
              <a:gd name="connsiteY2000" fmla="*/ 4144590 h 6858000"/>
              <a:gd name="connsiteX2001" fmla="*/ 2264239 w 6530564"/>
              <a:gd name="connsiteY2001" fmla="*/ 4147869 h 6858000"/>
              <a:gd name="connsiteX2002" fmla="*/ 2303304 w 6530564"/>
              <a:gd name="connsiteY2002" fmla="*/ 4225136 h 6858000"/>
              <a:gd name="connsiteX2003" fmla="*/ 2304827 w 6530564"/>
              <a:gd name="connsiteY2003" fmla="*/ 4232576 h 6858000"/>
              <a:gd name="connsiteX2004" fmla="*/ 2303948 w 6530564"/>
              <a:gd name="connsiteY2004" fmla="*/ 4235857 h 6858000"/>
              <a:gd name="connsiteX2005" fmla="*/ 2306349 w 6530564"/>
              <a:gd name="connsiteY2005" fmla="*/ 4240017 h 6858000"/>
              <a:gd name="connsiteX2006" fmla="*/ 2309629 w 6530564"/>
              <a:gd name="connsiteY2006" fmla="*/ 4240895 h 6858000"/>
              <a:gd name="connsiteX2007" fmla="*/ 2329718 w 6530564"/>
              <a:gd name="connsiteY2007" fmla="*/ 4270889 h 6858000"/>
              <a:gd name="connsiteX2008" fmla="*/ 2332119 w 6530564"/>
              <a:gd name="connsiteY2008" fmla="*/ 4275047 h 6858000"/>
              <a:gd name="connsiteX2009" fmla="*/ 2337802 w 6530564"/>
              <a:gd name="connsiteY2009" fmla="*/ 4280087 h 6858000"/>
              <a:gd name="connsiteX2010" fmla="*/ 2339523 w 6530564"/>
              <a:gd name="connsiteY2010" fmla="*/ 4273662 h 6858000"/>
              <a:gd name="connsiteX2011" fmla="*/ 2344252 w 6530564"/>
              <a:gd name="connsiteY2011" fmla="*/ 4282253 h 6858000"/>
              <a:gd name="connsiteX2012" fmla="*/ 2353292 w 6530564"/>
              <a:gd name="connsiteY2012" fmla="*/ 4287741 h 6858000"/>
              <a:gd name="connsiteX2013" fmla="*/ 2353339 w 6530564"/>
              <a:gd name="connsiteY2013" fmla="*/ 4287828 h 6858000"/>
              <a:gd name="connsiteX2014" fmla="*/ 2356398 w 6530564"/>
              <a:gd name="connsiteY2014" fmla="*/ 4300890 h 6858000"/>
              <a:gd name="connsiteX2015" fmla="*/ 2366853 w 6530564"/>
              <a:gd name="connsiteY2015" fmla="*/ 4315997 h 6858000"/>
              <a:gd name="connsiteX2016" fmla="*/ 2365974 w 6530564"/>
              <a:gd name="connsiteY2016" fmla="*/ 4319277 h 6858000"/>
              <a:gd name="connsiteX2017" fmla="*/ 2369254 w 6530564"/>
              <a:gd name="connsiteY2017" fmla="*/ 4320156 h 6858000"/>
              <a:gd name="connsiteX2018" fmla="*/ 2372534 w 6530564"/>
              <a:gd name="connsiteY2018" fmla="*/ 4321034 h 6858000"/>
              <a:gd name="connsiteX2019" fmla="*/ 2373178 w 6530564"/>
              <a:gd name="connsiteY2019" fmla="*/ 4331754 h 6858000"/>
              <a:gd name="connsiteX2020" fmla="*/ 2370777 w 6530564"/>
              <a:gd name="connsiteY2020" fmla="*/ 4327595 h 6858000"/>
              <a:gd name="connsiteX2021" fmla="*/ 2365094 w 6530564"/>
              <a:gd name="connsiteY2021" fmla="*/ 4322557 h 6858000"/>
              <a:gd name="connsiteX2022" fmla="*/ 2366617 w 6530564"/>
              <a:gd name="connsiteY2022" fmla="*/ 4329996 h 6858000"/>
              <a:gd name="connsiteX2023" fmla="*/ 2365738 w 6530564"/>
              <a:gd name="connsiteY2023" fmla="*/ 4333277 h 6858000"/>
              <a:gd name="connsiteX2024" fmla="*/ 2352853 w 6530564"/>
              <a:gd name="connsiteY2024" fmla="*/ 4315761 h 6858000"/>
              <a:gd name="connsiteX2025" fmla="*/ 2430574 w 6530564"/>
              <a:gd name="connsiteY2025" fmla="*/ 4445576 h 6858000"/>
              <a:gd name="connsiteX2026" fmla="*/ 2441059 w 6530564"/>
              <a:gd name="connsiteY2026" fmla="*/ 4458934 h 6858000"/>
              <a:gd name="connsiteX2027" fmla="*/ 2443460 w 6530564"/>
              <a:gd name="connsiteY2027" fmla="*/ 4463092 h 6858000"/>
              <a:gd name="connsiteX2028" fmla="*/ 2533015 w 6530564"/>
              <a:gd name="connsiteY2028" fmla="*/ 4574984 h 6858000"/>
              <a:gd name="connsiteX2029" fmla="*/ 2537817 w 6530564"/>
              <a:gd name="connsiteY2029" fmla="*/ 4583302 h 6858000"/>
              <a:gd name="connsiteX2030" fmla="*/ 2529736 w 6530564"/>
              <a:gd name="connsiteY2030" fmla="*/ 4574104 h 6858000"/>
              <a:gd name="connsiteX2031" fmla="*/ 2523175 w 6530564"/>
              <a:gd name="connsiteY2031" fmla="*/ 4572347 h 6858000"/>
              <a:gd name="connsiteX2032" fmla="*/ 2511810 w 6530564"/>
              <a:gd name="connsiteY2032" fmla="*/ 4562270 h 6858000"/>
              <a:gd name="connsiteX2033" fmla="*/ 2509409 w 6530564"/>
              <a:gd name="connsiteY2033" fmla="*/ 4558111 h 6858000"/>
              <a:gd name="connsiteX2034" fmla="*/ 2506129 w 6530564"/>
              <a:gd name="connsiteY2034" fmla="*/ 4557232 h 6858000"/>
              <a:gd name="connsiteX2035" fmla="*/ 2480123 w 6530564"/>
              <a:gd name="connsiteY2035" fmla="*/ 4536200 h 6858000"/>
              <a:gd name="connsiteX2036" fmla="*/ 2485806 w 6530564"/>
              <a:gd name="connsiteY2036" fmla="*/ 4541239 h 6858000"/>
              <a:gd name="connsiteX2037" fmla="*/ 2479243 w 6530564"/>
              <a:gd name="connsiteY2037" fmla="*/ 4539480 h 6858000"/>
              <a:gd name="connsiteX2038" fmla="*/ 2480766 w 6530564"/>
              <a:gd name="connsiteY2038" fmla="*/ 4546920 h 6858000"/>
              <a:gd name="connsiteX2039" fmla="*/ 2477486 w 6530564"/>
              <a:gd name="connsiteY2039" fmla="*/ 4546041 h 6858000"/>
              <a:gd name="connsiteX2040" fmla="*/ 2475085 w 6530564"/>
              <a:gd name="connsiteY2040" fmla="*/ 4541882 h 6858000"/>
              <a:gd name="connsiteX2041" fmla="*/ 2471804 w 6530564"/>
              <a:gd name="connsiteY2041" fmla="*/ 4541004 h 6858000"/>
              <a:gd name="connsiteX2042" fmla="*/ 2454760 w 6530564"/>
              <a:gd name="connsiteY2042" fmla="*/ 4525889 h 6858000"/>
              <a:gd name="connsiteX2043" fmla="*/ 2451480 w 6530564"/>
              <a:gd name="connsiteY2043" fmla="*/ 4525010 h 6858000"/>
              <a:gd name="connsiteX2044" fmla="*/ 2453881 w 6530564"/>
              <a:gd name="connsiteY2044" fmla="*/ 4529170 h 6858000"/>
              <a:gd name="connsiteX2045" fmla="*/ 2453001 w 6530564"/>
              <a:gd name="connsiteY2045" fmla="*/ 4532449 h 6858000"/>
              <a:gd name="connsiteX2046" fmla="*/ 2402746 w 6530564"/>
              <a:gd name="connsiteY2046" fmla="*/ 4483825 h 6858000"/>
              <a:gd name="connsiteX2047" fmla="*/ 2356651 w 6530564"/>
              <a:gd name="connsiteY2047" fmla="*/ 4432800 h 6858000"/>
              <a:gd name="connsiteX2048" fmla="*/ 2353370 w 6530564"/>
              <a:gd name="connsiteY2048" fmla="*/ 4431922 h 6858000"/>
              <a:gd name="connsiteX2049" fmla="*/ 2354248 w 6530564"/>
              <a:gd name="connsiteY2049" fmla="*/ 4428641 h 6858000"/>
              <a:gd name="connsiteX2050" fmla="*/ 2350968 w 6530564"/>
              <a:gd name="connsiteY2050" fmla="*/ 4427762 h 6858000"/>
              <a:gd name="connsiteX2051" fmla="*/ 2348567 w 6530564"/>
              <a:gd name="connsiteY2051" fmla="*/ 4423602 h 6858000"/>
              <a:gd name="connsiteX2052" fmla="*/ 2340484 w 6530564"/>
              <a:gd name="connsiteY2052" fmla="*/ 4414406 h 6858000"/>
              <a:gd name="connsiteX2053" fmla="*/ 2333924 w 6530564"/>
              <a:gd name="connsiteY2053" fmla="*/ 4412648 h 6858000"/>
              <a:gd name="connsiteX2054" fmla="*/ 2345288 w 6530564"/>
              <a:gd name="connsiteY2054" fmla="*/ 4422724 h 6858000"/>
              <a:gd name="connsiteX2055" fmla="*/ 2344408 w 6530564"/>
              <a:gd name="connsiteY2055" fmla="*/ 4426004 h 6858000"/>
              <a:gd name="connsiteX2056" fmla="*/ 2341128 w 6530564"/>
              <a:gd name="connsiteY2056" fmla="*/ 4425125 h 6858000"/>
              <a:gd name="connsiteX2057" fmla="*/ 2343530 w 6530564"/>
              <a:gd name="connsiteY2057" fmla="*/ 4429285 h 6858000"/>
              <a:gd name="connsiteX2058" fmla="*/ 2346809 w 6530564"/>
              <a:gd name="connsiteY2058" fmla="*/ 4430163 h 6858000"/>
              <a:gd name="connsiteX2059" fmla="*/ 2349211 w 6530564"/>
              <a:gd name="connsiteY2059" fmla="*/ 4434323 h 6858000"/>
              <a:gd name="connsiteX2060" fmla="*/ 2357293 w 6530564"/>
              <a:gd name="connsiteY2060" fmla="*/ 4443519 h 6858000"/>
              <a:gd name="connsiteX2061" fmla="*/ 2363854 w 6530564"/>
              <a:gd name="connsiteY2061" fmla="*/ 4445278 h 6858000"/>
              <a:gd name="connsiteX2062" fmla="*/ 2362096 w 6530564"/>
              <a:gd name="connsiteY2062" fmla="*/ 4451837 h 6858000"/>
              <a:gd name="connsiteX2063" fmla="*/ 2382421 w 6530564"/>
              <a:gd name="connsiteY2063" fmla="*/ 4467832 h 6858000"/>
              <a:gd name="connsiteX2064" fmla="*/ 2414753 w 6530564"/>
              <a:gd name="connsiteY2064" fmla="*/ 4504621 h 6858000"/>
              <a:gd name="connsiteX2065" fmla="*/ 2415632 w 6530564"/>
              <a:gd name="connsiteY2065" fmla="*/ 4501341 h 6858000"/>
              <a:gd name="connsiteX2066" fmla="*/ 2420434 w 6530564"/>
              <a:gd name="connsiteY2066" fmla="*/ 4509659 h 6858000"/>
              <a:gd name="connsiteX2067" fmla="*/ 2426995 w 6530564"/>
              <a:gd name="connsiteY2067" fmla="*/ 4511417 h 6858000"/>
              <a:gd name="connsiteX2068" fmla="*/ 2426115 w 6530564"/>
              <a:gd name="connsiteY2068" fmla="*/ 4514697 h 6858000"/>
              <a:gd name="connsiteX2069" fmla="*/ 2430919 w 6530564"/>
              <a:gd name="connsiteY2069" fmla="*/ 4523015 h 6858000"/>
              <a:gd name="connsiteX2070" fmla="*/ 2470691 w 6530564"/>
              <a:gd name="connsiteY2070" fmla="*/ 4558283 h 6858000"/>
              <a:gd name="connsiteX2071" fmla="*/ 2472448 w 6530564"/>
              <a:gd name="connsiteY2071" fmla="*/ 4551724 h 6858000"/>
              <a:gd name="connsiteX2072" fmla="*/ 2534066 w 6530564"/>
              <a:gd name="connsiteY2072" fmla="*/ 4610424 h 6858000"/>
              <a:gd name="connsiteX2073" fmla="*/ 2585200 w 6530564"/>
              <a:gd name="connsiteY2073" fmla="*/ 4655767 h 6858000"/>
              <a:gd name="connsiteX2074" fmla="*/ 2584321 w 6530564"/>
              <a:gd name="connsiteY2074" fmla="*/ 4659048 h 6858000"/>
              <a:gd name="connsiteX2075" fmla="*/ 2618411 w 6530564"/>
              <a:gd name="connsiteY2075" fmla="*/ 4689276 h 6858000"/>
              <a:gd name="connsiteX2076" fmla="*/ 2608571 w 6530564"/>
              <a:gd name="connsiteY2076" fmla="*/ 4686639 h 6858000"/>
              <a:gd name="connsiteX2077" fmla="*/ 2622570 w 6530564"/>
              <a:gd name="connsiteY2077" fmla="*/ 4686874 h 6858000"/>
              <a:gd name="connsiteX2078" fmla="*/ 2658183 w 6530564"/>
              <a:gd name="connsiteY2078" fmla="*/ 4724543 h 6858000"/>
              <a:gd name="connsiteX2079" fmla="*/ 2660584 w 6530564"/>
              <a:gd name="connsiteY2079" fmla="*/ 4728703 h 6858000"/>
              <a:gd name="connsiteX2080" fmla="*/ 2663864 w 6530564"/>
              <a:gd name="connsiteY2080" fmla="*/ 4729582 h 6858000"/>
              <a:gd name="connsiteX2081" fmla="*/ 2664742 w 6530564"/>
              <a:gd name="connsiteY2081" fmla="*/ 4726302 h 6858000"/>
              <a:gd name="connsiteX2082" fmla="*/ 2670424 w 6530564"/>
              <a:gd name="connsiteY2082" fmla="*/ 4731340 h 6858000"/>
              <a:gd name="connsiteX2083" fmla="*/ 2667143 w 6530564"/>
              <a:gd name="connsiteY2083" fmla="*/ 4730462 h 6858000"/>
              <a:gd name="connsiteX2084" fmla="*/ 2666265 w 6530564"/>
              <a:gd name="connsiteY2084" fmla="*/ 4733741 h 6858000"/>
              <a:gd name="connsiteX2085" fmla="*/ 2672825 w 6530564"/>
              <a:gd name="connsiteY2085" fmla="*/ 4735499 h 6858000"/>
              <a:gd name="connsiteX2086" fmla="*/ 2675227 w 6530564"/>
              <a:gd name="connsiteY2086" fmla="*/ 4739658 h 6858000"/>
              <a:gd name="connsiteX2087" fmla="*/ 2685067 w 6530564"/>
              <a:gd name="connsiteY2087" fmla="*/ 4742295 h 6858000"/>
              <a:gd name="connsiteX2088" fmla="*/ 2690749 w 6530564"/>
              <a:gd name="connsiteY2088" fmla="*/ 4747334 h 6858000"/>
              <a:gd name="connsiteX2089" fmla="*/ 2688348 w 6530564"/>
              <a:gd name="connsiteY2089" fmla="*/ 4743174 h 6858000"/>
              <a:gd name="connsiteX2090" fmla="*/ 2685948 w 6530564"/>
              <a:gd name="connsiteY2090" fmla="*/ 4739014 h 6858000"/>
              <a:gd name="connsiteX2091" fmla="*/ 2692507 w 6530564"/>
              <a:gd name="connsiteY2091" fmla="*/ 4740773 h 6858000"/>
              <a:gd name="connsiteX2092" fmla="*/ 2709552 w 6530564"/>
              <a:gd name="connsiteY2092" fmla="*/ 4755887 h 6858000"/>
              <a:gd name="connsiteX2093" fmla="*/ 2741239 w 6530564"/>
              <a:gd name="connsiteY2093" fmla="*/ 4781956 h 6858000"/>
              <a:gd name="connsiteX2094" fmla="*/ 2743642 w 6530564"/>
              <a:gd name="connsiteY2094" fmla="*/ 4786115 h 6858000"/>
              <a:gd name="connsiteX2095" fmla="*/ 2746921 w 6530564"/>
              <a:gd name="connsiteY2095" fmla="*/ 4786995 h 6858000"/>
              <a:gd name="connsiteX2096" fmla="*/ 2761565 w 6530564"/>
              <a:gd name="connsiteY2096" fmla="*/ 4797950 h 6858000"/>
              <a:gd name="connsiteX2097" fmla="*/ 2773807 w 6530564"/>
              <a:gd name="connsiteY2097" fmla="*/ 4804745 h 6858000"/>
              <a:gd name="connsiteX2098" fmla="*/ 2793253 w 6530564"/>
              <a:gd name="connsiteY2098" fmla="*/ 4824020 h 6858000"/>
              <a:gd name="connsiteX2099" fmla="*/ 2792374 w 6530564"/>
              <a:gd name="connsiteY2099" fmla="*/ 4827301 h 6858000"/>
              <a:gd name="connsiteX2100" fmla="*/ 2798935 w 6530564"/>
              <a:gd name="connsiteY2100" fmla="*/ 4829058 h 6858000"/>
              <a:gd name="connsiteX2101" fmla="*/ 2802215 w 6530564"/>
              <a:gd name="connsiteY2101" fmla="*/ 4829937 h 6858000"/>
              <a:gd name="connsiteX2102" fmla="*/ 2799813 w 6530564"/>
              <a:gd name="connsiteY2102" fmla="*/ 4825779 h 6858000"/>
              <a:gd name="connsiteX2103" fmla="*/ 2820139 w 6530564"/>
              <a:gd name="connsiteY2103" fmla="*/ 4841771 h 6858000"/>
              <a:gd name="connsiteX2104" fmla="*/ 2822540 w 6530564"/>
              <a:gd name="connsiteY2104" fmla="*/ 4845931 h 6858000"/>
              <a:gd name="connsiteX2105" fmla="*/ 2825821 w 6530564"/>
              <a:gd name="connsiteY2105" fmla="*/ 4846810 h 6858000"/>
              <a:gd name="connsiteX2106" fmla="*/ 2847025 w 6530564"/>
              <a:gd name="connsiteY2106" fmla="*/ 4859523 h 6858000"/>
              <a:gd name="connsiteX2107" fmla="*/ 2843744 w 6530564"/>
              <a:gd name="connsiteY2107" fmla="*/ 4858645 h 6858000"/>
              <a:gd name="connsiteX2108" fmla="*/ 2833903 w 6530564"/>
              <a:gd name="connsiteY2108" fmla="*/ 4856008 h 6858000"/>
              <a:gd name="connsiteX2109" fmla="*/ 2839585 w 6530564"/>
              <a:gd name="connsiteY2109" fmla="*/ 4861046 h 6858000"/>
              <a:gd name="connsiteX2110" fmla="*/ 2841985 w 6530564"/>
              <a:gd name="connsiteY2110" fmla="*/ 4865204 h 6858000"/>
              <a:gd name="connsiteX2111" fmla="*/ 2829743 w 6530564"/>
              <a:gd name="connsiteY2111" fmla="*/ 4858407 h 6858000"/>
              <a:gd name="connsiteX2112" fmla="*/ 2824705 w 6530564"/>
              <a:gd name="connsiteY2112" fmla="*/ 4864090 h 6858000"/>
              <a:gd name="connsiteX2113" fmla="*/ 2845031 w 6530564"/>
              <a:gd name="connsiteY2113" fmla="*/ 4880083 h 6858000"/>
              <a:gd name="connsiteX2114" fmla="*/ 2847433 w 6530564"/>
              <a:gd name="connsiteY2114" fmla="*/ 4884243 h 6858000"/>
              <a:gd name="connsiteX2115" fmla="*/ 2850711 w 6530564"/>
              <a:gd name="connsiteY2115" fmla="*/ 4885122 h 6858000"/>
              <a:gd name="connsiteX2116" fmla="*/ 2853993 w 6530564"/>
              <a:gd name="connsiteY2116" fmla="*/ 4886000 h 6858000"/>
              <a:gd name="connsiteX2117" fmla="*/ 2851592 w 6530564"/>
              <a:gd name="connsiteY2117" fmla="*/ 4881842 h 6858000"/>
              <a:gd name="connsiteX2118" fmla="*/ 2861432 w 6530564"/>
              <a:gd name="connsiteY2118" fmla="*/ 4884479 h 6858000"/>
              <a:gd name="connsiteX2119" fmla="*/ 2865592 w 6530564"/>
              <a:gd name="connsiteY2119" fmla="*/ 4882076 h 6858000"/>
              <a:gd name="connsiteX2120" fmla="*/ 2850949 w 6530564"/>
              <a:gd name="connsiteY2120" fmla="*/ 4871121 h 6858000"/>
              <a:gd name="connsiteX2121" fmla="*/ 2854228 w 6530564"/>
              <a:gd name="connsiteY2121" fmla="*/ 4872001 h 6858000"/>
              <a:gd name="connsiteX2122" fmla="*/ 2861667 w 6530564"/>
              <a:gd name="connsiteY2122" fmla="*/ 4870478 h 6858000"/>
              <a:gd name="connsiteX2123" fmla="*/ 2856769 w 6530564"/>
              <a:gd name="connsiteY2123" fmla="*/ 4866135 h 6858000"/>
              <a:gd name="connsiteX2124" fmla="*/ 2862737 w 6530564"/>
              <a:gd name="connsiteY2124" fmla="*/ 4868128 h 6858000"/>
              <a:gd name="connsiteX2125" fmla="*/ 2877189 w 6530564"/>
              <a:gd name="connsiteY2125" fmla="*/ 4878154 h 6858000"/>
              <a:gd name="connsiteX2126" fmla="*/ 2889669 w 6530564"/>
              <a:gd name="connsiteY2126" fmla="*/ 4870949 h 6858000"/>
              <a:gd name="connsiteX2127" fmla="*/ 2885509 w 6530564"/>
              <a:gd name="connsiteY2127" fmla="*/ 4873350 h 6858000"/>
              <a:gd name="connsiteX2128" fmla="*/ 2884630 w 6530564"/>
              <a:gd name="connsiteY2128" fmla="*/ 4876631 h 6858000"/>
              <a:gd name="connsiteX2129" fmla="*/ 2883750 w 6530564"/>
              <a:gd name="connsiteY2129" fmla="*/ 4879911 h 6858000"/>
              <a:gd name="connsiteX2130" fmla="*/ 2890311 w 6530564"/>
              <a:gd name="connsiteY2130" fmla="*/ 4881670 h 6858000"/>
              <a:gd name="connsiteX2131" fmla="*/ 2893590 w 6530564"/>
              <a:gd name="connsiteY2131" fmla="*/ 4882548 h 6858000"/>
              <a:gd name="connsiteX2132" fmla="*/ 2898394 w 6530564"/>
              <a:gd name="connsiteY2132" fmla="*/ 4890866 h 6858000"/>
              <a:gd name="connsiteX2133" fmla="*/ 2891834 w 6530564"/>
              <a:gd name="connsiteY2133" fmla="*/ 4889109 h 6858000"/>
              <a:gd name="connsiteX2134" fmla="*/ 2890953 w 6530564"/>
              <a:gd name="connsiteY2134" fmla="*/ 4892389 h 6858000"/>
              <a:gd name="connsiteX2135" fmla="*/ 2896636 w 6530564"/>
              <a:gd name="connsiteY2135" fmla="*/ 4897427 h 6858000"/>
              <a:gd name="connsiteX2136" fmla="*/ 2903197 w 6530564"/>
              <a:gd name="connsiteY2136" fmla="*/ 4899185 h 6858000"/>
              <a:gd name="connsiteX2137" fmla="*/ 2911514 w 6530564"/>
              <a:gd name="connsiteY2137" fmla="*/ 4894383 h 6858000"/>
              <a:gd name="connsiteX2138" fmla="*/ 2915674 w 6530564"/>
              <a:gd name="connsiteY2138" fmla="*/ 4891980 h 6858000"/>
              <a:gd name="connsiteX2139" fmla="*/ 2913273 w 6530564"/>
              <a:gd name="connsiteY2139" fmla="*/ 4887822 h 6858000"/>
              <a:gd name="connsiteX2140" fmla="*/ 2928796 w 6530564"/>
              <a:gd name="connsiteY2140" fmla="*/ 4895497 h 6858000"/>
              <a:gd name="connsiteX2141" fmla="*/ 2918954 w 6530564"/>
              <a:gd name="connsiteY2141" fmla="*/ 4892860 h 6858000"/>
              <a:gd name="connsiteX2142" fmla="*/ 2930317 w 6530564"/>
              <a:gd name="connsiteY2142" fmla="*/ 4902935 h 6858000"/>
              <a:gd name="connsiteX2143" fmla="*/ 2929439 w 6530564"/>
              <a:gd name="connsiteY2143" fmla="*/ 4906217 h 6858000"/>
              <a:gd name="connsiteX2144" fmla="*/ 2932718 w 6530564"/>
              <a:gd name="connsiteY2144" fmla="*/ 4907095 h 6858000"/>
              <a:gd name="connsiteX2145" fmla="*/ 2935999 w 6530564"/>
              <a:gd name="connsiteY2145" fmla="*/ 4907975 h 6858000"/>
              <a:gd name="connsiteX2146" fmla="*/ 2936878 w 6530564"/>
              <a:gd name="connsiteY2146" fmla="*/ 4904694 h 6858000"/>
              <a:gd name="connsiteX2147" fmla="*/ 2941680 w 6530564"/>
              <a:gd name="connsiteY2147" fmla="*/ 4913011 h 6858000"/>
              <a:gd name="connsiteX2148" fmla="*/ 2961363 w 6530564"/>
              <a:gd name="connsiteY2148" fmla="*/ 4918285 h 6858000"/>
              <a:gd name="connsiteX2149" fmla="*/ 2954802 w 6530564"/>
              <a:gd name="connsiteY2149" fmla="*/ 4916527 h 6858000"/>
              <a:gd name="connsiteX2150" fmla="*/ 2972726 w 6530564"/>
              <a:gd name="connsiteY2150" fmla="*/ 4928362 h 6858000"/>
              <a:gd name="connsiteX2151" fmla="*/ 2968566 w 6530564"/>
              <a:gd name="connsiteY2151" fmla="*/ 4930764 h 6858000"/>
              <a:gd name="connsiteX2152" fmla="*/ 2971848 w 6530564"/>
              <a:gd name="connsiteY2152" fmla="*/ 4931642 h 6858000"/>
              <a:gd name="connsiteX2153" fmla="*/ 2970967 w 6530564"/>
              <a:gd name="connsiteY2153" fmla="*/ 4934923 h 6858000"/>
              <a:gd name="connsiteX2154" fmla="*/ 2966810 w 6530564"/>
              <a:gd name="connsiteY2154" fmla="*/ 4937324 h 6858000"/>
              <a:gd name="connsiteX2155" fmla="*/ 2939043 w 6530564"/>
              <a:gd name="connsiteY2155" fmla="*/ 4922854 h 6858000"/>
              <a:gd name="connsiteX2156" fmla="*/ 2939923 w 6530564"/>
              <a:gd name="connsiteY2156" fmla="*/ 4919573 h 6858000"/>
              <a:gd name="connsiteX2157" fmla="*/ 2927680 w 6530564"/>
              <a:gd name="connsiteY2157" fmla="*/ 4912777 h 6858000"/>
              <a:gd name="connsiteX2158" fmla="*/ 2935764 w 6530564"/>
              <a:gd name="connsiteY2158" fmla="*/ 4921974 h 6858000"/>
              <a:gd name="connsiteX2159" fmla="*/ 2920241 w 6530564"/>
              <a:gd name="connsiteY2159" fmla="*/ 4914300 h 6858000"/>
              <a:gd name="connsiteX2160" fmla="*/ 2917839 w 6530564"/>
              <a:gd name="connsiteY2160" fmla="*/ 4910140 h 6858000"/>
              <a:gd name="connsiteX2161" fmla="*/ 2914560 w 6530564"/>
              <a:gd name="connsiteY2161" fmla="*/ 4909260 h 6858000"/>
              <a:gd name="connsiteX2162" fmla="*/ 2910401 w 6530564"/>
              <a:gd name="connsiteY2162" fmla="*/ 4911663 h 6858000"/>
              <a:gd name="connsiteX2163" fmla="*/ 2912801 w 6530564"/>
              <a:gd name="connsiteY2163" fmla="*/ 4915821 h 6858000"/>
              <a:gd name="connsiteX2164" fmla="*/ 2918484 w 6530564"/>
              <a:gd name="connsiteY2164" fmla="*/ 4920859 h 6858000"/>
              <a:gd name="connsiteX2165" fmla="*/ 2921765 w 6530564"/>
              <a:gd name="connsiteY2165" fmla="*/ 4921739 h 6858000"/>
              <a:gd name="connsiteX2166" fmla="*/ 2922643 w 6530564"/>
              <a:gd name="connsiteY2166" fmla="*/ 4918458 h 6858000"/>
              <a:gd name="connsiteX2167" fmla="*/ 2965929 w 6530564"/>
              <a:gd name="connsiteY2167" fmla="*/ 4940604 h 6858000"/>
              <a:gd name="connsiteX2168" fmla="*/ 2968331 w 6530564"/>
              <a:gd name="connsiteY2168" fmla="*/ 4944764 h 6858000"/>
              <a:gd name="connsiteX2169" fmla="*/ 2971612 w 6530564"/>
              <a:gd name="connsiteY2169" fmla="*/ 4945642 h 6858000"/>
              <a:gd name="connsiteX2170" fmla="*/ 2974892 w 6530564"/>
              <a:gd name="connsiteY2170" fmla="*/ 4946522 h 6858000"/>
              <a:gd name="connsiteX2171" fmla="*/ 2992815 w 6530564"/>
              <a:gd name="connsiteY2171" fmla="*/ 4958356 h 6858000"/>
              <a:gd name="connsiteX2172" fmla="*/ 2993695 w 6530564"/>
              <a:gd name="connsiteY2172" fmla="*/ 4955076 h 6858000"/>
              <a:gd name="connsiteX2173" fmla="*/ 2996095 w 6530564"/>
              <a:gd name="connsiteY2173" fmla="*/ 4959234 h 6858000"/>
              <a:gd name="connsiteX2174" fmla="*/ 3001778 w 6530564"/>
              <a:gd name="connsiteY2174" fmla="*/ 4964274 h 6858000"/>
              <a:gd name="connsiteX2175" fmla="*/ 3005937 w 6530564"/>
              <a:gd name="connsiteY2175" fmla="*/ 4961873 h 6858000"/>
              <a:gd name="connsiteX2176" fmla="*/ 3075465 w 6530564"/>
              <a:gd name="connsiteY2176" fmla="*/ 4991048 h 6858000"/>
              <a:gd name="connsiteX2177" fmla="*/ 3081147 w 6530564"/>
              <a:gd name="connsiteY2177" fmla="*/ 4996088 h 6858000"/>
              <a:gd name="connsiteX2178" fmla="*/ 3084428 w 6530564"/>
              <a:gd name="connsiteY2178" fmla="*/ 4996967 h 6858000"/>
              <a:gd name="connsiteX2179" fmla="*/ 3085306 w 6530564"/>
              <a:gd name="connsiteY2179" fmla="*/ 4993685 h 6858000"/>
              <a:gd name="connsiteX2180" fmla="*/ 3103230 w 6530564"/>
              <a:gd name="connsiteY2180" fmla="*/ 5005520 h 6858000"/>
              <a:gd name="connsiteX2181" fmla="*/ 3106511 w 6530564"/>
              <a:gd name="connsiteY2181" fmla="*/ 5006399 h 6858000"/>
              <a:gd name="connsiteX2182" fmla="*/ 3113070 w 6530564"/>
              <a:gd name="connsiteY2182" fmla="*/ 5008157 h 6858000"/>
              <a:gd name="connsiteX2183" fmla="*/ 3116351 w 6530564"/>
              <a:gd name="connsiteY2183" fmla="*/ 5009036 h 6858000"/>
              <a:gd name="connsiteX2184" fmla="*/ 3118751 w 6530564"/>
              <a:gd name="connsiteY2184" fmla="*/ 5013195 h 6858000"/>
              <a:gd name="connsiteX2185" fmla="*/ 3122032 w 6530564"/>
              <a:gd name="connsiteY2185" fmla="*/ 5014073 h 6858000"/>
              <a:gd name="connsiteX2186" fmla="*/ 3141713 w 6530564"/>
              <a:gd name="connsiteY2186" fmla="*/ 5019348 h 6858000"/>
              <a:gd name="connsiteX2187" fmla="*/ 3144995 w 6530564"/>
              <a:gd name="connsiteY2187" fmla="*/ 5020227 h 6858000"/>
              <a:gd name="connsiteX2188" fmla="*/ 3151555 w 6530564"/>
              <a:gd name="connsiteY2188" fmla="*/ 5021985 h 6858000"/>
              <a:gd name="connsiteX2189" fmla="*/ 3154835 w 6530564"/>
              <a:gd name="connsiteY2189" fmla="*/ 5022864 h 6858000"/>
              <a:gd name="connsiteX2190" fmla="*/ 3177797 w 6530564"/>
              <a:gd name="connsiteY2190" fmla="*/ 5029016 h 6858000"/>
              <a:gd name="connsiteX2191" fmla="*/ 3189161 w 6530564"/>
              <a:gd name="connsiteY2191" fmla="*/ 5039093 h 6858000"/>
              <a:gd name="connsiteX2192" fmla="*/ 3191561 w 6530564"/>
              <a:gd name="connsiteY2192" fmla="*/ 5043251 h 6858000"/>
              <a:gd name="connsiteX2193" fmla="*/ 3194841 w 6530564"/>
              <a:gd name="connsiteY2193" fmla="*/ 5044131 h 6858000"/>
              <a:gd name="connsiteX2194" fmla="*/ 3195720 w 6530564"/>
              <a:gd name="connsiteY2194" fmla="*/ 5040850 h 6858000"/>
              <a:gd name="connsiteX2195" fmla="*/ 3192440 w 6530564"/>
              <a:gd name="connsiteY2195" fmla="*/ 5039972 h 6858000"/>
              <a:gd name="connsiteX2196" fmla="*/ 3206440 w 6530564"/>
              <a:gd name="connsiteY2196" fmla="*/ 5040207 h 6858000"/>
              <a:gd name="connsiteX2197" fmla="*/ 3204682 w 6530564"/>
              <a:gd name="connsiteY2197" fmla="*/ 5046768 h 6858000"/>
              <a:gd name="connsiteX2198" fmla="*/ 3200777 w 6530564"/>
              <a:gd name="connsiteY2198" fmla="*/ 5049024 h 6858000"/>
              <a:gd name="connsiteX2199" fmla="*/ 3182802 w 6530564"/>
              <a:gd name="connsiteY2199" fmla="*/ 5042937 h 6858000"/>
              <a:gd name="connsiteX2200" fmla="*/ 3134918 w 6530564"/>
              <a:gd name="connsiteY2200" fmla="*/ 5031590 h 6858000"/>
              <a:gd name="connsiteX2201" fmla="*/ 3132517 w 6530564"/>
              <a:gd name="connsiteY2201" fmla="*/ 5027430 h 6858000"/>
              <a:gd name="connsiteX2202" fmla="*/ 3129237 w 6530564"/>
              <a:gd name="connsiteY2202" fmla="*/ 5026552 h 6858000"/>
              <a:gd name="connsiteX2203" fmla="*/ 3111956 w 6530564"/>
              <a:gd name="connsiteY2203" fmla="*/ 5025438 h 6858000"/>
              <a:gd name="connsiteX2204" fmla="*/ 3125078 w 6530564"/>
              <a:gd name="connsiteY2204" fmla="*/ 5028953 h 6858000"/>
              <a:gd name="connsiteX2205" fmla="*/ 3120918 w 6530564"/>
              <a:gd name="connsiteY2205" fmla="*/ 5031354 h 6858000"/>
              <a:gd name="connsiteX2206" fmla="*/ 3124199 w 6530564"/>
              <a:gd name="connsiteY2206" fmla="*/ 5032234 h 6858000"/>
              <a:gd name="connsiteX2207" fmla="*/ 3127479 w 6530564"/>
              <a:gd name="connsiteY2207" fmla="*/ 5033113 h 6858000"/>
              <a:gd name="connsiteX2208" fmla="*/ 3130758 w 6530564"/>
              <a:gd name="connsiteY2208" fmla="*/ 5033991 h 6858000"/>
              <a:gd name="connsiteX2209" fmla="*/ 3159167 w 6530564"/>
              <a:gd name="connsiteY2209" fmla="*/ 5059182 h 6858000"/>
              <a:gd name="connsiteX2210" fmla="*/ 3223421 w 6530564"/>
              <a:gd name="connsiteY2210" fmla="*/ 5108042 h 6858000"/>
              <a:gd name="connsiteX2211" fmla="*/ 3225824 w 6530564"/>
              <a:gd name="connsiteY2211" fmla="*/ 5112200 h 6858000"/>
              <a:gd name="connsiteX2212" fmla="*/ 3228223 w 6530564"/>
              <a:gd name="connsiteY2212" fmla="*/ 5116360 h 6858000"/>
              <a:gd name="connsiteX2213" fmla="*/ 3224065 w 6530564"/>
              <a:gd name="connsiteY2213" fmla="*/ 5118761 h 6858000"/>
              <a:gd name="connsiteX2214" fmla="*/ 3233907 w 6530564"/>
              <a:gd name="connsiteY2214" fmla="*/ 5121398 h 6858000"/>
              <a:gd name="connsiteX2215" fmla="*/ 3292714 w 6530564"/>
              <a:gd name="connsiteY2215" fmla="*/ 5151219 h 6858000"/>
              <a:gd name="connsiteX2216" fmla="*/ 3285275 w 6530564"/>
              <a:gd name="connsiteY2216" fmla="*/ 5152742 h 6858000"/>
              <a:gd name="connsiteX2217" fmla="*/ 3319365 w 6530564"/>
              <a:gd name="connsiteY2217" fmla="*/ 5182971 h 6858000"/>
              <a:gd name="connsiteX2218" fmla="*/ 3312805 w 6530564"/>
              <a:gd name="connsiteY2218" fmla="*/ 5181213 h 6858000"/>
              <a:gd name="connsiteX2219" fmla="*/ 3309524 w 6530564"/>
              <a:gd name="connsiteY2219" fmla="*/ 5180334 h 6858000"/>
              <a:gd name="connsiteX2220" fmla="*/ 3311927 w 6530564"/>
              <a:gd name="connsiteY2220" fmla="*/ 5184492 h 6858000"/>
              <a:gd name="connsiteX2221" fmla="*/ 3318486 w 6530564"/>
              <a:gd name="connsiteY2221" fmla="*/ 5186251 h 6858000"/>
              <a:gd name="connsiteX2222" fmla="*/ 3266002 w 6530564"/>
              <a:gd name="connsiteY2222" fmla="*/ 5172187 h 6858000"/>
              <a:gd name="connsiteX2223" fmla="*/ 3342499 w 6530564"/>
              <a:gd name="connsiteY2223" fmla="*/ 5227844 h 6858000"/>
              <a:gd name="connsiteX2224" fmla="*/ 3348824 w 6530564"/>
              <a:gd name="connsiteY2224" fmla="*/ 5243600 h 6858000"/>
              <a:gd name="connsiteX2225" fmla="*/ 3338105 w 6530564"/>
              <a:gd name="connsiteY2225" fmla="*/ 5244245 h 6858000"/>
              <a:gd name="connsiteX2226" fmla="*/ 3260257 w 6530564"/>
              <a:gd name="connsiteY2226" fmla="*/ 5219869 h 6858000"/>
              <a:gd name="connsiteX2227" fmla="*/ 3243621 w 6530564"/>
              <a:gd name="connsiteY2227" fmla="*/ 5229475 h 6858000"/>
              <a:gd name="connsiteX2228" fmla="*/ 3201857 w 6530564"/>
              <a:gd name="connsiteY2228" fmla="*/ 5214769 h 6858000"/>
              <a:gd name="connsiteX2229" fmla="*/ 3219780 w 6530564"/>
              <a:gd name="connsiteY2229" fmla="*/ 5226604 h 6858000"/>
              <a:gd name="connsiteX2230" fmla="*/ 3193538 w 6530564"/>
              <a:gd name="connsiteY2230" fmla="*/ 5219573 h 6858000"/>
              <a:gd name="connsiteX2231" fmla="*/ 3204023 w 6530564"/>
              <a:gd name="connsiteY2231" fmla="*/ 5232929 h 6858000"/>
              <a:gd name="connsiteX2232" fmla="*/ 3042882 w 6530564"/>
              <a:gd name="connsiteY2232" fmla="*/ 5165139 h 6858000"/>
              <a:gd name="connsiteX2233" fmla="*/ 3027359 w 6530564"/>
              <a:gd name="connsiteY2233" fmla="*/ 5157464 h 6858000"/>
              <a:gd name="connsiteX2234" fmla="*/ 1894782 w 6530564"/>
              <a:gd name="connsiteY2234" fmla="*/ 3584788 h 6858000"/>
              <a:gd name="connsiteX2235" fmla="*/ 1895662 w 6530564"/>
              <a:gd name="connsiteY2235" fmla="*/ 3581506 h 6858000"/>
              <a:gd name="connsiteX2236" fmla="*/ 1896540 w 6530564"/>
              <a:gd name="connsiteY2236" fmla="*/ 3578226 h 6858000"/>
              <a:gd name="connsiteX2237" fmla="*/ 1900698 w 6530564"/>
              <a:gd name="connsiteY2237" fmla="*/ 3575825 h 6858000"/>
              <a:gd name="connsiteX2238" fmla="*/ 1902221 w 6530564"/>
              <a:gd name="connsiteY2238" fmla="*/ 3583265 h 6858000"/>
              <a:gd name="connsiteX2239" fmla="*/ 1908782 w 6530564"/>
              <a:gd name="connsiteY2239" fmla="*/ 3585022 h 6858000"/>
              <a:gd name="connsiteX2240" fmla="*/ 1907259 w 6530564"/>
              <a:gd name="connsiteY2240" fmla="*/ 3577584 h 6858000"/>
              <a:gd name="connsiteX2241" fmla="*/ 1904858 w 6530564"/>
              <a:gd name="connsiteY2241" fmla="*/ 3573425 h 6858000"/>
              <a:gd name="connsiteX2242" fmla="*/ 1905737 w 6530564"/>
              <a:gd name="connsiteY2242" fmla="*/ 3570143 h 6858000"/>
              <a:gd name="connsiteX2243" fmla="*/ 1911655 w 6530564"/>
              <a:gd name="connsiteY2243" fmla="*/ 3561181 h 6858000"/>
              <a:gd name="connsiteX2244" fmla="*/ 1902693 w 6530564"/>
              <a:gd name="connsiteY2244" fmla="*/ 3555264 h 6858000"/>
              <a:gd name="connsiteX2245" fmla="*/ 1904214 w 6530564"/>
              <a:gd name="connsiteY2245" fmla="*/ 3562704 h 6858000"/>
              <a:gd name="connsiteX2246" fmla="*/ 1898533 w 6530564"/>
              <a:gd name="connsiteY2246" fmla="*/ 3557666 h 6858000"/>
              <a:gd name="connsiteX2247" fmla="*/ 1899176 w 6530564"/>
              <a:gd name="connsiteY2247" fmla="*/ 3568386 h 6858000"/>
              <a:gd name="connsiteX2248" fmla="*/ 1901577 w 6530564"/>
              <a:gd name="connsiteY2248" fmla="*/ 3572544 h 6858000"/>
              <a:gd name="connsiteX2249" fmla="*/ 1895896 w 6530564"/>
              <a:gd name="connsiteY2249" fmla="*/ 3567506 h 6858000"/>
              <a:gd name="connsiteX2250" fmla="*/ 1896775 w 6530564"/>
              <a:gd name="connsiteY2250" fmla="*/ 3564227 h 6858000"/>
              <a:gd name="connsiteX2251" fmla="*/ 1894373 w 6530564"/>
              <a:gd name="connsiteY2251" fmla="*/ 3560067 h 6858000"/>
              <a:gd name="connsiteX2252" fmla="*/ 1891094 w 6530564"/>
              <a:gd name="connsiteY2252" fmla="*/ 3559188 h 6858000"/>
              <a:gd name="connsiteX2253" fmla="*/ 1879920 w 6530564"/>
              <a:gd name="connsiteY2253" fmla="*/ 3390951 h 6858000"/>
              <a:gd name="connsiteX2254" fmla="*/ 1885837 w 6530564"/>
              <a:gd name="connsiteY2254" fmla="*/ 3381989 h 6858000"/>
              <a:gd name="connsiteX2255" fmla="*/ 1882557 w 6530564"/>
              <a:gd name="connsiteY2255" fmla="*/ 3381111 h 6858000"/>
              <a:gd name="connsiteX2256" fmla="*/ 1949501 w 6530564"/>
              <a:gd name="connsiteY2256" fmla="*/ 2829488 h 6858000"/>
              <a:gd name="connsiteX2257" fmla="*/ 2643562 w 6530564"/>
              <a:gd name="connsiteY2257" fmla="*/ 1774383 h 6858000"/>
              <a:gd name="connsiteX2258" fmla="*/ 2640925 w 6530564"/>
              <a:gd name="connsiteY2258" fmla="*/ 1784224 h 6858000"/>
              <a:gd name="connsiteX2259" fmla="*/ 2686913 w 6530564"/>
              <a:gd name="connsiteY2259" fmla="*/ 1743809 h 6858000"/>
              <a:gd name="connsiteX2260" fmla="*/ 2683632 w 6530564"/>
              <a:gd name="connsiteY2260" fmla="*/ 1742931 h 6858000"/>
              <a:gd name="connsiteX2261" fmla="*/ 2744497 w 6530564"/>
              <a:gd name="connsiteY2261" fmla="*/ 1699471 h 6858000"/>
              <a:gd name="connsiteX2262" fmla="*/ 2782809 w 6530564"/>
              <a:gd name="connsiteY2262" fmla="*/ 1674577 h 6858000"/>
              <a:gd name="connsiteX2263" fmla="*/ 2786969 w 6530564"/>
              <a:gd name="connsiteY2263" fmla="*/ 1672176 h 6858000"/>
              <a:gd name="connsiteX2264" fmla="*/ 2787847 w 6530564"/>
              <a:gd name="connsiteY2264" fmla="*/ 1668896 h 6858000"/>
              <a:gd name="connsiteX2265" fmla="*/ 2795287 w 6530564"/>
              <a:gd name="connsiteY2265" fmla="*/ 1667374 h 6858000"/>
              <a:gd name="connsiteX2266" fmla="*/ 2812803 w 6530564"/>
              <a:gd name="connsiteY2266" fmla="*/ 1654488 h 6858000"/>
              <a:gd name="connsiteX2267" fmla="*/ 2867751 w 6530564"/>
              <a:gd name="connsiteY2267" fmla="*/ 1619990 h 6858000"/>
              <a:gd name="connsiteX2268" fmla="*/ 2892707 w 6530564"/>
              <a:gd name="connsiteY2268" fmla="*/ 1605583 h 6858000"/>
              <a:gd name="connsiteX2269" fmla="*/ 2945898 w 6530564"/>
              <a:gd name="connsiteY2269" fmla="*/ 1577646 h 6858000"/>
              <a:gd name="connsiteX2270" fmla="*/ 2945019 w 6530564"/>
              <a:gd name="connsiteY2270" fmla="*/ 1580925 h 6858000"/>
              <a:gd name="connsiteX2271" fmla="*/ 2954215 w 6530564"/>
              <a:gd name="connsiteY2271" fmla="*/ 1572842 h 6858000"/>
              <a:gd name="connsiteX2272" fmla="*/ 3187642 w 6530564"/>
              <a:gd name="connsiteY2272" fmla="*/ 1469266 h 6858000"/>
              <a:gd name="connsiteX2273" fmla="*/ 3206518 w 6530564"/>
              <a:gd name="connsiteY2273" fmla="*/ 1462968 h 6858000"/>
              <a:gd name="connsiteX2274" fmla="*/ 3279061 w 6530564"/>
              <a:gd name="connsiteY2274" fmla="*/ 1433119 h 6858000"/>
              <a:gd name="connsiteX2275" fmla="*/ 3268731 w 6530564"/>
              <a:gd name="connsiteY2275" fmla="*/ 1435621 h 6858000"/>
              <a:gd name="connsiteX2276" fmla="*/ 3291288 w 6530564"/>
              <a:gd name="connsiteY2276" fmla="*/ 1428088 h 6858000"/>
              <a:gd name="connsiteX2277" fmla="*/ 3299007 w 6530564"/>
              <a:gd name="connsiteY2277" fmla="*/ 1424913 h 6858000"/>
              <a:gd name="connsiteX2278" fmla="*/ 2502762 w 6530564"/>
              <a:gd name="connsiteY2278" fmla="*/ 1367737 h 6858000"/>
              <a:gd name="connsiteX2279" fmla="*/ 2499088 w 6530564"/>
              <a:gd name="connsiteY2279" fmla="*/ 1373406 h 6858000"/>
              <a:gd name="connsiteX2280" fmla="*/ 2508432 w 6530564"/>
              <a:gd name="connsiteY2280" fmla="*/ 1371410 h 6858000"/>
              <a:gd name="connsiteX2281" fmla="*/ 2472589 w 6530564"/>
              <a:gd name="connsiteY2281" fmla="*/ 1406541 h 6858000"/>
              <a:gd name="connsiteX2282" fmla="*/ 2428360 w 6530564"/>
              <a:gd name="connsiteY2282" fmla="*/ 1430993 h 6858000"/>
              <a:gd name="connsiteX2283" fmla="*/ 2427665 w 6530564"/>
              <a:gd name="connsiteY2283" fmla="*/ 1427740 h 6858000"/>
              <a:gd name="connsiteX2284" fmla="*/ 2423991 w 6530564"/>
              <a:gd name="connsiteY2284" fmla="*/ 1433409 h 6858000"/>
              <a:gd name="connsiteX2285" fmla="*/ 2406305 w 6530564"/>
              <a:gd name="connsiteY2285" fmla="*/ 1442071 h 6858000"/>
              <a:gd name="connsiteX2286" fmla="*/ 2401635 w 6530564"/>
              <a:gd name="connsiteY2286" fmla="*/ 1443068 h 6858000"/>
              <a:gd name="connsiteX2287" fmla="*/ 2402632 w 6530564"/>
              <a:gd name="connsiteY2287" fmla="*/ 1447739 h 6858000"/>
              <a:gd name="connsiteX2288" fmla="*/ 2397962 w 6530564"/>
              <a:gd name="connsiteY2288" fmla="*/ 1448738 h 6858000"/>
              <a:gd name="connsiteX2289" fmla="*/ 2368524 w 6530564"/>
              <a:gd name="connsiteY2289" fmla="*/ 1462091 h 6858000"/>
              <a:gd name="connsiteX2290" fmla="*/ 2436136 w 6530564"/>
              <a:gd name="connsiteY2290" fmla="*/ 1405006 h 6858000"/>
              <a:gd name="connsiteX2291" fmla="*/ 2447028 w 6530564"/>
              <a:gd name="connsiteY2291" fmla="*/ 1404065 h 6858000"/>
              <a:gd name="connsiteX2292" fmla="*/ 2493419 w 6530564"/>
              <a:gd name="connsiteY2292" fmla="*/ 1369732 h 6858000"/>
              <a:gd name="connsiteX2293" fmla="*/ 2502762 w 6530564"/>
              <a:gd name="connsiteY2293" fmla="*/ 1367737 h 6858000"/>
              <a:gd name="connsiteX2294" fmla="*/ 3694920 w 6530564"/>
              <a:gd name="connsiteY2294" fmla="*/ 1351768 h 6858000"/>
              <a:gd name="connsiteX2295" fmla="*/ 3592642 w 6530564"/>
              <a:gd name="connsiteY2295" fmla="*/ 1364711 h 6858000"/>
              <a:gd name="connsiteX2296" fmla="*/ 3590251 w 6530564"/>
              <a:gd name="connsiteY2296" fmla="*/ 1366035 h 6858000"/>
              <a:gd name="connsiteX2297" fmla="*/ 3570147 w 6530564"/>
              <a:gd name="connsiteY2297" fmla="*/ 1371907 h 6858000"/>
              <a:gd name="connsiteX2298" fmla="*/ 3581954 w 6530564"/>
              <a:gd name="connsiteY2298" fmla="*/ 1369853 h 6858000"/>
              <a:gd name="connsiteX2299" fmla="*/ 3656160 w 6530564"/>
              <a:gd name="connsiteY2299" fmla="*/ 1363370 h 6858000"/>
              <a:gd name="connsiteX2300" fmla="*/ 2840435 w 6530564"/>
              <a:gd name="connsiteY2300" fmla="*/ 1256522 h 6858000"/>
              <a:gd name="connsiteX2301" fmla="*/ 2754000 w 6530564"/>
              <a:gd name="connsiteY2301" fmla="*/ 1309177 h 6858000"/>
              <a:gd name="connsiteX2302" fmla="*/ 2675675 w 6530564"/>
              <a:gd name="connsiteY2302" fmla="*/ 1354070 h 6858000"/>
              <a:gd name="connsiteX2303" fmla="*/ 2664839 w 6530564"/>
              <a:gd name="connsiteY2303" fmla="*/ 1363575 h 6858000"/>
              <a:gd name="connsiteX2304" fmla="*/ 2606905 w 6530564"/>
              <a:gd name="connsiteY2304" fmla="*/ 1394572 h 6858000"/>
              <a:gd name="connsiteX2305" fmla="*/ 2606162 w 6530564"/>
              <a:gd name="connsiteY2305" fmla="*/ 1394488 h 6858000"/>
              <a:gd name="connsiteX2306" fmla="*/ 2606032 w 6530564"/>
              <a:gd name="connsiteY2306" fmla="*/ 1395039 h 6858000"/>
              <a:gd name="connsiteX2307" fmla="*/ 2569460 w 6530564"/>
              <a:gd name="connsiteY2307" fmla="*/ 1414607 h 6858000"/>
              <a:gd name="connsiteX2308" fmla="*/ 2535666 w 6530564"/>
              <a:gd name="connsiteY2308" fmla="*/ 1437142 h 6858000"/>
              <a:gd name="connsiteX2309" fmla="*/ 2557774 w 6530564"/>
              <a:gd name="connsiteY2309" fmla="*/ 1419478 h 6858000"/>
              <a:gd name="connsiteX2310" fmla="*/ 2743660 w 6530564"/>
              <a:gd name="connsiteY2310" fmla="*/ 1306503 h 6858000"/>
              <a:gd name="connsiteX2311" fmla="*/ 2803068 w 6530564"/>
              <a:gd name="connsiteY2311" fmla="*/ 1264505 h 6858000"/>
              <a:gd name="connsiteX2312" fmla="*/ 2840435 w 6530564"/>
              <a:gd name="connsiteY2312" fmla="*/ 1256522 h 6858000"/>
              <a:gd name="connsiteX2313" fmla="*/ 4291945 w 6530564"/>
              <a:gd name="connsiteY2313" fmla="*/ 1253435 h 6858000"/>
              <a:gd name="connsiteX2314" fmla="*/ 4284137 w 6530564"/>
              <a:gd name="connsiteY2314" fmla="*/ 1260101 h 6858000"/>
              <a:gd name="connsiteX2315" fmla="*/ 4298921 w 6530564"/>
              <a:gd name="connsiteY2315" fmla="*/ 1275741 h 6858000"/>
              <a:gd name="connsiteX2316" fmla="*/ 4450293 w 6530564"/>
              <a:gd name="connsiteY2316" fmla="*/ 1304623 h 6858000"/>
              <a:gd name="connsiteX2317" fmla="*/ 4748991 w 6530564"/>
              <a:gd name="connsiteY2317" fmla="*/ 1398504 h 6858000"/>
              <a:gd name="connsiteX2318" fmla="*/ 4900593 w 6530564"/>
              <a:gd name="connsiteY2318" fmla="*/ 1470664 h 6858000"/>
              <a:gd name="connsiteX2319" fmla="*/ 4850303 w 6530564"/>
              <a:gd name="connsiteY2319" fmla="*/ 1427852 h 6858000"/>
              <a:gd name="connsiteX2320" fmla="*/ 4826319 w 6530564"/>
              <a:gd name="connsiteY2320" fmla="*/ 1412622 h 6858000"/>
              <a:gd name="connsiteX2321" fmla="*/ 4657237 w 6530564"/>
              <a:gd name="connsiteY2321" fmla="*/ 1344015 h 6858000"/>
              <a:gd name="connsiteX2322" fmla="*/ 4341169 w 6530564"/>
              <a:gd name="connsiteY2322" fmla="*/ 1265164 h 6858000"/>
              <a:gd name="connsiteX2323" fmla="*/ 4302669 w 6530564"/>
              <a:gd name="connsiteY2323" fmla="*/ 1256309 h 6858000"/>
              <a:gd name="connsiteX2324" fmla="*/ 4291945 w 6530564"/>
              <a:gd name="connsiteY2324" fmla="*/ 1253435 h 6858000"/>
              <a:gd name="connsiteX2325" fmla="*/ 3498102 w 6530564"/>
              <a:gd name="connsiteY2325" fmla="*/ 1245800 h 6858000"/>
              <a:gd name="connsiteX2326" fmla="*/ 3459267 w 6530564"/>
              <a:gd name="connsiteY2326" fmla="*/ 1255133 h 6858000"/>
              <a:gd name="connsiteX2327" fmla="*/ 3459939 w 6530564"/>
              <a:gd name="connsiteY2327" fmla="*/ 1258420 h 6858000"/>
              <a:gd name="connsiteX2328" fmla="*/ 5350802 w 6530564"/>
              <a:gd name="connsiteY2328" fmla="*/ 1233036 h 6858000"/>
              <a:gd name="connsiteX2329" fmla="*/ 5351799 w 6530564"/>
              <a:gd name="connsiteY2329" fmla="*/ 1237706 h 6858000"/>
              <a:gd name="connsiteX2330" fmla="*/ 5346131 w 6530564"/>
              <a:gd name="connsiteY2330" fmla="*/ 1234033 h 6858000"/>
              <a:gd name="connsiteX2331" fmla="*/ 5350802 w 6530564"/>
              <a:gd name="connsiteY2331" fmla="*/ 1233036 h 6858000"/>
              <a:gd name="connsiteX2332" fmla="*/ 5345813 w 6530564"/>
              <a:gd name="connsiteY2332" fmla="*/ 1209681 h 6858000"/>
              <a:gd name="connsiteX2333" fmla="*/ 5351481 w 6530564"/>
              <a:gd name="connsiteY2333" fmla="*/ 1213353 h 6858000"/>
              <a:gd name="connsiteX2334" fmla="*/ 5346810 w 6530564"/>
              <a:gd name="connsiteY2334" fmla="*/ 1214352 h 6858000"/>
              <a:gd name="connsiteX2335" fmla="*/ 5345813 w 6530564"/>
              <a:gd name="connsiteY2335" fmla="*/ 1209681 h 6858000"/>
              <a:gd name="connsiteX2336" fmla="*/ 5343817 w 6530564"/>
              <a:gd name="connsiteY2336" fmla="*/ 1200338 h 6858000"/>
              <a:gd name="connsiteX2337" fmla="*/ 5349485 w 6530564"/>
              <a:gd name="connsiteY2337" fmla="*/ 1204011 h 6858000"/>
              <a:gd name="connsiteX2338" fmla="*/ 5339148 w 6530564"/>
              <a:gd name="connsiteY2338" fmla="*/ 1201337 h 6858000"/>
              <a:gd name="connsiteX2339" fmla="*/ 2761703 w 6530564"/>
              <a:gd name="connsiteY2339" fmla="*/ 1151674 h 6858000"/>
              <a:gd name="connsiteX2340" fmla="*/ 2748959 w 6530564"/>
              <a:gd name="connsiteY2340" fmla="*/ 1165559 h 6858000"/>
              <a:gd name="connsiteX2341" fmla="*/ 2722385 w 6530564"/>
              <a:gd name="connsiteY2341" fmla="*/ 1184058 h 6858000"/>
              <a:gd name="connsiteX2342" fmla="*/ 2716716 w 6530564"/>
              <a:gd name="connsiteY2342" fmla="*/ 1180384 h 6858000"/>
              <a:gd name="connsiteX2343" fmla="*/ 2657309 w 6530564"/>
              <a:gd name="connsiteY2343" fmla="*/ 1222382 h 6858000"/>
              <a:gd name="connsiteX2344" fmla="*/ 2660982 w 6530564"/>
              <a:gd name="connsiteY2344" fmla="*/ 1216713 h 6858000"/>
              <a:gd name="connsiteX2345" fmla="*/ 2595906 w 6530564"/>
              <a:gd name="connsiteY2345" fmla="*/ 1255037 h 6858000"/>
              <a:gd name="connsiteX2346" fmla="*/ 2592233 w 6530564"/>
              <a:gd name="connsiteY2346" fmla="*/ 1260706 h 6858000"/>
              <a:gd name="connsiteX2347" fmla="*/ 2606247 w 6530564"/>
              <a:gd name="connsiteY2347" fmla="*/ 1257713 h 6858000"/>
              <a:gd name="connsiteX2348" fmla="*/ 2577796 w 6530564"/>
              <a:gd name="connsiteY2348" fmla="*/ 1276001 h 6858000"/>
              <a:gd name="connsiteX2349" fmla="*/ 2560312 w 6530564"/>
              <a:gd name="connsiteY2349" fmla="*/ 1291636 h 6858000"/>
              <a:gd name="connsiteX2350" fmla="*/ 2559859 w 6530564"/>
              <a:gd name="connsiteY2350" fmla="*/ 1291860 h 6858000"/>
              <a:gd name="connsiteX2351" fmla="*/ 2560069 w 6530564"/>
              <a:gd name="connsiteY2351" fmla="*/ 1281620 h 6858000"/>
              <a:gd name="connsiteX2352" fmla="*/ 2548516 w 6530564"/>
              <a:gd name="connsiteY2352" fmla="*/ 1284699 h 6858000"/>
              <a:gd name="connsiteX2353" fmla="*/ 2549928 w 6530564"/>
              <a:gd name="connsiteY2353" fmla="*/ 1294165 h 6858000"/>
              <a:gd name="connsiteX2354" fmla="*/ 2549342 w 6530564"/>
              <a:gd name="connsiteY2354" fmla="*/ 1297035 h 6858000"/>
              <a:gd name="connsiteX2355" fmla="*/ 2541806 w 6530564"/>
              <a:gd name="connsiteY2355" fmla="*/ 1300742 h 6858000"/>
              <a:gd name="connsiteX2356" fmla="*/ 2470077 w 6530564"/>
              <a:gd name="connsiteY2356" fmla="*/ 1321264 h 6858000"/>
              <a:gd name="connsiteX2357" fmla="*/ 2536602 w 6530564"/>
              <a:gd name="connsiteY2357" fmla="*/ 1262438 h 6858000"/>
              <a:gd name="connsiteX2358" fmla="*/ 2712436 w 6530564"/>
              <a:gd name="connsiteY2358" fmla="*/ 1174174 h 6858000"/>
              <a:gd name="connsiteX2359" fmla="*/ 2745575 w 6530564"/>
              <a:gd name="connsiteY2359" fmla="*/ 1156796 h 6858000"/>
              <a:gd name="connsiteX2360" fmla="*/ 4763650 w 6530564"/>
              <a:gd name="connsiteY2360" fmla="*/ 1149529 h 6858000"/>
              <a:gd name="connsiteX2361" fmla="*/ 4771720 w 6530564"/>
              <a:gd name="connsiteY2361" fmla="*/ 1151618 h 6858000"/>
              <a:gd name="connsiteX2362" fmla="*/ 4767049 w 6530564"/>
              <a:gd name="connsiteY2362" fmla="*/ 1152615 h 6858000"/>
              <a:gd name="connsiteX2363" fmla="*/ 3314885 w 6530564"/>
              <a:gd name="connsiteY2363" fmla="*/ 1145389 h 6858000"/>
              <a:gd name="connsiteX2364" fmla="*/ 3311211 w 6530564"/>
              <a:gd name="connsiteY2364" fmla="*/ 1151058 h 6858000"/>
              <a:gd name="connsiteX2365" fmla="*/ 3306541 w 6530564"/>
              <a:gd name="connsiteY2365" fmla="*/ 1152057 h 6858000"/>
              <a:gd name="connsiteX2366" fmla="*/ 3287857 w 6530564"/>
              <a:gd name="connsiteY2366" fmla="*/ 1156047 h 6858000"/>
              <a:gd name="connsiteX2367" fmla="*/ 3264500 w 6530564"/>
              <a:gd name="connsiteY2367" fmla="*/ 1161037 h 6858000"/>
              <a:gd name="connsiteX2368" fmla="*/ 3259830 w 6530564"/>
              <a:gd name="connsiteY2368" fmla="*/ 1162034 h 6858000"/>
              <a:gd name="connsiteX2369" fmla="*/ 4063207 w 6530564"/>
              <a:gd name="connsiteY2369" fmla="*/ 1058776 h 6858000"/>
              <a:gd name="connsiteX2370" fmla="*/ 4059509 w 6530564"/>
              <a:gd name="connsiteY2370" fmla="*/ 1058914 h 6858000"/>
              <a:gd name="connsiteX2371" fmla="*/ 4059417 w 6530564"/>
              <a:gd name="connsiteY2371" fmla="*/ 1058899 h 6858000"/>
              <a:gd name="connsiteX2372" fmla="*/ 4063207 w 6530564"/>
              <a:gd name="connsiteY2372" fmla="*/ 1058776 h 6858000"/>
              <a:gd name="connsiteX2373" fmla="*/ 4081891 w 6530564"/>
              <a:gd name="connsiteY2373" fmla="*/ 1054786 h 6858000"/>
              <a:gd name="connsiteX2374" fmla="*/ 4111912 w 6530564"/>
              <a:gd name="connsiteY2374" fmla="*/ 1058138 h 6858000"/>
              <a:gd name="connsiteX2375" fmla="*/ 4112910 w 6530564"/>
              <a:gd name="connsiteY2375" fmla="*/ 1062810 h 6858000"/>
              <a:gd name="connsiteX2376" fmla="*/ 4191639 w 6530564"/>
              <a:gd name="connsiteY2376" fmla="*/ 1065528 h 6858000"/>
              <a:gd name="connsiteX2377" fmla="*/ 4224337 w 6530564"/>
              <a:gd name="connsiteY2377" fmla="*/ 1058542 h 6858000"/>
              <a:gd name="connsiteX2378" fmla="*/ 4215991 w 6530564"/>
              <a:gd name="connsiteY2378" fmla="*/ 1065208 h 6858000"/>
              <a:gd name="connsiteX2379" fmla="*/ 4290049 w 6530564"/>
              <a:gd name="connsiteY2379" fmla="*/ 1068923 h 6858000"/>
              <a:gd name="connsiteX2380" fmla="*/ 4379117 w 6530564"/>
              <a:gd name="connsiteY2380" fmla="*/ 1074315 h 6858000"/>
              <a:gd name="connsiteX2381" fmla="*/ 4385785 w 6530564"/>
              <a:gd name="connsiteY2381" fmla="*/ 1082660 h 6858000"/>
              <a:gd name="connsiteX2382" fmla="*/ 4398799 w 6530564"/>
              <a:gd name="connsiteY2382" fmla="*/ 1074995 h 6858000"/>
              <a:gd name="connsiteX2383" fmla="*/ 4443833 w 6530564"/>
              <a:gd name="connsiteY2383" fmla="*/ 1080026 h 6858000"/>
              <a:gd name="connsiteX2384" fmla="*/ 4461839 w 6530564"/>
              <a:gd name="connsiteY2384" fmla="*/ 1095716 h 6858000"/>
              <a:gd name="connsiteX2385" fmla="*/ 4489863 w 6530564"/>
              <a:gd name="connsiteY2385" fmla="*/ 1089728 h 6858000"/>
              <a:gd name="connsiteX2386" fmla="*/ 4486191 w 6530564"/>
              <a:gd name="connsiteY2386" fmla="*/ 1095398 h 6858000"/>
              <a:gd name="connsiteX2387" fmla="*/ 4565917 w 6530564"/>
              <a:gd name="connsiteY2387" fmla="*/ 1102785 h 6858000"/>
              <a:gd name="connsiteX2388" fmla="*/ 4547233 w 6530564"/>
              <a:gd name="connsiteY2388" fmla="*/ 1106777 h 6858000"/>
              <a:gd name="connsiteX2389" fmla="*/ 4609273 w 6530564"/>
              <a:gd name="connsiteY2389" fmla="*/ 1122827 h 6858000"/>
              <a:gd name="connsiteX2390" fmla="*/ 4611947 w 6530564"/>
              <a:gd name="connsiteY2390" fmla="*/ 1112488 h 6858000"/>
              <a:gd name="connsiteX2391" fmla="*/ 4628956 w 6530564"/>
              <a:gd name="connsiteY2391" fmla="*/ 1123507 h 6858000"/>
              <a:gd name="connsiteX2392" fmla="*/ 4668320 w 6530564"/>
              <a:gd name="connsiteY2392" fmla="*/ 1124867 h 6858000"/>
              <a:gd name="connsiteX2393" fmla="*/ 4679657 w 6530564"/>
              <a:gd name="connsiteY2393" fmla="*/ 1132212 h 6858000"/>
              <a:gd name="connsiteX2394" fmla="*/ 4685326 w 6530564"/>
              <a:gd name="connsiteY2394" fmla="*/ 1135884 h 6858000"/>
              <a:gd name="connsiteX2395" fmla="*/ 4684329 w 6530564"/>
              <a:gd name="connsiteY2395" fmla="*/ 1131215 h 6858000"/>
              <a:gd name="connsiteX2396" fmla="*/ 4673989 w 6530564"/>
              <a:gd name="connsiteY2396" fmla="*/ 1128538 h 6858000"/>
              <a:gd name="connsiteX2397" fmla="*/ 4716346 w 6530564"/>
              <a:gd name="connsiteY2397" fmla="*/ 1143910 h 6858000"/>
              <a:gd name="connsiteX2398" fmla="*/ 4737026 w 6530564"/>
              <a:gd name="connsiteY2398" fmla="*/ 1149261 h 6858000"/>
              <a:gd name="connsiteX2399" fmla="*/ 4733035 w 6530564"/>
              <a:gd name="connsiteY2399" fmla="*/ 1130577 h 6858000"/>
              <a:gd name="connsiteX2400" fmla="*/ 4760516 w 6530564"/>
              <a:gd name="connsiteY2400" fmla="*/ 1146683 h 6858000"/>
              <a:gd name="connsiteX2401" fmla="*/ 4763650 w 6530564"/>
              <a:gd name="connsiteY2401" fmla="*/ 1149529 h 6858000"/>
              <a:gd name="connsiteX2402" fmla="*/ 4761379 w 6530564"/>
              <a:gd name="connsiteY2402" fmla="*/ 1148942 h 6858000"/>
              <a:gd name="connsiteX2403" fmla="*/ 4752037 w 6530564"/>
              <a:gd name="connsiteY2403" fmla="*/ 1150938 h 6858000"/>
              <a:gd name="connsiteX2404" fmla="*/ 4757706 w 6530564"/>
              <a:gd name="connsiteY2404" fmla="*/ 1154611 h 6858000"/>
              <a:gd name="connsiteX2405" fmla="*/ 4772717 w 6530564"/>
              <a:gd name="connsiteY2405" fmla="*/ 1156287 h 6858000"/>
              <a:gd name="connsiteX2406" fmla="*/ 4799066 w 6530564"/>
              <a:gd name="connsiteY2406" fmla="*/ 1165310 h 6858000"/>
              <a:gd name="connsiteX2407" fmla="*/ 4881786 w 6530564"/>
              <a:gd name="connsiteY2407" fmla="*/ 1186712 h 6858000"/>
              <a:gd name="connsiteX2408" fmla="*/ 4886457 w 6530564"/>
              <a:gd name="connsiteY2408" fmla="*/ 1185713 h 6858000"/>
              <a:gd name="connsiteX2409" fmla="*/ 4878113 w 6530564"/>
              <a:gd name="connsiteY2409" fmla="*/ 1192381 h 6858000"/>
              <a:gd name="connsiteX2410" fmla="*/ 4883782 w 6530564"/>
              <a:gd name="connsiteY2410" fmla="*/ 1196053 h 6858000"/>
              <a:gd name="connsiteX2411" fmla="*/ 4887456 w 6530564"/>
              <a:gd name="connsiteY2411" fmla="*/ 1190385 h 6858000"/>
              <a:gd name="connsiteX2412" fmla="*/ 4920471 w 6530564"/>
              <a:gd name="connsiteY2412" fmla="*/ 1207753 h 6858000"/>
              <a:gd name="connsiteX2413" fmla="*/ 4968499 w 6530564"/>
              <a:gd name="connsiteY2413" fmla="*/ 1226796 h 6858000"/>
              <a:gd name="connsiteX2414" fmla="*/ 4972171 w 6530564"/>
              <a:gd name="connsiteY2414" fmla="*/ 1221128 h 6858000"/>
              <a:gd name="connsiteX2415" fmla="*/ 4988181 w 6530564"/>
              <a:gd name="connsiteY2415" fmla="*/ 1227477 h 6858000"/>
              <a:gd name="connsiteX2416" fmla="*/ 4996843 w 6530564"/>
              <a:gd name="connsiteY2416" fmla="*/ 1245163 h 6858000"/>
              <a:gd name="connsiteX2417" fmla="*/ 5025867 w 6530564"/>
              <a:gd name="connsiteY2417" fmla="*/ 1243845 h 6858000"/>
              <a:gd name="connsiteX2418" fmla="*/ 5026865 w 6530564"/>
              <a:gd name="connsiteY2418" fmla="*/ 1248516 h 6858000"/>
              <a:gd name="connsiteX2419" fmla="*/ 5039201 w 6530564"/>
              <a:gd name="connsiteY2419" fmla="*/ 1260533 h 6858000"/>
              <a:gd name="connsiteX2420" fmla="*/ 5054211 w 6530564"/>
              <a:gd name="connsiteY2420" fmla="*/ 1262212 h 6858000"/>
              <a:gd name="connsiteX2421" fmla="*/ 5059881 w 6530564"/>
              <a:gd name="connsiteY2421" fmla="*/ 1265883 h 6858000"/>
              <a:gd name="connsiteX2422" fmla="*/ 5060879 w 6530564"/>
              <a:gd name="connsiteY2422" fmla="*/ 1270554 h 6858000"/>
              <a:gd name="connsiteX2423" fmla="*/ 5065550 w 6530564"/>
              <a:gd name="connsiteY2423" fmla="*/ 1269557 h 6858000"/>
              <a:gd name="connsiteX2424" fmla="*/ 5063554 w 6530564"/>
              <a:gd name="connsiteY2424" fmla="*/ 1260214 h 6858000"/>
              <a:gd name="connsiteX2425" fmla="*/ 5085233 w 6530564"/>
              <a:gd name="connsiteY2425" fmla="*/ 1270236 h 6858000"/>
              <a:gd name="connsiteX2426" fmla="*/ 5089903 w 6530564"/>
              <a:gd name="connsiteY2426" fmla="*/ 1269239 h 6858000"/>
              <a:gd name="connsiteX2427" fmla="*/ 5092897 w 6530564"/>
              <a:gd name="connsiteY2427" fmla="*/ 1283251 h 6858000"/>
              <a:gd name="connsiteX2428" fmla="*/ 5135255 w 6530564"/>
              <a:gd name="connsiteY2428" fmla="*/ 1298622 h 6858000"/>
              <a:gd name="connsiteX2429" fmla="*/ 5140923 w 6530564"/>
              <a:gd name="connsiteY2429" fmla="*/ 1302296 h 6858000"/>
              <a:gd name="connsiteX2430" fmla="*/ 5136253 w 6530564"/>
              <a:gd name="connsiteY2430" fmla="*/ 1303293 h 6858000"/>
              <a:gd name="connsiteX2431" fmla="*/ 5125914 w 6530564"/>
              <a:gd name="connsiteY2431" fmla="*/ 1300618 h 6858000"/>
              <a:gd name="connsiteX2432" fmla="*/ 5126911 w 6530564"/>
              <a:gd name="connsiteY2432" fmla="*/ 1305290 h 6858000"/>
              <a:gd name="connsiteX2433" fmla="*/ 5141923 w 6530564"/>
              <a:gd name="connsiteY2433" fmla="*/ 1306967 h 6858000"/>
              <a:gd name="connsiteX2434" fmla="*/ 5185279 w 6530564"/>
              <a:gd name="connsiteY2434" fmla="*/ 1327010 h 6858000"/>
              <a:gd name="connsiteX2435" fmla="*/ 5188951 w 6530564"/>
              <a:gd name="connsiteY2435" fmla="*/ 1321339 h 6858000"/>
              <a:gd name="connsiteX2436" fmla="*/ 5201287 w 6530564"/>
              <a:gd name="connsiteY2436" fmla="*/ 1333357 h 6858000"/>
              <a:gd name="connsiteX2437" fmla="*/ 5212625 w 6530564"/>
              <a:gd name="connsiteY2437" fmla="*/ 1340704 h 6858000"/>
              <a:gd name="connsiteX2438" fmla="*/ 5234302 w 6530564"/>
              <a:gd name="connsiteY2438" fmla="*/ 1350726 h 6858000"/>
              <a:gd name="connsiteX2439" fmla="*/ 5261651 w 6530564"/>
              <a:gd name="connsiteY2439" fmla="*/ 1364420 h 6858000"/>
              <a:gd name="connsiteX2440" fmla="*/ 5263645 w 6530564"/>
              <a:gd name="connsiteY2440" fmla="*/ 1373761 h 6858000"/>
              <a:gd name="connsiteX2441" fmla="*/ 5269315 w 6530564"/>
              <a:gd name="connsiteY2441" fmla="*/ 1377435 h 6858000"/>
              <a:gd name="connsiteX2442" fmla="*/ 5279654 w 6530564"/>
              <a:gd name="connsiteY2442" fmla="*/ 1380109 h 6858000"/>
              <a:gd name="connsiteX2443" fmla="*/ 5284325 w 6530564"/>
              <a:gd name="connsiteY2443" fmla="*/ 1379110 h 6858000"/>
              <a:gd name="connsiteX2444" fmla="*/ 5307001 w 6530564"/>
              <a:gd name="connsiteY2444" fmla="*/ 1393803 h 6858000"/>
              <a:gd name="connsiteX2445" fmla="*/ 5311671 w 6530564"/>
              <a:gd name="connsiteY2445" fmla="*/ 1392806 h 6858000"/>
              <a:gd name="connsiteX2446" fmla="*/ 5374031 w 6530564"/>
              <a:gd name="connsiteY2446" fmla="*/ 1433210 h 6858000"/>
              <a:gd name="connsiteX2447" fmla="*/ 5375029 w 6530564"/>
              <a:gd name="connsiteY2447" fmla="*/ 1437880 h 6858000"/>
              <a:gd name="connsiteX2448" fmla="*/ 5379701 w 6530564"/>
              <a:gd name="connsiteY2448" fmla="*/ 1436882 h 6858000"/>
              <a:gd name="connsiteX2449" fmla="*/ 5497073 w 6530564"/>
              <a:gd name="connsiteY2449" fmla="*/ 1529027 h 6858000"/>
              <a:gd name="connsiteX2450" fmla="*/ 5580429 w 6530564"/>
              <a:gd name="connsiteY2450" fmla="*/ 1599135 h 6858000"/>
              <a:gd name="connsiteX2451" fmla="*/ 5606099 w 6530564"/>
              <a:gd name="connsiteY2451" fmla="*/ 1627840 h 6858000"/>
              <a:gd name="connsiteX2452" fmla="*/ 5746464 w 6530564"/>
              <a:gd name="connsiteY2452" fmla="*/ 1759030 h 6858000"/>
              <a:gd name="connsiteX2453" fmla="*/ 5757803 w 6530564"/>
              <a:gd name="connsiteY2453" fmla="*/ 1766375 h 6858000"/>
              <a:gd name="connsiteX2454" fmla="*/ 5758800 w 6530564"/>
              <a:gd name="connsiteY2454" fmla="*/ 1771047 h 6858000"/>
              <a:gd name="connsiteX2455" fmla="*/ 5801477 w 6530564"/>
              <a:gd name="connsiteY2455" fmla="*/ 1810771 h 6858000"/>
              <a:gd name="connsiteX2456" fmla="*/ 5807146 w 6530564"/>
              <a:gd name="connsiteY2456" fmla="*/ 1814445 h 6858000"/>
              <a:gd name="connsiteX2457" fmla="*/ 5812815 w 6530564"/>
              <a:gd name="connsiteY2457" fmla="*/ 1818118 h 6858000"/>
              <a:gd name="connsiteX2458" fmla="*/ 5863156 w 6530564"/>
              <a:gd name="connsiteY2458" fmla="*/ 1870858 h 6858000"/>
              <a:gd name="connsiteX2459" fmla="*/ 5854493 w 6530564"/>
              <a:gd name="connsiteY2459" fmla="*/ 1853171 h 6858000"/>
              <a:gd name="connsiteX2460" fmla="*/ 5860163 w 6530564"/>
              <a:gd name="connsiteY2460" fmla="*/ 1856844 h 6858000"/>
              <a:gd name="connsiteX2461" fmla="*/ 5861160 w 6530564"/>
              <a:gd name="connsiteY2461" fmla="*/ 1861515 h 6858000"/>
              <a:gd name="connsiteX2462" fmla="*/ 5865831 w 6530564"/>
              <a:gd name="connsiteY2462" fmla="*/ 1860516 h 6858000"/>
              <a:gd name="connsiteX2463" fmla="*/ 5870503 w 6530564"/>
              <a:gd name="connsiteY2463" fmla="*/ 1859519 h 6858000"/>
              <a:gd name="connsiteX2464" fmla="*/ 5876171 w 6530564"/>
              <a:gd name="connsiteY2464" fmla="*/ 1863192 h 6858000"/>
              <a:gd name="connsiteX2465" fmla="*/ 5901841 w 6530564"/>
              <a:gd name="connsiteY2465" fmla="*/ 1891897 h 6858000"/>
              <a:gd name="connsiteX2466" fmla="*/ 5900842 w 6530564"/>
              <a:gd name="connsiteY2466" fmla="*/ 1887226 h 6858000"/>
              <a:gd name="connsiteX2467" fmla="*/ 5906513 w 6530564"/>
              <a:gd name="connsiteY2467" fmla="*/ 1890900 h 6858000"/>
              <a:gd name="connsiteX2468" fmla="*/ 5913179 w 6530564"/>
              <a:gd name="connsiteY2468" fmla="*/ 1899244 h 6858000"/>
              <a:gd name="connsiteX2469" fmla="*/ 5897169 w 6530564"/>
              <a:gd name="connsiteY2469" fmla="*/ 1892896 h 6858000"/>
              <a:gd name="connsiteX2470" fmla="*/ 5904836 w 6530564"/>
              <a:gd name="connsiteY2470" fmla="*/ 1905910 h 6858000"/>
              <a:gd name="connsiteX2471" fmla="*/ 5900163 w 6530564"/>
              <a:gd name="connsiteY2471" fmla="*/ 1906909 h 6858000"/>
              <a:gd name="connsiteX2472" fmla="*/ 5901161 w 6530564"/>
              <a:gd name="connsiteY2472" fmla="*/ 1911580 h 6858000"/>
              <a:gd name="connsiteX2473" fmla="*/ 5911502 w 6530564"/>
              <a:gd name="connsiteY2473" fmla="*/ 1914255 h 6858000"/>
              <a:gd name="connsiteX2474" fmla="*/ 5925833 w 6530564"/>
              <a:gd name="connsiteY2474" fmla="*/ 1935614 h 6858000"/>
              <a:gd name="connsiteX2475" fmla="*/ 5922160 w 6530564"/>
              <a:gd name="connsiteY2475" fmla="*/ 1941283 h 6858000"/>
              <a:gd name="connsiteX2476" fmla="*/ 5943160 w 6530564"/>
              <a:gd name="connsiteY2476" fmla="*/ 1970986 h 6858000"/>
              <a:gd name="connsiteX2477" fmla="*/ 5948829 w 6530564"/>
              <a:gd name="connsiteY2477" fmla="*/ 1974660 h 6858000"/>
              <a:gd name="connsiteX2478" fmla="*/ 5955496 w 6530564"/>
              <a:gd name="connsiteY2478" fmla="*/ 1983002 h 6858000"/>
              <a:gd name="connsiteX2479" fmla="*/ 5965836 w 6530564"/>
              <a:gd name="connsiteY2479" fmla="*/ 1985679 h 6858000"/>
              <a:gd name="connsiteX2480" fmla="*/ 5966833 w 6530564"/>
              <a:gd name="connsiteY2480" fmla="*/ 1990349 h 6858000"/>
              <a:gd name="connsiteX2481" fmla="*/ 5963161 w 6530564"/>
              <a:gd name="connsiteY2481" fmla="*/ 1996018 h 6858000"/>
              <a:gd name="connsiteX2482" fmla="*/ 5964158 w 6530564"/>
              <a:gd name="connsiteY2482" fmla="*/ 2000689 h 6858000"/>
              <a:gd name="connsiteX2483" fmla="*/ 5969828 w 6530564"/>
              <a:gd name="connsiteY2483" fmla="*/ 2004363 h 6858000"/>
              <a:gd name="connsiteX2484" fmla="*/ 5973499 w 6530564"/>
              <a:gd name="connsiteY2484" fmla="*/ 1998694 h 6858000"/>
              <a:gd name="connsiteX2485" fmla="*/ 5972502 w 6530564"/>
              <a:gd name="connsiteY2485" fmla="*/ 1994021 h 6858000"/>
              <a:gd name="connsiteX2486" fmla="*/ 5971505 w 6530564"/>
              <a:gd name="connsiteY2486" fmla="*/ 1989352 h 6858000"/>
              <a:gd name="connsiteX2487" fmla="*/ 5975177 w 6530564"/>
              <a:gd name="connsiteY2487" fmla="*/ 1983681 h 6858000"/>
              <a:gd name="connsiteX2488" fmla="*/ 5979849 w 6530564"/>
              <a:gd name="connsiteY2488" fmla="*/ 1982684 h 6858000"/>
              <a:gd name="connsiteX2489" fmla="*/ 5986515 w 6530564"/>
              <a:gd name="connsiteY2489" fmla="*/ 1991028 h 6858000"/>
              <a:gd name="connsiteX2490" fmla="*/ 5987513 w 6530564"/>
              <a:gd name="connsiteY2490" fmla="*/ 1995699 h 6858000"/>
              <a:gd name="connsiteX2491" fmla="*/ 5983841 w 6530564"/>
              <a:gd name="connsiteY2491" fmla="*/ 2001368 h 6858000"/>
              <a:gd name="connsiteX2492" fmla="*/ 5991504 w 6530564"/>
              <a:gd name="connsiteY2492" fmla="*/ 2014383 h 6858000"/>
              <a:gd name="connsiteX2493" fmla="*/ 5997174 w 6530564"/>
              <a:gd name="connsiteY2493" fmla="*/ 2018057 h 6858000"/>
              <a:gd name="connsiteX2494" fmla="*/ 5996177 w 6530564"/>
              <a:gd name="connsiteY2494" fmla="*/ 2013386 h 6858000"/>
              <a:gd name="connsiteX2495" fmla="*/ 5989508 w 6530564"/>
              <a:gd name="connsiteY2495" fmla="*/ 2005041 h 6858000"/>
              <a:gd name="connsiteX2496" fmla="*/ 5993182 w 6530564"/>
              <a:gd name="connsiteY2496" fmla="*/ 1999373 h 6858000"/>
              <a:gd name="connsiteX2497" fmla="*/ 5999848 w 6530564"/>
              <a:gd name="connsiteY2497" fmla="*/ 2007716 h 6858000"/>
              <a:gd name="connsiteX2498" fmla="*/ 6017173 w 6530564"/>
              <a:gd name="connsiteY2498" fmla="*/ 2043089 h 6858000"/>
              <a:gd name="connsiteX2499" fmla="*/ 6013501 w 6530564"/>
              <a:gd name="connsiteY2499" fmla="*/ 2048758 h 6858000"/>
              <a:gd name="connsiteX2500" fmla="*/ 6002163 w 6530564"/>
              <a:gd name="connsiteY2500" fmla="*/ 2041411 h 6858000"/>
              <a:gd name="connsiteX2501" fmla="*/ 6039490 w 6530564"/>
              <a:gd name="connsiteY2501" fmla="*/ 2101816 h 6858000"/>
              <a:gd name="connsiteX2502" fmla="*/ 6064163 w 6530564"/>
              <a:gd name="connsiteY2502" fmla="*/ 2125850 h 6858000"/>
              <a:gd name="connsiteX2503" fmla="*/ 6068833 w 6530564"/>
              <a:gd name="connsiteY2503" fmla="*/ 2124853 h 6858000"/>
              <a:gd name="connsiteX2504" fmla="*/ 6076497 w 6530564"/>
              <a:gd name="connsiteY2504" fmla="*/ 2137868 h 6858000"/>
              <a:gd name="connsiteX2505" fmla="*/ 6080171 w 6530564"/>
              <a:gd name="connsiteY2505" fmla="*/ 2132198 h 6858000"/>
              <a:gd name="connsiteX2506" fmla="*/ 6081170 w 6530564"/>
              <a:gd name="connsiteY2506" fmla="*/ 2136869 h 6858000"/>
              <a:gd name="connsiteX2507" fmla="*/ 6095499 w 6530564"/>
              <a:gd name="connsiteY2507" fmla="*/ 2158228 h 6858000"/>
              <a:gd name="connsiteX2508" fmla="*/ 6108834 w 6530564"/>
              <a:gd name="connsiteY2508" fmla="*/ 2174916 h 6858000"/>
              <a:gd name="connsiteX2509" fmla="*/ 6118495 w 6530564"/>
              <a:gd name="connsiteY2509" fmla="*/ 2197274 h 6858000"/>
              <a:gd name="connsiteX2510" fmla="*/ 6133507 w 6530564"/>
              <a:gd name="connsiteY2510" fmla="*/ 2198951 h 6858000"/>
              <a:gd name="connsiteX2511" fmla="*/ 6135503 w 6530564"/>
              <a:gd name="connsiteY2511" fmla="*/ 2208293 h 6858000"/>
              <a:gd name="connsiteX2512" fmla="*/ 6130831 w 6530564"/>
              <a:gd name="connsiteY2512" fmla="*/ 2209292 h 6858000"/>
              <a:gd name="connsiteX2513" fmla="*/ 6131829 w 6530564"/>
              <a:gd name="connsiteY2513" fmla="*/ 2213962 h 6858000"/>
              <a:gd name="connsiteX2514" fmla="*/ 6132827 w 6530564"/>
              <a:gd name="connsiteY2514" fmla="*/ 2218633 h 6858000"/>
              <a:gd name="connsiteX2515" fmla="*/ 6124482 w 6530564"/>
              <a:gd name="connsiteY2515" fmla="*/ 2225300 h 6858000"/>
              <a:gd name="connsiteX2516" fmla="*/ 6219136 w 6530564"/>
              <a:gd name="connsiteY2516" fmla="*/ 2371140 h 6858000"/>
              <a:gd name="connsiteX2517" fmla="*/ 6233467 w 6530564"/>
              <a:gd name="connsiteY2517" fmla="*/ 2392499 h 6858000"/>
              <a:gd name="connsiteX2518" fmla="*/ 6244127 w 6530564"/>
              <a:gd name="connsiteY2518" fmla="*/ 2419528 h 6858000"/>
              <a:gd name="connsiteX2519" fmla="*/ 6260453 w 6530564"/>
              <a:gd name="connsiteY2519" fmla="*/ 2450229 h 6858000"/>
              <a:gd name="connsiteX2520" fmla="*/ 6279775 w 6530564"/>
              <a:gd name="connsiteY2520" fmla="*/ 2494943 h 6858000"/>
              <a:gd name="connsiteX2521" fmla="*/ 6295105 w 6530564"/>
              <a:gd name="connsiteY2521" fmla="*/ 2520973 h 6858000"/>
              <a:gd name="connsiteX2522" fmla="*/ 6296102 w 6530564"/>
              <a:gd name="connsiteY2522" fmla="*/ 2525645 h 6858000"/>
              <a:gd name="connsiteX2523" fmla="*/ 6313429 w 6530564"/>
              <a:gd name="connsiteY2523" fmla="*/ 2561017 h 6858000"/>
              <a:gd name="connsiteX2524" fmla="*/ 6329756 w 6530564"/>
              <a:gd name="connsiteY2524" fmla="*/ 2591718 h 6858000"/>
              <a:gd name="connsiteX2525" fmla="*/ 6337421 w 6530564"/>
              <a:gd name="connsiteY2525" fmla="*/ 2604732 h 6858000"/>
              <a:gd name="connsiteX2526" fmla="*/ 6338419 w 6530564"/>
              <a:gd name="connsiteY2526" fmla="*/ 2609405 h 6858000"/>
              <a:gd name="connsiteX2527" fmla="*/ 6336741 w 6530564"/>
              <a:gd name="connsiteY2527" fmla="*/ 2624414 h 6858000"/>
              <a:gd name="connsiteX2528" fmla="*/ 6337739 w 6530564"/>
              <a:gd name="connsiteY2528" fmla="*/ 2629085 h 6858000"/>
              <a:gd name="connsiteX2529" fmla="*/ 6344407 w 6530564"/>
              <a:gd name="connsiteY2529" fmla="*/ 2637430 h 6858000"/>
              <a:gd name="connsiteX2530" fmla="*/ 6349077 w 6530564"/>
              <a:gd name="connsiteY2530" fmla="*/ 2636431 h 6858000"/>
              <a:gd name="connsiteX2531" fmla="*/ 6354067 w 6530564"/>
              <a:gd name="connsiteY2531" fmla="*/ 2659786 h 6858000"/>
              <a:gd name="connsiteX2532" fmla="*/ 6359736 w 6530564"/>
              <a:gd name="connsiteY2532" fmla="*/ 2663460 h 6858000"/>
              <a:gd name="connsiteX2533" fmla="*/ 6358737 w 6530564"/>
              <a:gd name="connsiteY2533" fmla="*/ 2658789 h 6858000"/>
              <a:gd name="connsiteX2534" fmla="*/ 6349077 w 6530564"/>
              <a:gd name="connsiteY2534" fmla="*/ 2636431 h 6858000"/>
              <a:gd name="connsiteX2535" fmla="*/ 6353747 w 6530564"/>
              <a:gd name="connsiteY2535" fmla="*/ 2635434 h 6858000"/>
              <a:gd name="connsiteX2536" fmla="*/ 6355743 w 6530564"/>
              <a:gd name="connsiteY2536" fmla="*/ 2644776 h 6858000"/>
              <a:gd name="connsiteX2537" fmla="*/ 6356743 w 6530564"/>
              <a:gd name="connsiteY2537" fmla="*/ 2649446 h 6858000"/>
              <a:gd name="connsiteX2538" fmla="*/ 6364407 w 6530564"/>
              <a:gd name="connsiteY2538" fmla="*/ 2662461 h 6858000"/>
              <a:gd name="connsiteX2539" fmla="*/ 6368398 w 6530564"/>
              <a:gd name="connsiteY2539" fmla="*/ 2681145 h 6858000"/>
              <a:gd name="connsiteX2540" fmla="*/ 6362729 w 6530564"/>
              <a:gd name="connsiteY2540" fmla="*/ 2677473 h 6858000"/>
              <a:gd name="connsiteX2541" fmla="*/ 6364725 w 6530564"/>
              <a:gd name="connsiteY2541" fmla="*/ 2686814 h 6858000"/>
              <a:gd name="connsiteX2542" fmla="*/ 6366721 w 6530564"/>
              <a:gd name="connsiteY2542" fmla="*/ 2696158 h 6858000"/>
              <a:gd name="connsiteX2543" fmla="*/ 6374387 w 6530564"/>
              <a:gd name="connsiteY2543" fmla="*/ 2709173 h 6858000"/>
              <a:gd name="connsiteX2544" fmla="*/ 6376383 w 6530564"/>
              <a:gd name="connsiteY2544" fmla="*/ 2718513 h 6858000"/>
              <a:gd name="connsiteX2545" fmla="*/ 6382051 w 6530564"/>
              <a:gd name="connsiteY2545" fmla="*/ 2722187 h 6858000"/>
              <a:gd name="connsiteX2546" fmla="*/ 6389717 w 6530564"/>
              <a:gd name="connsiteY2546" fmla="*/ 2735202 h 6858000"/>
              <a:gd name="connsiteX2547" fmla="*/ 6391713 w 6530564"/>
              <a:gd name="connsiteY2547" fmla="*/ 2744545 h 6858000"/>
              <a:gd name="connsiteX2548" fmla="*/ 6388038 w 6530564"/>
              <a:gd name="connsiteY2548" fmla="*/ 2750212 h 6858000"/>
              <a:gd name="connsiteX2549" fmla="*/ 6393708 w 6530564"/>
              <a:gd name="connsiteY2549" fmla="*/ 2753886 h 6858000"/>
              <a:gd name="connsiteX2550" fmla="*/ 6391033 w 6530564"/>
              <a:gd name="connsiteY2550" fmla="*/ 2764226 h 6858000"/>
              <a:gd name="connsiteX2551" fmla="*/ 6397701 w 6530564"/>
              <a:gd name="connsiteY2551" fmla="*/ 2772572 h 6858000"/>
              <a:gd name="connsiteX2552" fmla="*/ 6401373 w 6530564"/>
              <a:gd name="connsiteY2552" fmla="*/ 2766901 h 6858000"/>
              <a:gd name="connsiteX2553" fmla="*/ 6404367 w 6530564"/>
              <a:gd name="connsiteY2553" fmla="*/ 2780914 h 6858000"/>
              <a:gd name="connsiteX2554" fmla="*/ 6405364 w 6530564"/>
              <a:gd name="connsiteY2554" fmla="*/ 2785585 h 6858000"/>
              <a:gd name="connsiteX2555" fmla="*/ 6414027 w 6530564"/>
              <a:gd name="connsiteY2555" fmla="*/ 2803272 h 6858000"/>
              <a:gd name="connsiteX2556" fmla="*/ 6418019 w 6530564"/>
              <a:gd name="connsiteY2556" fmla="*/ 2821954 h 6858000"/>
              <a:gd name="connsiteX2557" fmla="*/ 6421013 w 6530564"/>
              <a:gd name="connsiteY2557" fmla="*/ 2835968 h 6858000"/>
              <a:gd name="connsiteX2558" fmla="*/ 6427000 w 6530564"/>
              <a:gd name="connsiteY2558" fmla="*/ 2863995 h 6858000"/>
              <a:gd name="connsiteX2559" fmla="*/ 6425323 w 6530564"/>
              <a:gd name="connsiteY2559" fmla="*/ 2879006 h 6858000"/>
              <a:gd name="connsiteX2560" fmla="*/ 6419655 w 6530564"/>
              <a:gd name="connsiteY2560" fmla="*/ 2875334 h 6858000"/>
              <a:gd name="connsiteX2561" fmla="*/ 6413985 w 6530564"/>
              <a:gd name="connsiteY2561" fmla="*/ 2871660 h 6858000"/>
              <a:gd name="connsiteX2562" fmla="*/ 6414983 w 6530564"/>
              <a:gd name="connsiteY2562" fmla="*/ 2876331 h 6858000"/>
              <a:gd name="connsiteX2563" fmla="*/ 6415981 w 6530564"/>
              <a:gd name="connsiteY2563" fmla="*/ 2881001 h 6858000"/>
              <a:gd name="connsiteX2564" fmla="*/ 6421651 w 6530564"/>
              <a:gd name="connsiteY2564" fmla="*/ 2884673 h 6858000"/>
              <a:gd name="connsiteX2565" fmla="*/ 6427318 w 6530564"/>
              <a:gd name="connsiteY2565" fmla="*/ 2888347 h 6858000"/>
              <a:gd name="connsiteX2566" fmla="*/ 6431991 w 6530564"/>
              <a:gd name="connsiteY2566" fmla="*/ 2887350 h 6858000"/>
              <a:gd name="connsiteX2567" fmla="*/ 6431673 w 6530564"/>
              <a:gd name="connsiteY2567" fmla="*/ 2862996 h 6858000"/>
              <a:gd name="connsiteX2568" fmla="*/ 6430674 w 6530564"/>
              <a:gd name="connsiteY2568" fmla="*/ 2858326 h 6858000"/>
              <a:gd name="connsiteX2569" fmla="*/ 6426681 w 6530564"/>
              <a:gd name="connsiteY2569" fmla="*/ 2839641 h 6858000"/>
              <a:gd name="connsiteX2570" fmla="*/ 6424687 w 6530564"/>
              <a:gd name="connsiteY2570" fmla="*/ 2830300 h 6858000"/>
              <a:gd name="connsiteX2571" fmla="*/ 6434347 w 6530564"/>
              <a:gd name="connsiteY2571" fmla="*/ 2852656 h 6858000"/>
              <a:gd name="connsiteX2572" fmla="*/ 6445005 w 6530564"/>
              <a:gd name="connsiteY2572" fmla="*/ 2879684 h 6858000"/>
              <a:gd name="connsiteX2573" fmla="*/ 6442331 w 6530564"/>
              <a:gd name="connsiteY2573" fmla="*/ 2890025 h 6858000"/>
              <a:gd name="connsiteX2574" fmla="*/ 6444325 w 6530564"/>
              <a:gd name="connsiteY2574" fmla="*/ 2899366 h 6858000"/>
              <a:gd name="connsiteX2575" fmla="*/ 6449315 w 6530564"/>
              <a:gd name="connsiteY2575" fmla="*/ 2922721 h 6858000"/>
              <a:gd name="connsiteX2576" fmla="*/ 6443648 w 6530564"/>
              <a:gd name="connsiteY2576" fmla="*/ 2919049 h 6858000"/>
              <a:gd name="connsiteX2577" fmla="*/ 6438977 w 6530564"/>
              <a:gd name="connsiteY2577" fmla="*/ 2920046 h 6858000"/>
              <a:gd name="connsiteX2578" fmla="*/ 6439974 w 6530564"/>
              <a:gd name="connsiteY2578" fmla="*/ 2924716 h 6858000"/>
              <a:gd name="connsiteX2579" fmla="*/ 6440971 w 6530564"/>
              <a:gd name="connsiteY2579" fmla="*/ 2929388 h 6858000"/>
              <a:gd name="connsiteX2580" fmla="*/ 6446641 w 6530564"/>
              <a:gd name="connsiteY2580" fmla="*/ 2933062 h 6858000"/>
              <a:gd name="connsiteX2581" fmla="*/ 6447639 w 6530564"/>
              <a:gd name="connsiteY2581" fmla="*/ 2937733 h 6858000"/>
              <a:gd name="connsiteX2582" fmla="*/ 6448636 w 6530564"/>
              <a:gd name="connsiteY2582" fmla="*/ 2942403 h 6858000"/>
              <a:gd name="connsiteX2583" fmla="*/ 6457299 w 6530564"/>
              <a:gd name="connsiteY2583" fmla="*/ 2960089 h 6858000"/>
              <a:gd name="connsiteX2584" fmla="*/ 6462289 w 6530564"/>
              <a:gd name="connsiteY2584" fmla="*/ 2983446 h 6858000"/>
              <a:gd name="connsiteX2585" fmla="*/ 6458617 w 6530564"/>
              <a:gd name="connsiteY2585" fmla="*/ 2989113 h 6858000"/>
              <a:gd name="connsiteX2586" fmla="*/ 6452947 w 6530564"/>
              <a:gd name="connsiteY2586" fmla="*/ 2985442 h 6858000"/>
              <a:gd name="connsiteX2587" fmla="*/ 6436301 w 6530564"/>
              <a:gd name="connsiteY2587" fmla="*/ 2930386 h 6858000"/>
              <a:gd name="connsiteX2588" fmla="*/ 6435303 w 6530564"/>
              <a:gd name="connsiteY2588" fmla="*/ 2925715 h 6858000"/>
              <a:gd name="connsiteX2589" fmla="*/ 6431630 w 6530564"/>
              <a:gd name="connsiteY2589" fmla="*/ 2931384 h 6858000"/>
              <a:gd name="connsiteX2590" fmla="*/ 6448275 w 6530564"/>
              <a:gd name="connsiteY2590" fmla="*/ 2986439 h 6858000"/>
              <a:gd name="connsiteX2591" fmla="*/ 6436259 w 6530564"/>
              <a:gd name="connsiteY2591" fmla="*/ 2998774 h 6858000"/>
              <a:gd name="connsiteX2592" fmla="*/ 6437895 w 6530564"/>
              <a:gd name="connsiteY2592" fmla="*/ 3052152 h 6858000"/>
              <a:gd name="connsiteX2593" fmla="*/ 6440443 w 6530564"/>
              <a:gd name="connsiteY2593" fmla="*/ 3246975 h 6858000"/>
              <a:gd name="connsiteX2594" fmla="*/ 6441441 w 6530564"/>
              <a:gd name="connsiteY2594" fmla="*/ 3251646 h 6858000"/>
              <a:gd name="connsiteX2595" fmla="*/ 6442439 w 6530564"/>
              <a:gd name="connsiteY2595" fmla="*/ 3256318 h 6858000"/>
              <a:gd name="connsiteX2596" fmla="*/ 6446113 w 6530564"/>
              <a:gd name="connsiteY2596" fmla="*/ 3250648 h 6858000"/>
              <a:gd name="connsiteX2597" fmla="*/ 6444561 w 6530564"/>
              <a:gd name="connsiteY2597" fmla="*/ 3060496 h 6858000"/>
              <a:gd name="connsiteX2598" fmla="*/ 6445559 w 6530564"/>
              <a:gd name="connsiteY2598" fmla="*/ 3065167 h 6858000"/>
              <a:gd name="connsiteX2599" fmla="*/ 6452905 w 6530564"/>
              <a:gd name="connsiteY2599" fmla="*/ 3053828 h 6858000"/>
              <a:gd name="connsiteX2600" fmla="*/ 6455899 w 6530564"/>
              <a:gd name="connsiteY2600" fmla="*/ 3067841 h 6858000"/>
              <a:gd name="connsiteX2601" fmla="*/ 6451227 w 6530564"/>
              <a:gd name="connsiteY2601" fmla="*/ 3068840 h 6858000"/>
              <a:gd name="connsiteX2602" fmla="*/ 6452226 w 6530564"/>
              <a:gd name="connsiteY2602" fmla="*/ 3073511 h 6858000"/>
              <a:gd name="connsiteX2603" fmla="*/ 6453223 w 6530564"/>
              <a:gd name="connsiteY2603" fmla="*/ 3078181 h 6858000"/>
              <a:gd name="connsiteX2604" fmla="*/ 6457895 w 6530564"/>
              <a:gd name="connsiteY2604" fmla="*/ 3077183 h 6858000"/>
              <a:gd name="connsiteX2605" fmla="*/ 6458213 w 6530564"/>
              <a:gd name="connsiteY2605" fmla="*/ 3101536 h 6858000"/>
              <a:gd name="connsiteX2606" fmla="*/ 6460209 w 6530564"/>
              <a:gd name="connsiteY2606" fmla="*/ 3110879 h 6858000"/>
              <a:gd name="connsiteX2607" fmla="*/ 6463203 w 6530564"/>
              <a:gd name="connsiteY2607" fmla="*/ 3124891 h 6858000"/>
              <a:gd name="connsiteX2608" fmla="*/ 6464201 w 6530564"/>
              <a:gd name="connsiteY2608" fmla="*/ 3129561 h 6858000"/>
              <a:gd name="connsiteX2609" fmla="*/ 6460527 w 6530564"/>
              <a:gd name="connsiteY2609" fmla="*/ 3135231 h 6858000"/>
              <a:gd name="connsiteX2610" fmla="*/ 6462523 w 6530564"/>
              <a:gd name="connsiteY2610" fmla="*/ 3144574 h 6858000"/>
              <a:gd name="connsiteX2611" fmla="*/ 6468192 w 6530564"/>
              <a:gd name="connsiteY2611" fmla="*/ 3148246 h 6858000"/>
              <a:gd name="connsiteX2612" fmla="*/ 6492143 w 6530564"/>
              <a:gd name="connsiteY2612" fmla="*/ 3260351 h 6858000"/>
              <a:gd name="connsiteX2613" fmla="*/ 6493779 w 6530564"/>
              <a:gd name="connsiteY2613" fmla="*/ 3313728 h 6858000"/>
              <a:gd name="connsiteX2614" fmla="*/ 6497452 w 6530564"/>
              <a:gd name="connsiteY2614" fmla="*/ 3308059 h 6858000"/>
              <a:gd name="connsiteX2615" fmla="*/ 6508067 w 6530564"/>
              <a:gd name="connsiteY2615" fmla="*/ 3403475 h 6858000"/>
              <a:gd name="connsiteX2616" fmla="*/ 6513737 w 6530564"/>
              <a:gd name="connsiteY2616" fmla="*/ 3407147 h 6858000"/>
              <a:gd name="connsiteX2617" fmla="*/ 6514056 w 6530564"/>
              <a:gd name="connsiteY2617" fmla="*/ 3431501 h 6858000"/>
              <a:gd name="connsiteX2618" fmla="*/ 6510383 w 6530564"/>
              <a:gd name="connsiteY2618" fmla="*/ 3437170 h 6858000"/>
              <a:gd name="connsiteX2619" fmla="*/ 6517049 w 6530564"/>
              <a:gd name="connsiteY2619" fmla="*/ 3445513 h 6858000"/>
              <a:gd name="connsiteX2620" fmla="*/ 6518367 w 6530564"/>
              <a:gd name="connsiteY2620" fmla="*/ 3474537 h 6858000"/>
              <a:gd name="connsiteX2621" fmla="*/ 6519363 w 6530564"/>
              <a:gd name="connsiteY2621" fmla="*/ 3479209 h 6858000"/>
              <a:gd name="connsiteX2622" fmla="*/ 6517687 w 6530564"/>
              <a:gd name="connsiteY2622" fmla="*/ 3494220 h 6858000"/>
              <a:gd name="connsiteX2623" fmla="*/ 6518686 w 6530564"/>
              <a:gd name="connsiteY2623" fmla="*/ 3498890 h 6858000"/>
              <a:gd name="connsiteX2624" fmla="*/ 6519683 w 6530564"/>
              <a:gd name="connsiteY2624" fmla="*/ 3503561 h 6858000"/>
              <a:gd name="connsiteX2625" fmla="*/ 6517965 w 6530564"/>
              <a:gd name="connsiteY2625" fmla="*/ 3586960 h 6858000"/>
              <a:gd name="connsiteX2626" fmla="*/ 6520957 w 6530564"/>
              <a:gd name="connsiteY2626" fmla="*/ 3600973 h 6858000"/>
              <a:gd name="connsiteX2627" fmla="*/ 6521957 w 6530564"/>
              <a:gd name="connsiteY2627" fmla="*/ 3605644 h 6858000"/>
              <a:gd name="connsiteX2628" fmla="*/ 6525949 w 6530564"/>
              <a:gd name="connsiteY2628" fmla="*/ 3624328 h 6858000"/>
              <a:gd name="connsiteX2629" fmla="*/ 6518240 w 6530564"/>
              <a:gd name="connsiteY2629" fmla="*/ 3679702 h 6858000"/>
              <a:gd name="connsiteX2630" fmla="*/ 6499429 w 6530564"/>
              <a:gd name="connsiteY2630" fmla="*/ 3888856 h 6858000"/>
              <a:gd name="connsiteX2631" fmla="*/ 6500429 w 6530564"/>
              <a:gd name="connsiteY2631" fmla="*/ 3893529 h 6858000"/>
              <a:gd name="connsiteX2632" fmla="*/ 6496756 w 6530564"/>
              <a:gd name="connsiteY2632" fmla="*/ 3899196 h 6858000"/>
              <a:gd name="connsiteX2633" fmla="*/ 6474945 w 6530564"/>
              <a:gd name="connsiteY2633" fmla="*/ 3968571 h 6858000"/>
              <a:gd name="connsiteX2634" fmla="*/ 6456817 w 6530564"/>
              <a:gd name="connsiteY2634" fmla="*/ 4036740 h 6858000"/>
              <a:gd name="connsiteX2635" fmla="*/ 6457067 w 6530564"/>
              <a:gd name="connsiteY2635" fmla="*/ 4035275 h 6858000"/>
              <a:gd name="connsiteX2636" fmla="*/ 6458983 w 6530564"/>
              <a:gd name="connsiteY2636" fmla="*/ 4019603 h 6858000"/>
              <a:gd name="connsiteX2637" fmla="*/ 6461660 w 6530564"/>
              <a:gd name="connsiteY2637" fmla="*/ 4009263 h 6858000"/>
              <a:gd name="connsiteX2638" fmla="*/ 6468688 w 6530564"/>
              <a:gd name="connsiteY2638" fmla="*/ 3973572 h 6858000"/>
              <a:gd name="connsiteX2639" fmla="*/ 6480067 w 6530564"/>
              <a:gd name="connsiteY2639" fmla="*/ 3912531 h 6858000"/>
              <a:gd name="connsiteX2640" fmla="*/ 6482742 w 6530564"/>
              <a:gd name="connsiteY2640" fmla="*/ 3902189 h 6858000"/>
              <a:gd name="connsiteX2641" fmla="*/ 6485417 w 6530564"/>
              <a:gd name="connsiteY2641" fmla="*/ 3891851 h 6858000"/>
              <a:gd name="connsiteX2642" fmla="*/ 6479749 w 6530564"/>
              <a:gd name="connsiteY2642" fmla="*/ 3888177 h 6858000"/>
              <a:gd name="connsiteX2643" fmla="*/ 6469727 w 6530564"/>
              <a:gd name="connsiteY2643" fmla="*/ 3909856 h 6858000"/>
              <a:gd name="connsiteX2644" fmla="*/ 6470724 w 6530564"/>
              <a:gd name="connsiteY2644" fmla="*/ 3914527 h 6858000"/>
              <a:gd name="connsiteX2645" fmla="*/ 6451319 w 6530564"/>
              <a:gd name="connsiteY2645" fmla="*/ 4006588 h 6858000"/>
              <a:gd name="connsiteX2646" fmla="*/ 6452317 w 6530564"/>
              <a:gd name="connsiteY2646" fmla="*/ 4011259 h 6858000"/>
              <a:gd name="connsiteX2647" fmla="*/ 6438623 w 6530564"/>
              <a:gd name="connsiteY2647" fmla="*/ 4038605 h 6858000"/>
              <a:gd name="connsiteX2648" fmla="*/ 6430597 w 6530564"/>
              <a:gd name="connsiteY2648" fmla="*/ 4069625 h 6858000"/>
              <a:gd name="connsiteX2649" fmla="*/ 6417467 w 6530564"/>
              <a:gd name="connsiteY2649" fmla="*/ 4131042 h 6858000"/>
              <a:gd name="connsiteX2650" fmla="*/ 6397652 w 6530564"/>
              <a:gd name="connsiteY2650" fmla="*/ 4184394 h 6858000"/>
              <a:gd name="connsiteX2651" fmla="*/ 6395501 w 6530564"/>
              <a:gd name="connsiteY2651" fmla="*/ 4179691 h 6858000"/>
              <a:gd name="connsiteX2652" fmla="*/ 6310617 w 6530564"/>
              <a:gd name="connsiteY2652" fmla="*/ 4422501 h 6858000"/>
              <a:gd name="connsiteX2653" fmla="*/ 6305947 w 6530564"/>
              <a:gd name="connsiteY2653" fmla="*/ 4423498 h 6858000"/>
              <a:gd name="connsiteX2654" fmla="*/ 6306945 w 6530564"/>
              <a:gd name="connsiteY2654" fmla="*/ 4428171 h 6858000"/>
              <a:gd name="connsiteX2655" fmla="*/ 6307942 w 6530564"/>
              <a:gd name="connsiteY2655" fmla="*/ 4432841 h 6858000"/>
              <a:gd name="connsiteX2656" fmla="*/ 6292252 w 6530564"/>
              <a:gd name="connsiteY2656" fmla="*/ 4450844 h 6858000"/>
              <a:gd name="connsiteX2657" fmla="*/ 6268855 w 6530564"/>
              <a:gd name="connsiteY2657" fmla="*/ 4524223 h 6858000"/>
              <a:gd name="connsiteX2658" fmla="*/ 6265862 w 6530564"/>
              <a:gd name="connsiteY2658" fmla="*/ 4510210 h 6858000"/>
              <a:gd name="connsiteX2659" fmla="*/ 6258833 w 6530564"/>
              <a:gd name="connsiteY2659" fmla="*/ 4545902 h 6858000"/>
              <a:gd name="connsiteX2660" fmla="*/ 6253165 w 6530564"/>
              <a:gd name="connsiteY2660" fmla="*/ 4542228 h 6858000"/>
              <a:gd name="connsiteX2661" fmla="*/ 6214077 w 6530564"/>
              <a:gd name="connsiteY2661" fmla="*/ 4633610 h 6858000"/>
              <a:gd name="connsiteX2662" fmla="*/ 6209407 w 6530564"/>
              <a:gd name="connsiteY2662" fmla="*/ 4634608 h 6858000"/>
              <a:gd name="connsiteX2663" fmla="*/ 6170001 w 6530564"/>
              <a:gd name="connsiteY2663" fmla="*/ 4701637 h 6858000"/>
              <a:gd name="connsiteX2664" fmla="*/ 6124246 w 6530564"/>
              <a:gd name="connsiteY2664" fmla="*/ 4784676 h 6858000"/>
              <a:gd name="connsiteX2665" fmla="*/ 6094991 w 6530564"/>
              <a:gd name="connsiteY2665" fmla="*/ 4822064 h 6858000"/>
              <a:gd name="connsiteX2666" fmla="*/ 6068122 w 6530564"/>
              <a:gd name="connsiteY2666" fmla="*/ 4864900 h 6858000"/>
              <a:gd name="connsiteX2667" fmla="*/ 6067155 w 6530564"/>
              <a:gd name="connsiteY2667" fmla="*/ 4860368 h 6858000"/>
              <a:gd name="connsiteX2668" fmla="*/ 6063481 w 6530564"/>
              <a:gd name="connsiteY2668" fmla="*/ 4866038 h 6858000"/>
              <a:gd name="connsiteX2669" fmla="*/ 6060805 w 6530564"/>
              <a:gd name="connsiteY2669" fmla="*/ 4876378 h 6858000"/>
              <a:gd name="connsiteX2670" fmla="*/ 6059807 w 6530564"/>
              <a:gd name="connsiteY2670" fmla="*/ 4871705 h 6858000"/>
              <a:gd name="connsiteX2671" fmla="*/ 6037769 w 6530564"/>
              <a:gd name="connsiteY2671" fmla="*/ 4905720 h 6858000"/>
              <a:gd name="connsiteX2672" fmla="*/ 6038767 w 6530564"/>
              <a:gd name="connsiteY2672" fmla="*/ 4910391 h 6858000"/>
              <a:gd name="connsiteX2673" fmla="*/ 6036091 w 6530564"/>
              <a:gd name="connsiteY2673" fmla="*/ 4920731 h 6858000"/>
              <a:gd name="connsiteX2674" fmla="*/ 6034095 w 6530564"/>
              <a:gd name="connsiteY2674" fmla="*/ 4911389 h 6858000"/>
              <a:gd name="connsiteX2675" fmla="*/ 6023077 w 6530564"/>
              <a:gd name="connsiteY2675" fmla="*/ 4928396 h 6858000"/>
              <a:gd name="connsiteX2676" fmla="*/ 6022078 w 6530564"/>
              <a:gd name="connsiteY2676" fmla="*/ 4923723 h 6858000"/>
              <a:gd name="connsiteX2677" fmla="*/ 6021081 w 6530564"/>
              <a:gd name="connsiteY2677" fmla="*/ 4919054 h 6858000"/>
              <a:gd name="connsiteX2678" fmla="*/ 6016409 w 6530564"/>
              <a:gd name="connsiteY2678" fmla="*/ 4920052 h 6858000"/>
              <a:gd name="connsiteX2679" fmla="*/ 6018405 w 6530564"/>
              <a:gd name="connsiteY2679" fmla="*/ 4929393 h 6858000"/>
              <a:gd name="connsiteX2680" fmla="*/ 6019404 w 6530564"/>
              <a:gd name="connsiteY2680" fmla="*/ 4934065 h 6858000"/>
              <a:gd name="connsiteX2681" fmla="*/ 6015730 w 6530564"/>
              <a:gd name="connsiteY2681" fmla="*/ 4939735 h 6858000"/>
              <a:gd name="connsiteX2682" fmla="*/ 6011059 w 6530564"/>
              <a:gd name="connsiteY2682" fmla="*/ 4940732 h 6858000"/>
              <a:gd name="connsiteX2683" fmla="*/ 6006389 w 6530564"/>
              <a:gd name="connsiteY2683" fmla="*/ 4941731 h 6858000"/>
              <a:gd name="connsiteX2684" fmla="*/ 6007386 w 6530564"/>
              <a:gd name="connsiteY2684" fmla="*/ 4946401 h 6858000"/>
              <a:gd name="connsiteX2685" fmla="*/ 6008383 w 6530564"/>
              <a:gd name="connsiteY2685" fmla="*/ 4951071 h 6858000"/>
              <a:gd name="connsiteX2686" fmla="*/ 5996367 w 6530564"/>
              <a:gd name="connsiteY2686" fmla="*/ 4963407 h 6858000"/>
              <a:gd name="connsiteX2687" fmla="*/ 5995370 w 6530564"/>
              <a:gd name="connsiteY2687" fmla="*/ 4958737 h 6858000"/>
              <a:gd name="connsiteX2688" fmla="*/ 5991696 w 6530564"/>
              <a:gd name="connsiteY2688" fmla="*/ 4964406 h 6858000"/>
              <a:gd name="connsiteX2689" fmla="*/ 5988022 w 6530564"/>
              <a:gd name="connsiteY2689" fmla="*/ 4970074 h 6858000"/>
              <a:gd name="connsiteX2690" fmla="*/ 5985347 w 6530564"/>
              <a:gd name="connsiteY2690" fmla="*/ 4980414 h 6858000"/>
              <a:gd name="connsiteX2691" fmla="*/ 5984349 w 6530564"/>
              <a:gd name="connsiteY2691" fmla="*/ 4975743 h 6858000"/>
              <a:gd name="connsiteX2692" fmla="*/ 5967661 w 6530564"/>
              <a:gd name="connsiteY2692" fmla="*/ 4989076 h 6858000"/>
              <a:gd name="connsiteX2693" fmla="*/ 5965665 w 6530564"/>
              <a:gd name="connsiteY2693" fmla="*/ 4979735 h 6858000"/>
              <a:gd name="connsiteX2694" fmla="*/ 5949975 w 6530564"/>
              <a:gd name="connsiteY2694" fmla="*/ 4997740 h 6858000"/>
              <a:gd name="connsiteX2695" fmla="*/ 5948977 w 6530564"/>
              <a:gd name="connsiteY2695" fmla="*/ 4993069 h 6858000"/>
              <a:gd name="connsiteX2696" fmla="*/ 5952650 w 6530564"/>
              <a:gd name="connsiteY2696" fmla="*/ 4987400 h 6858000"/>
              <a:gd name="connsiteX2697" fmla="*/ 5951653 w 6530564"/>
              <a:gd name="connsiteY2697" fmla="*/ 4982729 h 6858000"/>
              <a:gd name="connsiteX2698" fmla="*/ 5947981 w 6530564"/>
              <a:gd name="connsiteY2698" fmla="*/ 4988397 h 6858000"/>
              <a:gd name="connsiteX2699" fmla="*/ 5944307 w 6530564"/>
              <a:gd name="connsiteY2699" fmla="*/ 4994067 h 6858000"/>
              <a:gd name="connsiteX2700" fmla="*/ 5941631 w 6530564"/>
              <a:gd name="connsiteY2700" fmla="*/ 5004407 h 6858000"/>
              <a:gd name="connsiteX2701" fmla="*/ 5950973 w 6530564"/>
              <a:gd name="connsiteY2701" fmla="*/ 5002410 h 6858000"/>
              <a:gd name="connsiteX2702" fmla="*/ 5947299 w 6530564"/>
              <a:gd name="connsiteY2702" fmla="*/ 5008080 h 6858000"/>
              <a:gd name="connsiteX2703" fmla="*/ 5929931 w 6530564"/>
              <a:gd name="connsiteY2703" fmla="*/ 5041095 h 6858000"/>
              <a:gd name="connsiteX2704" fmla="*/ 5947618 w 6530564"/>
              <a:gd name="connsiteY2704" fmla="*/ 5032434 h 6858000"/>
              <a:gd name="connsiteX2705" fmla="*/ 5931927 w 6530564"/>
              <a:gd name="connsiteY2705" fmla="*/ 5050439 h 6858000"/>
              <a:gd name="connsiteX2706" fmla="*/ 5920909 w 6530564"/>
              <a:gd name="connsiteY2706" fmla="*/ 5067445 h 6858000"/>
              <a:gd name="connsiteX2707" fmla="*/ 5912565 w 6530564"/>
              <a:gd name="connsiteY2707" fmla="*/ 5074111 h 6858000"/>
              <a:gd name="connsiteX2708" fmla="*/ 5910570 w 6530564"/>
              <a:gd name="connsiteY2708" fmla="*/ 5064770 h 6858000"/>
              <a:gd name="connsiteX2709" fmla="*/ 5895877 w 6530564"/>
              <a:gd name="connsiteY2709" fmla="*/ 5087444 h 6858000"/>
              <a:gd name="connsiteX2710" fmla="*/ 5890208 w 6530564"/>
              <a:gd name="connsiteY2710" fmla="*/ 5083772 h 6858000"/>
              <a:gd name="connsiteX2711" fmla="*/ 5893881 w 6530564"/>
              <a:gd name="connsiteY2711" fmla="*/ 5078103 h 6858000"/>
              <a:gd name="connsiteX2712" fmla="*/ 5892882 w 6530564"/>
              <a:gd name="connsiteY2712" fmla="*/ 5073432 h 6858000"/>
              <a:gd name="connsiteX2713" fmla="*/ 5888211 w 6530564"/>
              <a:gd name="connsiteY2713" fmla="*/ 5074430 h 6858000"/>
              <a:gd name="connsiteX2714" fmla="*/ 5884539 w 6530564"/>
              <a:gd name="connsiteY2714" fmla="*/ 5080098 h 6858000"/>
              <a:gd name="connsiteX2715" fmla="*/ 5885537 w 6530564"/>
              <a:gd name="connsiteY2715" fmla="*/ 5084770 h 6858000"/>
              <a:gd name="connsiteX2716" fmla="*/ 5881863 w 6530564"/>
              <a:gd name="connsiteY2716" fmla="*/ 5090439 h 6858000"/>
              <a:gd name="connsiteX2717" fmla="*/ 5878191 w 6530564"/>
              <a:gd name="connsiteY2717" fmla="*/ 5096109 h 6858000"/>
              <a:gd name="connsiteX2718" fmla="*/ 5873519 w 6530564"/>
              <a:gd name="connsiteY2718" fmla="*/ 5097107 h 6858000"/>
              <a:gd name="connsiteX2719" fmla="*/ 5874517 w 6530564"/>
              <a:gd name="connsiteY2719" fmla="*/ 5101778 h 6858000"/>
              <a:gd name="connsiteX2720" fmla="*/ 5869847 w 6530564"/>
              <a:gd name="connsiteY2720" fmla="*/ 5102775 h 6858000"/>
              <a:gd name="connsiteX2721" fmla="*/ 5868847 w 6530564"/>
              <a:gd name="connsiteY2721" fmla="*/ 5098105 h 6858000"/>
              <a:gd name="connsiteX2722" fmla="*/ 5871523 w 6530564"/>
              <a:gd name="connsiteY2722" fmla="*/ 5087764 h 6858000"/>
              <a:gd name="connsiteX2723" fmla="*/ 5878869 w 6530564"/>
              <a:gd name="connsiteY2723" fmla="*/ 5076427 h 6858000"/>
              <a:gd name="connsiteX2724" fmla="*/ 5874198 w 6530564"/>
              <a:gd name="connsiteY2724" fmla="*/ 5077424 h 6858000"/>
              <a:gd name="connsiteX2725" fmla="*/ 5870525 w 6530564"/>
              <a:gd name="connsiteY2725" fmla="*/ 5083093 h 6858000"/>
              <a:gd name="connsiteX2726" fmla="*/ 5859507 w 6530564"/>
              <a:gd name="connsiteY2726" fmla="*/ 5100100 h 6858000"/>
              <a:gd name="connsiteX2727" fmla="*/ 5860503 w 6530564"/>
              <a:gd name="connsiteY2727" fmla="*/ 5104770 h 6858000"/>
              <a:gd name="connsiteX2728" fmla="*/ 5854156 w 6530564"/>
              <a:gd name="connsiteY2728" fmla="*/ 5120780 h 6858000"/>
              <a:gd name="connsiteX2729" fmla="*/ 5803411 w 6530564"/>
              <a:gd name="connsiteY2729" fmla="*/ 5180463 h 6858000"/>
              <a:gd name="connsiteX2730" fmla="*/ 5798741 w 6530564"/>
              <a:gd name="connsiteY2730" fmla="*/ 5181460 h 6858000"/>
              <a:gd name="connsiteX2731" fmla="*/ 5795068 w 6530564"/>
              <a:gd name="connsiteY2731" fmla="*/ 5187130 h 6858000"/>
              <a:gd name="connsiteX2732" fmla="*/ 5783051 w 6530564"/>
              <a:gd name="connsiteY2732" fmla="*/ 5199465 h 6858000"/>
              <a:gd name="connsiteX2733" fmla="*/ 5779378 w 6530564"/>
              <a:gd name="connsiteY2733" fmla="*/ 5205135 h 6858000"/>
              <a:gd name="connsiteX2734" fmla="*/ 5767360 w 6530564"/>
              <a:gd name="connsiteY2734" fmla="*/ 5217470 h 6858000"/>
              <a:gd name="connsiteX2735" fmla="*/ 5755343 w 6530564"/>
              <a:gd name="connsiteY2735" fmla="*/ 5229806 h 6858000"/>
              <a:gd name="connsiteX2736" fmla="*/ 5718293 w 6530564"/>
              <a:gd name="connsiteY2736" fmla="*/ 5262142 h 6858000"/>
              <a:gd name="connsiteX2737" fmla="*/ 5680564 w 6530564"/>
              <a:gd name="connsiteY2737" fmla="*/ 5314161 h 6858000"/>
              <a:gd name="connsiteX2738" fmla="*/ 5668546 w 6530564"/>
              <a:gd name="connsiteY2738" fmla="*/ 5326497 h 6858000"/>
              <a:gd name="connsiteX2739" fmla="*/ 5679885 w 6530564"/>
              <a:gd name="connsiteY2739" fmla="*/ 5333842 h 6858000"/>
              <a:gd name="connsiteX2740" fmla="*/ 5712263 w 6530564"/>
              <a:gd name="connsiteY2740" fmla="*/ 5302506 h 6858000"/>
              <a:gd name="connsiteX2741" fmla="*/ 5746319 w 6530564"/>
              <a:gd name="connsiteY2741" fmla="*/ 5256155 h 6858000"/>
              <a:gd name="connsiteX2742" fmla="*/ 5762009 w 6530564"/>
              <a:gd name="connsiteY2742" fmla="*/ 5238151 h 6858000"/>
              <a:gd name="connsiteX2743" fmla="*/ 5763007 w 6530564"/>
              <a:gd name="connsiteY2743" fmla="*/ 5242821 h 6858000"/>
              <a:gd name="connsiteX2744" fmla="*/ 5758337 w 6530564"/>
              <a:gd name="connsiteY2744" fmla="*/ 5243820 h 6858000"/>
              <a:gd name="connsiteX2745" fmla="*/ 5759335 w 6530564"/>
              <a:gd name="connsiteY2745" fmla="*/ 5248491 h 6858000"/>
              <a:gd name="connsiteX2746" fmla="*/ 5764005 w 6530564"/>
              <a:gd name="connsiteY2746" fmla="*/ 5247493 h 6858000"/>
              <a:gd name="connsiteX2747" fmla="*/ 5767679 w 6530564"/>
              <a:gd name="connsiteY2747" fmla="*/ 5241824 h 6858000"/>
              <a:gd name="connsiteX2748" fmla="*/ 5764685 w 6530564"/>
              <a:gd name="connsiteY2748" fmla="*/ 5227811 h 6858000"/>
              <a:gd name="connsiteX2749" fmla="*/ 5776701 w 6530564"/>
              <a:gd name="connsiteY2749" fmla="*/ 5215474 h 6858000"/>
              <a:gd name="connsiteX2750" fmla="*/ 5786044 w 6530564"/>
              <a:gd name="connsiteY2750" fmla="*/ 5213479 h 6858000"/>
              <a:gd name="connsiteX2751" fmla="*/ 5787043 w 6530564"/>
              <a:gd name="connsiteY2751" fmla="*/ 5218150 h 6858000"/>
              <a:gd name="connsiteX2752" fmla="*/ 5790713 w 6530564"/>
              <a:gd name="connsiteY2752" fmla="*/ 5212480 h 6858000"/>
              <a:gd name="connsiteX2753" fmla="*/ 5789717 w 6530564"/>
              <a:gd name="connsiteY2753" fmla="*/ 5207810 h 6858000"/>
              <a:gd name="connsiteX2754" fmla="*/ 5792393 w 6530564"/>
              <a:gd name="connsiteY2754" fmla="*/ 5197469 h 6858000"/>
              <a:gd name="connsiteX2755" fmla="*/ 5800735 w 6530564"/>
              <a:gd name="connsiteY2755" fmla="*/ 5190803 h 6858000"/>
              <a:gd name="connsiteX2756" fmla="*/ 5805408 w 6530564"/>
              <a:gd name="connsiteY2756" fmla="*/ 5189806 h 6858000"/>
              <a:gd name="connsiteX2757" fmla="*/ 5804409 w 6530564"/>
              <a:gd name="connsiteY2757" fmla="*/ 5185134 h 6858000"/>
              <a:gd name="connsiteX2758" fmla="*/ 5808082 w 6530564"/>
              <a:gd name="connsiteY2758" fmla="*/ 5179466 h 6858000"/>
              <a:gd name="connsiteX2759" fmla="*/ 5859825 w 6530564"/>
              <a:gd name="connsiteY2759" fmla="*/ 5124453 h 6858000"/>
              <a:gd name="connsiteX2760" fmla="*/ 5863499 w 6530564"/>
              <a:gd name="connsiteY2760" fmla="*/ 5118782 h 6858000"/>
              <a:gd name="connsiteX2761" fmla="*/ 5862500 w 6530564"/>
              <a:gd name="connsiteY2761" fmla="*/ 5114113 h 6858000"/>
              <a:gd name="connsiteX2762" fmla="*/ 5867171 w 6530564"/>
              <a:gd name="connsiteY2762" fmla="*/ 5113115 h 6858000"/>
              <a:gd name="connsiteX2763" fmla="*/ 5868169 w 6530564"/>
              <a:gd name="connsiteY2763" fmla="*/ 5117785 h 6858000"/>
              <a:gd name="connsiteX2764" fmla="*/ 5889529 w 6530564"/>
              <a:gd name="connsiteY2764" fmla="*/ 5103454 h 6858000"/>
              <a:gd name="connsiteX2765" fmla="*/ 5888531 w 6530564"/>
              <a:gd name="connsiteY2765" fmla="*/ 5098783 h 6858000"/>
              <a:gd name="connsiteX2766" fmla="*/ 5886853 w 6530564"/>
              <a:gd name="connsiteY2766" fmla="*/ 5113794 h 6858000"/>
              <a:gd name="connsiteX2767" fmla="*/ 5918235 w 6530564"/>
              <a:gd name="connsiteY2767" fmla="*/ 5077785 h 6858000"/>
              <a:gd name="connsiteX2768" fmla="*/ 5937596 w 6530564"/>
              <a:gd name="connsiteY2768" fmla="*/ 5054110 h 6858000"/>
              <a:gd name="connsiteX2769" fmla="*/ 5956961 w 6530564"/>
              <a:gd name="connsiteY2769" fmla="*/ 5030438 h 6858000"/>
              <a:gd name="connsiteX2770" fmla="*/ 5991015 w 6530564"/>
              <a:gd name="connsiteY2770" fmla="*/ 4984087 h 6858000"/>
              <a:gd name="connsiteX2771" fmla="*/ 6003035 w 6530564"/>
              <a:gd name="connsiteY2771" fmla="*/ 4971752 h 6858000"/>
              <a:gd name="connsiteX2772" fmla="*/ 6010379 w 6530564"/>
              <a:gd name="connsiteY2772" fmla="*/ 4960413 h 6858000"/>
              <a:gd name="connsiteX2773" fmla="*/ 6018723 w 6530564"/>
              <a:gd name="connsiteY2773" fmla="*/ 4953747 h 6858000"/>
              <a:gd name="connsiteX2774" fmla="*/ 6029744 w 6530564"/>
              <a:gd name="connsiteY2774" fmla="*/ 4936740 h 6858000"/>
              <a:gd name="connsiteX2775" fmla="*/ 6041761 w 6530564"/>
              <a:gd name="connsiteY2775" fmla="*/ 4924404 h 6858000"/>
              <a:gd name="connsiteX2776" fmla="*/ 6048109 w 6530564"/>
              <a:gd name="connsiteY2776" fmla="*/ 4908395 h 6858000"/>
              <a:gd name="connsiteX2777" fmla="*/ 6052779 w 6530564"/>
              <a:gd name="connsiteY2777" fmla="*/ 4907398 h 6858000"/>
              <a:gd name="connsiteX2778" fmla="*/ 6166964 w 6530564"/>
              <a:gd name="connsiteY2778" fmla="*/ 4756012 h 6858000"/>
              <a:gd name="connsiteX2779" fmla="*/ 6171634 w 6530564"/>
              <a:gd name="connsiteY2779" fmla="*/ 4755014 h 6858000"/>
              <a:gd name="connsiteX2780" fmla="*/ 6176307 w 6530564"/>
              <a:gd name="connsiteY2780" fmla="*/ 4754017 h 6858000"/>
              <a:gd name="connsiteX2781" fmla="*/ 6168961 w 6530564"/>
              <a:gd name="connsiteY2781" fmla="*/ 4765354 h 6858000"/>
              <a:gd name="connsiteX2782" fmla="*/ 6161614 w 6530564"/>
              <a:gd name="connsiteY2782" fmla="*/ 4776693 h 6858000"/>
              <a:gd name="connsiteX2783" fmla="*/ 6154269 w 6530564"/>
              <a:gd name="connsiteY2783" fmla="*/ 4788031 h 6858000"/>
              <a:gd name="connsiteX2784" fmla="*/ 6155266 w 6530564"/>
              <a:gd name="connsiteY2784" fmla="*/ 4792702 h 6858000"/>
              <a:gd name="connsiteX2785" fmla="*/ 6136901 w 6530564"/>
              <a:gd name="connsiteY2785" fmla="*/ 4821047 h 6858000"/>
              <a:gd name="connsiteX2786" fmla="*/ 6137897 w 6530564"/>
              <a:gd name="connsiteY2786" fmla="*/ 4825717 h 6858000"/>
              <a:gd name="connsiteX2787" fmla="*/ 6142571 w 6530564"/>
              <a:gd name="connsiteY2787" fmla="*/ 4824719 h 6858000"/>
              <a:gd name="connsiteX2788" fmla="*/ 6146243 w 6530564"/>
              <a:gd name="connsiteY2788" fmla="*/ 4819049 h 6858000"/>
              <a:gd name="connsiteX2789" fmla="*/ 6149915 w 6530564"/>
              <a:gd name="connsiteY2789" fmla="*/ 4813382 h 6858000"/>
              <a:gd name="connsiteX2790" fmla="*/ 6153588 w 6530564"/>
              <a:gd name="connsiteY2790" fmla="*/ 4807712 h 6858000"/>
              <a:gd name="connsiteX2791" fmla="*/ 6160935 w 6530564"/>
              <a:gd name="connsiteY2791" fmla="*/ 4796376 h 6858000"/>
              <a:gd name="connsiteX2792" fmla="*/ 6149207 w 6530564"/>
              <a:gd name="connsiteY2792" fmla="*/ 4815058 h 6858000"/>
              <a:gd name="connsiteX2793" fmla="*/ 6138972 w 6530564"/>
              <a:gd name="connsiteY2793" fmla="*/ 4830325 h 6858000"/>
              <a:gd name="connsiteX2794" fmla="*/ 6138897 w 6530564"/>
              <a:gd name="connsiteY2794" fmla="*/ 4830389 h 6858000"/>
              <a:gd name="connsiteX2795" fmla="*/ 6138892 w 6530564"/>
              <a:gd name="connsiteY2795" fmla="*/ 4830440 h 6858000"/>
              <a:gd name="connsiteX2796" fmla="*/ 6137977 w 6530564"/>
              <a:gd name="connsiteY2796" fmla="*/ 4831806 h 6858000"/>
              <a:gd name="connsiteX2797" fmla="*/ 6128557 w 6530564"/>
              <a:gd name="connsiteY2797" fmla="*/ 4827713 h 6858000"/>
              <a:gd name="connsiteX2798" fmla="*/ 6092823 w 6530564"/>
              <a:gd name="connsiteY2798" fmla="*/ 4889075 h 6858000"/>
              <a:gd name="connsiteX2799" fmla="*/ 6097494 w 6530564"/>
              <a:gd name="connsiteY2799" fmla="*/ 4888076 h 6858000"/>
              <a:gd name="connsiteX2800" fmla="*/ 6086475 w 6530564"/>
              <a:gd name="connsiteY2800" fmla="*/ 4905082 h 6858000"/>
              <a:gd name="connsiteX2801" fmla="*/ 6081803 w 6530564"/>
              <a:gd name="connsiteY2801" fmla="*/ 4906081 h 6858000"/>
              <a:gd name="connsiteX2802" fmla="*/ 6082802 w 6530564"/>
              <a:gd name="connsiteY2802" fmla="*/ 4910751 h 6858000"/>
              <a:gd name="connsiteX2803" fmla="*/ 6078133 w 6530564"/>
              <a:gd name="connsiteY2803" fmla="*/ 4911750 h 6858000"/>
              <a:gd name="connsiteX2804" fmla="*/ 6070785 w 6530564"/>
              <a:gd name="connsiteY2804" fmla="*/ 4923087 h 6858000"/>
              <a:gd name="connsiteX2805" fmla="*/ 6068109 w 6530564"/>
              <a:gd name="connsiteY2805" fmla="*/ 4933427 h 6858000"/>
              <a:gd name="connsiteX2806" fmla="*/ 6064437 w 6530564"/>
              <a:gd name="connsiteY2806" fmla="*/ 4939097 h 6858000"/>
              <a:gd name="connsiteX2807" fmla="*/ 6053416 w 6530564"/>
              <a:gd name="connsiteY2807" fmla="*/ 4956103 h 6858000"/>
              <a:gd name="connsiteX2808" fmla="*/ 6054415 w 6530564"/>
              <a:gd name="connsiteY2808" fmla="*/ 4960774 h 6858000"/>
              <a:gd name="connsiteX2809" fmla="*/ 6050743 w 6530564"/>
              <a:gd name="connsiteY2809" fmla="*/ 4966443 h 6858000"/>
              <a:gd name="connsiteX2810" fmla="*/ 6016685 w 6530564"/>
              <a:gd name="connsiteY2810" fmla="*/ 5012793 h 6858000"/>
              <a:gd name="connsiteX2811" fmla="*/ 6011017 w 6530564"/>
              <a:gd name="connsiteY2811" fmla="*/ 5009120 h 6858000"/>
              <a:gd name="connsiteX2812" fmla="*/ 6014690 w 6530564"/>
              <a:gd name="connsiteY2812" fmla="*/ 5003451 h 6858000"/>
              <a:gd name="connsiteX2813" fmla="*/ 6018363 w 6530564"/>
              <a:gd name="connsiteY2813" fmla="*/ 4997783 h 6858000"/>
              <a:gd name="connsiteX2814" fmla="*/ 6013693 w 6530564"/>
              <a:gd name="connsiteY2814" fmla="*/ 4998780 h 6858000"/>
              <a:gd name="connsiteX2815" fmla="*/ 6010020 w 6530564"/>
              <a:gd name="connsiteY2815" fmla="*/ 5004450 h 6858000"/>
              <a:gd name="connsiteX2816" fmla="*/ 6006346 w 6530564"/>
              <a:gd name="connsiteY2816" fmla="*/ 5010117 h 6858000"/>
              <a:gd name="connsiteX2817" fmla="*/ 6007345 w 6530564"/>
              <a:gd name="connsiteY2817" fmla="*/ 5014789 h 6858000"/>
              <a:gd name="connsiteX2818" fmla="*/ 6008343 w 6530564"/>
              <a:gd name="connsiteY2818" fmla="*/ 5019460 h 6858000"/>
              <a:gd name="connsiteX2819" fmla="*/ 5973287 w 6530564"/>
              <a:gd name="connsiteY2819" fmla="*/ 5061138 h 6858000"/>
              <a:gd name="connsiteX2820" fmla="*/ 5974287 w 6530564"/>
              <a:gd name="connsiteY2820" fmla="*/ 5065808 h 6858000"/>
              <a:gd name="connsiteX2821" fmla="*/ 5894837 w 6530564"/>
              <a:gd name="connsiteY2821" fmla="*/ 5151162 h 6858000"/>
              <a:gd name="connsiteX2822" fmla="*/ 5783008 w 6530564"/>
              <a:gd name="connsiteY2822" fmla="*/ 5267853 h 6858000"/>
              <a:gd name="connsiteX2823" fmla="*/ 5758973 w 6530564"/>
              <a:gd name="connsiteY2823" fmla="*/ 5292525 h 6858000"/>
              <a:gd name="connsiteX2824" fmla="*/ 5754302 w 6530564"/>
              <a:gd name="connsiteY2824" fmla="*/ 5293524 h 6858000"/>
              <a:gd name="connsiteX2825" fmla="*/ 5741289 w 6530564"/>
              <a:gd name="connsiteY2825" fmla="*/ 5301187 h 6858000"/>
              <a:gd name="connsiteX2826" fmla="*/ 5737613 w 6530564"/>
              <a:gd name="connsiteY2826" fmla="*/ 5306857 h 6858000"/>
              <a:gd name="connsiteX2827" fmla="*/ 5742285 w 6530564"/>
              <a:gd name="connsiteY2827" fmla="*/ 5305858 h 6858000"/>
              <a:gd name="connsiteX2828" fmla="*/ 5681201 w 6530564"/>
              <a:gd name="connsiteY2828" fmla="*/ 5362868 h 6858000"/>
              <a:gd name="connsiteX2829" fmla="*/ 5632136 w 6530564"/>
              <a:gd name="connsiteY2829" fmla="*/ 5407539 h 6858000"/>
              <a:gd name="connsiteX2830" fmla="*/ 5615447 w 6530564"/>
              <a:gd name="connsiteY2830" fmla="*/ 5420874 h 6858000"/>
              <a:gd name="connsiteX2831" fmla="*/ 5569055 w 6530564"/>
              <a:gd name="connsiteY2831" fmla="*/ 5455206 h 6858000"/>
              <a:gd name="connsiteX2832" fmla="*/ 5536677 w 6530564"/>
              <a:gd name="connsiteY2832" fmla="*/ 5486546 h 6858000"/>
              <a:gd name="connsiteX2833" fmla="*/ 5347435 w 6530564"/>
              <a:gd name="connsiteY2833" fmla="*/ 5629544 h 6858000"/>
              <a:gd name="connsiteX2834" fmla="*/ 5192251 w 6530564"/>
              <a:gd name="connsiteY2834" fmla="*/ 5726192 h 6858000"/>
              <a:gd name="connsiteX2835" fmla="*/ 5029405 w 6530564"/>
              <a:gd name="connsiteY2835" fmla="*/ 5809826 h 6858000"/>
              <a:gd name="connsiteX2836" fmla="*/ 5011718 w 6530564"/>
              <a:gd name="connsiteY2836" fmla="*/ 5818489 h 6858000"/>
              <a:gd name="connsiteX2837" fmla="*/ 4685383 w 6530564"/>
              <a:gd name="connsiteY2837" fmla="*/ 5937051 h 6858000"/>
              <a:gd name="connsiteX2838" fmla="*/ 4514510 w 6530564"/>
              <a:gd name="connsiteY2838" fmla="*/ 5980274 h 6858000"/>
              <a:gd name="connsiteX2839" fmla="*/ 4434660 w 6530564"/>
              <a:gd name="connsiteY2839" fmla="*/ 5991919 h 6858000"/>
              <a:gd name="connsiteX2840" fmla="*/ 4450453 w 6530564"/>
              <a:gd name="connsiteY2840" fmla="*/ 5989074 h 6858000"/>
              <a:gd name="connsiteX2841" fmla="*/ 4493869 w 6530564"/>
              <a:gd name="connsiteY2841" fmla="*/ 5977967 h 6858000"/>
              <a:gd name="connsiteX2842" fmla="*/ 4498541 w 6530564"/>
              <a:gd name="connsiteY2842" fmla="*/ 5976969 h 6858000"/>
              <a:gd name="connsiteX2843" fmla="*/ 4637673 w 6530564"/>
              <a:gd name="connsiteY2843" fmla="*/ 5942359 h 6858000"/>
              <a:gd name="connsiteX2844" fmla="*/ 4642343 w 6530564"/>
              <a:gd name="connsiteY2844" fmla="*/ 5941362 h 6858000"/>
              <a:gd name="connsiteX2845" fmla="*/ 4646017 w 6530564"/>
              <a:gd name="connsiteY2845" fmla="*/ 5935692 h 6858000"/>
              <a:gd name="connsiteX2846" fmla="*/ 4636675 w 6530564"/>
              <a:gd name="connsiteY2846" fmla="*/ 5937688 h 6858000"/>
              <a:gd name="connsiteX2847" fmla="*/ 4637673 w 6530564"/>
              <a:gd name="connsiteY2847" fmla="*/ 5942359 h 6858000"/>
              <a:gd name="connsiteX2848" fmla="*/ 4497543 w 6530564"/>
              <a:gd name="connsiteY2848" fmla="*/ 5972298 h 6858000"/>
              <a:gd name="connsiteX2849" fmla="*/ 4490875 w 6530564"/>
              <a:gd name="connsiteY2849" fmla="*/ 5963954 h 6858000"/>
              <a:gd name="connsiteX2850" fmla="*/ 4486203 w 6530564"/>
              <a:gd name="connsiteY2850" fmla="*/ 5964951 h 6858000"/>
              <a:gd name="connsiteX2851" fmla="*/ 4487203 w 6530564"/>
              <a:gd name="connsiteY2851" fmla="*/ 5969623 h 6858000"/>
              <a:gd name="connsiteX2852" fmla="*/ 4389111 w 6530564"/>
              <a:gd name="connsiteY2852" fmla="*/ 5990578 h 6858000"/>
              <a:gd name="connsiteX2853" fmla="*/ 4390107 w 6530564"/>
              <a:gd name="connsiteY2853" fmla="*/ 5995251 h 6858000"/>
              <a:gd name="connsiteX2854" fmla="*/ 4370427 w 6530564"/>
              <a:gd name="connsiteY2854" fmla="*/ 5994571 h 6858000"/>
              <a:gd name="connsiteX2855" fmla="*/ 4361085 w 6530564"/>
              <a:gd name="connsiteY2855" fmla="*/ 5996567 h 6858000"/>
              <a:gd name="connsiteX2856" fmla="*/ 4361763 w 6530564"/>
              <a:gd name="connsiteY2856" fmla="*/ 5976885 h 6858000"/>
              <a:gd name="connsiteX2857" fmla="*/ 4380447 w 6530564"/>
              <a:gd name="connsiteY2857" fmla="*/ 5972893 h 6858000"/>
              <a:gd name="connsiteX2858" fmla="*/ 4408475 w 6530564"/>
              <a:gd name="connsiteY2858" fmla="*/ 5966906 h 6858000"/>
              <a:gd name="connsiteX2859" fmla="*/ 4413145 w 6530564"/>
              <a:gd name="connsiteY2859" fmla="*/ 5965908 h 6858000"/>
              <a:gd name="connsiteX2860" fmla="*/ 4417816 w 6530564"/>
              <a:gd name="connsiteY2860" fmla="*/ 5964910 h 6858000"/>
              <a:gd name="connsiteX2861" fmla="*/ 4427159 w 6530564"/>
              <a:gd name="connsiteY2861" fmla="*/ 5962914 h 6858000"/>
              <a:gd name="connsiteX2862" fmla="*/ 4431829 w 6530564"/>
              <a:gd name="connsiteY2862" fmla="*/ 5961917 h 6858000"/>
              <a:gd name="connsiteX2863" fmla="*/ 4426161 w 6530564"/>
              <a:gd name="connsiteY2863" fmla="*/ 5958243 h 6858000"/>
              <a:gd name="connsiteX2864" fmla="*/ 4416819 w 6530564"/>
              <a:gd name="connsiteY2864" fmla="*/ 5960239 h 6858000"/>
              <a:gd name="connsiteX2865" fmla="*/ 4412147 w 6530564"/>
              <a:gd name="connsiteY2865" fmla="*/ 5961238 h 6858000"/>
              <a:gd name="connsiteX2866" fmla="*/ 4411149 w 6530564"/>
              <a:gd name="connsiteY2866" fmla="*/ 5956566 h 6858000"/>
              <a:gd name="connsiteX2867" fmla="*/ 4406479 w 6530564"/>
              <a:gd name="connsiteY2867" fmla="*/ 5957564 h 6858000"/>
              <a:gd name="connsiteX2868" fmla="*/ 4401807 w 6530564"/>
              <a:gd name="connsiteY2868" fmla="*/ 5958561 h 6858000"/>
              <a:gd name="connsiteX2869" fmla="*/ 4402805 w 6530564"/>
              <a:gd name="connsiteY2869" fmla="*/ 5963232 h 6858000"/>
              <a:gd name="connsiteX2870" fmla="*/ 4379449 w 6530564"/>
              <a:gd name="connsiteY2870" fmla="*/ 5968223 h 6858000"/>
              <a:gd name="connsiteX2871" fmla="*/ 4360765 w 6530564"/>
              <a:gd name="connsiteY2871" fmla="*/ 5972214 h 6858000"/>
              <a:gd name="connsiteX2872" fmla="*/ 4332741 w 6530564"/>
              <a:gd name="connsiteY2872" fmla="*/ 5978202 h 6858000"/>
              <a:gd name="connsiteX2873" fmla="*/ 4328067 w 6530564"/>
              <a:gd name="connsiteY2873" fmla="*/ 5979200 h 6858000"/>
              <a:gd name="connsiteX2874" fmla="*/ 4333738 w 6530564"/>
              <a:gd name="connsiteY2874" fmla="*/ 5982874 h 6858000"/>
              <a:gd name="connsiteX2875" fmla="*/ 4352421 w 6530564"/>
              <a:gd name="connsiteY2875" fmla="*/ 5978882 h 6858000"/>
              <a:gd name="connsiteX2876" fmla="*/ 4347071 w 6530564"/>
              <a:gd name="connsiteY2876" fmla="*/ 5999562 h 6858000"/>
              <a:gd name="connsiteX2877" fmla="*/ 4337729 w 6530564"/>
              <a:gd name="connsiteY2877" fmla="*/ 6001556 h 6858000"/>
              <a:gd name="connsiteX2878" fmla="*/ 4333057 w 6530564"/>
              <a:gd name="connsiteY2878" fmla="*/ 6002555 h 6858000"/>
              <a:gd name="connsiteX2879" fmla="*/ 4336731 w 6530564"/>
              <a:gd name="connsiteY2879" fmla="*/ 5996886 h 6858000"/>
              <a:gd name="connsiteX2880" fmla="*/ 4331061 w 6530564"/>
              <a:gd name="connsiteY2880" fmla="*/ 5993214 h 6858000"/>
              <a:gd name="connsiteX2881" fmla="*/ 4322719 w 6530564"/>
              <a:gd name="connsiteY2881" fmla="*/ 5999880 h 6858000"/>
              <a:gd name="connsiteX2882" fmla="*/ 4318046 w 6530564"/>
              <a:gd name="connsiteY2882" fmla="*/ 6000879 h 6858000"/>
              <a:gd name="connsiteX2883" fmla="*/ 4298365 w 6530564"/>
              <a:gd name="connsiteY2883" fmla="*/ 6000199 h 6858000"/>
              <a:gd name="connsiteX2884" fmla="*/ 4287027 w 6530564"/>
              <a:gd name="connsiteY2884" fmla="*/ 5992853 h 6858000"/>
              <a:gd name="connsiteX2885" fmla="*/ 4253332 w 6530564"/>
              <a:gd name="connsiteY2885" fmla="*/ 5995167 h 6858000"/>
              <a:gd name="connsiteX2886" fmla="*/ 4250657 w 6530564"/>
              <a:gd name="connsiteY2886" fmla="*/ 6005506 h 6858000"/>
              <a:gd name="connsiteX2887" fmla="*/ 4243989 w 6530564"/>
              <a:gd name="connsiteY2887" fmla="*/ 5997163 h 6858000"/>
              <a:gd name="connsiteX2888" fmla="*/ 4216961 w 6530564"/>
              <a:gd name="connsiteY2888" fmla="*/ 6007822 h 6858000"/>
              <a:gd name="connsiteX2889" fmla="*/ 4183267 w 6530564"/>
              <a:gd name="connsiteY2889" fmla="*/ 6010136 h 6858000"/>
              <a:gd name="connsiteX2890" fmla="*/ 4178595 w 6530564"/>
              <a:gd name="connsiteY2890" fmla="*/ 6011135 h 6858000"/>
              <a:gd name="connsiteX2891" fmla="*/ 4162587 w 6530564"/>
              <a:gd name="connsiteY2891" fmla="*/ 6004786 h 6858000"/>
              <a:gd name="connsiteX2892" fmla="*/ 4126216 w 6530564"/>
              <a:gd name="connsiteY2892" fmla="*/ 6017440 h 6858000"/>
              <a:gd name="connsiteX2893" fmla="*/ 4086851 w 6530564"/>
              <a:gd name="connsiteY2893" fmla="*/ 6016083 h 6858000"/>
              <a:gd name="connsiteX2894" fmla="*/ 4067171 w 6530564"/>
              <a:gd name="connsiteY2894" fmla="*/ 6015403 h 6858000"/>
              <a:gd name="connsiteX2895" fmla="*/ 4040821 w 6530564"/>
              <a:gd name="connsiteY2895" fmla="*/ 6006380 h 6858000"/>
              <a:gd name="connsiteX2896" fmla="*/ 3944405 w 6530564"/>
              <a:gd name="connsiteY2896" fmla="*/ 6012325 h 6858000"/>
              <a:gd name="connsiteX2897" fmla="*/ 3925723 w 6530564"/>
              <a:gd name="connsiteY2897" fmla="*/ 6016317 h 6858000"/>
              <a:gd name="connsiteX2898" fmla="*/ 3911709 w 6530564"/>
              <a:gd name="connsiteY2898" fmla="*/ 6019311 h 6858000"/>
              <a:gd name="connsiteX2899" fmla="*/ 3784954 w 6530564"/>
              <a:gd name="connsiteY2899" fmla="*/ 5997550 h 6858000"/>
              <a:gd name="connsiteX2900" fmla="*/ 3731576 w 6530564"/>
              <a:gd name="connsiteY2900" fmla="*/ 5999185 h 6858000"/>
              <a:gd name="connsiteX2901" fmla="*/ 3701555 w 6530564"/>
              <a:gd name="connsiteY2901" fmla="*/ 5995831 h 6858000"/>
              <a:gd name="connsiteX2902" fmla="*/ 3706225 w 6530564"/>
              <a:gd name="connsiteY2902" fmla="*/ 5994832 h 6858000"/>
              <a:gd name="connsiteX2903" fmla="*/ 3591805 w 6530564"/>
              <a:gd name="connsiteY2903" fmla="*/ 5985087 h 6858000"/>
              <a:gd name="connsiteX2904" fmla="*/ 3573122 w 6530564"/>
              <a:gd name="connsiteY2904" fmla="*/ 5989079 h 6858000"/>
              <a:gd name="connsiteX2905" fmla="*/ 3537430 w 6530564"/>
              <a:gd name="connsiteY2905" fmla="*/ 5982053 h 6858000"/>
              <a:gd name="connsiteX2906" fmla="*/ 3541104 w 6530564"/>
              <a:gd name="connsiteY2906" fmla="*/ 5976384 h 6858000"/>
              <a:gd name="connsiteX2907" fmla="*/ 3465050 w 6530564"/>
              <a:gd name="connsiteY2907" fmla="*/ 5963328 h 6858000"/>
              <a:gd name="connsiteX2908" fmla="*/ 3430358 w 6530564"/>
              <a:gd name="connsiteY2908" fmla="*/ 5960971 h 6858000"/>
              <a:gd name="connsiteX2909" fmla="*/ 3439699 w 6530564"/>
              <a:gd name="connsiteY2909" fmla="*/ 5958974 h 6858000"/>
              <a:gd name="connsiteX2910" fmla="*/ 3363648 w 6530564"/>
              <a:gd name="connsiteY2910" fmla="*/ 5945918 h 6858000"/>
              <a:gd name="connsiteX2911" fmla="*/ 3280927 w 6530564"/>
              <a:gd name="connsiteY2911" fmla="*/ 5924516 h 6858000"/>
              <a:gd name="connsiteX2912" fmla="*/ 3275257 w 6530564"/>
              <a:gd name="connsiteY2912" fmla="*/ 5920844 h 6858000"/>
              <a:gd name="connsiteX2913" fmla="*/ 3261244 w 6530564"/>
              <a:gd name="connsiteY2913" fmla="*/ 5923839 h 6858000"/>
              <a:gd name="connsiteX2914" fmla="*/ 3215214 w 6530564"/>
              <a:gd name="connsiteY2914" fmla="*/ 5914135 h 6858000"/>
              <a:gd name="connsiteX2915" fmla="*/ 3201879 w 6530564"/>
              <a:gd name="connsiteY2915" fmla="*/ 5897447 h 6858000"/>
              <a:gd name="connsiteX2916" fmla="*/ 3172855 w 6530564"/>
              <a:gd name="connsiteY2916" fmla="*/ 5898763 h 6858000"/>
              <a:gd name="connsiteX2917" fmla="*/ 3171857 w 6530564"/>
              <a:gd name="connsiteY2917" fmla="*/ 5894093 h 6858000"/>
              <a:gd name="connsiteX2918" fmla="*/ 3099478 w 6530564"/>
              <a:gd name="connsiteY2918" fmla="*/ 5875367 h 6858000"/>
              <a:gd name="connsiteX2919" fmla="*/ 3119159 w 6530564"/>
              <a:gd name="connsiteY2919" fmla="*/ 5876046 h 6858000"/>
              <a:gd name="connsiteX2920" fmla="*/ 3059795 w 6530564"/>
              <a:gd name="connsiteY2920" fmla="*/ 5849654 h 6858000"/>
              <a:gd name="connsiteX2921" fmla="*/ 3056122 w 6530564"/>
              <a:gd name="connsiteY2921" fmla="*/ 5855324 h 6858000"/>
              <a:gd name="connsiteX2922" fmla="*/ 3039115 w 6530564"/>
              <a:gd name="connsiteY2922" fmla="*/ 5844305 h 6858000"/>
              <a:gd name="connsiteX2923" fmla="*/ 3003423 w 6530564"/>
              <a:gd name="connsiteY2923" fmla="*/ 5837278 h 6858000"/>
              <a:gd name="connsiteX2924" fmla="*/ 2986416 w 6530564"/>
              <a:gd name="connsiteY2924" fmla="*/ 5826258 h 6858000"/>
              <a:gd name="connsiteX2925" fmla="*/ 2981746 w 6530564"/>
              <a:gd name="connsiteY2925" fmla="*/ 5827257 h 6858000"/>
              <a:gd name="connsiteX2926" fmla="*/ 2993083 w 6530564"/>
              <a:gd name="connsiteY2926" fmla="*/ 5834603 h 6858000"/>
              <a:gd name="connsiteX2927" fmla="*/ 2953401 w 6530564"/>
              <a:gd name="connsiteY2927" fmla="*/ 5808891 h 6858000"/>
              <a:gd name="connsiteX2928" fmla="*/ 2937391 w 6530564"/>
              <a:gd name="connsiteY2928" fmla="*/ 5802543 h 6858000"/>
              <a:gd name="connsiteX2929" fmla="*/ 2940386 w 6530564"/>
              <a:gd name="connsiteY2929" fmla="*/ 5816557 h 6858000"/>
              <a:gd name="connsiteX2930" fmla="*/ 2935713 w 6530564"/>
              <a:gd name="connsiteY2930" fmla="*/ 5817555 h 6858000"/>
              <a:gd name="connsiteX2931" fmla="*/ 2902699 w 6530564"/>
              <a:gd name="connsiteY2931" fmla="*/ 5800186 h 6858000"/>
              <a:gd name="connsiteX2932" fmla="*/ 2901701 w 6530564"/>
              <a:gd name="connsiteY2932" fmla="*/ 5795516 h 6858000"/>
              <a:gd name="connsiteX2933" fmla="*/ 2912041 w 6530564"/>
              <a:gd name="connsiteY2933" fmla="*/ 5798190 h 6858000"/>
              <a:gd name="connsiteX2934" fmla="*/ 2917710 w 6530564"/>
              <a:gd name="connsiteY2934" fmla="*/ 5801864 h 6858000"/>
              <a:gd name="connsiteX2935" fmla="*/ 2916711 w 6530564"/>
              <a:gd name="connsiteY2935" fmla="*/ 5797193 h 6858000"/>
              <a:gd name="connsiteX2936" fmla="*/ 2900702 w 6530564"/>
              <a:gd name="connsiteY2936" fmla="*/ 5790845 h 6858000"/>
              <a:gd name="connsiteX2937" fmla="*/ 2878026 w 6530564"/>
              <a:gd name="connsiteY2937" fmla="*/ 5776152 h 6858000"/>
              <a:gd name="connsiteX2938" fmla="*/ 2830996 w 6530564"/>
              <a:gd name="connsiteY2938" fmla="*/ 5761779 h 6858000"/>
              <a:gd name="connsiteX2939" fmla="*/ 2802653 w 6530564"/>
              <a:gd name="connsiteY2939" fmla="*/ 5743413 h 6858000"/>
              <a:gd name="connsiteX2940" fmla="*/ 2796984 w 6530564"/>
              <a:gd name="connsiteY2940" fmla="*/ 5739740 h 6858000"/>
              <a:gd name="connsiteX2941" fmla="*/ 2792311 w 6530564"/>
              <a:gd name="connsiteY2941" fmla="*/ 5740738 h 6858000"/>
              <a:gd name="connsiteX2942" fmla="*/ 2707279 w 6530564"/>
              <a:gd name="connsiteY2942" fmla="*/ 5685642 h 6858000"/>
              <a:gd name="connsiteX2943" fmla="*/ 2676938 w 6530564"/>
              <a:gd name="connsiteY2943" fmla="*/ 5657935 h 6858000"/>
              <a:gd name="connsiteX2944" fmla="*/ 2520882 w 6530564"/>
              <a:gd name="connsiteY2944" fmla="*/ 5544750 h 6858000"/>
              <a:gd name="connsiteX2945" fmla="*/ 2389498 w 6530564"/>
              <a:gd name="connsiteY2945" fmla="*/ 5455598 h 6858000"/>
              <a:gd name="connsiteX2946" fmla="*/ 2399159 w 6530564"/>
              <a:gd name="connsiteY2946" fmla="*/ 5477954 h 6858000"/>
              <a:gd name="connsiteX2947" fmla="*/ 2364147 w 6530564"/>
              <a:gd name="connsiteY2947" fmla="*/ 5451245 h 6858000"/>
              <a:gd name="connsiteX2948" fmla="*/ 2347139 w 6530564"/>
              <a:gd name="connsiteY2948" fmla="*/ 5440226 h 6858000"/>
              <a:gd name="connsiteX2949" fmla="*/ 2345143 w 6530564"/>
              <a:gd name="connsiteY2949" fmla="*/ 5430885 h 6858000"/>
              <a:gd name="connsiteX2950" fmla="*/ 2340472 w 6530564"/>
              <a:gd name="connsiteY2950" fmla="*/ 5431882 h 6858000"/>
              <a:gd name="connsiteX2951" fmla="*/ 2322149 w 6530564"/>
              <a:gd name="connsiteY2951" fmla="*/ 5391840 h 6858000"/>
              <a:gd name="connsiteX2952" fmla="*/ 2315481 w 6530564"/>
              <a:gd name="connsiteY2952" fmla="*/ 5383495 h 6858000"/>
              <a:gd name="connsiteX2953" fmla="*/ 2309813 w 6530564"/>
              <a:gd name="connsiteY2953" fmla="*/ 5379823 h 6858000"/>
              <a:gd name="connsiteX2954" fmla="*/ 2304144 w 6530564"/>
              <a:gd name="connsiteY2954" fmla="*/ 5376149 h 6858000"/>
              <a:gd name="connsiteX2955" fmla="*/ 2280470 w 6530564"/>
              <a:gd name="connsiteY2955" fmla="*/ 5356786 h 6858000"/>
              <a:gd name="connsiteX2956" fmla="*/ 2274800 w 6530564"/>
              <a:gd name="connsiteY2956" fmla="*/ 5353113 h 6858000"/>
              <a:gd name="connsiteX2957" fmla="*/ 2275799 w 6530564"/>
              <a:gd name="connsiteY2957" fmla="*/ 5357784 h 6858000"/>
              <a:gd name="connsiteX2958" fmla="*/ 2282467 w 6530564"/>
              <a:gd name="connsiteY2958" fmla="*/ 5366128 h 6858000"/>
              <a:gd name="connsiteX2959" fmla="*/ 2258113 w 6530564"/>
              <a:gd name="connsiteY2959" fmla="*/ 5366446 h 6858000"/>
              <a:gd name="connsiteX2960" fmla="*/ 2257114 w 6530564"/>
              <a:gd name="connsiteY2960" fmla="*/ 5361775 h 6858000"/>
              <a:gd name="connsiteX2961" fmla="*/ 2230129 w 6530564"/>
              <a:gd name="connsiteY2961" fmla="*/ 5304046 h 6858000"/>
              <a:gd name="connsiteX2962" fmla="*/ 2224460 w 6530564"/>
              <a:gd name="connsiteY2962" fmla="*/ 5300373 h 6858000"/>
              <a:gd name="connsiteX2963" fmla="*/ 2223461 w 6530564"/>
              <a:gd name="connsiteY2963" fmla="*/ 5295703 h 6858000"/>
              <a:gd name="connsiteX2964" fmla="*/ 2184458 w 6530564"/>
              <a:gd name="connsiteY2964" fmla="*/ 5250308 h 6858000"/>
              <a:gd name="connsiteX2965" fmla="*/ 2156113 w 6530564"/>
              <a:gd name="connsiteY2965" fmla="*/ 5231944 h 6858000"/>
              <a:gd name="connsiteX2966" fmla="*/ 2155116 w 6530564"/>
              <a:gd name="connsiteY2966" fmla="*/ 5227273 h 6858000"/>
              <a:gd name="connsiteX2967" fmla="*/ 2150443 w 6530564"/>
              <a:gd name="connsiteY2967" fmla="*/ 5228270 h 6858000"/>
              <a:gd name="connsiteX2968" fmla="*/ 2139106 w 6530564"/>
              <a:gd name="connsiteY2968" fmla="*/ 5220925 h 6858000"/>
              <a:gd name="connsiteX2969" fmla="*/ 2140105 w 6530564"/>
              <a:gd name="connsiteY2969" fmla="*/ 5225596 h 6858000"/>
              <a:gd name="connsiteX2970" fmla="*/ 2146772 w 6530564"/>
              <a:gd name="connsiteY2970" fmla="*/ 5233939 h 6858000"/>
              <a:gd name="connsiteX2971" fmla="*/ 2129765 w 6530564"/>
              <a:gd name="connsiteY2971" fmla="*/ 5222920 h 6858000"/>
              <a:gd name="connsiteX2972" fmla="*/ 2109085 w 6530564"/>
              <a:gd name="connsiteY2972" fmla="*/ 5217571 h 6858000"/>
              <a:gd name="connsiteX2973" fmla="*/ 2093754 w 6530564"/>
              <a:gd name="connsiteY2973" fmla="*/ 5191540 h 6858000"/>
              <a:gd name="connsiteX2974" fmla="*/ 2098425 w 6530564"/>
              <a:gd name="connsiteY2974" fmla="*/ 5190542 h 6858000"/>
              <a:gd name="connsiteX2975" fmla="*/ 2097428 w 6530564"/>
              <a:gd name="connsiteY2975" fmla="*/ 5185872 h 6858000"/>
              <a:gd name="connsiteX2976" fmla="*/ 2091758 w 6530564"/>
              <a:gd name="connsiteY2976" fmla="*/ 5182198 h 6858000"/>
              <a:gd name="connsiteX2977" fmla="*/ 2084094 w 6530564"/>
              <a:gd name="connsiteY2977" fmla="*/ 5169184 h 6858000"/>
              <a:gd name="connsiteX2978" fmla="*/ 2078424 w 6530564"/>
              <a:gd name="connsiteY2978" fmla="*/ 5165510 h 6858000"/>
              <a:gd name="connsiteX2979" fmla="*/ 2074434 w 6530564"/>
              <a:gd name="connsiteY2979" fmla="*/ 5146826 h 6858000"/>
              <a:gd name="connsiteX2980" fmla="*/ 2093436 w 6530564"/>
              <a:gd name="connsiteY2980" fmla="*/ 5167188 h 6858000"/>
              <a:gd name="connsiteX2981" fmla="*/ 2090442 w 6530564"/>
              <a:gd name="connsiteY2981" fmla="*/ 5153174 h 6858000"/>
              <a:gd name="connsiteX2982" fmla="*/ 2078108 w 6530564"/>
              <a:gd name="connsiteY2982" fmla="*/ 5141157 h 6858000"/>
              <a:gd name="connsiteX2983" fmla="*/ 2013114 w 6530564"/>
              <a:gd name="connsiteY2983" fmla="*/ 5042706 h 6858000"/>
              <a:gd name="connsiteX2984" fmla="*/ 1971436 w 6530564"/>
              <a:gd name="connsiteY2984" fmla="*/ 5007652 h 6858000"/>
              <a:gd name="connsiteX2985" fmla="*/ 1975108 w 6530564"/>
              <a:gd name="connsiteY2985" fmla="*/ 5001984 h 6858000"/>
              <a:gd name="connsiteX2986" fmla="*/ 1968442 w 6530564"/>
              <a:gd name="connsiteY2986" fmla="*/ 4993638 h 6858000"/>
              <a:gd name="connsiteX2987" fmla="*/ 1962774 w 6530564"/>
              <a:gd name="connsiteY2987" fmla="*/ 4989966 h 6858000"/>
              <a:gd name="connsiteX2988" fmla="*/ 1963771 w 6530564"/>
              <a:gd name="connsiteY2988" fmla="*/ 4994637 h 6858000"/>
              <a:gd name="connsiteX2989" fmla="*/ 1951435 w 6530564"/>
              <a:gd name="connsiteY2989" fmla="*/ 4982619 h 6858000"/>
              <a:gd name="connsiteX2990" fmla="*/ 1955107 w 6530564"/>
              <a:gd name="connsiteY2990" fmla="*/ 4976952 h 6858000"/>
              <a:gd name="connsiteX2991" fmla="*/ 1923769 w 6530564"/>
              <a:gd name="connsiteY2991" fmla="*/ 4944572 h 6858000"/>
              <a:gd name="connsiteX2992" fmla="*/ 1922772 w 6530564"/>
              <a:gd name="connsiteY2992" fmla="*/ 4939901 h 6858000"/>
              <a:gd name="connsiteX2993" fmla="*/ 1918100 w 6530564"/>
              <a:gd name="connsiteY2993" fmla="*/ 4940898 h 6858000"/>
              <a:gd name="connsiteX2994" fmla="*/ 1913429 w 6530564"/>
              <a:gd name="connsiteY2994" fmla="*/ 4941897 h 6858000"/>
              <a:gd name="connsiteX2995" fmla="*/ 1912432 w 6530564"/>
              <a:gd name="connsiteY2995" fmla="*/ 4937227 h 6858000"/>
              <a:gd name="connsiteX2996" fmla="*/ 1902092 w 6530564"/>
              <a:gd name="connsiteY2996" fmla="*/ 4934551 h 6858000"/>
              <a:gd name="connsiteX2997" fmla="*/ 1904088 w 6530564"/>
              <a:gd name="connsiteY2997" fmla="*/ 4943893 h 6858000"/>
              <a:gd name="connsiteX2998" fmla="*/ 1898418 w 6530564"/>
              <a:gd name="connsiteY2998" fmla="*/ 4940221 h 6858000"/>
              <a:gd name="connsiteX2999" fmla="*/ 1873746 w 6530564"/>
              <a:gd name="connsiteY2999" fmla="*/ 4916186 h 6858000"/>
              <a:gd name="connsiteX3000" fmla="*/ 1855423 w 6530564"/>
              <a:gd name="connsiteY3000" fmla="*/ 4876142 h 6858000"/>
              <a:gd name="connsiteX3001" fmla="*/ 1845083 w 6530564"/>
              <a:gd name="connsiteY3001" fmla="*/ 4873468 h 6858000"/>
              <a:gd name="connsiteX3002" fmla="*/ 1840093 w 6530564"/>
              <a:gd name="connsiteY3002" fmla="*/ 4850113 h 6858000"/>
              <a:gd name="connsiteX3003" fmla="*/ 1831749 w 6530564"/>
              <a:gd name="connsiteY3003" fmla="*/ 4856779 h 6858000"/>
              <a:gd name="connsiteX3004" fmla="*/ 1828756 w 6530564"/>
              <a:gd name="connsiteY3004" fmla="*/ 4842767 h 6858000"/>
              <a:gd name="connsiteX3005" fmla="*/ 1767437 w 6530564"/>
              <a:gd name="connsiteY3005" fmla="*/ 4738646 h 6858000"/>
              <a:gd name="connsiteX3006" fmla="*/ 1759453 w 6530564"/>
              <a:gd name="connsiteY3006" fmla="*/ 4701279 h 6858000"/>
              <a:gd name="connsiteX3007" fmla="*/ 1748116 w 6530564"/>
              <a:gd name="connsiteY3007" fmla="*/ 4693932 h 6858000"/>
              <a:gd name="connsiteX3008" fmla="*/ 1730789 w 6530564"/>
              <a:gd name="connsiteY3008" fmla="*/ 4658560 h 6858000"/>
              <a:gd name="connsiteX3009" fmla="*/ 1720450 w 6530564"/>
              <a:gd name="connsiteY3009" fmla="*/ 4655885 h 6858000"/>
              <a:gd name="connsiteX3010" fmla="*/ 1724123 w 6530564"/>
              <a:gd name="connsiteY3010" fmla="*/ 4650215 h 6858000"/>
              <a:gd name="connsiteX3011" fmla="*/ 1694462 w 6530564"/>
              <a:gd name="connsiteY3011" fmla="*/ 4602826 h 6858000"/>
              <a:gd name="connsiteX3012" fmla="*/ 1686478 w 6530564"/>
              <a:gd name="connsiteY3012" fmla="*/ 4565458 h 6858000"/>
              <a:gd name="connsiteX3013" fmla="*/ 1667476 w 6530564"/>
              <a:gd name="connsiteY3013" fmla="*/ 4545098 h 6858000"/>
              <a:gd name="connsiteX3014" fmla="*/ 1666159 w 6530564"/>
              <a:gd name="connsiteY3014" fmla="*/ 4516074 h 6858000"/>
              <a:gd name="connsiteX3015" fmla="*/ 1643164 w 6530564"/>
              <a:gd name="connsiteY3015" fmla="*/ 4477028 h 6858000"/>
              <a:gd name="connsiteX3016" fmla="*/ 1647836 w 6530564"/>
              <a:gd name="connsiteY3016" fmla="*/ 4476029 h 6858000"/>
              <a:gd name="connsiteX3017" fmla="*/ 1625519 w 6530564"/>
              <a:gd name="connsiteY3017" fmla="*/ 4417302 h 6858000"/>
              <a:gd name="connsiteX3018" fmla="*/ 1636858 w 6530564"/>
              <a:gd name="connsiteY3018" fmla="*/ 4424649 h 6858000"/>
              <a:gd name="connsiteX3019" fmla="*/ 1643326 w 6530564"/>
              <a:gd name="connsiteY3019" fmla="*/ 4435630 h 6858000"/>
              <a:gd name="connsiteX3020" fmla="*/ 1642725 w 6530564"/>
              <a:gd name="connsiteY3020" fmla="*/ 4443543 h 6858000"/>
              <a:gd name="connsiteX3021" fmla="*/ 1636179 w 6530564"/>
              <a:gd name="connsiteY3021" fmla="*/ 4444330 h 6858000"/>
              <a:gd name="connsiteX3022" fmla="*/ 1649512 w 6530564"/>
              <a:gd name="connsiteY3022" fmla="*/ 4461018 h 6858000"/>
              <a:gd name="connsiteX3023" fmla="*/ 1665839 w 6530564"/>
              <a:gd name="connsiteY3023" fmla="*/ 4491720 h 6858000"/>
              <a:gd name="connsiteX3024" fmla="*/ 1666838 w 6530564"/>
              <a:gd name="connsiteY3024" fmla="*/ 4496392 h 6858000"/>
              <a:gd name="connsiteX3025" fmla="*/ 1667836 w 6530564"/>
              <a:gd name="connsiteY3025" fmla="*/ 4501062 h 6858000"/>
              <a:gd name="connsiteX3026" fmla="*/ 1672506 w 6530564"/>
              <a:gd name="connsiteY3026" fmla="*/ 4500064 h 6858000"/>
              <a:gd name="connsiteX3027" fmla="*/ 1672188 w 6530564"/>
              <a:gd name="connsiteY3027" fmla="*/ 4475711 h 6858000"/>
              <a:gd name="connsiteX3028" fmla="*/ 1666519 w 6530564"/>
              <a:gd name="connsiteY3028" fmla="*/ 4472037 h 6858000"/>
              <a:gd name="connsiteX3029" fmla="*/ 1665521 w 6530564"/>
              <a:gd name="connsiteY3029" fmla="*/ 4467367 h 6858000"/>
              <a:gd name="connsiteX3030" fmla="*/ 1659852 w 6530564"/>
              <a:gd name="connsiteY3030" fmla="*/ 4463695 h 6858000"/>
              <a:gd name="connsiteX3031" fmla="*/ 1652866 w 6530564"/>
              <a:gd name="connsiteY3031" fmla="*/ 4430997 h 6858000"/>
              <a:gd name="connsiteX3032" fmla="*/ 1664883 w 6530564"/>
              <a:gd name="connsiteY3032" fmla="*/ 4418662 h 6858000"/>
              <a:gd name="connsiteX3033" fmla="*/ 1653906 w 6530564"/>
              <a:gd name="connsiteY3033" fmla="*/ 4367280 h 6858000"/>
              <a:gd name="connsiteX3034" fmla="*/ 1626006 w 6530564"/>
              <a:gd name="connsiteY3034" fmla="*/ 4168104 h 6858000"/>
              <a:gd name="connsiteX3035" fmla="*/ 1620338 w 6530564"/>
              <a:gd name="connsiteY3035" fmla="*/ 4164430 h 6858000"/>
              <a:gd name="connsiteX3036" fmla="*/ 1616665 w 6530564"/>
              <a:gd name="connsiteY3036" fmla="*/ 4170100 h 6858000"/>
              <a:gd name="connsiteX3037" fmla="*/ 1646242 w 6530564"/>
              <a:gd name="connsiteY3037" fmla="*/ 4354265 h 6858000"/>
              <a:gd name="connsiteX3038" fmla="*/ 1641572 w 6530564"/>
              <a:gd name="connsiteY3038" fmla="*/ 4355264 h 6858000"/>
              <a:gd name="connsiteX3039" fmla="*/ 1634904 w 6530564"/>
              <a:gd name="connsiteY3039" fmla="*/ 4346919 h 6858000"/>
              <a:gd name="connsiteX3040" fmla="*/ 1642569 w 6530564"/>
              <a:gd name="connsiteY3040" fmla="*/ 4359934 h 6858000"/>
              <a:gd name="connsiteX3041" fmla="*/ 1638895 w 6530564"/>
              <a:gd name="connsiteY3041" fmla="*/ 4365602 h 6858000"/>
              <a:gd name="connsiteX3042" fmla="*/ 1623247 w 6530564"/>
              <a:gd name="connsiteY3042" fmla="*/ 4315219 h 6858000"/>
              <a:gd name="connsiteX3043" fmla="*/ 1621571 w 6530564"/>
              <a:gd name="connsiteY3043" fmla="*/ 4330231 h 6858000"/>
              <a:gd name="connsiteX3044" fmla="*/ 1605241 w 6530564"/>
              <a:gd name="connsiteY3044" fmla="*/ 4299529 h 6858000"/>
              <a:gd name="connsiteX3045" fmla="*/ 1595263 w 6530564"/>
              <a:gd name="connsiteY3045" fmla="*/ 4252820 h 6858000"/>
              <a:gd name="connsiteX3046" fmla="*/ 1584604 w 6530564"/>
              <a:gd name="connsiteY3046" fmla="*/ 4225791 h 6858000"/>
              <a:gd name="connsiteX3047" fmla="*/ 1560653 w 6530564"/>
              <a:gd name="connsiteY3047" fmla="*/ 4113688 h 6858000"/>
              <a:gd name="connsiteX3048" fmla="*/ 1557980 w 6530564"/>
              <a:gd name="connsiteY3048" fmla="*/ 4124028 h 6858000"/>
              <a:gd name="connsiteX3049" fmla="*/ 1556981 w 6530564"/>
              <a:gd name="connsiteY3049" fmla="*/ 4119356 h 6858000"/>
              <a:gd name="connsiteX3050" fmla="*/ 1555983 w 6530564"/>
              <a:gd name="connsiteY3050" fmla="*/ 4114685 h 6858000"/>
              <a:gd name="connsiteX3051" fmla="*/ 1553987 w 6530564"/>
              <a:gd name="connsiteY3051" fmla="*/ 4105344 h 6858000"/>
              <a:gd name="connsiteX3052" fmla="*/ 1535347 w 6530564"/>
              <a:gd name="connsiteY3052" fmla="*/ 4040947 h 6858000"/>
              <a:gd name="connsiteX3053" fmla="*/ 1533348 w 6530564"/>
              <a:gd name="connsiteY3053" fmla="*/ 4031606 h 6858000"/>
              <a:gd name="connsiteX3054" fmla="*/ 1530356 w 6530564"/>
              <a:gd name="connsiteY3054" fmla="*/ 4017592 h 6858000"/>
              <a:gd name="connsiteX3055" fmla="*/ 1524368 w 6530564"/>
              <a:gd name="connsiteY3055" fmla="*/ 3989566 h 6858000"/>
              <a:gd name="connsiteX3056" fmla="*/ 1523369 w 6530564"/>
              <a:gd name="connsiteY3056" fmla="*/ 3984895 h 6858000"/>
              <a:gd name="connsiteX3057" fmla="*/ 1522372 w 6530564"/>
              <a:gd name="connsiteY3057" fmla="*/ 3980224 h 6858000"/>
              <a:gd name="connsiteX3058" fmla="*/ 1517699 w 6530564"/>
              <a:gd name="connsiteY3058" fmla="*/ 3981221 h 6858000"/>
              <a:gd name="connsiteX3059" fmla="*/ 1526045 w 6530564"/>
              <a:gd name="connsiteY3059" fmla="*/ 3974555 h 6858000"/>
              <a:gd name="connsiteX3060" fmla="*/ 1518380 w 6530564"/>
              <a:gd name="connsiteY3060" fmla="*/ 3961540 h 6858000"/>
              <a:gd name="connsiteX3061" fmla="*/ 1514707 w 6530564"/>
              <a:gd name="connsiteY3061" fmla="*/ 3967209 h 6858000"/>
              <a:gd name="connsiteX3062" fmla="*/ 1512710 w 6530564"/>
              <a:gd name="connsiteY3062" fmla="*/ 3957867 h 6858000"/>
              <a:gd name="connsiteX3063" fmla="*/ 1504408 w 6530564"/>
              <a:gd name="connsiteY3063" fmla="*/ 3896146 h 6858000"/>
              <a:gd name="connsiteX3064" fmla="*/ 1505087 w 6530564"/>
              <a:gd name="connsiteY3064" fmla="*/ 3876464 h 6858000"/>
              <a:gd name="connsiteX3065" fmla="*/ 1503093 w 6530564"/>
              <a:gd name="connsiteY3065" fmla="*/ 3867123 h 6858000"/>
              <a:gd name="connsiteX3066" fmla="*/ 1505767 w 6530564"/>
              <a:gd name="connsiteY3066" fmla="*/ 3856782 h 6858000"/>
              <a:gd name="connsiteX3067" fmla="*/ 1511436 w 6530564"/>
              <a:gd name="connsiteY3067" fmla="*/ 3860456 h 6858000"/>
              <a:gd name="connsiteX3068" fmla="*/ 1517105 w 6530564"/>
              <a:gd name="connsiteY3068" fmla="*/ 3864128 h 6858000"/>
              <a:gd name="connsiteX3069" fmla="*/ 1516108 w 6530564"/>
              <a:gd name="connsiteY3069" fmla="*/ 3859457 h 6858000"/>
              <a:gd name="connsiteX3070" fmla="*/ 1520779 w 6530564"/>
              <a:gd name="connsiteY3070" fmla="*/ 3858458 h 6858000"/>
              <a:gd name="connsiteX3071" fmla="*/ 1514112 w 6530564"/>
              <a:gd name="connsiteY3071" fmla="*/ 3850114 h 6858000"/>
              <a:gd name="connsiteX3072" fmla="*/ 1502774 w 6530564"/>
              <a:gd name="connsiteY3072" fmla="*/ 3842769 h 6858000"/>
              <a:gd name="connsiteX3073" fmla="*/ 1499101 w 6530564"/>
              <a:gd name="connsiteY3073" fmla="*/ 3848438 h 6858000"/>
              <a:gd name="connsiteX3074" fmla="*/ 1491436 w 6530564"/>
              <a:gd name="connsiteY3074" fmla="*/ 3835424 h 6858000"/>
              <a:gd name="connsiteX3075" fmla="*/ 1491118 w 6530564"/>
              <a:gd name="connsiteY3075" fmla="*/ 3811070 h 6858000"/>
              <a:gd name="connsiteX3076" fmla="*/ 1496785 w 6530564"/>
              <a:gd name="connsiteY3076" fmla="*/ 3814743 h 6858000"/>
              <a:gd name="connsiteX3077" fmla="*/ 1495787 w 6530564"/>
              <a:gd name="connsiteY3077" fmla="*/ 3810073 h 6858000"/>
              <a:gd name="connsiteX3078" fmla="*/ 1493791 w 6530564"/>
              <a:gd name="connsiteY3078" fmla="*/ 3800730 h 6858000"/>
              <a:gd name="connsiteX3079" fmla="*/ 1492794 w 6530564"/>
              <a:gd name="connsiteY3079" fmla="*/ 3796059 h 6858000"/>
              <a:gd name="connsiteX3080" fmla="*/ 1491796 w 6530564"/>
              <a:gd name="connsiteY3080" fmla="*/ 3791389 h 6858000"/>
              <a:gd name="connsiteX3081" fmla="*/ 1487804 w 6530564"/>
              <a:gd name="connsiteY3081" fmla="*/ 3772705 h 6858000"/>
              <a:gd name="connsiteX3082" fmla="*/ 1484809 w 6530564"/>
              <a:gd name="connsiteY3082" fmla="*/ 3758693 h 6858000"/>
              <a:gd name="connsiteX3083" fmla="*/ 1486487 w 6530564"/>
              <a:gd name="connsiteY3083" fmla="*/ 3743680 h 6858000"/>
              <a:gd name="connsiteX3084" fmla="*/ 1484853 w 6530564"/>
              <a:gd name="connsiteY3084" fmla="*/ 3690303 h 6858000"/>
              <a:gd name="connsiteX3085" fmla="*/ 1480182 w 6530564"/>
              <a:gd name="connsiteY3085" fmla="*/ 3691301 h 6858000"/>
              <a:gd name="connsiteX3086" fmla="*/ 1478906 w 6530564"/>
              <a:gd name="connsiteY3086" fmla="*/ 3593889 h 6858000"/>
              <a:gd name="connsiteX3087" fmla="*/ 1481582 w 6530564"/>
              <a:gd name="connsiteY3087" fmla="*/ 3583549 h 6858000"/>
              <a:gd name="connsiteX3088" fmla="*/ 1480585 w 6530564"/>
              <a:gd name="connsiteY3088" fmla="*/ 3578879 h 6858000"/>
              <a:gd name="connsiteX3089" fmla="*/ 1476911 w 6530564"/>
              <a:gd name="connsiteY3089" fmla="*/ 3584548 h 6858000"/>
              <a:gd name="connsiteX3090" fmla="*/ 1476591 w 6530564"/>
              <a:gd name="connsiteY3090" fmla="*/ 3560194 h 6858000"/>
              <a:gd name="connsiteX3091" fmla="*/ 1480266 w 6530564"/>
              <a:gd name="connsiteY3091" fmla="*/ 3554525 h 6858000"/>
              <a:gd name="connsiteX3092" fmla="*/ 1474596 w 6530564"/>
              <a:gd name="connsiteY3092" fmla="*/ 3550853 h 6858000"/>
              <a:gd name="connsiteX3093" fmla="*/ 1477271 w 6530564"/>
              <a:gd name="connsiteY3093" fmla="*/ 3540513 h 6858000"/>
              <a:gd name="connsiteX3094" fmla="*/ 1477950 w 6530564"/>
              <a:gd name="connsiteY3094" fmla="*/ 3520831 h 6858000"/>
              <a:gd name="connsiteX3095" fmla="*/ 1476953 w 6530564"/>
              <a:gd name="connsiteY3095" fmla="*/ 3516159 h 6858000"/>
              <a:gd name="connsiteX3096" fmla="*/ 1473959 w 6530564"/>
              <a:gd name="connsiteY3096" fmla="*/ 3502146 h 6858000"/>
              <a:gd name="connsiteX3097" fmla="*/ 1478631 w 6530564"/>
              <a:gd name="connsiteY3097" fmla="*/ 3501149 h 6858000"/>
              <a:gd name="connsiteX3098" fmla="*/ 1485742 w 6530564"/>
              <a:gd name="connsiteY3098" fmla="*/ 3328682 h 6858000"/>
              <a:gd name="connsiteX3099" fmla="*/ 1490413 w 6530564"/>
              <a:gd name="connsiteY3099" fmla="*/ 3327685 h 6858000"/>
              <a:gd name="connsiteX3100" fmla="*/ 1490732 w 6530564"/>
              <a:gd name="connsiteY3100" fmla="*/ 3352037 h 6858000"/>
              <a:gd name="connsiteX3101" fmla="*/ 1492048 w 6530564"/>
              <a:gd name="connsiteY3101" fmla="*/ 3381061 h 6858000"/>
              <a:gd name="connsiteX3102" fmla="*/ 1488015 w 6530564"/>
              <a:gd name="connsiteY3102" fmla="*/ 3430765 h 6858000"/>
              <a:gd name="connsiteX3103" fmla="*/ 1496593 w 6530564"/>
              <a:gd name="connsiteY3103" fmla="*/ 3585226 h 6858000"/>
              <a:gd name="connsiteX3104" fmla="*/ 1492920 w 6530564"/>
              <a:gd name="connsiteY3104" fmla="*/ 3590896 h 6858000"/>
              <a:gd name="connsiteX3105" fmla="*/ 1494916 w 6530564"/>
              <a:gd name="connsiteY3105" fmla="*/ 3600237 h 6858000"/>
              <a:gd name="connsiteX3106" fmla="*/ 1493239 w 6530564"/>
              <a:gd name="connsiteY3106" fmla="*/ 3615248 h 6858000"/>
              <a:gd name="connsiteX3107" fmla="*/ 1496911 w 6530564"/>
              <a:gd name="connsiteY3107" fmla="*/ 3609580 h 6858000"/>
              <a:gd name="connsiteX3108" fmla="*/ 1495235 w 6530564"/>
              <a:gd name="connsiteY3108" fmla="*/ 3624591 h 6858000"/>
              <a:gd name="connsiteX3109" fmla="*/ 1498229 w 6530564"/>
              <a:gd name="connsiteY3109" fmla="*/ 3638603 h 6858000"/>
              <a:gd name="connsiteX3110" fmla="*/ 1501903 w 6530564"/>
              <a:gd name="connsiteY3110" fmla="*/ 3632933 h 6858000"/>
              <a:gd name="connsiteX3111" fmla="*/ 1504577 w 6530564"/>
              <a:gd name="connsiteY3111" fmla="*/ 3622595 h 6858000"/>
              <a:gd name="connsiteX3112" fmla="*/ 1500585 w 6530564"/>
              <a:gd name="connsiteY3112" fmla="*/ 3603911 h 6858000"/>
              <a:gd name="connsiteX3113" fmla="*/ 1504258 w 6530564"/>
              <a:gd name="connsiteY3113" fmla="*/ 3598241 h 6858000"/>
              <a:gd name="connsiteX3114" fmla="*/ 1508929 w 6530564"/>
              <a:gd name="connsiteY3114" fmla="*/ 3597243 h 6858000"/>
              <a:gd name="connsiteX3115" fmla="*/ 1507930 w 6530564"/>
              <a:gd name="connsiteY3115" fmla="*/ 3592574 h 6858000"/>
              <a:gd name="connsiteX3116" fmla="*/ 1506933 w 6530564"/>
              <a:gd name="connsiteY3116" fmla="*/ 3587901 h 6858000"/>
              <a:gd name="connsiteX3117" fmla="*/ 1500267 w 6530564"/>
              <a:gd name="connsiteY3117" fmla="*/ 3579558 h 6858000"/>
              <a:gd name="connsiteX3118" fmla="*/ 1499268 w 6530564"/>
              <a:gd name="connsiteY3118" fmla="*/ 3574887 h 6858000"/>
              <a:gd name="connsiteX3119" fmla="*/ 1498270 w 6530564"/>
              <a:gd name="connsiteY3119" fmla="*/ 3570216 h 6858000"/>
              <a:gd name="connsiteX3120" fmla="*/ 1497951 w 6530564"/>
              <a:gd name="connsiteY3120" fmla="*/ 3545863 h 6858000"/>
              <a:gd name="connsiteX3121" fmla="*/ 1502303 w 6530564"/>
              <a:gd name="connsiteY3121" fmla="*/ 3520512 h 6858000"/>
              <a:gd name="connsiteX3122" fmla="*/ 1503052 w 6530564"/>
              <a:gd name="connsiteY3122" fmla="*/ 3524015 h 6858000"/>
              <a:gd name="connsiteX3123" fmla="*/ 1503302 w 6530564"/>
              <a:gd name="connsiteY3123" fmla="*/ 3525183 h 6858000"/>
              <a:gd name="connsiteX3124" fmla="*/ 1504300 w 6530564"/>
              <a:gd name="connsiteY3124" fmla="*/ 3529853 h 6858000"/>
              <a:gd name="connsiteX3125" fmla="*/ 1507974 w 6530564"/>
              <a:gd name="connsiteY3125" fmla="*/ 3524184 h 6858000"/>
              <a:gd name="connsiteX3126" fmla="*/ 1504979 w 6530564"/>
              <a:gd name="connsiteY3126" fmla="*/ 3510172 h 6858000"/>
              <a:gd name="connsiteX3127" fmla="*/ 1502984 w 6530564"/>
              <a:gd name="connsiteY3127" fmla="*/ 3500831 h 6858000"/>
              <a:gd name="connsiteX3128" fmla="*/ 1505701 w 6530564"/>
              <a:gd name="connsiteY3128" fmla="*/ 3422101 h 6858000"/>
              <a:gd name="connsiteX3129" fmla="*/ 1504702 w 6530564"/>
              <a:gd name="connsiteY3129" fmla="*/ 3417432 h 6858000"/>
              <a:gd name="connsiteX3130" fmla="*/ 1513725 w 6530564"/>
              <a:gd name="connsiteY3130" fmla="*/ 3391082 h 6858000"/>
              <a:gd name="connsiteX3131" fmla="*/ 1517081 w 6530564"/>
              <a:gd name="connsiteY3131" fmla="*/ 3361059 h 6858000"/>
              <a:gd name="connsiteX3132" fmla="*/ 1537845 w 6530564"/>
              <a:gd name="connsiteY3132" fmla="*/ 3229635 h 6858000"/>
              <a:gd name="connsiteX3133" fmla="*/ 1537470 w 6530564"/>
              <a:gd name="connsiteY3133" fmla="*/ 3237096 h 6858000"/>
              <a:gd name="connsiteX3134" fmla="*/ 1536167 w 6530564"/>
              <a:gd name="connsiteY3134" fmla="*/ 3244645 h 6858000"/>
              <a:gd name="connsiteX3135" fmla="*/ 1537380 w 6530564"/>
              <a:gd name="connsiteY3135" fmla="*/ 3238891 h 6858000"/>
              <a:gd name="connsiteX3136" fmla="*/ 1537470 w 6530564"/>
              <a:gd name="connsiteY3136" fmla="*/ 3237096 h 6858000"/>
              <a:gd name="connsiteX3137" fmla="*/ 1547897 w 6530564"/>
              <a:gd name="connsiteY3137" fmla="*/ 3176681 h 6858000"/>
              <a:gd name="connsiteX3138" fmla="*/ 1545573 w 6530564"/>
              <a:gd name="connsiteY3138" fmla="*/ 3277555 h 6858000"/>
              <a:gd name="connsiteX3139" fmla="*/ 1597367 w 6530564"/>
              <a:gd name="connsiteY3139" fmla="*/ 3833692 h 6858000"/>
              <a:gd name="connsiteX3140" fmla="*/ 1601925 w 6530564"/>
              <a:gd name="connsiteY3140" fmla="*/ 3855026 h 6858000"/>
              <a:gd name="connsiteX3141" fmla="*/ 1610266 w 6530564"/>
              <a:gd name="connsiteY3141" fmla="*/ 3808629 h 6858000"/>
              <a:gd name="connsiteX3142" fmla="*/ 1591906 w 6530564"/>
              <a:gd name="connsiteY3142" fmla="*/ 3017877 h 6858000"/>
              <a:gd name="connsiteX3143" fmla="*/ 1617063 w 6530564"/>
              <a:gd name="connsiteY3143" fmla="*/ 2889971 h 6858000"/>
              <a:gd name="connsiteX3144" fmla="*/ 1617864 w 6530564"/>
              <a:gd name="connsiteY3144" fmla="*/ 2892622 h 6858000"/>
              <a:gd name="connsiteX3145" fmla="*/ 1623449 w 6530564"/>
              <a:gd name="connsiteY3145" fmla="*/ 2898755 h 6858000"/>
              <a:gd name="connsiteX3146" fmla="*/ 1621000 w 6530564"/>
              <a:gd name="connsiteY3146" fmla="*/ 2881573 h 6858000"/>
              <a:gd name="connsiteX3147" fmla="*/ 1619374 w 6530564"/>
              <a:gd name="connsiteY3147" fmla="*/ 2878224 h 6858000"/>
              <a:gd name="connsiteX3148" fmla="*/ 1620680 w 6530564"/>
              <a:gd name="connsiteY3148" fmla="*/ 2871580 h 6858000"/>
              <a:gd name="connsiteX3149" fmla="*/ 1624809 w 6530564"/>
              <a:gd name="connsiteY3149" fmla="*/ 2859392 h 6858000"/>
              <a:gd name="connsiteX3150" fmla="*/ 1626805 w 6530564"/>
              <a:gd name="connsiteY3150" fmla="*/ 2868734 h 6858000"/>
              <a:gd name="connsiteX3151" fmla="*/ 1653555 w 6530564"/>
              <a:gd name="connsiteY3151" fmla="*/ 2765334 h 6858000"/>
              <a:gd name="connsiteX3152" fmla="*/ 1659225 w 6530564"/>
              <a:gd name="connsiteY3152" fmla="*/ 2769008 h 6858000"/>
              <a:gd name="connsiteX3153" fmla="*/ 1687292 w 6530564"/>
              <a:gd name="connsiteY3153" fmla="*/ 2694632 h 6858000"/>
              <a:gd name="connsiteX3154" fmla="*/ 1721709 w 6530564"/>
              <a:gd name="connsiteY3154" fmla="*/ 2604247 h 6858000"/>
              <a:gd name="connsiteX3155" fmla="*/ 1765467 w 6530564"/>
              <a:gd name="connsiteY3155" fmla="*/ 2511867 h 6858000"/>
              <a:gd name="connsiteX3156" fmla="*/ 1770138 w 6530564"/>
              <a:gd name="connsiteY3156" fmla="*/ 2510869 h 6858000"/>
              <a:gd name="connsiteX3157" fmla="*/ 1767464 w 6530564"/>
              <a:gd name="connsiteY3157" fmla="*/ 2521209 h 6858000"/>
              <a:gd name="connsiteX3158" fmla="*/ 1772134 w 6530564"/>
              <a:gd name="connsiteY3158" fmla="*/ 2520212 h 6858000"/>
              <a:gd name="connsiteX3159" fmla="*/ 1771136 w 6530564"/>
              <a:gd name="connsiteY3159" fmla="*/ 2515541 h 6858000"/>
              <a:gd name="connsiteX3160" fmla="*/ 1774810 w 6530564"/>
              <a:gd name="connsiteY3160" fmla="*/ 2509871 h 6858000"/>
              <a:gd name="connsiteX3161" fmla="*/ 1792178 w 6530564"/>
              <a:gd name="connsiteY3161" fmla="*/ 2476856 h 6858000"/>
              <a:gd name="connsiteX3162" fmla="*/ 1790180 w 6530564"/>
              <a:gd name="connsiteY3162" fmla="*/ 2467514 h 6858000"/>
              <a:gd name="connsiteX3163" fmla="*/ 1793854 w 6530564"/>
              <a:gd name="connsiteY3163" fmla="*/ 2461845 h 6858000"/>
              <a:gd name="connsiteX3164" fmla="*/ 1795850 w 6530564"/>
              <a:gd name="connsiteY3164" fmla="*/ 2471187 h 6858000"/>
              <a:gd name="connsiteX3165" fmla="*/ 1801201 w 6530564"/>
              <a:gd name="connsiteY3165" fmla="*/ 2450507 h 6858000"/>
              <a:gd name="connsiteX3166" fmla="*/ 1802198 w 6530564"/>
              <a:gd name="connsiteY3166" fmla="*/ 2455177 h 6858000"/>
              <a:gd name="connsiteX3167" fmla="*/ 1803197 w 6530564"/>
              <a:gd name="connsiteY3167" fmla="*/ 2459849 h 6858000"/>
              <a:gd name="connsiteX3168" fmla="*/ 1807868 w 6530564"/>
              <a:gd name="connsiteY3168" fmla="*/ 2458850 h 6858000"/>
              <a:gd name="connsiteX3169" fmla="*/ 1806871 w 6530564"/>
              <a:gd name="connsiteY3169" fmla="*/ 2454180 h 6858000"/>
              <a:gd name="connsiteX3170" fmla="*/ 1804873 w 6530564"/>
              <a:gd name="connsiteY3170" fmla="*/ 2444837 h 6858000"/>
              <a:gd name="connsiteX3171" fmla="*/ 1807549 w 6530564"/>
              <a:gd name="connsiteY3171" fmla="*/ 2434499 h 6858000"/>
              <a:gd name="connsiteX3172" fmla="*/ 1812220 w 6530564"/>
              <a:gd name="connsiteY3172" fmla="*/ 2433500 h 6858000"/>
              <a:gd name="connsiteX3173" fmla="*/ 1815894 w 6530564"/>
              <a:gd name="connsiteY3173" fmla="*/ 2427831 h 6858000"/>
              <a:gd name="connsiteX3174" fmla="*/ 1814895 w 6530564"/>
              <a:gd name="connsiteY3174" fmla="*/ 2423160 h 6858000"/>
              <a:gd name="connsiteX3175" fmla="*/ 1822240 w 6530564"/>
              <a:gd name="connsiteY3175" fmla="*/ 2411823 h 6858000"/>
              <a:gd name="connsiteX3176" fmla="*/ 1825914 w 6530564"/>
              <a:gd name="connsiteY3176" fmla="*/ 2406152 h 6858000"/>
              <a:gd name="connsiteX3177" fmla="*/ 1826913 w 6530564"/>
              <a:gd name="connsiteY3177" fmla="*/ 2410824 h 6858000"/>
              <a:gd name="connsiteX3178" fmla="*/ 1830586 w 6530564"/>
              <a:gd name="connsiteY3178" fmla="*/ 2405155 h 6858000"/>
              <a:gd name="connsiteX3179" fmla="*/ 1833261 w 6530564"/>
              <a:gd name="connsiteY3179" fmla="*/ 2394815 h 6858000"/>
              <a:gd name="connsiteX3180" fmla="*/ 1845277 w 6530564"/>
              <a:gd name="connsiteY3180" fmla="*/ 2382479 h 6858000"/>
              <a:gd name="connsiteX3181" fmla="*/ 1851945 w 6530564"/>
              <a:gd name="connsiteY3181" fmla="*/ 2390824 h 6858000"/>
              <a:gd name="connsiteX3182" fmla="*/ 1861966 w 6530564"/>
              <a:gd name="connsiteY3182" fmla="*/ 2369146 h 6858000"/>
              <a:gd name="connsiteX3183" fmla="*/ 1866636 w 6530564"/>
              <a:gd name="connsiteY3183" fmla="*/ 2368147 h 6858000"/>
              <a:gd name="connsiteX3184" fmla="*/ 1867635 w 6530564"/>
              <a:gd name="connsiteY3184" fmla="*/ 2372820 h 6858000"/>
              <a:gd name="connsiteX3185" fmla="*/ 1863962 w 6530564"/>
              <a:gd name="connsiteY3185" fmla="*/ 2378487 h 6858000"/>
              <a:gd name="connsiteX3186" fmla="*/ 1864960 w 6530564"/>
              <a:gd name="connsiteY3186" fmla="*/ 2383159 h 6858000"/>
              <a:gd name="connsiteX3187" fmla="*/ 1869631 w 6530564"/>
              <a:gd name="connsiteY3187" fmla="*/ 2382161 h 6858000"/>
              <a:gd name="connsiteX3188" fmla="*/ 1868632 w 6530564"/>
              <a:gd name="connsiteY3188" fmla="*/ 2377489 h 6858000"/>
              <a:gd name="connsiteX3189" fmla="*/ 1872306 w 6530564"/>
              <a:gd name="connsiteY3189" fmla="*/ 2371821 h 6858000"/>
              <a:gd name="connsiteX3190" fmla="*/ 1870310 w 6530564"/>
              <a:gd name="connsiteY3190" fmla="*/ 2362478 h 6858000"/>
              <a:gd name="connsiteX3191" fmla="*/ 1865639 w 6530564"/>
              <a:gd name="connsiteY3191" fmla="*/ 2363477 h 6858000"/>
              <a:gd name="connsiteX3192" fmla="*/ 1877339 w 6530564"/>
              <a:gd name="connsiteY3192" fmla="*/ 2326787 h 6858000"/>
              <a:gd name="connsiteX3193" fmla="*/ 1864323 w 6530564"/>
              <a:gd name="connsiteY3193" fmla="*/ 2334453 h 6858000"/>
              <a:gd name="connsiteX3194" fmla="*/ 1875342 w 6530564"/>
              <a:gd name="connsiteY3194" fmla="*/ 2317445 h 6858000"/>
              <a:gd name="connsiteX3195" fmla="*/ 1886360 w 6530564"/>
              <a:gd name="connsiteY3195" fmla="*/ 2300440 h 6858000"/>
              <a:gd name="connsiteX3196" fmla="*/ 1893707 w 6530564"/>
              <a:gd name="connsiteY3196" fmla="*/ 2289102 h 6858000"/>
              <a:gd name="connsiteX3197" fmla="*/ 1895703 w 6530564"/>
              <a:gd name="connsiteY3197" fmla="*/ 2298443 h 6858000"/>
              <a:gd name="connsiteX3198" fmla="*/ 1905725 w 6530564"/>
              <a:gd name="connsiteY3198" fmla="*/ 2276764 h 6858000"/>
              <a:gd name="connsiteX3199" fmla="*/ 1910394 w 6530564"/>
              <a:gd name="connsiteY3199" fmla="*/ 2275767 h 6858000"/>
              <a:gd name="connsiteX3200" fmla="*/ 1912391 w 6530564"/>
              <a:gd name="connsiteY3200" fmla="*/ 2285110 h 6858000"/>
              <a:gd name="connsiteX3201" fmla="*/ 1917063 w 6530564"/>
              <a:gd name="connsiteY3201" fmla="*/ 2284111 h 6858000"/>
              <a:gd name="connsiteX3202" fmla="*/ 1916065 w 6530564"/>
              <a:gd name="connsiteY3202" fmla="*/ 2279441 h 6858000"/>
              <a:gd name="connsiteX3203" fmla="*/ 1920736 w 6530564"/>
              <a:gd name="connsiteY3203" fmla="*/ 2278443 h 6858000"/>
              <a:gd name="connsiteX3204" fmla="*/ 1918740 w 6530564"/>
              <a:gd name="connsiteY3204" fmla="*/ 2269100 h 6858000"/>
              <a:gd name="connsiteX3205" fmla="*/ 1922414 w 6530564"/>
              <a:gd name="connsiteY3205" fmla="*/ 2263431 h 6858000"/>
              <a:gd name="connsiteX3206" fmla="*/ 1926085 w 6530564"/>
              <a:gd name="connsiteY3206" fmla="*/ 2257763 h 6858000"/>
              <a:gd name="connsiteX3207" fmla="*/ 1930756 w 6530564"/>
              <a:gd name="connsiteY3207" fmla="*/ 2256764 h 6858000"/>
              <a:gd name="connsiteX3208" fmla="*/ 1931755 w 6530564"/>
              <a:gd name="connsiteY3208" fmla="*/ 2261436 h 6858000"/>
              <a:gd name="connsiteX3209" fmla="*/ 1929080 w 6530564"/>
              <a:gd name="connsiteY3209" fmla="*/ 2271775 h 6858000"/>
              <a:gd name="connsiteX3210" fmla="*/ 1926405 w 6530564"/>
              <a:gd name="connsiteY3210" fmla="*/ 2282115 h 6858000"/>
              <a:gd name="connsiteX3211" fmla="*/ 1934748 w 6530564"/>
              <a:gd name="connsiteY3211" fmla="*/ 2275449 h 6858000"/>
              <a:gd name="connsiteX3212" fmla="*/ 1940099 w 6530564"/>
              <a:gd name="connsiteY3212" fmla="*/ 2254769 h 6858000"/>
              <a:gd name="connsiteX3213" fmla="*/ 1939100 w 6530564"/>
              <a:gd name="connsiteY3213" fmla="*/ 2250098 h 6858000"/>
              <a:gd name="connsiteX3214" fmla="*/ 1940779 w 6530564"/>
              <a:gd name="connsiteY3214" fmla="*/ 2235086 h 6858000"/>
              <a:gd name="connsiteX3215" fmla="*/ 1945449 w 6530564"/>
              <a:gd name="connsiteY3215" fmla="*/ 2234089 h 6858000"/>
              <a:gd name="connsiteX3216" fmla="*/ 1985855 w 6530564"/>
              <a:gd name="connsiteY3216" fmla="*/ 2171731 h 6858000"/>
              <a:gd name="connsiteX3217" fmla="*/ 1989527 w 6530564"/>
              <a:gd name="connsiteY3217" fmla="*/ 2166061 h 6858000"/>
              <a:gd name="connsiteX3218" fmla="*/ 1993200 w 6530564"/>
              <a:gd name="connsiteY3218" fmla="*/ 2160392 h 6858000"/>
              <a:gd name="connsiteX3219" fmla="*/ 2000546 w 6530564"/>
              <a:gd name="connsiteY3219" fmla="*/ 2149055 h 6858000"/>
              <a:gd name="connsiteX3220" fmla="*/ 2004219 w 6530564"/>
              <a:gd name="connsiteY3220" fmla="*/ 2143386 h 6858000"/>
              <a:gd name="connsiteX3221" fmla="*/ 2015238 w 6530564"/>
              <a:gd name="connsiteY3221" fmla="*/ 2126379 h 6858000"/>
              <a:gd name="connsiteX3222" fmla="*/ 2022584 w 6530564"/>
              <a:gd name="connsiteY3222" fmla="*/ 2115041 h 6858000"/>
              <a:gd name="connsiteX3223" fmla="*/ 2027256 w 6530564"/>
              <a:gd name="connsiteY3223" fmla="*/ 2114043 h 6858000"/>
              <a:gd name="connsiteX3224" fmla="*/ 2057639 w 6530564"/>
              <a:gd name="connsiteY3224" fmla="*/ 2073362 h 6858000"/>
              <a:gd name="connsiteX3225" fmla="*/ 2070330 w 6530564"/>
              <a:gd name="connsiteY3225" fmla="*/ 2049893 h 6858000"/>
              <a:gd name="connsiteX3226" fmla="*/ 2084675 w 6530564"/>
              <a:gd name="connsiteY3226" fmla="*/ 2019414 h 6858000"/>
              <a:gd name="connsiteX3227" fmla="*/ 2085251 w 6530564"/>
              <a:gd name="connsiteY3227" fmla="*/ 2026039 h 6858000"/>
              <a:gd name="connsiteX3228" fmla="*/ 2069717 w 6530564"/>
              <a:gd name="connsiteY3228" fmla="*/ 2057748 h 6858000"/>
              <a:gd name="connsiteX3229" fmla="*/ 1934524 w 6530564"/>
              <a:gd name="connsiteY3229" fmla="*/ 2279281 h 6858000"/>
              <a:gd name="connsiteX3230" fmla="*/ 1942264 w 6530564"/>
              <a:gd name="connsiteY3230" fmla="*/ 2306017 h 6858000"/>
              <a:gd name="connsiteX3231" fmla="*/ 1939891 w 6530564"/>
              <a:gd name="connsiteY3231" fmla="*/ 2332886 h 6858000"/>
              <a:gd name="connsiteX3232" fmla="*/ 1744379 w 6530564"/>
              <a:gd name="connsiteY3232" fmla="*/ 2879600 h 6858000"/>
              <a:gd name="connsiteX3233" fmla="*/ 1717309 w 6530564"/>
              <a:gd name="connsiteY3233" fmla="*/ 3635697 h 6858000"/>
              <a:gd name="connsiteX3234" fmla="*/ 1724502 w 6530564"/>
              <a:gd name="connsiteY3234" fmla="*/ 3650384 h 6858000"/>
              <a:gd name="connsiteX3235" fmla="*/ 1738840 w 6530564"/>
              <a:gd name="connsiteY3235" fmla="*/ 3318804 h 6858000"/>
              <a:gd name="connsiteX3236" fmla="*/ 1762235 w 6530564"/>
              <a:gd name="connsiteY3236" fmla="*/ 3561205 h 6858000"/>
              <a:gd name="connsiteX3237" fmla="*/ 1759082 w 6530564"/>
              <a:gd name="connsiteY3237" fmla="*/ 3591538 h 6858000"/>
              <a:gd name="connsiteX3238" fmla="*/ 1769723 w 6530564"/>
              <a:gd name="connsiteY3238" fmla="*/ 3617611 h 6858000"/>
              <a:gd name="connsiteX3239" fmla="*/ 1769321 w 6530564"/>
              <a:gd name="connsiteY3239" fmla="*/ 3612476 h 6858000"/>
              <a:gd name="connsiteX3240" fmla="*/ 1833782 w 6530564"/>
              <a:gd name="connsiteY3240" fmla="*/ 2810787 h 6858000"/>
              <a:gd name="connsiteX3241" fmla="*/ 1970873 w 6530564"/>
              <a:gd name="connsiteY3241" fmla="*/ 2408113 h 6858000"/>
              <a:gd name="connsiteX3242" fmla="*/ 2031252 w 6530564"/>
              <a:gd name="connsiteY3242" fmla="*/ 2275389 h 6858000"/>
              <a:gd name="connsiteX3243" fmla="*/ 2065646 w 6530564"/>
              <a:gd name="connsiteY3243" fmla="*/ 2223293 h 6858000"/>
              <a:gd name="connsiteX3244" fmla="*/ 2102160 w 6530564"/>
              <a:gd name="connsiteY3244" fmla="*/ 2146947 h 6858000"/>
              <a:gd name="connsiteX3245" fmla="*/ 2129354 w 6530564"/>
              <a:gd name="connsiteY3245" fmla="*/ 2116277 h 6858000"/>
              <a:gd name="connsiteX3246" fmla="*/ 2168272 w 6530564"/>
              <a:gd name="connsiteY3246" fmla="*/ 2079992 h 6858000"/>
              <a:gd name="connsiteX3247" fmla="*/ 2217506 w 6530564"/>
              <a:gd name="connsiteY3247" fmla="*/ 1999754 h 6858000"/>
              <a:gd name="connsiteX3248" fmla="*/ 2332460 w 6530564"/>
              <a:gd name="connsiteY3248" fmla="*/ 1875815 h 6858000"/>
              <a:gd name="connsiteX3249" fmla="*/ 2704943 w 6530564"/>
              <a:gd name="connsiteY3249" fmla="*/ 1569790 h 6858000"/>
              <a:gd name="connsiteX3250" fmla="*/ 2964173 w 6530564"/>
              <a:gd name="connsiteY3250" fmla="*/ 1408599 h 6858000"/>
              <a:gd name="connsiteX3251" fmla="*/ 2984167 w 6530564"/>
              <a:gd name="connsiteY3251" fmla="*/ 1399357 h 6858000"/>
              <a:gd name="connsiteX3252" fmla="*/ 3008948 w 6530564"/>
              <a:gd name="connsiteY3252" fmla="*/ 1410376 h 6858000"/>
              <a:gd name="connsiteX3253" fmla="*/ 2995666 w 6530564"/>
              <a:gd name="connsiteY3253" fmla="*/ 1427255 h 6858000"/>
              <a:gd name="connsiteX3254" fmla="*/ 2856153 w 6530564"/>
              <a:gd name="connsiteY3254" fmla="*/ 1506659 h 6858000"/>
              <a:gd name="connsiteX3255" fmla="*/ 2836329 w 6530564"/>
              <a:gd name="connsiteY3255" fmla="*/ 1526166 h 6858000"/>
              <a:gd name="connsiteX3256" fmla="*/ 2834871 w 6530564"/>
              <a:gd name="connsiteY3256" fmla="*/ 1531611 h 6858000"/>
              <a:gd name="connsiteX3257" fmla="*/ 2839687 w 6530564"/>
              <a:gd name="connsiteY3257" fmla="*/ 1529983 h 6858000"/>
              <a:gd name="connsiteX3258" fmla="*/ 3105334 w 6530564"/>
              <a:gd name="connsiteY3258" fmla="*/ 1393869 h 6858000"/>
              <a:gd name="connsiteX3259" fmla="*/ 3190120 w 6530564"/>
              <a:gd name="connsiteY3259" fmla="*/ 1355273 h 6858000"/>
              <a:gd name="connsiteX3260" fmla="*/ 3200753 w 6530564"/>
              <a:gd name="connsiteY3260" fmla="*/ 1351005 h 6858000"/>
              <a:gd name="connsiteX3261" fmla="*/ 3205367 w 6530564"/>
              <a:gd name="connsiteY3261" fmla="*/ 1344182 h 6858000"/>
              <a:gd name="connsiteX3262" fmla="*/ 3191596 w 6530564"/>
              <a:gd name="connsiteY3262" fmla="*/ 1347596 h 6858000"/>
              <a:gd name="connsiteX3263" fmla="*/ 3208716 w 6530564"/>
              <a:gd name="connsiteY3263" fmla="*/ 1339231 h 6858000"/>
              <a:gd name="connsiteX3264" fmla="*/ 3209214 w 6530564"/>
              <a:gd name="connsiteY3264" fmla="*/ 1338493 h 6858000"/>
              <a:gd name="connsiteX3265" fmla="*/ 3058956 w 6530564"/>
              <a:gd name="connsiteY3265" fmla="*/ 1365383 h 6858000"/>
              <a:gd name="connsiteX3266" fmla="*/ 3207049 w 6530564"/>
              <a:gd name="connsiteY3266" fmla="*/ 1300185 h 6858000"/>
              <a:gd name="connsiteX3267" fmla="*/ 3244299 w 6530564"/>
              <a:gd name="connsiteY3267" fmla="*/ 1287715 h 6858000"/>
              <a:gd name="connsiteX3268" fmla="*/ 3186359 w 6530564"/>
              <a:gd name="connsiteY3268" fmla="*/ 1304100 h 6858000"/>
              <a:gd name="connsiteX3269" fmla="*/ 3018716 w 6530564"/>
              <a:gd name="connsiteY3269" fmla="*/ 1364251 h 6858000"/>
              <a:gd name="connsiteX3270" fmla="*/ 2856327 w 6530564"/>
              <a:gd name="connsiteY3270" fmla="*/ 1439503 h 6858000"/>
              <a:gd name="connsiteX3271" fmla="*/ 2869223 w 6530564"/>
              <a:gd name="connsiteY3271" fmla="*/ 1414441 h 6858000"/>
              <a:gd name="connsiteX3272" fmla="*/ 2862577 w 6530564"/>
              <a:gd name="connsiteY3272" fmla="*/ 1411805 h 6858000"/>
              <a:gd name="connsiteX3273" fmla="*/ 2756585 w 6530564"/>
              <a:gd name="connsiteY3273" fmla="*/ 1456757 h 6858000"/>
              <a:gd name="connsiteX3274" fmla="*/ 2462803 w 6530564"/>
              <a:gd name="connsiteY3274" fmla="*/ 1657418 h 6858000"/>
              <a:gd name="connsiteX3275" fmla="*/ 2392001 w 6530564"/>
              <a:gd name="connsiteY3275" fmla="*/ 1686740 h 6858000"/>
              <a:gd name="connsiteX3276" fmla="*/ 2329505 w 6530564"/>
              <a:gd name="connsiteY3276" fmla="*/ 1726455 h 6858000"/>
              <a:gd name="connsiteX3277" fmla="*/ 2277611 w 6530564"/>
              <a:gd name="connsiteY3277" fmla="*/ 1758833 h 6858000"/>
              <a:gd name="connsiteX3278" fmla="*/ 2266239 w 6530564"/>
              <a:gd name="connsiteY3278" fmla="*/ 1762069 h 6858000"/>
              <a:gd name="connsiteX3279" fmla="*/ 2282854 w 6530564"/>
              <a:gd name="connsiteY3279" fmla="*/ 1744404 h 6858000"/>
              <a:gd name="connsiteX3280" fmla="*/ 2374481 w 6530564"/>
              <a:gd name="connsiteY3280" fmla="*/ 1658891 h 6858000"/>
              <a:gd name="connsiteX3281" fmla="*/ 2515332 w 6530564"/>
              <a:gd name="connsiteY3281" fmla="*/ 1540883 h 6858000"/>
              <a:gd name="connsiteX3282" fmla="*/ 2663850 w 6530564"/>
              <a:gd name="connsiteY3282" fmla="*/ 1435891 h 6858000"/>
              <a:gd name="connsiteX3283" fmla="*/ 2681537 w 6530564"/>
              <a:gd name="connsiteY3283" fmla="*/ 1427227 h 6858000"/>
              <a:gd name="connsiteX3284" fmla="*/ 2987551 w 6530564"/>
              <a:gd name="connsiteY3284" fmla="*/ 1259281 h 6858000"/>
              <a:gd name="connsiteX3285" fmla="*/ 3149720 w 6530564"/>
              <a:gd name="connsiteY3285" fmla="*/ 1195329 h 6858000"/>
              <a:gd name="connsiteX3286" fmla="*/ 3259829 w 6530564"/>
              <a:gd name="connsiteY3286" fmla="*/ 1162036 h 6858000"/>
              <a:gd name="connsiteX3287" fmla="*/ 3210739 w 6530564"/>
              <a:gd name="connsiteY3287" fmla="*/ 1178017 h 6858000"/>
              <a:gd name="connsiteX3288" fmla="*/ 3169403 w 6530564"/>
              <a:gd name="connsiteY3288" fmla="*/ 1196006 h 6858000"/>
              <a:gd name="connsiteX3289" fmla="*/ 3164732 w 6530564"/>
              <a:gd name="connsiteY3289" fmla="*/ 1197005 h 6858000"/>
              <a:gd name="connsiteX3290" fmla="*/ 3029591 w 6530564"/>
              <a:gd name="connsiteY3290" fmla="*/ 1250298 h 6858000"/>
              <a:gd name="connsiteX3291" fmla="*/ 3024920 w 6530564"/>
              <a:gd name="connsiteY3291" fmla="*/ 1251297 h 6858000"/>
              <a:gd name="connsiteX3292" fmla="*/ 3025917 w 6530564"/>
              <a:gd name="connsiteY3292" fmla="*/ 1255966 h 6858000"/>
              <a:gd name="connsiteX3293" fmla="*/ 3035260 w 6530564"/>
              <a:gd name="connsiteY3293" fmla="*/ 1253970 h 6858000"/>
              <a:gd name="connsiteX3294" fmla="*/ 3165731 w 6530564"/>
              <a:gd name="connsiteY3294" fmla="*/ 1201677 h 6858000"/>
              <a:gd name="connsiteX3295" fmla="*/ 3171401 w 6530564"/>
              <a:gd name="connsiteY3295" fmla="*/ 1205351 h 6858000"/>
              <a:gd name="connsiteX3296" fmla="*/ 3176071 w 6530564"/>
              <a:gd name="connsiteY3296" fmla="*/ 1204352 h 6858000"/>
              <a:gd name="connsiteX3297" fmla="*/ 3175073 w 6530564"/>
              <a:gd name="connsiteY3297" fmla="*/ 1199680 h 6858000"/>
              <a:gd name="connsiteX3298" fmla="*/ 3270170 w 6530564"/>
              <a:gd name="connsiteY3298" fmla="*/ 1164711 h 6858000"/>
              <a:gd name="connsiteX3299" fmla="*/ 3288855 w 6530564"/>
              <a:gd name="connsiteY3299" fmla="*/ 1160719 h 6858000"/>
              <a:gd name="connsiteX3300" fmla="*/ 3298195 w 6530564"/>
              <a:gd name="connsiteY3300" fmla="*/ 1158724 h 6858000"/>
              <a:gd name="connsiteX3301" fmla="*/ 3297518 w 6530564"/>
              <a:gd name="connsiteY3301" fmla="*/ 1178405 h 6858000"/>
              <a:gd name="connsiteX3302" fmla="*/ 3283504 w 6530564"/>
              <a:gd name="connsiteY3302" fmla="*/ 1181399 h 6858000"/>
              <a:gd name="connsiteX3303" fmla="*/ 3251805 w 6530564"/>
              <a:gd name="connsiteY3303" fmla="*/ 1193056 h 6858000"/>
              <a:gd name="connsiteX3304" fmla="*/ 3247133 w 6530564"/>
              <a:gd name="connsiteY3304" fmla="*/ 1194053 h 6858000"/>
              <a:gd name="connsiteX3305" fmla="*/ 3234118 w 6530564"/>
              <a:gd name="connsiteY3305" fmla="*/ 1201718 h 6858000"/>
              <a:gd name="connsiteX3306" fmla="*/ 3229448 w 6530564"/>
              <a:gd name="connsiteY3306" fmla="*/ 1202715 h 6858000"/>
              <a:gd name="connsiteX3307" fmla="*/ 3235117 w 6530564"/>
              <a:gd name="connsiteY3307" fmla="*/ 1206389 h 6858000"/>
              <a:gd name="connsiteX3308" fmla="*/ 3248132 w 6530564"/>
              <a:gd name="connsiteY3308" fmla="*/ 1198724 h 6858000"/>
              <a:gd name="connsiteX3309" fmla="*/ 3252802 w 6530564"/>
              <a:gd name="connsiteY3309" fmla="*/ 1197727 h 6858000"/>
              <a:gd name="connsiteX3310" fmla="*/ 3249131 w 6530564"/>
              <a:gd name="connsiteY3310" fmla="*/ 1203396 h 6858000"/>
              <a:gd name="connsiteX3311" fmla="*/ 3253801 w 6530564"/>
              <a:gd name="connsiteY3311" fmla="*/ 1202397 h 6858000"/>
              <a:gd name="connsiteX3312" fmla="*/ 3263143 w 6530564"/>
              <a:gd name="connsiteY3312" fmla="*/ 1200401 h 6858000"/>
              <a:gd name="connsiteX3313" fmla="*/ 3262146 w 6530564"/>
              <a:gd name="connsiteY3313" fmla="*/ 1195729 h 6858000"/>
              <a:gd name="connsiteX3314" fmla="*/ 3279831 w 6530564"/>
              <a:gd name="connsiteY3314" fmla="*/ 1187067 h 6858000"/>
              <a:gd name="connsiteX3315" fmla="*/ 3303187 w 6530564"/>
              <a:gd name="connsiteY3315" fmla="*/ 1182078 h 6858000"/>
              <a:gd name="connsiteX3316" fmla="*/ 3326541 w 6530564"/>
              <a:gd name="connsiteY3316" fmla="*/ 1177088 h 6858000"/>
              <a:gd name="connsiteX3317" fmla="*/ 3334885 w 6530564"/>
              <a:gd name="connsiteY3317" fmla="*/ 1170421 h 6858000"/>
              <a:gd name="connsiteX3318" fmla="*/ 3325543 w 6530564"/>
              <a:gd name="connsiteY3318" fmla="*/ 1172418 h 6858000"/>
              <a:gd name="connsiteX3319" fmla="*/ 3306859 w 6530564"/>
              <a:gd name="connsiteY3319" fmla="*/ 1176409 h 6858000"/>
              <a:gd name="connsiteX3320" fmla="*/ 3312209 w 6530564"/>
              <a:gd name="connsiteY3320" fmla="*/ 1155729 h 6858000"/>
              <a:gd name="connsiteX3321" fmla="*/ 3311211 w 6530564"/>
              <a:gd name="connsiteY3321" fmla="*/ 1151058 h 6858000"/>
              <a:gd name="connsiteX3322" fmla="*/ 3320555 w 6530564"/>
              <a:gd name="connsiteY3322" fmla="*/ 1149062 h 6858000"/>
              <a:gd name="connsiteX3323" fmla="*/ 3324227 w 6530564"/>
              <a:gd name="connsiteY3323" fmla="*/ 1143393 h 6858000"/>
              <a:gd name="connsiteX3324" fmla="*/ 3318557 w 6530564"/>
              <a:gd name="connsiteY3324" fmla="*/ 1139720 h 6858000"/>
              <a:gd name="connsiteX3325" fmla="*/ 3323230 w 6530564"/>
              <a:gd name="connsiteY3325" fmla="*/ 1138722 h 6858000"/>
              <a:gd name="connsiteX3326" fmla="*/ 3402637 w 6530564"/>
              <a:gd name="connsiteY3326" fmla="*/ 1121757 h 6858000"/>
              <a:gd name="connsiteX3327" fmla="*/ 3348580 w 6530564"/>
              <a:gd name="connsiteY3327" fmla="*/ 1143073 h 6858000"/>
              <a:gd name="connsiteX3328" fmla="*/ 3343909 w 6530564"/>
              <a:gd name="connsiteY3328" fmla="*/ 1144072 h 6858000"/>
              <a:gd name="connsiteX3329" fmla="*/ 3325225 w 6530564"/>
              <a:gd name="connsiteY3329" fmla="*/ 1148063 h 6858000"/>
              <a:gd name="connsiteX3330" fmla="*/ 3321552 w 6530564"/>
              <a:gd name="connsiteY3330" fmla="*/ 1153733 h 6858000"/>
              <a:gd name="connsiteX3331" fmla="*/ 3327221 w 6530564"/>
              <a:gd name="connsiteY3331" fmla="*/ 1157406 h 6858000"/>
              <a:gd name="connsiteX3332" fmla="*/ 3331892 w 6530564"/>
              <a:gd name="connsiteY3332" fmla="*/ 1156408 h 6858000"/>
              <a:gd name="connsiteX3333" fmla="*/ 3335565 w 6530564"/>
              <a:gd name="connsiteY3333" fmla="*/ 1150740 h 6858000"/>
              <a:gd name="connsiteX3334" fmla="*/ 3340236 w 6530564"/>
              <a:gd name="connsiteY3334" fmla="*/ 1149741 h 6858000"/>
              <a:gd name="connsiteX3335" fmla="*/ 3358920 w 6530564"/>
              <a:gd name="connsiteY3335" fmla="*/ 1145750 h 6858000"/>
              <a:gd name="connsiteX3336" fmla="*/ 3369260 w 6530564"/>
              <a:gd name="connsiteY3336" fmla="*/ 1148425 h 6858000"/>
              <a:gd name="connsiteX3337" fmla="*/ 3402955 w 6530564"/>
              <a:gd name="connsiteY3337" fmla="*/ 1146109 h 6858000"/>
              <a:gd name="connsiteX3338" fmla="*/ 3405630 w 6530564"/>
              <a:gd name="connsiteY3338" fmla="*/ 1135769 h 6858000"/>
              <a:gd name="connsiteX3339" fmla="*/ 3415970 w 6530564"/>
              <a:gd name="connsiteY3339" fmla="*/ 1138446 h 6858000"/>
              <a:gd name="connsiteX3340" fmla="*/ 3438328 w 6530564"/>
              <a:gd name="connsiteY3340" fmla="*/ 1128784 h 6858000"/>
              <a:gd name="connsiteX3341" fmla="*/ 3471025 w 6530564"/>
              <a:gd name="connsiteY3341" fmla="*/ 1121798 h 6858000"/>
              <a:gd name="connsiteX3342" fmla="*/ 3474697 w 6530564"/>
              <a:gd name="connsiteY3342" fmla="*/ 1116129 h 6858000"/>
              <a:gd name="connsiteX3343" fmla="*/ 3490707 w 6530564"/>
              <a:gd name="connsiteY3343" fmla="*/ 1122479 h 6858000"/>
              <a:gd name="connsiteX3344" fmla="*/ 3526079 w 6530564"/>
              <a:gd name="connsiteY3344" fmla="*/ 1105153 h 6858000"/>
              <a:gd name="connsiteX3345" fmla="*/ 3569117 w 6530564"/>
              <a:gd name="connsiteY3345" fmla="*/ 1100842 h 6858000"/>
              <a:gd name="connsiteX3346" fmla="*/ 3583129 w 6530564"/>
              <a:gd name="connsiteY3346" fmla="*/ 1097849 h 6858000"/>
              <a:gd name="connsiteX3347" fmla="*/ 3613152 w 6530564"/>
              <a:gd name="connsiteY3347" fmla="*/ 1101202 h 6858000"/>
              <a:gd name="connsiteX3348" fmla="*/ 3706573 w 6530564"/>
              <a:gd name="connsiteY3348" fmla="*/ 1081242 h 6858000"/>
              <a:gd name="connsiteX3349" fmla="*/ 3708908 w 6530564"/>
              <a:gd name="connsiteY3349" fmla="*/ 1080744 h 6858000"/>
              <a:gd name="connsiteX3350" fmla="*/ 3725257 w 6530564"/>
              <a:gd name="connsiteY3350" fmla="*/ 1077251 h 6858000"/>
              <a:gd name="connsiteX3351" fmla="*/ 3729928 w 6530564"/>
              <a:gd name="connsiteY3351" fmla="*/ 1076254 h 6858000"/>
              <a:gd name="connsiteX3352" fmla="*/ 3739269 w 6530564"/>
              <a:gd name="connsiteY3352" fmla="*/ 1074258 h 6858000"/>
              <a:gd name="connsiteX3353" fmla="*/ 3866705 w 6530564"/>
              <a:gd name="connsiteY3353" fmla="*/ 1076336 h 6858000"/>
              <a:gd name="connsiteX3354" fmla="*/ 3919084 w 6530564"/>
              <a:gd name="connsiteY3354" fmla="*/ 1070031 h 6858000"/>
              <a:gd name="connsiteX3355" fmla="*/ 3951782 w 6530564"/>
              <a:gd name="connsiteY3355" fmla="*/ 1063046 h 6858000"/>
              <a:gd name="connsiteX3356" fmla="*/ 3943436 w 6530564"/>
              <a:gd name="connsiteY3356" fmla="*/ 1069713 h 6858000"/>
              <a:gd name="connsiteX3357" fmla="*/ 4000821 w 6530564"/>
              <a:gd name="connsiteY3357" fmla="*/ 1061115 h 6858000"/>
              <a:gd name="connsiteX3358" fmla="*/ 4059509 w 6530564"/>
              <a:gd name="connsiteY3358" fmla="*/ 1058914 h 6858000"/>
              <a:gd name="connsiteX3359" fmla="*/ 4065917 w 6530564"/>
              <a:gd name="connsiteY3359" fmla="*/ 1060029 h 6858000"/>
              <a:gd name="connsiteX3360" fmla="*/ 4081891 w 6530564"/>
              <a:gd name="connsiteY3360" fmla="*/ 1054786 h 6858000"/>
              <a:gd name="connsiteX3361" fmla="*/ 3073381 w 6530564"/>
              <a:gd name="connsiteY3361" fmla="*/ 1003429 h 6858000"/>
              <a:gd name="connsiteX3362" fmla="*/ 3075110 w 6530564"/>
              <a:gd name="connsiteY3362" fmla="*/ 1006131 h 6858000"/>
              <a:gd name="connsiteX3363" fmla="*/ 3070439 w 6530564"/>
              <a:gd name="connsiteY3363" fmla="*/ 1007129 h 6858000"/>
              <a:gd name="connsiteX3364" fmla="*/ 3062096 w 6530564"/>
              <a:gd name="connsiteY3364" fmla="*/ 1013796 h 6858000"/>
              <a:gd name="connsiteX3365" fmla="*/ 3066767 w 6530564"/>
              <a:gd name="connsiteY3365" fmla="*/ 1012799 h 6858000"/>
              <a:gd name="connsiteX3366" fmla="*/ 3071437 w 6530564"/>
              <a:gd name="connsiteY3366" fmla="*/ 1011800 h 6858000"/>
              <a:gd name="connsiteX3367" fmla="*/ 2960649 w 6530564"/>
              <a:gd name="connsiteY3367" fmla="*/ 1064775 h 6858000"/>
              <a:gd name="connsiteX3368" fmla="*/ 2925558 w 6530564"/>
              <a:gd name="connsiteY3368" fmla="*/ 1075554 h 6858000"/>
              <a:gd name="connsiteX3369" fmla="*/ 2899162 w 6530564"/>
              <a:gd name="connsiteY3369" fmla="*/ 1086428 h 6858000"/>
              <a:gd name="connsiteX3370" fmla="*/ 2903371 w 6530564"/>
              <a:gd name="connsiteY3370" fmla="*/ 1080657 h 6858000"/>
              <a:gd name="connsiteX3371" fmla="*/ 2939957 w 6530564"/>
              <a:gd name="connsiteY3371" fmla="*/ 1052562 h 6858000"/>
              <a:gd name="connsiteX3372" fmla="*/ 5800514 w 6530564"/>
              <a:gd name="connsiteY3372" fmla="*/ 966736 h 6858000"/>
              <a:gd name="connsiteX3373" fmla="*/ 5823561 w 6530564"/>
              <a:gd name="connsiteY3373" fmla="*/ 985857 h 6858000"/>
              <a:gd name="connsiteX3374" fmla="*/ 5812369 w 6530564"/>
              <a:gd name="connsiteY3374" fmla="*/ 974867 h 6858000"/>
              <a:gd name="connsiteX3375" fmla="*/ 4691065 w 6530564"/>
              <a:gd name="connsiteY3375" fmla="*/ 966665 h 6858000"/>
              <a:gd name="connsiteX3376" fmla="*/ 4697929 w 6530564"/>
              <a:gd name="connsiteY3376" fmla="*/ 967981 h 6858000"/>
              <a:gd name="connsiteX3377" fmla="*/ 4702739 w 6530564"/>
              <a:gd name="connsiteY3377" fmla="*/ 970365 h 6858000"/>
              <a:gd name="connsiteX3378" fmla="*/ 3242294 w 6530564"/>
              <a:gd name="connsiteY3378" fmla="*/ 953477 h 6858000"/>
              <a:gd name="connsiteX3379" fmla="*/ 3244945 w 6530564"/>
              <a:gd name="connsiteY3379" fmla="*/ 955193 h 6858000"/>
              <a:gd name="connsiteX3380" fmla="*/ 3222587 w 6530564"/>
              <a:gd name="connsiteY3380" fmla="*/ 964854 h 6858000"/>
              <a:gd name="connsiteX3381" fmla="*/ 3203904 w 6530564"/>
              <a:gd name="connsiteY3381" fmla="*/ 968846 h 6858000"/>
              <a:gd name="connsiteX3382" fmla="*/ 3166536 w 6530564"/>
              <a:gd name="connsiteY3382" fmla="*/ 976829 h 6858000"/>
              <a:gd name="connsiteX3383" fmla="*/ 3102137 w 6530564"/>
              <a:gd name="connsiteY3383" fmla="*/ 995473 h 6858000"/>
              <a:gd name="connsiteX3384" fmla="*/ 3102436 w 6530564"/>
              <a:gd name="connsiteY3384" fmla="*/ 994324 h 6858000"/>
              <a:gd name="connsiteX3385" fmla="*/ 3217427 w 6530564"/>
              <a:gd name="connsiteY3385" fmla="*/ 959472 h 6858000"/>
              <a:gd name="connsiteX3386" fmla="*/ 3376913 w 6530564"/>
              <a:gd name="connsiteY3386" fmla="*/ 922116 h 6858000"/>
              <a:gd name="connsiteX3387" fmla="*/ 3336954 w 6530564"/>
              <a:gd name="connsiteY3387" fmla="*/ 930653 h 6858000"/>
              <a:gd name="connsiteX3388" fmla="*/ 3358282 w 6530564"/>
              <a:gd name="connsiteY3388" fmla="*/ 925510 h 6858000"/>
              <a:gd name="connsiteX3389" fmla="*/ 3950309 w 6530564"/>
              <a:gd name="connsiteY3389" fmla="*/ 744665 h 6858000"/>
              <a:gd name="connsiteX3390" fmla="*/ 4826941 w 6530564"/>
              <a:gd name="connsiteY3390" fmla="*/ 861419 h 6858000"/>
              <a:gd name="connsiteX3391" fmla="*/ 4812928 w 6530564"/>
              <a:gd name="connsiteY3391" fmla="*/ 864412 h 6858000"/>
              <a:gd name="connsiteX3392" fmla="*/ 4895649 w 6530564"/>
              <a:gd name="connsiteY3392" fmla="*/ 885814 h 6858000"/>
              <a:gd name="connsiteX3393" fmla="*/ 4995377 w 6530564"/>
              <a:gd name="connsiteY3393" fmla="*/ 918233 h 6858000"/>
              <a:gd name="connsiteX3394" fmla="*/ 5053743 w 6530564"/>
              <a:gd name="connsiteY3394" fmla="*/ 939953 h 6858000"/>
              <a:gd name="connsiteX3395" fmla="*/ 5054740 w 6530564"/>
              <a:gd name="connsiteY3395" fmla="*/ 944624 h 6858000"/>
              <a:gd name="connsiteX3396" fmla="*/ 5059411 w 6530564"/>
              <a:gd name="connsiteY3396" fmla="*/ 943626 h 6858000"/>
              <a:gd name="connsiteX3397" fmla="*/ 5065081 w 6530564"/>
              <a:gd name="connsiteY3397" fmla="*/ 947300 h 6858000"/>
              <a:gd name="connsiteX3398" fmla="*/ 5075420 w 6530564"/>
              <a:gd name="connsiteY3398" fmla="*/ 949975 h 6858000"/>
              <a:gd name="connsiteX3399" fmla="*/ 5101770 w 6530564"/>
              <a:gd name="connsiteY3399" fmla="*/ 958998 h 6858000"/>
              <a:gd name="connsiteX3400" fmla="*/ 5187483 w 6530564"/>
              <a:gd name="connsiteY3400" fmla="*/ 994412 h 6858000"/>
              <a:gd name="connsiteX3401" fmla="*/ 5220499 w 6530564"/>
              <a:gd name="connsiteY3401" fmla="*/ 1011779 h 6858000"/>
              <a:gd name="connsiteX3402" fmla="*/ 5296871 w 6530564"/>
              <a:gd name="connsiteY3402" fmla="*/ 1049189 h 6858000"/>
              <a:gd name="connsiteX3403" fmla="*/ 5292201 w 6530564"/>
              <a:gd name="connsiteY3403" fmla="*/ 1050187 h 6858000"/>
              <a:gd name="connsiteX3404" fmla="*/ 5308209 w 6530564"/>
              <a:gd name="connsiteY3404" fmla="*/ 1056534 h 6858000"/>
              <a:gd name="connsiteX3405" fmla="*/ 6165817 w 6530564"/>
              <a:gd name="connsiteY3405" fmla="*/ 1732932 h 6858000"/>
              <a:gd name="connsiteX3406" fmla="*/ 6507308 w 6530564"/>
              <a:gd name="connsiteY3406" fmla="*/ 2262564 h 6858000"/>
              <a:gd name="connsiteX3407" fmla="*/ 6530564 w 6530564"/>
              <a:gd name="connsiteY3407" fmla="*/ 2317112 h 6858000"/>
              <a:gd name="connsiteX3408" fmla="*/ 6530564 w 6530564"/>
              <a:gd name="connsiteY3408" fmla="*/ 2701060 h 6858000"/>
              <a:gd name="connsiteX3409" fmla="*/ 6526175 w 6530564"/>
              <a:gd name="connsiteY3409" fmla="*/ 2710932 h 6858000"/>
              <a:gd name="connsiteX3410" fmla="*/ 6455513 w 6530564"/>
              <a:gd name="connsiteY3410" fmla="*/ 2608808 h 6858000"/>
              <a:gd name="connsiteX3411" fmla="*/ 6454515 w 6530564"/>
              <a:gd name="connsiteY3411" fmla="*/ 2604137 h 6858000"/>
              <a:gd name="connsiteX3412" fmla="*/ 6452519 w 6530564"/>
              <a:gd name="connsiteY3412" fmla="*/ 2594796 h 6858000"/>
              <a:gd name="connsiteX3413" fmla="*/ 6446850 w 6530564"/>
              <a:gd name="connsiteY3413" fmla="*/ 2591122 h 6858000"/>
              <a:gd name="connsiteX3414" fmla="*/ 6421859 w 6530564"/>
              <a:gd name="connsiteY3414" fmla="*/ 2542736 h 6858000"/>
              <a:gd name="connsiteX3415" fmla="*/ 6413197 w 6530564"/>
              <a:gd name="connsiteY3415" fmla="*/ 2525048 h 6858000"/>
              <a:gd name="connsiteX3416" fmla="*/ 6407529 w 6530564"/>
              <a:gd name="connsiteY3416" fmla="*/ 2521375 h 6858000"/>
              <a:gd name="connsiteX3417" fmla="*/ 6406530 w 6530564"/>
              <a:gd name="connsiteY3417" fmla="*/ 2516706 h 6858000"/>
              <a:gd name="connsiteX3418" fmla="*/ 6401861 w 6530564"/>
              <a:gd name="connsiteY3418" fmla="*/ 2517703 h 6858000"/>
              <a:gd name="connsiteX3419" fmla="*/ 6400861 w 6530564"/>
              <a:gd name="connsiteY3419" fmla="*/ 2513032 h 6858000"/>
              <a:gd name="connsiteX3420" fmla="*/ 6387528 w 6530564"/>
              <a:gd name="connsiteY3420" fmla="*/ 2496344 h 6858000"/>
              <a:gd name="connsiteX3421" fmla="*/ 6385850 w 6530564"/>
              <a:gd name="connsiteY3421" fmla="*/ 2511354 h 6858000"/>
              <a:gd name="connsiteX3422" fmla="*/ 6374513 w 6530564"/>
              <a:gd name="connsiteY3422" fmla="*/ 2504009 h 6858000"/>
              <a:gd name="connsiteX3423" fmla="*/ 6360859 w 6530564"/>
              <a:gd name="connsiteY3423" fmla="*/ 2462967 h 6858000"/>
              <a:gd name="connsiteX3424" fmla="*/ 6299541 w 6530564"/>
              <a:gd name="connsiteY3424" fmla="*/ 2358847 h 6858000"/>
              <a:gd name="connsiteX3425" fmla="*/ 6284212 w 6530564"/>
              <a:gd name="connsiteY3425" fmla="*/ 2332816 h 6858000"/>
              <a:gd name="connsiteX3426" fmla="*/ 6231556 w 6530564"/>
              <a:gd name="connsiteY3426" fmla="*/ 2246383 h 6858000"/>
              <a:gd name="connsiteX3427" fmla="*/ 6228563 w 6530564"/>
              <a:gd name="connsiteY3427" fmla="*/ 2232369 h 6858000"/>
              <a:gd name="connsiteX3428" fmla="*/ 6217223 w 6530564"/>
              <a:gd name="connsiteY3428" fmla="*/ 2225023 h 6858000"/>
              <a:gd name="connsiteX3429" fmla="*/ 6220897 w 6530564"/>
              <a:gd name="connsiteY3429" fmla="*/ 2219353 h 6858000"/>
              <a:gd name="connsiteX3430" fmla="*/ 6178901 w 6530564"/>
              <a:gd name="connsiteY3430" fmla="*/ 2159947 h 6858000"/>
              <a:gd name="connsiteX3431" fmla="*/ 6188241 w 6530564"/>
              <a:gd name="connsiteY3431" fmla="*/ 2157951 h 6858000"/>
              <a:gd name="connsiteX3432" fmla="*/ 6171235 w 6530564"/>
              <a:gd name="connsiteY3432" fmla="*/ 2146932 h 6858000"/>
              <a:gd name="connsiteX3433" fmla="*/ 6150235 w 6530564"/>
              <a:gd name="connsiteY3433" fmla="*/ 2117229 h 6858000"/>
              <a:gd name="connsiteX3434" fmla="*/ 6149238 w 6530564"/>
              <a:gd name="connsiteY3434" fmla="*/ 2112559 h 6858000"/>
              <a:gd name="connsiteX3435" fmla="*/ 6153909 w 6530564"/>
              <a:gd name="connsiteY3435" fmla="*/ 2111560 h 6858000"/>
              <a:gd name="connsiteX3436" fmla="*/ 6158581 w 6530564"/>
              <a:gd name="connsiteY3436" fmla="*/ 2110562 h 6858000"/>
              <a:gd name="connsiteX3437" fmla="*/ 6157582 w 6530564"/>
              <a:gd name="connsiteY3437" fmla="*/ 2105892 h 6858000"/>
              <a:gd name="connsiteX3438" fmla="*/ 6147921 w 6530564"/>
              <a:gd name="connsiteY3438" fmla="*/ 2083534 h 6858000"/>
              <a:gd name="connsiteX3439" fmla="*/ 6152592 w 6530564"/>
              <a:gd name="connsiteY3439" fmla="*/ 2082535 h 6858000"/>
              <a:gd name="connsiteX3440" fmla="*/ 6151595 w 6530564"/>
              <a:gd name="connsiteY3440" fmla="*/ 2077865 h 6858000"/>
              <a:gd name="connsiteX3441" fmla="*/ 6145926 w 6530564"/>
              <a:gd name="connsiteY3441" fmla="*/ 2074193 h 6858000"/>
              <a:gd name="connsiteX3442" fmla="*/ 6089597 w 6530564"/>
              <a:gd name="connsiteY3442" fmla="*/ 1993426 h 6858000"/>
              <a:gd name="connsiteX3443" fmla="*/ 6019255 w 6530564"/>
              <a:gd name="connsiteY3443" fmla="*/ 1915656 h 6858000"/>
              <a:gd name="connsiteX3444" fmla="*/ 5960249 w 6530564"/>
              <a:gd name="connsiteY3444" fmla="*/ 1845230 h 6858000"/>
              <a:gd name="connsiteX3445" fmla="*/ 5903921 w 6530564"/>
              <a:gd name="connsiteY3445" fmla="*/ 1764465 h 6858000"/>
              <a:gd name="connsiteX3446" fmla="*/ 5875576 w 6530564"/>
              <a:gd name="connsiteY3446" fmla="*/ 1746097 h 6858000"/>
              <a:gd name="connsiteX3447" fmla="*/ 5874577 w 6530564"/>
              <a:gd name="connsiteY3447" fmla="*/ 1741428 h 6858000"/>
              <a:gd name="connsiteX3448" fmla="*/ 5867911 w 6530564"/>
              <a:gd name="connsiteY3448" fmla="*/ 1733084 h 6858000"/>
              <a:gd name="connsiteX3449" fmla="*/ 5864239 w 6530564"/>
              <a:gd name="connsiteY3449" fmla="*/ 1738752 h 6858000"/>
              <a:gd name="connsiteX3450" fmla="*/ 5653531 w 6530564"/>
              <a:gd name="connsiteY3450" fmla="*/ 1529790 h 6858000"/>
              <a:gd name="connsiteX3451" fmla="*/ 5652531 w 6530564"/>
              <a:gd name="connsiteY3451" fmla="*/ 1525119 h 6858000"/>
              <a:gd name="connsiteX3452" fmla="*/ 5697884 w 6530564"/>
              <a:gd name="connsiteY3452" fmla="*/ 1554504 h 6858000"/>
              <a:gd name="connsiteX3453" fmla="*/ 5701875 w 6530564"/>
              <a:gd name="connsiteY3453" fmla="*/ 1573189 h 6858000"/>
              <a:gd name="connsiteX3454" fmla="*/ 5742557 w 6530564"/>
              <a:gd name="connsiteY3454" fmla="*/ 1603571 h 6858000"/>
              <a:gd name="connsiteX3455" fmla="*/ 5779564 w 6530564"/>
              <a:gd name="connsiteY3455" fmla="*/ 1639622 h 6858000"/>
              <a:gd name="connsiteX3456" fmla="*/ 5840245 w 6530564"/>
              <a:gd name="connsiteY3456" fmla="*/ 1695037 h 6858000"/>
              <a:gd name="connsiteX3457" fmla="*/ 5879249 w 6530564"/>
              <a:gd name="connsiteY3457" fmla="*/ 1740430 h 6858000"/>
              <a:gd name="connsiteX3458" fmla="*/ 5934262 w 6530564"/>
              <a:gd name="connsiteY3458" fmla="*/ 1792171 h 6858000"/>
              <a:gd name="connsiteX3459" fmla="*/ 5935261 w 6530564"/>
              <a:gd name="connsiteY3459" fmla="*/ 1796841 h 6858000"/>
              <a:gd name="connsiteX3460" fmla="*/ 5936258 w 6530564"/>
              <a:gd name="connsiteY3460" fmla="*/ 1801513 h 6858000"/>
              <a:gd name="connsiteX3461" fmla="*/ 5940929 w 6530564"/>
              <a:gd name="connsiteY3461" fmla="*/ 1800515 h 6858000"/>
              <a:gd name="connsiteX3462" fmla="*/ 5955260 w 6530564"/>
              <a:gd name="connsiteY3462" fmla="*/ 1821873 h 6858000"/>
              <a:gd name="connsiteX3463" fmla="*/ 5956259 w 6530564"/>
              <a:gd name="connsiteY3463" fmla="*/ 1826546 h 6858000"/>
              <a:gd name="connsiteX3464" fmla="*/ 5961927 w 6530564"/>
              <a:gd name="connsiteY3464" fmla="*/ 1830220 h 6858000"/>
              <a:gd name="connsiteX3465" fmla="*/ 5960930 w 6530564"/>
              <a:gd name="connsiteY3465" fmla="*/ 1825547 h 6858000"/>
              <a:gd name="connsiteX3466" fmla="*/ 6004605 w 6530564"/>
              <a:gd name="connsiteY3466" fmla="*/ 1869943 h 6858000"/>
              <a:gd name="connsiteX3467" fmla="*/ 5999933 w 6530564"/>
              <a:gd name="connsiteY3467" fmla="*/ 1870942 h 6858000"/>
              <a:gd name="connsiteX3468" fmla="*/ 6000931 w 6530564"/>
              <a:gd name="connsiteY3468" fmla="*/ 1875612 h 6858000"/>
              <a:gd name="connsiteX3469" fmla="*/ 6006601 w 6530564"/>
              <a:gd name="connsiteY3469" fmla="*/ 1879284 h 6858000"/>
              <a:gd name="connsiteX3470" fmla="*/ 6011271 w 6530564"/>
              <a:gd name="connsiteY3470" fmla="*/ 1878287 h 6858000"/>
              <a:gd name="connsiteX3471" fmla="*/ 6012269 w 6530564"/>
              <a:gd name="connsiteY3471" fmla="*/ 1882958 h 6858000"/>
              <a:gd name="connsiteX3472" fmla="*/ 6027599 w 6530564"/>
              <a:gd name="connsiteY3472" fmla="*/ 1908989 h 6858000"/>
              <a:gd name="connsiteX3473" fmla="*/ 6037939 w 6530564"/>
              <a:gd name="connsiteY3473" fmla="*/ 1911662 h 6858000"/>
              <a:gd name="connsiteX3474" fmla="*/ 6044605 w 6530564"/>
              <a:gd name="connsiteY3474" fmla="*/ 1920008 h 6858000"/>
              <a:gd name="connsiteX3475" fmla="*/ 6040933 w 6530564"/>
              <a:gd name="connsiteY3475" fmla="*/ 1925676 h 6858000"/>
              <a:gd name="connsiteX3476" fmla="*/ 6046601 w 6530564"/>
              <a:gd name="connsiteY3476" fmla="*/ 1929349 h 6858000"/>
              <a:gd name="connsiteX3477" fmla="*/ 6052271 w 6530564"/>
              <a:gd name="connsiteY3477" fmla="*/ 1933023 h 6858000"/>
              <a:gd name="connsiteX3478" fmla="*/ 6084607 w 6530564"/>
              <a:gd name="connsiteY3478" fmla="*/ 1970071 h 6858000"/>
              <a:gd name="connsiteX3479" fmla="*/ 6075945 w 6530564"/>
              <a:gd name="connsiteY3479" fmla="*/ 1952386 h 6858000"/>
              <a:gd name="connsiteX3480" fmla="*/ 6057939 w 6530564"/>
              <a:gd name="connsiteY3480" fmla="*/ 1936695 h 6858000"/>
              <a:gd name="connsiteX3481" fmla="*/ 6056941 w 6530564"/>
              <a:gd name="connsiteY3481" fmla="*/ 1932024 h 6858000"/>
              <a:gd name="connsiteX3482" fmla="*/ 6055943 w 6530564"/>
              <a:gd name="connsiteY3482" fmla="*/ 1927353 h 6858000"/>
              <a:gd name="connsiteX3483" fmla="*/ 6049276 w 6530564"/>
              <a:gd name="connsiteY3483" fmla="*/ 1919009 h 6858000"/>
              <a:gd name="connsiteX3484" fmla="*/ 6017937 w 6530564"/>
              <a:gd name="connsiteY3484" fmla="*/ 1886631 h 6858000"/>
              <a:gd name="connsiteX3485" fmla="*/ 6015942 w 6530564"/>
              <a:gd name="connsiteY3485" fmla="*/ 1877290 h 6858000"/>
              <a:gd name="connsiteX3486" fmla="*/ 6014943 w 6530564"/>
              <a:gd name="connsiteY3486" fmla="*/ 1872617 h 6858000"/>
              <a:gd name="connsiteX3487" fmla="*/ 6012949 w 6530564"/>
              <a:gd name="connsiteY3487" fmla="*/ 1863276 h 6858000"/>
              <a:gd name="connsiteX3488" fmla="*/ 6008279 w 6530564"/>
              <a:gd name="connsiteY3488" fmla="*/ 1864274 h 6858000"/>
              <a:gd name="connsiteX3489" fmla="*/ 6003605 w 6530564"/>
              <a:gd name="connsiteY3489" fmla="*/ 1865272 h 6858000"/>
              <a:gd name="connsiteX3490" fmla="*/ 5985601 w 6530564"/>
              <a:gd name="connsiteY3490" fmla="*/ 1849581 h 6858000"/>
              <a:gd name="connsiteX3491" fmla="*/ 5965600 w 6530564"/>
              <a:gd name="connsiteY3491" fmla="*/ 1824550 h 6858000"/>
              <a:gd name="connsiteX3492" fmla="*/ 5964603 w 6530564"/>
              <a:gd name="connsiteY3492" fmla="*/ 1819878 h 6858000"/>
              <a:gd name="connsiteX3493" fmla="*/ 5963605 w 6530564"/>
              <a:gd name="connsiteY3493" fmla="*/ 1815208 h 6858000"/>
              <a:gd name="connsiteX3494" fmla="*/ 5945599 w 6530564"/>
              <a:gd name="connsiteY3494" fmla="*/ 1799518 h 6858000"/>
              <a:gd name="connsiteX3495" fmla="*/ 5951268 w 6530564"/>
              <a:gd name="connsiteY3495" fmla="*/ 1803190 h 6858000"/>
              <a:gd name="connsiteX3496" fmla="*/ 5950271 w 6530564"/>
              <a:gd name="connsiteY3496" fmla="*/ 1798519 h 6858000"/>
              <a:gd name="connsiteX3497" fmla="*/ 5944601 w 6530564"/>
              <a:gd name="connsiteY3497" fmla="*/ 1794847 h 6858000"/>
              <a:gd name="connsiteX3498" fmla="*/ 5938933 w 6530564"/>
              <a:gd name="connsiteY3498" fmla="*/ 1791173 h 6858000"/>
              <a:gd name="connsiteX3499" fmla="*/ 5931269 w 6530564"/>
              <a:gd name="connsiteY3499" fmla="*/ 1778159 h 6858000"/>
              <a:gd name="connsiteX3500" fmla="*/ 5919929 w 6530564"/>
              <a:gd name="connsiteY3500" fmla="*/ 1770811 h 6858000"/>
              <a:gd name="connsiteX3501" fmla="*/ 5930269 w 6530564"/>
              <a:gd name="connsiteY3501" fmla="*/ 1773488 h 6858000"/>
              <a:gd name="connsiteX3502" fmla="*/ 5913263 w 6530564"/>
              <a:gd name="connsiteY3502" fmla="*/ 1762468 h 6858000"/>
              <a:gd name="connsiteX3503" fmla="*/ 5894260 w 6530564"/>
              <a:gd name="connsiteY3503" fmla="*/ 1742107 h 6858000"/>
              <a:gd name="connsiteX3504" fmla="*/ 5908274 w 6530564"/>
              <a:gd name="connsiteY3504" fmla="*/ 1739112 h 6858000"/>
              <a:gd name="connsiteX3505" fmla="*/ 5885598 w 6530564"/>
              <a:gd name="connsiteY3505" fmla="*/ 1724422 h 6858000"/>
              <a:gd name="connsiteX3506" fmla="*/ 5890269 w 6530564"/>
              <a:gd name="connsiteY3506" fmla="*/ 1723424 h 6858000"/>
              <a:gd name="connsiteX3507" fmla="*/ 5889272 w 6530564"/>
              <a:gd name="connsiteY3507" fmla="*/ 1718751 h 6858000"/>
              <a:gd name="connsiteX3508" fmla="*/ 5883602 w 6530564"/>
              <a:gd name="connsiteY3508" fmla="*/ 1715079 h 6858000"/>
              <a:gd name="connsiteX3509" fmla="*/ 5866595 w 6530564"/>
              <a:gd name="connsiteY3509" fmla="*/ 1704060 h 6858000"/>
              <a:gd name="connsiteX3510" fmla="*/ 5859927 w 6530564"/>
              <a:gd name="connsiteY3510" fmla="*/ 1695716 h 6858000"/>
              <a:gd name="connsiteX3511" fmla="*/ 5854258 w 6530564"/>
              <a:gd name="connsiteY3511" fmla="*/ 1692043 h 6858000"/>
              <a:gd name="connsiteX3512" fmla="*/ 5855257 w 6530564"/>
              <a:gd name="connsiteY3512" fmla="*/ 1696713 h 6858000"/>
              <a:gd name="connsiteX3513" fmla="*/ 5856255 w 6530564"/>
              <a:gd name="connsiteY3513" fmla="*/ 1701383 h 6858000"/>
              <a:gd name="connsiteX3514" fmla="*/ 5824917 w 6530564"/>
              <a:gd name="connsiteY3514" fmla="*/ 1669006 h 6858000"/>
              <a:gd name="connsiteX3515" fmla="*/ 5839927 w 6530564"/>
              <a:gd name="connsiteY3515" fmla="*/ 1670683 h 6858000"/>
              <a:gd name="connsiteX3516" fmla="*/ 5805913 w 6530564"/>
              <a:gd name="connsiteY3516" fmla="*/ 1648645 h 6858000"/>
              <a:gd name="connsiteX3517" fmla="*/ 5774575 w 6530564"/>
              <a:gd name="connsiteY3517" fmla="*/ 1616266 h 6858000"/>
              <a:gd name="connsiteX3518" fmla="*/ 5780245 w 6530564"/>
              <a:gd name="connsiteY3518" fmla="*/ 1619939 h 6858000"/>
              <a:gd name="connsiteX3519" fmla="*/ 5784915 w 6530564"/>
              <a:gd name="connsiteY3519" fmla="*/ 1618942 h 6858000"/>
              <a:gd name="connsiteX3520" fmla="*/ 5789585 w 6530564"/>
              <a:gd name="connsiteY3520" fmla="*/ 1617944 h 6858000"/>
              <a:gd name="connsiteX3521" fmla="*/ 5782919 w 6530564"/>
              <a:gd name="connsiteY3521" fmla="*/ 1609599 h 6858000"/>
              <a:gd name="connsiteX3522" fmla="*/ 5787589 w 6530564"/>
              <a:gd name="connsiteY3522" fmla="*/ 1608602 h 6858000"/>
              <a:gd name="connsiteX3523" fmla="*/ 5793259 w 6530564"/>
              <a:gd name="connsiteY3523" fmla="*/ 1612274 h 6858000"/>
              <a:gd name="connsiteX3524" fmla="*/ 5794257 w 6530564"/>
              <a:gd name="connsiteY3524" fmla="*/ 1616947 h 6858000"/>
              <a:gd name="connsiteX3525" fmla="*/ 5799925 w 6530564"/>
              <a:gd name="connsiteY3525" fmla="*/ 1620620 h 6858000"/>
              <a:gd name="connsiteX3526" fmla="*/ 5805595 w 6530564"/>
              <a:gd name="connsiteY3526" fmla="*/ 1624292 h 6858000"/>
              <a:gd name="connsiteX3527" fmla="*/ 5930950 w 6530564"/>
              <a:gd name="connsiteY3527" fmla="*/ 1753805 h 6858000"/>
              <a:gd name="connsiteX3528" fmla="*/ 5931947 w 6530564"/>
              <a:gd name="connsiteY3528" fmla="*/ 1758476 h 6858000"/>
              <a:gd name="connsiteX3529" fmla="*/ 5937615 w 6530564"/>
              <a:gd name="connsiteY3529" fmla="*/ 1762149 h 6858000"/>
              <a:gd name="connsiteX3530" fmla="*/ 5962289 w 6530564"/>
              <a:gd name="connsiteY3530" fmla="*/ 1786184 h 6858000"/>
              <a:gd name="connsiteX3531" fmla="*/ 5969953 w 6530564"/>
              <a:gd name="connsiteY3531" fmla="*/ 1799200 h 6858000"/>
              <a:gd name="connsiteX3532" fmla="*/ 5975622 w 6530564"/>
              <a:gd name="connsiteY3532" fmla="*/ 1802871 h 6858000"/>
              <a:gd name="connsiteX3533" fmla="*/ 6005963 w 6530564"/>
              <a:gd name="connsiteY3533" fmla="*/ 1830579 h 6858000"/>
              <a:gd name="connsiteX3534" fmla="*/ 6011631 w 6530564"/>
              <a:gd name="connsiteY3534" fmla="*/ 1834252 h 6858000"/>
              <a:gd name="connsiteX3535" fmla="*/ 6014625 w 6530564"/>
              <a:gd name="connsiteY3535" fmla="*/ 1848264 h 6858000"/>
              <a:gd name="connsiteX3536" fmla="*/ 6044965 w 6530564"/>
              <a:gd name="connsiteY3536" fmla="*/ 1875972 h 6858000"/>
              <a:gd name="connsiteX3537" fmla="*/ 6050635 w 6530564"/>
              <a:gd name="connsiteY3537" fmla="*/ 1879645 h 6858000"/>
              <a:gd name="connsiteX3538" fmla="*/ 6051633 w 6530564"/>
              <a:gd name="connsiteY3538" fmla="*/ 1884316 h 6858000"/>
              <a:gd name="connsiteX3539" fmla="*/ 6140299 w 6530564"/>
              <a:gd name="connsiteY3539" fmla="*/ 2002132 h 6858000"/>
              <a:gd name="connsiteX3540" fmla="*/ 6152635 w 6530564"/>
              <a:gd name="connsiteY3540" fmla="*/ 2014149 h 6858000"/>
              <a:gd name="connsiteX3541" fmla="*/ 6155629 w 6530564"/>
              <a:gd name="connsiteY3541" fmla="*/ 2028161 h 6858000"/>
              <a:gd name="connsiteX3542" fmla="*/ 6164971 w 6530564"/>
              <a:gd name="connsiteY3542" fmla="*/ 2026165 h 6858000"/>
              <a:gd name="connsiteX3543" fmla="*/ 6171637 w 6530564"/>
              <a:gd name="connsiteY3543" fmla="*/ 2034509 h 6858000"/>
              <a:gd name="connsiteX3544" fmla="*/ 6208963 w 6530564"/>
              <a:gd name="connsiteY3544" fmla="*/ 2094914 h 6858000"/>
              <a:gd name="connsiteX3545" fmla="*/ 6209963 w 6530564"/>
              <a:gd name="connsiteY3545" fmla="*/ 2099585 h 6858000"/>
              <a:gd name="connsiteX3546" fmla="*/ 6211957 w 6530564"/>
              <a:gd name="connsiteY3546" fmla="*/ 2108927 h 6858000"/>
              <a:gd name="connsiteX3547" fmla="*/ 6216629 w 6530564"/>
              <a:gd name="connsiteY3547" fmla="*/ 2107929 h 6858000"/>
              <a:gd name="connsiteX3548" fmla="*/ 6264295 w 6530564"/>
              <a:gd name="connsiteY3548" fmla="*/ 2171008 h 6858000"/>
              <a:gd name="connsiteX3549" fmla="*/ 6321623 w 6530564"/>
              <a:gd name="connsiteY3549" fmla="*/ 2256444 h 6858000"/>
              <a:gd name="connsiteX3550" fmla="*/ 6351284 w 6530564"/>
              <a:gd name="connsiteY3550" fmla="*/ 2303835 h 6858000"/>
              <a:gd name="connsiteX3551" fmla="*/ 6352281 w 6530564"/>
              <a:gd name="connsiteY3551" fmla="*/ 2308505 h 6858000"/>
              <a:gd name="connsiteX3552" fmla="*/ 6353279 w 6530564"/>
              <a:gd name="connsiteY3552" fmla="*/ 2313176 h 6858000"/>
              <a:gd name="connsiteX3553" fmla="*/ 6354277 w 6530564"/>
              <a:gd name="connsiteY3553" fmla="*/ 2317847 h 6858000"/>
              <a:gd name="connsiteX3554" fmla="*/ 6358947 w 6530564"/>
              <a:gd name="connsiteY3554" fmla="*/ 2316850 h 6858000"/>
              <a:gd name="connsiteX3555" fmla="*/ 6369289 w 6530564"/>
              <a:gd name="connsiteY3555" fmla="*/ 2319526 h 6858000"/>
              <a:gd name="connsiteX3556" fmla="*/ 6385616 w 6530564"/>
              <a:gd name="connsiteY3556" fmla="*/ 2350226 h 6858000"/>
              <a:gd name="connsiteX3557" fmla="*/ 6396955 w 6530564"/>
              <a:gd name="connsiteY3557" fmla="*/ 2357572 h 6858000"/>
              <a:gd name="connsiteX3558" fmla="*/ 6361624 w 6530564"/>
              <a:gd name="connsiteY3558" fmla="*/ 2306510 h 6858000"/>
              <a:gd name="connsiteX3559" fmla="*/ 6359627 w 6530564"/>
              <a:gd name="connsiteY3559" fmla="*/ 2297168 h 6858000"/>
              <a:gd name="connsiteX3560" fmla="*/ 6353959 w 6530564"/>
              <a:gd name="connsiteY3560" fmla="*/ 2293494 h 6858000"/>
              <a:gd name="connsiteX3561" fmla="*/ 6314637 w 6530564"/>
              <a:gd name="connsiteY3561" fmla="*/ 2223747 h 6858000"/>
              <a:gd name="connsiteX3562" fmla="*/ 6212319 w 6530564"/>
              <a:gd name="connsiteY3562" fmla="*/ 2064893 h 6858000"/>
              <a:gd name="connsiteX3563" fmla="*/ 6107325 w 6530564"/>
              <a:gd name="connsiteY3563" fmla="*/ 1916375 h 6858000"/>
              <a:gd name="connsiteX3564" fmla="*/ 6088323 w 6530564"/>
              <a:gd name="connsiteY3564" fmla="*/ 1896015 h 6858000"/>
              <a:gd name="connsiteX3565" fmla="*/ 6007323 w 6530564"/>
              <a:gd name="connsiteY3565" fmla="*/ 1791215 h 6858000"/>
              <a:gd name="connsiteX3566" fmla="*/ 5975983 w 6530564"/>
              <a:gd name="connsiteY3566" fmla="*/ 1758836 h 6858000"/>
              <a:gd name="connsiteX3567" fmla="*/ 5907636 w 6530564"/>
              <a:gd name="connsiteY3567" fmla="*/ 1690407 h 6858000"/>
              <a:gd name="connsiteX3568" fmla="*/ 5789947 w 6530564"/>
              <a:gd name="connsiteY3568" fmla="*/ 1573908 h 6858000"/>
              <a:gd name="connsiteX3569" fmla="*/ 5761602 w 6530564"/>
              <a:gd name="connsiteY3569" fmla="*/ 1555544 h 6858000"/>
              <a:gd name="connsiteX3570" fmla="*/ 5729265 w 6530564"/>
              <a:gd name="connsiteY3570" fmla="*/ 1518494 h 6858000"/>
              <a:gd name="connsiteX3571" fmla="*/ 5718925 w 6530564"/>
              <a:gd name="connsiteY3571" fmla="*/ 1515819 h 6858000"/>
              <a:gd name="connsiteX3572" fmla="*/ 5658243 w 6530564"/>
              <a:gd name="connsiteY3572" fmla="*/ 1460405 h 6858000"/>
              <a:gd name="connsiteX3573" fmla="*/ 5637563 w 6530564"/>
              <a:gd name="connsiteY3573" fmla="*/ 1455055 h 6858000"/>
              <a:gd name="connsiteX3574" fmla="*/ 5624228 w 6530564"/>
              <a:gd name="connsiteY3574" fmla="*/ 1438365 h 6858000"/>
              <a:gd name="connsiteX3575" fmla="*/ 5452165 w 6530564"/>
              <a:gd name="connsiteY3575" fmla="*/ 1318832 h 6858000"/>
              <a:gd name="connsiteX3576" fmla="*/ 5377469 w 6530564"/>
              <a:gd name="connsiteY3576" fmla="*/ 1266412 h 6858000"/>
              <a:gd name="connsiteX3577" fmla="*/ 5334113 w 6530564"/>
              <a:gd name="connsiteY3577" fmla="*/ 1246370 h 6858000"/>
              <a:gd name="connsiteX3578" fmla="*/ 5321779 w 6530564"/>
              <a:gd name="connsiteY3578" fmla="*/ 1234352 h 6858000"/>
              <a:gd name="connsiteX3579" fmla="*/ 5300101 w 6530564"/>
              <a:gd name="connsiteY3579" fmla="*/ 1224331 h 6858000"/>
              <a:gd name="connsiteX3580" fmla="*/ 5299103 w 6530564"/>
              <a:gd name="connsiteY3580" fmla="*/ 1219660 h 6858000"/>
              <a:gd name="connsiteX3581" fmla="*/ 5325451 w 6530564"/>
              <a:gd name="connsiteY3581" fmla="*/ 1228683 h 6858000"/>
              <a:gd name="connsiteX3582" fmla="*/ 5326449 w 6530564"/>
              <a:gd name="connsiteY3582" fmla="*/ 1233354 h 6858000"/>
              <a:gd name="connsiteX3583" fmla="*/ 5336789 w 6530564"/>
              <a:gd name="connsiteY3583" fmla="*/ 1236030 h 6858000"/>
              <a:gd name="connsiteX3584" fmla="*/ 5341461 w 6530564"/>
              <a:gd name="connsiteY3584" fmla="*/ 1235032 h 6858000"/>
              <a:gd name="connsiteX3585" fmla="*/ 5347129 w 6530564"/>
              <a:gd name="connsiteY3585" fmla="*/ 1238705 h 6858000"/>
              <a:gd name="connsiteX3586" fmla="*/ 5351799 w 6530564"/>
              <a:gd name="connsiteY3586" fmla="*/ 1237706 h 6858000"/>
              <a:gd name="connsiteX3587" fmla="*/ 5384815 w 6530564"/>
              <a:gd name="connsiteY3587" fmla="*/ 1255074 h 6858000"/>
              <a:gd name="connsiteX3588" fmla="*/ 5390485 w 6530564"/>
              <a:gd name="connsiteY3588" fmla="*/ 1258747 h 6858000"/>
              <a:gd name="connsiteX3589" fmla="*/ 5395155 w 6530564"/>
              <a:gd name="connsiteY3589" fmla="*/ 1257748 h 6858000"/>
              <a:gd name="connsiteX3590" fmla="*/ 5396153 w 6530564"/>
              <a:gd name="connsiteY3590" fmla="*/ 1262419 h 6858000"/>
              <a:gd name="connsiteX3591" fmla="*/ 5392481 w 6530564"/>
              <a:gd name="connsiteY3591" fmla="*/ 1268089 h 6858000"/>
              <a:gd name="connsiteX3592" fmla="*/ 5416835 w 6530564"/>
              <a:gd name="connsiteY3592" fmla="*/ 1267768 h 6858000"/>
              <a:gd name="connsiteX3593" fmla="*/ 5457515 w 6530564"/>
              <a:gd name="connsiteY3593" fmla="*/ 1298152 h 6858000"/>
              <a:gd name="connsiteX3594" fmla="*/ 5452843 w 6530564"/>
              <a:gd name="connsiteY3594" fmla="*/ 1299151 h 6858000"/>
              <a:gd name="connsiteX3595" fmla="*/ 5458513 w 6530564"/>
              <a:gd name="connsiteY3595" fmla="*/ 1302825 h 6858000"/>
              <a:gd name="connsiteX3596" fmla="*/ 5443501 w 6530564"/>
              <a:gd name="connsiteY3596" fmla="*/ 1301145 h 6858000"/>
              <a:gd name="connsiteX3597" fmla="*/ 5469850 w 6530564"/>
              <a:gd name="connsiteY3597" fmla="*/ 1310170 h 6858000"/>
              <a:gd name="connsiteX3598" fmla="*/ 5476517 w 6530564"/>
              <a:gd name="connsiteY3598" fmla="*/ 1318514 h 6858000"/>
              <a:gd name="connsiteX3599" fmla="*/ 5482186 w 6530564"/>
              <a:gd name="connsiteY3599" fmla="*/ 1322188 h 6858000"/>
              <a:gd name="connsiteX3600" fmla="*/ 5485860 w 6530564"/>
              <a:gd name="connsiteY3600" fmla="*/ 1316519 h 6858000"/>
              <a:gd name="connsiteX3601" fmla="*/ 5519873 w 6530564"/>
              <a:gd name="connsiteY3601" fmla="*/ 1338556 h 6858000"/>
              <a:gd name="connsiteX3602" fmla="*/ 5525542 w 6530564"/>
              <a:gd name="connsiteY3602" fmla="*/ 1342228 h 6858000"/>
              <a:gd name="connsiteX3603" fmla="*/ 5530213 w 6530564"/>
              <a:gd name="connsiteY3603" fmla="*/ 1341231 h 6858000"/>
              <a:gd name="connsiteX3604" fmla="*/ 5637924 w 6530564"/>
              <a:gd name="connsiteY3604" fmla="*/ 1411021 h 6858000"/>
              <a:gd name="connsiteX3605" fmla="*/ 5645589 w 6530564"/>
              <a:gd name="connsiteY3605" fmla="*/ 1424035 h 6858000"/>
              <a:gd name="connsiteX3606" fmla="*/ 5655929 w 6530564"/>
              <a:gd name="connsiteY3606" fmla="*/ 1426710 h 6858000"/>
              <a:gd name="connsiteX3607" fmla="*/ 5738288 w 6530564"/>
              <a:gd name="connsiteY3607" fmla="*/ 1492145 h 6858000"/>
              <a:gd name="connsiteX3608" fmla="*/ 5821645 w 6530564"/>
              <a:gd name="connsiteY3608" fmla="*/ 1562252 h 6858000"/>
              <a:gd name="connsiteX3609" fmla="*/ 5829311 w 6530564"/>
              <a:gd name="connsiteY3609" fmla="*/ 1575267 h 6858000"/>
              <a:gd name="connsiteX3610" fmla="*/ 5832983 w 6530564"/>
              <a:gd name="connsiteY3610" fmla="*/ 1569599 h 6858000"/>
              <a:gd name="connsiteX3611" fmla="*/ 5876659 w 6530564"/>
              <a:gd name="connsiteY3611" fmla="*/ 1613995 h 6858000"/>
              <a:gd name="connsiteX3612" fmla="*/ 5906998 w 6530564"/>
              <a:gd name="connsiteY3612" fmla="*/ 1641700 h 6858000"/>
              <a:gd name="connsiteX3613" fmla="*/ 5956341 w 6530564"/>
              <a:gd name="connsiteY3613" fmla="*/ 1689770 h 6858000"/>
              <a:gd name="connsiteX3614" fmla="*/ 6019021 w 6530564"/>
              <a:gd name="connsiteY3614" fmla="*/ 1754527 h 6858000"/>
              <a:gd name="connsiteX3615" fmla="*/ 6021017 w 6530564"/>
              <a:gd name="connsiteY3615" fmla="*/ 1763868 h 6858000"/>
              <a:gd name="connsiteX3616" fmla="*/ 6085689 w 6530564"/>
              <a:gd name="connsiteY3616" fmla="*/ 1837968 h 6858000"/>
              <a:gd name="connsiteX3617" fmla="*/ 6097027 w 6530564"/>
              <a:gd name="connsiteY3617" fmla="*/ 1845313 h 6858000"/>
              <a:gd name="connsiteX3618" fmla="*/ 6124692 w 6530564"/>
              <a:gd name="connsiteY3618" fmla="*/ 1883360 h 6858000"/>
              <a:gd name="connsiteX3619" fmla="*/ 6148365 w 6530564"/>
              <a:gd name="connsiteY3619" fmla="*/ 1902723 h 6858000"/>
              <a:gd name="connsiteX3620" fmla="*/ 6207689 w 6530564"/>
              <a:gd name="connsiteY3620" fmla="*/ 1997502 h 6858000"/>
              <a:gd name="connsiteX3621" fmla="*/ 6292683 w 6530564"/>
              <a:gd name="connsiteY3621" fmla="*/ 2120986 h 6858000"/>
              <a:gd name="connsiteX3622" fmla="*/ 6319349 w 6530564"/>
              <a:gd name="connsiteY3622" fmla="*/ 2154362 h 6858000"/>
              <a:gd name="connsiteX3623" fmla="*/ 6313681 w 6530564"/>
              <a:gd name="connsiteY3623" fmla="*/ 2150689 h 6858000"/>
              <a:gd name="connsiteX3624" fmla="*/ 6343343 w 6530564"/>
              <a:gd name="connsiteY3624" fmla="*/ 2198078 h 6858000"/>
              <a:gd name="connsiteX3625" fmla="*/ 6346335 w 6530564"/>
              <a:gd name="connsiteY3625" fmla="*/ 2212090 h 6858000"/>
              <a:gd name="connsiteX3626" fmla="*/ 6424979 w 6530564"/>
              <a:gd name="connsiteY3626" fmla="*/ 2351584 h 6858000"/>
              <a:gd name="connsiteX3627" fmla="*/ 6420309 w 6530564"/>
              <a:gd name="connsiteY3627" fmla="*/ 2352581 h 6858000"/>
              <a:gd name="connsiteX3628" fmla="*/ 6421307 w 6530564"/>
              <a:gd name="connsiteY3628" fmla="*/ 2357252 h 6858000"/>
              <a:gd name="connsiteX3629" fmla="*/ 6426975 w 6530564"/>
              <a:gd name="connsiteY3629" fmla="*/ 2360926 h 6858000"/>
              <a:gd name="connsiteX3630" fmla="*/ 6451966 w 6530564"/>
              <a:gd name="connsiteY3630" fmla="*/ 2409313 h 6858000"/>
              <a:gd name="connsiteX3631" fmla="*/ 6452965 w 6530564"/>
              <a:gd name="connsiteY3631" fmla="*/ 2413983 h 6858000"/>
              <a:gd name="connsiteX3632" fmla="*/ 6453963 w 6530564"/>
              <a:gd name="connsiteY3632" fmla="*/ 2418656 h 6858000"/>
              <a:gd name="connsiteX3633" fmla="*/ 6458633 w 6530564"/>
              <a:gd name="connsiteY3633" fmla="*/ 2417657 h 6858000"/>
              <a:gd name="connsiteX3634" fmla="*/ 6457635 w 6530564"/>
              <a:gd name="connsiteY3634" fmla="*/ 2412986 h 6858000"/>
              <a:gd name="connsiteX3635" fmla="*/ 6466299 w 6530564"/>
              <a:gd name="connsiteY3635" fmla="*/ 2430673 h 6858000"/>
              <a:gd name="connsiteX3636" fmla="*/ 6475639 w 6530564"/>
              <a:gd name="connsiteY3636" fmla="*/ 2428676 h 6858000"/>
              <a:gd name="connsiteX3637" fmla="*/ 6467975 w 6530564"/>
              <a:gd name="connsiteY3637" fmla="*/ 2415661 h 6858000"/>
              <a:gd name="connsiteX3638" fmla="*/ 6472646 w 6530564"/>
              <a:gd name="connsiteY3638" fmla="*/ 2414663 h 6858000"/>
              <a:gd name="connsiteX3639" fmla="*/ 6445979 w 6530564"/>
              <a:gd name="connsiteY3639" fmla="*/ 2381288 h 6858000"/>
              <a:gd name="connsiteX3640" fmla="*/ 6443981 w 6530564"/>
              <a:gd name="connsiteY3640" fmla="*/ 2371946 h 6858000"/>
              <a:gd name="connsiteX3641" fmla="*/ 6442985 w 6530564"/>
              <a:gd name="connsiteY3641" fmla="*/ 2367276 h 6858000"/>
              <a:gd name="connsiteX3642" fmla="*/ 6441987 w 6530564"/>
              <a:gd name="connsiteY3642" fmla="*/ 2362603 h 6858000"/>
              <a:gd name="connsiteX3643" fmla="*/ 6437315 w 6530564"/>
              <a:gd name="connsiteY3643" fmla="*/ 2363602 h 6858000"/>
              <a:gd name="connsiteX3644" fmla="*/ 6435319 w 6530564"/>
              <a:gd name="connsiteY3644" fmla="*/ 2354259 h 6858000"/>
              <a:gd name="connsiteX3645" fmla="*/ 6445659 w 6530564"/>
              <a:gd name="connsiteY3645" fmla="*/ 2356934 h 6858000"/>
              <a:gd name="connsiteX3646" fmla="*/ 6437995 w 6530564"/>
              <a:gd name="connsiteY3646" fmla="*/ 2343919 h 6858000"/>
              <a:gd name="connsiteX3647" fmla="*/ 6436996 w 6530564"/>
              <a:gd name="connsiteY3647" fmla="*/ 2339248 h 6858000"/>
              <a:gd name="connsiteX3648" fmla="*/ 6435999 w 6530564"/>
              <a:gd name="connsiteY3648" fmla="*/ 2334578 h 6858000"/>
              <a:gd name="connsiteX3649" fmla="*/ 6435001 w 6530564"/>
              <a:gd name="connsiteY3649" fmla="*/ 2329906 h 6858000"/>
              <a:gd name="connsiteX3650" fmla="*/ 6426338 w 6530564"/>
              <a:gd name="connsiteY3650" fmla="*/ 2312220 h 6858000"/>
              <a:gd name="connsiteX3651" fmla="*/ 6420669 w 6530564"/>
              <a:gd name="connsiteY3651" fmla="*/ 2308548 h 6858000"/>
              <a:gd name="connsiteX3652" fmla="*/ 6396677 w 6530564"/>
              <a:gd name="connsiteY3652" fmla="*/ 2264832 h 6858000"/>
              <a:gd name="connsiteX3653" fmla="*/ 6394681 w 6530564"/>
              <a:gd name="connsiteY3653" fmla="*/ 2255488 h 6858000"/>
              <a:gd name="connsiteX3654" fmla="*/ 6390010 w 6530564"/>
              <a:gd name="connsiteY3654" fmla="*/ 2256487 h 6858000"/>
              <a:gd name="connsiteX3655" fmla="*/ 6367015 w 6530564"/>
              <a:gd name="connsiteY3655" fmla="*/ 2217441 h 6858000"/>
              <a:gd name="connsiteX3656" fmla="*/ 6362345 w 6530564"/>
              <a:gd name="connsiteY3656" fmla="*/ 2218440 h 6858000"/>
              <a:gd name="connsiteX3657" fmla="*/ 6361347 w 6530564"/>
              <a:gd name="connsiteY3657" fmla="*/ 2213768 h 6858000"/>
              <a:gd name="connsiteX3658" fmla="*/ 6366017 w 6530564"/>
              <a:gd name="connsiteY3658" fmla="*/ 2212771 h 6858000"/>
              <a:gd name="connsiteX3659" fmla="*/ 6365019 w 6530564"/>
              <a:gd name="connsiteY3659" fmla="*/ 2208100 h 6858000"/>
              <a:gd name="connsiteX3660" fmla="*/ 6359351 w 6530564"/>
              <a:gd name="connsiteY3660" fmla="*/ 2204426 h 6858000"/>
              <a:gd name="connsiteX3661" fmla="*/ 6289369 w 6530564"/>
              <a:gd name="connsiteY3661" fmla="*/ 2082620 h 6858000"/>
              <a:gd name="connsiteX3662" fmla="*/ 6272043 w 6530564"/>
              <a:gd name="connsiteY3662" fmla="*/ 2047249 h 6858000"/>
              <a:gd name="connsiteX3663" fmla="*/ 6253041 w 6530564"/>
              <a:gd name="connsiteY3663" fmla="*/ 2026887 h 6858000"/>
              <a:gd name="connsiteX3664" fmla="*/ 6226373 w 6530564"/>
              <a:gd name="connsiteY3664" fmla="*/ 1993510 h 6858000"/>
              <a:gd name="connsiteX3665" fmla="*/ 6037705 w 6530564"/>
              <a:gd name="connsiteY3665" fmla="*/ 1750534 h 6858000"/>
              <a:gd name="connsiteX3666" fmla="*/ 6040378 w 6530564"/>
              <a:gd name="connsiteY3666" fmla="*/ 1740194 h 6858000"/>
              <a:gd name="connsiteX3667" fmla="*/ 6041377 w 6530564"/>
              <a:gd name="connsiteY3667" fmla="*/ 1744864 h 6858000"/>
              <a:gd name="connsiteX3668" fmla="*/ 6046048 w 6530564"/>
              <a:gd name="connsiteY3668" fmla="*/ 1743867 h 6858000"/>
              <a:gd name="connsiteX3669" fmla="*/ 6039381 w 6530564"/>
              <a:gd name="connsiteY3669" fmla="*/ 1735524 h 6858000"/>
              <a:gd name="connsiteX3670" fmla="*/ 6036386 w 6530564"/>
              <a:gd name="connsiteY3670" fmla="*/ 1721512 h 6858000"/>
              <a:gd name="connsiteX3671" fmla="*/ 6014709 w 6530564"/>
              <a:gd name="connsiteY3671" fmla="*/ 1711489 h 6858000"/>
              <a:gd name="connsiteX3672" fmla="*/ 6013711 w 6530564"/>
              <a:gd name="connsiteY3672" fmla="*/ 1706819 h 6858000"/>
              <a:gd name="connsiteX3673" fmla="*/ 6008043 w 6530564"/>
              <a:gd name="connsiteY3673" fmla="*/ 1703145 h 6858000"/>
              <a:gd name="connsiteX3674" fmla="*/ 6007045 w 6530564"/>
              <a:gd name="connsiteY3674" fmla="*/ 1698475 h 6858000"/>
              <a:gd name="connsiteX3675" fmla="*/ 6002374 w 6530564"/>
              <a:gd name="connsiteY3675" fmla="*/ 1699472 h 6858000"/>
              <a:gd name="connsiteX3676" fmla="*/ 5995707 w 6530564"/>
              <a:gd name="connsiteY3676" fmla="*/ 1691128 h 6858000"/>
              <a:gd name="connsiteX3677" fmla="*/ 5981375 w 6530564"/>
              <a:gd name="connsiteY3677" fmla="*/ 1669769 h 6858000"/>
              <a:gd name="connsiteX3678" fmla="*/ 5986045 w 6530564"/>
              <a:gd name="connsiteY3678" fmla="*/ 1668771 h 6858000"/>
              <a:gd name="connsiteX3679" fmla="*/ 5991715 w 6530564"/>
              <a:gd name="connsiteY3679" fmla="*/ 1672443 h 6858000"/>
              <a:gd name="connsiteX3680" fmla="*/ 5985048 w 6530564"/>
              <a:gd name="connsiteY3680" fmla="*/ 1664101 h 6858000"/>
              <a:gd name="connsiteX3681" fmla="*/ 5979379 w 6530564"/>
              <a:gd name="connsiteY3681" fmla="*/ 1660427 h 6858000"/>
              <a:gd name="connsiteX3682" fmla="*/ 5961375 w 6530564"/>
              <a:gd name="connsiteY3682" fmla="*/ 1644738 h 6858000"/>
              <a:gd name="connsiteX3683" fmla="*/ 5960376 w 6530564"/>
              <a:gd name="connsiteY3683" fmla="*/ 1640066 h 6858000"/>
              <a:gd name="connsiteX3684" fmla="*/ 5953710 w 6530564"/>
              <a:gd name="connsiteY3684" fmla="*/ 1631721 h 6858000"/>
              <a:gd name="connsiteX3685" fmla="*/ 5949037 w 6530564"/>
              <a:gd name="connsiteY3685" fmla="*/ 1632720 h 6858000"/>
              <a:gd name="connsiteX3686" fmla="*/ 5950036 w 6530564"/>
              <a:gd name="connsiteY3686" fmla="*/ 1637390 h 6858000"/>
              <a:gd name="connsiteX3687" fmla="*/ 5942371 w 6530564"/>
              <a:gd name="connsiteY3687" fmla="*/ 1624375 h 6858000"/>
              <a:gd name="connsiteX3688" fmla="*/ 5933029 w 6530564"/>
              <a:gd name="connsiteY3688" fmla="*/ 1626372 h 6858000"/>
              <a:gd name="connsiteX3689" fmla="*/ 5931033 w 6530564"/>
              <a:gd name="connsiteY3689" fmla="*/ 1617029 h 6858000"/>
              <a:gd name="connsiteX3690" fmla="*/ 5925364 w 6530564"/>
              <a:gd name="connsiteY3690" fmla="*/ 1613357 h 6858000"/>
              <a:gd name="connsiteX3691" fmla="*/ 5924365 w 6530564"/>
              <a:gd name="connsiteY3691" fmla="*/ 1608686 h 6858000"/>
              <a:gd name="connsiteX3692" fmla="*/ 5919695 w 6530564"/>
              <a:gd name="connsiteY3692" fmla="*/ 1609683 h 6858000"/>
              <a:gd name="connsiteX3693" fmla="*/ 5920694 w 6530564"/>
              <a:gd name="connsiteY3693" fmla="*/ 1614354 h 6858000"/>
              <a:gd name="connsiteX3694" fmla="*/ 5872349 w 6530564"/>
              <a:gd name="connsiteY3694" fmla="*/ 1570957 h 6858000"/>
              <a:gd name="connsiteX3695" fmla="*/ 5865681 w 6530564"/>
              <a:gd name="connsiteY3695" fmla="*/ 1562613 h 6858000"/>
              <a:gd name="connsiteX3696" fmla="*/ 5855341 w 6530564"/>
              <a:gd name="connsiteY3696" fmla="*/ 1559936 h 6858000"/>
              <a:gd name="connsiteX3697" fmla="*/ 5856125 w 6530564"/>
              <a:gd name="connsiteY3697" fmla="*/ 1563605 h 6858000"/>
              <a:gd name="connsiteX3698" fmla="*/ 5841049 w 6530564"/>
              <a:gd name="connsiteY3698" fmla="*/ 1551621 h 6858000"/>
              <a:gd name="connsiteX3699" fmla="*/ 5789989 w 6530564"/>
              <a:gd name="connsiteY3699" fmla="*/ 1505521 h 6858000"/>
              <a:gd name="connsiteX3700" fmla="*/ 5763639 w 6530564"/>
              <a:gd name="connsiteY3700" fmla="*/ 1496497 h 6858000"/>
              <a:gd name="connsiteX3701" fmla="*/ 5760645 w 6530564"/>
              <a:gd name="connsiteY3701" fmla="*/ 1482484 h 6858000"/>
              <a:gd name="connsiteX3702" fmla="*/ 5731302 w 6530564"/>
              <a:gd name="connsiteY3702" fmla="*/ 1459447 h 6858000"/>
              <a:gd name="connsiteX3703" fmla="*/ 5710622 w 6530564"/>
              <a:gd name="connsiteY3703" fmla="*/ 1454098 h 6858000"/>
              <a:gd name="connsiteX3704" fmla="*/ 5691620 w 6530564"/>
              <a:gd name="connsiteY3704" fmla="*/ 1433737 h 6858000"/>
              <a:gd name="connsiteX3705" fmla="*/ 5696290 w 6530564"/>
              <a:gd name="connsiteY3705" fmla="*/ 1432738 h 6858000"/>
              <a:gd name="connsiteX3706" fmla="*/ 5706631 w 6530564"/>
              <a:gd name="connsiteY3706" fmla="*/ 1435415 h 6858000"/>
              <a:gd name="connsiteX3707" fmla="*/ 5699964 w 6530564"/>
              <a:gd name="connsiteY3707" fmla="*/ 1427069 h 6858000"/>
              <a:gd name="connsiteX3708" fmla="*/ 5694295 w 6530564"/>
              <a:gd name="connsiteY3708" fmla="*/ 1423397 h 6858000"/>
              <a:gd name="connsiteX3709" fmla="*/ 5710304 w 6530564"/>
              <a:gd name="connsiteY3709" fmla="*/ 1429745 h 6858000"/>
              <a:gd name="connsiteX3710" fmla="*/ 5687628 w 6530564"/>
              <a:gd name="connsiteY3710" fmla="*/ 1415053 h 6858000"/>
              <a:gd name="connsiteX3711" fmla="*/ 5681959 w 6530564"/>
              <a:gd name="connsiteY3711" fmla="*/ 1411380 h 6858000"/>
              <a:gd name="connsiteX3712" fmla="*/ 5665951 w 6530564"/>
              <a:gd name="connsiteY3712" fmla="*/ 1405033 h 6858000"/>
              <a:gd name="connsiteX3713" fmla="*/ 5672618 w 6530564"/>
              <a:gd name="connsiteY3713" fmla="*/ 1413376 h 6858000"/>
              <a:gd name="connsiteX3714" fmla="*/ 5673615 w 6530564"/>
              <a:gd name="connsiteY3714" fmla="*/ 1418048 h 6858000"/>
              <a:gd name="connsiteX3715" fmla="*/ 5656608 w 6530564"/>
              <a:gd name="connsiteY3715" fmla="*/ 1407029 h 6858000"/>
              <a:gd name="connsiteX3716" fmla="*/ 5665271 w 6530564"/>
              <a:gd name="connsiteY3716" fmla="*/ 1424714 h 6858000"/>
              <a:gd name="connsiteX3717" fmla="*/ 5639602 w 6530564"/>
              <a:gd name="connsiteY3717" fmla="*/ 1396008 h 6858000"/>
              <a:gd name="connsiteX3718" fmla="*/ 5645271 w 6530564"/>
              <a:gd name="connsiteY3718" fmla="*/ 1399681 h 6858000"/>
              <a:gd name="connsiteX3719" fmla="*/ 5654611 w 6530564"/>
              <a:gd name="connsiteY3719" fmla="*/ 1397686 h 6858000"/>
              <a:gd name="connsiteX3720" fmla="*/ 5643275 w 6530564"/>
              <a:gd name="connsiteY3720" fmla="*/ 1390339 h 6858000"/>
              <a:gd name="connsiteX3721" fmla="*/ 5642277 w 6530564"/>
              <a:gd name="connsiteY3721" fmla="*/ 1385668 h 6858000"/>
              <a:gd name="connsiteX3722" fmla="*/ 5641279 w 6530564"/>
              <a:gd name="connsiteY3722" fmla="*/ 1380997 h 6858000"/>
              <a:gd name="connsiteX3723" fmla="*/ 5645949 w 6530564"/>
              <a:gd name="connsiteY3723" fmla="*/ 1379999 h 6858000"/>
              <a:gd name="connsiteX3724" fmla="*/ 5635609 w 6530564"/>
              <a:gd name="connsiteY3724" fmla="*/ 1377324 h 6858000"/>
              <a:gd name="connsiteX3725" fmla="*/ 5629939 w 6530564"/>
              <a:gd name="connsiteY3725" fmla="*/ 1373652 h 6858000"/>
              <a:gd name="connsiteX3726" fmla="*/ 5616607 w 6530564"/>
              <a:gd name="connsiteY3726" fmla="*/ 1356962 h 6858000"/>
              <a:gd name="connsiteX3727" fmla="*/ 5622275 w 6530564"/>
              <a:gd name="connsiteY3727" fmla="*/ 1360636 h 6858000"/>
              <a:gd name="connsiteX3728" fmla="*/ 5632616 w 6530564"/>
              <a:gd name="connsiteY3728" fmla="*/ 1363312 h 6858000"/>
              <a:gd name="connsiteX3729" fmla="*/ 5620280 w 6530564"/>
              <a:gd name="connsiteY3729" fmla="*/ 1351294 h 6858000"/>
              <a:gd name="connsiteX3730" fmla="*/ 5614611 w 6530564"/>
              <a:gd name="connsiteY3730" fmla="*/ 1347621 h 6858000"/>
              <a:gd name="connsiteX3731" fmla="*/ 5608941 w 6530564"/>
              <a:gd name="connsiteY3731" fmla="*/ 1343947 h 6858000"/>
              <a:gd name="connsiteX3732" fmla="*/ 5599600 w 6530564"/>
              <a:gd name="connsiteY3732" fmla="*/ 1345945 h 6858000"/>
              <a:gd name="connsiteX3733" fmla="*/ 5606266 w 6530564"/>
              <a:gd name="connsiteY3733" fmla="*/ 1354289 h 6858000"/>
              <a:gd name="connsiteX3734" fmla="*/ 5610937 w 6530564"/>
              <a:gd name="connsiteY3734" fmla="*/ 1353291 h 6858000"/>
              <a:gd name="connsiteX3735" fmla="*/ 5616607 w 6530564"/>
              <a:gd name="connsiteY3735" fmla="*/ 1356962 h 6858000"/>
              <a:gd name="connsiteX3736" fmla="*/ 5625269 w 6530564"/>
              <a:gd name="connsiteY3736" fmla="*/ 1374649 h 6858000"/>
              <a:gd name="connsiteX3737" fmla="*/ 5619601 w 6530564"/>
              <a:gd name="connsiteY3737" fmla="*/ 1370976 h 6858000"/>
              <a:gd name="connsiteX3738" fmla="*/ 5620599 w 6530564"/>
              <a:gd name="connsiteY3738" fmla="*/ 1375646 h 6858000"/>
              <a:gd name="connsiteX3739" fmla="*/ 5621597 w 6530564"/>
              <a:gd name="connsiteY3739" fmla="*/ 1380318 h 6858000"/>
              <a:gd name="connsiteX3740" fmla="*/ 5626267 w 6530564"/>
              <a:gd name="connsiteY3740" fmla="*/ 1379320 h 6858000"/>
              <a:gd name="connsiteX3741" fmla="*/ 5631935 w 6530564"/>
              <a:gd name="connsiteY3741" fmla="*/ 1382993 h 6858000"/>
              <a:gd name="connsiteX3742" fmla="*/ 5627265 w 6530564"/>
              <a:gd name="connsiteY3742" fmla="*/ 1383992 h 6858000"/>
              <a:gd name="connsiteX3743" fmla="*/ 5632935 w 6530564"/>
              <a:gd name="connsiteY3743" fmla="*/ 1387664 h 6858000"/>
              <a:gd name="connsiteX3744" fmla="*/ 5633931 w 6530564"/>
              <a:gd name="connsiteY3744" fmla="*/ 1392336 h 6858000"/>
              <a:gd name="connsiteX3745" fmla="*/ 5594249 w 6530564"/>
              <a:gd name="connsiteY3745" fmla="*/ 1366625 h 6858000"/>
              <a:gd name="connsiteX3746" fmla="*/ 5598919 w 6530564"/>
              <a:gd name="connsiteY3746" fmla="*/ 1365626 h 6858000"/>
              <a:gd name="connsiteX3747" fmla="*/ 5603592 w 6530564"/>
              <a:gd name="connsiteY3747" fmla="*/ 1364627 h 6858000"/>
              <a:gd name="connsiteX3748" fmla="*/ 5597922 w 6530564"/>
              <a:gd name="connsiteY3748" fmla="*/ 1360955 h 6858000"/>
              <a:gd name="connsiteX3749" fmla="*/ 5593251 w 6530564"/>
              <a:gd name="connsiteY3749" fmla="*/ 1361952 h 6858000"/>
              <a:gd name="connsiteX3750" fmla="*/ 5587582 w 6530564"/>
              <a:gd name="connsiteY3750" fmla="*/ 1358280 h 6858000"/>
              <a:gd name="connsiteX3751" fmla="*/ 5574249 w 6530564"/>
              <a:gd name="connsiteY3751" fmla="*/ 1341592 h 6858000"/>
              <a:gd name="connsiteX3752" fmla="*/ 5573250 w 6530564"/>
              <a:gd name="connsiteY3752" fmla="*/ 1336920 h 6858000"/>
              <a:gd name="connsiteX3753" fmla="*/ 5567581 w 6530564"/>
              <a:gd name="connsiteY3753" fmla="*/ 1333248 h 6858000"/>
              <a:gd name="connsiteX3754" fmla="*/ 5562910 w 6530564"/>
              <a:gd name="connsiteY3754" fmla="*/ 1334245 h 6858000"/>
              <a:gd name="connsiteX3755" fmla="*/ 5563907 w 6530564"/>
              <a:gd name="connsiteY3755" fmla="*/ 1338917 h 6858000"/>
              <a:gd name="connsiteX3756" fmla="*/ 5540235 w 6530564"/>
              <a:gd name="connsiteY3756" fmla="*/ 1319554 h 6858000"/>
              <a:gd name="connsiteX3757" fmla="*/ 5534565 w 6530564"/>
              <a:gd name="connsiteY3757" fmla="*/ 1315881 h 6858000"/>
              <a:gd name="connsiteX3758" fmla="*/ 5529895 w 6530564"/>
              <a:gd name="connsiteY3758" fmla="*/ 1316878 h 6858000"/>
              <a:gd name="connsiteX3759" fmla="*/ 5530893 w 6530564"/>
              <a:gd name="connsiteY3759" fmla="*/ 1321550 h 6858000"/>
              <a:gd name="connsiteX3760" fmla="*/ 5510213 w 6530564"/>
              <a:gd name="connsiteY3760" fmla="*/ 1316199 h 6858000"/>
              <a:gd name="connsiteX3761" fmla="*/ 5439193 w 6530564"/>
              <a:gd name="connsiteY3761" fmla="*/ 1258110 h 6858000"/>
              <a:gd name="connsiteX3762" fmla="*/ 5435519 w 6530564"/>
              <a:gd name="connsiteY3762" fmla="*/ 1263778 h 6858000"/>
              <a:gd name="connsiteX3763" fmla="*/ 5434519 w 6530564"/>
              <a:gd name="connsiteY3763" fmla="*/ 1259108 h 6858000"/>
              <a:gd name="connsiteX3764" fmla="*/ 5428851 w 6530564"/>
              <a:gd name="connsiteY3764" fmla="*/ 1255434 h 6858000"/>
              <a:gd name="connsiteX3765" fmla="*/ 5429849 w 6530564"/>
              <a:gd name="connsiteY3765" fmla="*/ 1260105 h 6858000"/>
              <a:gd name="connsiteX3766" fmla="*/ 5392843 w 6530564"/>
              <a:gd name="connsiteY3766" fmla="*/ 1224054 h 6858000"/>
              <a:gd name="connsiteX3767" fmla="*/ 5384497 w 6530564"/>
              <a:gd name="connsiteY3767" fmla="*/ 1230720 h 6858000"/>
              <a:gd name="connsiteX3768" fmla="*/ 5377830 w 6530564"/>
              <a:gd name="connsiteY3768" fmla="*/ 1222376 h 6858000"/>
              <a:gd name="connsiteX3769" fmla="*/ 5366493 w 6530564"/>
              <a:gd name="connsiteY3769" fmla="*/ 1215031 h 6858000"/>
              <a:gd name="connsiteX3770" fmla="*/ 5371164 w 6530564"/>
              <a:gd name="connsiteY3770" fmla="*/ 1214034 h 6858000"/>
              <a:gd name="connsiteX3771" fmla="*/ 5370165 w 6530564"/>
              <a:gd name="connsiteY3771" fmla="*/ 1209361 h 6858000"/>
              <a:gd name="connsiteX3772" fmla="*/ 5359825 w 6530564"/>
              <a:gd name="connsiteY3772" fmla="*/ 1206686 h 6858000"/>
              <a:gd name="connsiteX3773" fmla="*/ 5355155 w 6530564"/>
              <a:gd name="connsiteY3773" fmla="*/ 1207685 h 6858000"/>
              <a:gd name="connsiteX3774" fmla="*/ 5316471 w 6530564"/>
              <a:gd name="connsiteY3774" fmla="*/ 1186644 h 6858000"/>
              <a:gd name="connsiteX3775" fmla="*/ 5328805 w 6530564"/>
              <a:gd name="connsiteY3775" fmla="*/ 1198660 h 6858000"/>
              <a:gd name="connsiteX3776" fmla="*/ 5339148 w 6530564"/>
              <a:gd name="connsiteY3776" fmla="*/ 1201337 h 6858000"/>
              <a:gd name="connsiteX3777" fmla="*/ 5339145 w 6530564"/>
              <a:gd name="connsiteY3777" fmla="*/ 1201337 h 6858000"/>
              <a:gd name="connsiteX3778" fmla="*/ 5340143 w 6530564"/>
              <a:gd name="connsiteY3778" fmla="*/ 1206007 h 6858000"/>
              <a:gd name="connsiteX3779" fmla="*/ 5345813 w 6530564"/>
              <a:gd name="connsiteY3779" fmla="*/ 1209681 h 6858000"/>
              <a:gd name="connsiteX3780" fmla="*/ 5341141 w 6530564"/>
              <a:gd name="connsiteY3780" fmla="*/ 1210678 h 6858000"/>
              <a:gd name="connsiteX3781" fmla="*/ 5335473 w 6530564"/>
              <a:gd name="connsiteY3781" fmla="*/ 1207006 h 6858000"/>
              <a:gd name="connsiteX3782" fmla="*/ 5336470 w 6530564"/>
              <a:gd name="connsiteY3782" fmla="*/ 1211676 h 6858000"/>
              <a:gd name="connsiteX3783" fmla="*/ 5342139 w 6530564"/>
              <a:gd name="connsiteY3783" fmla="*/ 1215350 h 6858000"/>
              <a:gd name="connsiteX3784" fmla="*/ 5347809 w 6530564"/>
              <a:gd name="connsiteY3784" fmla="*/ 1219022 h 6858000"/>
              <a:gd name="connsiteX3785" fmla="*/ 5337469 w 6530564"/>
              <a:gd name="connsiteY3785" fmla="*/ 1216347 h 6858000"/>
              <a:gd name="connsiteX3786" fmla="*/ 5331799 w 6530564"/>
              <a:gd name="connsiteY3786" fmla="*/ 1212674 h 6858000"/>
              <a:gd name="connsiteX3787" fmla="*/ 5326130 w 6530564"/>
              <a:gd name="connsiteY3787" fmla="*/ 1209000 h 6858000"/>
              <a:gd name="connsiteX3788" fmla="*/ 5314793 w 6530564"/>
              <a:gd name="connsiteY3788" fmla="*/ 1201655 h 6858000"/>
              <a:gd name="connsiteX3789" fmla="*/ 5316787 w 6530564"/>
              <a:gd name="connsiteY3789" fmla="*/ 1210996 h 6858000"/>
              <a:gd name="connsiteX3790" fmla="*/ 5317786 w 6530564"/>
              <a:gd name="connsiteY3790" fmla="*/ 1215668 h 6858000"/>
              <a:gd name="connsiteX3791" fmla="*/ 5294113 w 6530564"/>
              <a:gd name="connsiteY3791" fmla="*/ 1196306 h 6858000"/>
              <a:gd name="connsiteX3792" fmla="*/ 5298783 w 6530564"/>
              <a:gd name="connsiteY3792" fmla="*/ 1195307 h 6858000"/>
              <a:gd name="connsiteX3793" fmla="*/ 5297785 w 6530564"/>
              <a:gd name="connsiteY3793" fmla="*/ 1190636 h 6858000"/>
              <a:gd name="connsiteX3794" fmla="*/ 5293114 w 6530564"/>
              <a:gd name="connsiteY3794" fmla="*/ 1191633 h 6858000"/>
              <a:gd name="connsiteX3795" fmla="*/ 5288443 w 6530564"/>
              <a:gd name="connsiteY3795" fmla="*/ 1192631 h 6858000"/>
              <a:gd name="connsiteX3796" fmla="*/ 5282775 w 6530564"/>
              <a:gd name="connsiteY3796" fmla="*/ 1188958 h 6858000"/>
              <a:gd name="connsiteX3797" fmla="*/ 5265767 w 6530564"/>
              <a:gd name="connsiteY3797" fmla="*/ 1177939 h 6858000"/>
              <a:gd name="connsiteX3798" fmla="*/ 5237741 w 6530564"/>
              <a:gd name="connsiteY3798" fmla="*/ 1183927 h 6858000"/>
              <a:gd name="connsiteX3799" fmla="*/ 5264090 w 6530564"/>
              <a:gd name="connsiteY3799" fmla="*/ 1192949 h 6858000"/>
              <a:gd name="connsiteX3800" fmla="*/ 5254749 w 6530564"/>
              <a:gd name="connsiteY3800" fmla="*/ 1194947 h 6858000"/>
              <a:gd name="connsiteX3801" fmla="*/ 5255746 w 6530564"/>
              <a:gd name="connsiteY3801" fmla="*/ 1199616 h 6858000"/>
              <a:gd name="connsiteX3802" fmla="*/ 5210394 w 6530564"/>
              <a:gd name="connsiteY3802" fmla="*/ 1170233 h 6858000"/>
              <a:gd name="connsiteX3803" fmla="*/ 5166041 w 6530564"/>
              <a:gd name="connsiteY3803" fmla="*/ 1145520 h 6858000"/>
              <a:gd name="connsiteX3804" fmla="*/ 5175383 w 6530564"/>
              <a:gd name="connsiteY3804" fmla="*/ 1143524 h 6858000"/>
              <a:gd name="connsiteX3805" fmla="*/ 5152707 w 6530564"/>
              <a:gd name="connsiteY3805" fmla="*/ 1128832 h 6858000"/>
              <a:gd name="connsiteX3806" fmla="*/ 5132025 w 6530564"/>
              <a:gd name="connsiteY3806" fmla="*/ 1123480 h 6858000"/>
              <a:gd name="connsiteX3807" fmla="*/ 5122685 w 6530564"/>
              <a:gd name="connsiteY3807" fmla="*/ 1125476 h 6858000"/>
              <a:gd name="connsiteX3808" fmla="*/ 5046313 w 6530564"/>
              <a:gd name="connsiteY3808" fmla="*/ 1088067 h 6858000"/>
              <a:gd name="connsiteX3809" fmla="*/ 5030303 w 6530564"/>
              <a:gd name="connsiteY3809" fmla="*/ 1081718 h 6858000"/>
              <a:gd name="connsiteX3810" fmla="*/ 5086675 w 6530564"/>
              <a:gd name="connsiteY3810" fmla="*/ 1094097 h 6858000"/>
              <a:gd name="connsiteX3811" fmla="*/ 5085676 w 6530564"/>
              <a:gd name="connsiteY3811" fmla="*/ 1089426 h 6858000"/>
              <a:gd name="connsiteX3812" fmla="*/ 5095019 w 6530564"/>
              <a:gd name="connsiteY3812" fmla="*/ 1087429 h 6858000"/>
              <a:gd name="connsiteX3813" fmla="*/ 5029307 w 6530564"/>
              <a:gd name="connsiteY3813" fmla="*/ 1077048 h 6858000"/>
              <a:gd name="connsiteX3814" fmla="*/ 5028309 w 6530564"/>
              <a:gd name="connsiteY3814" fmla="*/ 1072377 h 6858000"/>
              <a:gd name="connsiteX3815" fmla="*/ 5032979 w 6530564"/>
              <a:gd name="connsiteY3815" fmla="*/ 1071380 h 6858000"/>
              <a:gd name="connsiteX3816" fmla="*/ 5027310 w 6530564"/>
              <a:gd name="connsiteY3816" fmla="*/ 1067706 h 6858000"/>
              <a:gd name="connsiteX3817" fmla="*/ 5005631 w 6530564"/>
              <a:gd name="connsiteY3817" fmla="*/ 1057685 h 6858000"/>
              <a:gd name="connsiteX3818" fmla="*/ 5000961 w 6530564"/>
              <a:gd name="connsiteY3818" fmla="*/ 1058683 h 6858000"/>
              <a:gd name="connsiteX3819" fmla="*/ 4995291 w 6530564"/>
              <a:gd name="connsiteY3819" fmla="*/ 1055010 h 6858000"/>
              <a:gd name="connsiteX3820" fmla="*/ 4983954 w 6530564"/>
              <a:gd name="connsiteY3820" fmla="*/ 1047662 h 6858000"/>
              <a:gd name="connsiteX3821" fmla="*/ 4982957 w 6530564"/>
              <a:gd name="connsiteY3821" fmla="*/ 1042992 h 6858000"/>
              <a:gd name="connsiteX3822" fmla="*/ 4977287 w 6530564"/>
              <a:gd name="connsiteY3822" fmla="*/ 1039320 h 6858000"/>
              <a:gd name="connsiteX3823" fmla="*/ 4973614 w 6530564"/>
              <a:gd name="connsiteY3823" fmla="*/ 1044988 h 6858000"/>
              <a:gd name="connsiteX3824" fmla="*/ 4942594 w 6530564"/>
              <a:gd name="connsiteY3824" fmla="*/ 1036963 h 6858000"/>
              <a:gd name="connsiteX3825" fmla="*/ 4947265 w 6530564"/>
              <a:gd name="connsiteY3825" fmla="*/ 1035964 h 6858000"/>
              <a:gd name="connsiteX3826" fmla="*/ 4946267 w 6530564"/>
              <a:gd name="connsiteY3826" fmla="*/ 1031294 h 6858000"/>
              <a:gd name="connsiteX3827" fmla="*/ 4941597 w 6530564"/>
              <a:gd name="connsiteY3827" fmla="*/ 1032293 h 6858000"/>
              <a:gd name="connsiteX3828" fmla="*/ 4936925 w 6530564"/>
              <a:gd name="connsiteY3828" fmla="*/ 1033290 h 6858000"/>
              <a:gd name="connsiteX3829" fmla="*/ 4921914 w 6530564"/>
              <a:gd name="connsiteY3829" fmla="*/ 1031612 h 6858000"/>
              <a:gd name="connsiteX3830" fmla="*/ 4927583 w 6530564"/>
              <a:gd name="connsiteY3830" fmla="*/ 1035286 h 6858000"/>
              <a:gd name="connsiteX3831" fmla="*/ 4973614 w 6530564"/>
              <a:gd name="connsiteY3831" fmla="*/ 1044988 h 6858000"/>
              <a:gd name="connsiteX3832" fmla="*/ 4964271 w 6530564"/>
              <a:gd name="connsiteY3832" fmla="*/ 1046983 h 6858000"/>
              <a:gd name="connsiteX3833" fmla="*/ 4965270 w 6530564"/>
              <a:gd name="connsiteY3833" fmla="*/ 1051656 h 6858000"/>
              <a:gd name="connsiteX3834" fmla="*/ 4969940 w 6530564"/>
              <a:gd name="connsiteY3834" fmla="*/ 1050657 h 6858000"/>
              <a:gd name="connsiteX3835" fmla="*/ 4975610 w 6530564"/>
              <a:gd name="connsiteY3835" fmla="*/ 1054330 h 6858000"/>
              <a:gd name="connsiteX3836" fmla="*/ 4980281 w 6530564"/>
              <a:gd name="connsiteY3836" fmla="*/ 1053332 h 6858000"/>
              <a:gd name="connsiteX3837" fmla="*/ 4976607 w 6530564"/>
              <a:gd name="connsiteY3837" fmla="*/ 1059002 h 6858000"/>
              <a:gd name="connsiteX3838" fmla="*/ 4945587 w 6530564"/>
              <a:gd name="connsiteY3838" fmla="*/ 1050975 h 6858000"/>
              <a:gd name="connsiteX3839" fmla="*/ 4888638 w 6530564"/>
              <a:gd name="connsiteY3839" fmla="*/ 1030174 h 6858000"/>
              <a:gd name="connsiteX3840" fmla="*/ 4883576 w 6530564"/>
              <a:gd name="connsiteY3840" fmla="*/ 1028576 h 6858000"/>
              <a:gd name="connsiteX3841" fmla="*/ 4677737 w 6530564"/>
              <a:gd name="connsiteY3841" fmla="*/ 918554 h 6858000"/>
              <a:gd name="connsiteX3842" fmla="*/ 4486061 w 6530564"/>
              <a:gd name="connsiteY3842" fmla="*/ 866223 h 6858000"/>
              <a:gd name="connsiteX3843" fmla="*/ 4048372 w 6530564"/>
              <a:gd name="connsiteY3843" fmla="*/ 829950 h 6858000"/>
              <a:gd name="connsiteX3844" fmla="*/ 2878191 w 6530564"/>
              <a:gd name="connsiteY3844" fmla="*/ 1029255 h 6858000"/>
              <a:gd name="connsiteX3845" fmla="*/ 2628640 w 6530564"/>
              <a:gd name="connsiteY3845" fmla="*/ 1161658 h 6858000"/>
              <a:gd name="connsiteX3846" fmla="*/ 2250745 w 6530564"/>
              <a:gd name="connsiteY3846" fmla="*/ 1414763 h 6858000"/>
              <a:gd name="connsiteX3847" fmla="*/ 2208076 w 6530564"/>
              <a:gd name="connsiteY3847" fmla="*/ 1423878 h 6858000"/>
              <a:gd name="connsiteX3848" fmla="*/ 2202136 w 6530564"/>
              <a:gd name="connsiteY3848" fmla="*/ 1413869 h 6858000"/>
              <a:gd name="connsiteX3849" fmla="*/ 2202084 w 6530564"/>
              <a:gd name="connsiteY3849" fmla="*/ 1411629 h 6858000"/>
              <a:gd name="connsiteX3850" fmla="*/ 2206238 w 6530564"/>
              <a:gd name="connsiteY3850" fmla="*/ 1407817 h 6858000"/>
              <a:gd name="connsiteX3851" fmla="*/ 2786866 w 6530564"/>
              <a:gd name="connsiteY3851" fmla="*/ 1028640 h 6858000"/>
              <a:gd name="connsiteX3852" fmla="*/ 2792535 w 6530564"/>
              <a:gd name="connsiteY3852" fmla="*/ 1032314 h 6858000"/>
              <a:gd name="connsiteX3853" fmla="*/ 2797204 w 6530564"/>
              <a:gd name="connsiteY3853" fmla="*/ 1031315 h 6858000"/>
              <a:gd name="connsiteX3854" fmla="*/ 2802875 w 6530564"/>
              <a:gd name="connsiteY3854" fmla="*/ 1034988 h 6858000"/>
              <a:gd name="connsiteX3855" fmla="*/ 2794529 w 6530564"/>
              <a:gd name="connsiteY3855" fmla="*/ 1041655 h 6858000"/>
              <a:gd name="connsiteX3856" fmla="*/ 2795528 w 6530564"/>
              <a:gd name="connsiteY3856" fmla="*/ 1046327 h 6858000"/>
              <a:gd name="connsiteX3857" fmla="*/ 2800199 w 6530564"/>
              <a:gd name="connsiteY3857" fmla="*/ 1045328 h 6858000"/>
              <a:gd name="connsiteX3858" fmla="*/ 2804871 w 6530564"/>
              <a:gd name="connsiteY3858" fmla="*/ 1044330 h 6858000"/>
              <a:gd name="connsiteX3859" fmla="*/ 2808543 w 6530564"/>
              <a:gd name="connsiteY3859" fmla="*/ 1038660 h 6858000"/>
              <a:gd name="connsiteX3860" fmla="*/ 2813215 w 6530564"/>
              <a:gd name="connsiteY3860" fmla="*/ 1037663 h 6858000"/>
              <a:gd name="connsiteX3861" fmla="*/ 2829222 w 6530564"/>
              <a:gd name="connsiteY3861" fmla="*/ 1044011 h 6858000"/>
              <a:gd name="connsiteX3862" fmla="*/ 2830901 w 6530564"/>
              <a:gd name="connsiteY3862" fmla="*/ 1029001 h 6858000"/>
              <a:gd name="connsiteX3863" fmla="*/ 2826228 w 6530564"/>
              <a:gd name="connsiteY3863" fmla="*/ 1029998 h 6858000"/>
              <a:gd name="connsiteX3864" fmla="*/ 2825231 w 6530564"/>
              <a:gd name="connsiteY3864" fmla="*/ 1025328 h 6858000"/>
              <a:gd name="connsiteX3865" fmla="*/ 2811218 w 6530564"/>
              <a:gd name="connsiteY3865" fmla="*/ 1028322 h 6858000"/>
              <a:gd name="connsiteX3866" fmla="*/ 2807546 w 6530564"/>
              <a:gd name="connsiteY3866" fmla="*/ 1033990 h 6858000"/>
              <a:gd name="connsiteX3867" fmla="*/ 2810219 w 6530564"/>
              <a:gd name="connsiteY3867" fmla="*/ 1023650 h 6858000"/>
              <a:gd name="connsiteX3868" fmla="*/ 2814891 w 6530564"/>
              <a:gd name="connsiteY3868" fmla="*/ 1022653 h 6858000"/>
              <a:gd name="connsiteX3869" fmla="*/ 2823235 w 6530564"/>
              <a:gd name="connsiteY3869" fmla="*/ 1015986 h 6858000"/>
              <a:gd name="connsiteX3870" fmla="*/ 2818565 w 6530564"/>
              <a:gd name="connsiteY3870" fmla="*/ 1016983 h 6858000"/>
              <a:gd name="connsiteX3871" fmla="*/ 3037465 w 6530564"/>
              <a:gd name="connsiteY3871" fmla="*/ 921374 h 6858000"/>
              <a:gd name="connsiteX3872" fmla="*/ 3058147 w 6530564"/>
              <a:gd name="connsiteY3872" fmla="*/ 926725 h 6858000"/>
              <a:gd name="connsiteX3873" fmla="*/ 3046809 w 6530564"/>
              <a:gd name="connsiteY3873" fmla="*/ 919377 h 6858000"/>
              <a:gd name="connsiteX3874" fmla="*/ 3051479 w 6530564"/>
              <a:gd name="connsiteY3874" fmla="*/ 918379 h 6858000"/>
              <a:gd name="connsiteX3875" fmla="*/ 3499823 w 6530564"/>
              <a:gd name="connsiteY3875" fmla="*/ 793288 h 6858000"/>
              <a:gd name="connsiteX3876" fmla="*/ 3644023 w 6530564"/>
              <a:gd name="connsiteY3876" fmla="*/ 771778 h 6858000"/>
              <a:gd name="connsiteX3877" fmla="*/ 3664087 w 6530564"/>
              <a:gd name="connsiteY3877" fmla="*/ 769873 h 6858000"/>
              <a:gd name="connsiteX3878" fmla="*/ 3801298 w 6530564"/>
              <a:gd name="connsiteY3878" fmla="*/ 765118 h 6858000"/>
              <a:gd name="connsiteX3879" fmla="*/ 3849108 w 6530564"/>
              <a:gd name="connsiteY3879" fmla="*/ 758706 h 6858000"/>
              <a:gd name="connsiteX3880" fmla="*/ 3858639 w 6530564"/>
              <a:gd name="connsiteY3880" fmla="*/ 750773 h 6858000"/>
              <a:gd name="connsiteX3881" fmla="*/ 1876892 w 6530564"/>
              <a:gd name="connsiteY3881" fmla="*/ 560831 h 6858000"/>
              <a:gd name="connsiteX3882" fmla="*/ 1898421 w 6530564"/>
              <a:gd name="connsiteY3882" fmla="*/ 560831 h 6858000"/>
              <a:gd name="connsiteX3883" fmla="*/ 1793475 w 6530564"/>
              <a:gd name="connsiteY3883" fmla="*/ 681915 h 6858000"/>
              <a:gd name="connsiteX3884" fmla="*/ 776305 w 6530564"/>
              <a:gd name="connsiteY3884" fmla="*/ 2172579 h 6858000"/>
              <a:gd name="connsiteX3885" fmla="*/ 760159 w 6530564"/>
              <a:gd name="connsiteY3885" fmla="*/ 2226393 h 6858000"/>
              <a:gd name="connsiteX3886" fmla="*/ 674049 w 6530564"/>
              <a:gd name="connsiteY3886" fmla="*/ 2724179 h 6858000"/>
              <a:gd name="connsiteX3887" fmla="*/ 622922 w 6530564"/>
              <a:gd name="connsiteY3887" fmla="*/ 3181602 h 6858000"/>
              <a:gd name="connsiteX3888" fmla="*/ 668667 w 6530564"/>
              <a:gd name="connsiteY3888" fmla="*/ 3073973 h 6858000"/>
              <a:gd name="connsiteX3889" fmla="*/ 725177 w 6530564"/>
              <a:gd name="connsiteY3889" fmla="*/ 2664982 h 6858000"/>
              <a:gd name="connsiteX3890" fmla="*/ 1438272 w 6530564"/>
              <a:gd name="connsiteY3890" fmla="*/ 1155483 h 6858000"/>
              <a:gd name="connsiteX3891" fmla="*/ 1629328 w 6530564"/>
              <a:gd name="connsiteY3891" fmla="*/ 999420 h 6858000"/>
              <a:gd name="connsiteX3892" fmla="*/ 1669692 w 6530564"/>
              <a:gd name="connsiteY3892" fmla="*/ 929461 h 6858000"/>
              <a:gd name="connsiteX3893" fmla="*/ 1739655 w 6530564"/>
              <a:gd name="connsiteY3893" fmla="*/ 848740 h 6858000"/>
              <a:gd name="connsiteX3894" fmla="*/ 1817693 w 6530564"/>
              <a:gd name="connsiteY3894" fmla="*/ 837977 h 6858000"/>
              <a:gd name="connsiteX3895" fmla="*/ 1715438 w 6530564"/>
              <a:gd name="connsiteY3895" fmla="*/ 953679 h 6858000"/>
              <a:gd name="connsiteX3896" fmla="*/ 1403290 w 6530564"/>
              <a:gd name="connsiteY3896" fmla="*/ 1335761 h 6858000"/>
              <a:gd name="connsiteX3897" fmla="*/ 1352163 w 6530564"/>
              <a:gd name="connsiteY3897" fmla="*/ 1448772 h 6858000"/>
              <a:gd name="connsiteX3898" fmla="*/ 1314489 w 6530564"/>
              <a:gd name="connsiteY3898" fmla="*/ 1532185 h 6858000"/>
              <a:gd name="connsiteX3899" fmla="*/ 1072307 w 6530564"/>
              <a:gd name="connsiteY3899" fmla="*/ 1965393 h 6858000"/>
              <a:gd name="connsiteX3900" fmla="*/ 1069616 w 6530564"/>
              <a:gd name="connsiteY3900" fmla="*/ 1997681 h 6858000"/>
              <a:gd name="connsiteX3901" fmla="*/ 1099217 w 6530564"/>
              <a:gd name="connsiteY3901" fmla="*/ 1970774 h 6858000"/>
              <a:gd name="connsiteX3902" fmla="*/ 1494782 w 6530564"/>
              <a:gd name="connsiteY3902" fmla="*/ 1327690 h 6858000"/>
              <a:gd name="connsiteX3903" fmla="*/ 1510927 w 6530564"/>
              <a:gd name="connsiteY3903" fmla="*/ 1303472 h 6858000"/>
              <a:gd name="connsiteX3904" fmla="*/ 1540528 w 6530564"/>
              <a:gd name="connsiteY3904" fmla="*/ 1300782 h 6858000"/>
              <a:gd name="connsiteX3905" fmla="*/ 1540528 w 6530564"/>
              <a:gd name="connsiteY3905" fmla="*/ 1330381 h 6858000"/>
              <a:gd name="connsiteX3906" fmla="*/ 1217616 w 6530564"/>
              <a:gd name="connsiteY3906" fmla="*/ 1836238 h 6858000"/>
              <a:gd name="connsiteX3907" fmla="*/ 1201472 w 6530564"/>
              <a:gd name="connsiteY3907" fmla="*/ 1865836 h 6858000"/>
              <a:gd name="connsiteX3908" fmla="*/ 1034634 w 6530564"/>
              <a:gd name="connsiteY3908" fmla="*/ 2315188 h 6858000"/>
              <a:gd name="connsiteX3909" fmla="*/ 886633 w 6530564"/>
              <a:gd name="connsiteY3909" fmla="*/ 3316138 h 6858000"/>
              <a:gd name="connsiteX3910" fmla="*/ 886633 w 6530564"/>
              <a:gd name="connsiteY3910" fmla="*/ 3345737 h 6858000"/>
              <a:gd name="connsiteX3911" fmla="*/ 910852 w 6530564"/>
              <a:gd name="connsiteY3911" fmla="*/ 3286541 h 6858000"/>
              <a:gd name="connsiteX3912" fmla="*/ 912039 w 6530564"/>
              <a:gd name="connsiteY3912" fmla="*/ 3267394 h 6858000"/>
              <a:gd name="connsiteX3913" fmla="*/ 911945 w 6530564"/>
              <a:gd name="connsiteY3913" fmla="*/ 3235898 h 6858000"/>
              <a:gd name="connsiteX3914" fmla="*/ 932891 w 6530564"/>
              <a:gd name="connsiteY3914" fmla="*/ 2963742 h 6858000"/>
              <a:gd name="connsiteX3915" fmla="*/ 935203 w 6530564"/>
              <a:gd name="connsiteY3915" fmla="*/ 2950827 h 6858000"/>
              <a:gd name="connsiteX3916" fmla="*/ 936942 w 6530564"/>
              <a:gd name="connsiteY3916" fmla="*/ 2948948 h 6858000"/>
              <a:gd name="connsiteX3917" fmla="*/ 967110 w 6530564"/>
              <a:gd name="connsiteY3917" fmla="*/ 2742550 h 6858000"/>
              <a:gd name="connsiteX3918" fmla="*/ 1653547 w 6530564"/>
              <a:gd name="connsiteY3918" fmla="*/ 1308854 h 6858000"/>
              <a:gd name="connsiteX3919" fmla="*/ 2092167 w 6530564"/>
              <a:gd name="connsiteY3919" fmla="*/ 889101 h 6858000"/>
              <a:gd name="connsiteX3920" fmla="*/ 2137913 w 6530564"/>
              <a:gd name="connsiteY3920" fmla="*/ 856811 h 6858000"/>
              <a:gd name="connsiteX3921" fmla="*/ 2108312 w 6530564"/>
              <a:gd name="connsiteY3921" fmla="*/ 940224 h 6858000"/>
              <a:gd name="connsiteX3922" fmla="*/ 2046421 w 6530564"/>
              <a:gd name="connsiteY3922" fmla="*/ 1055926 h 6858000"/>
              <a:gd name="connsiteX3923" fmla="*/ 2016821 w 6530564"/>
              <a:gd name="connsiteY3923" fmla="*/ 1093597 h 6858000"/>
              <a:gd name="connsiteX3924" fmla="*/ 1774638 w 6530564"/>
              <a:gd name="connsiteY3924" fmla="*/ 1349215 h 6858000"/>
              <a:gd name="connsiteX3925" fmla="*/ 1777328 w 6530564"/>
              <a:gd name="connsiteY3925" fmla="*/ 1386886 h 6858000"/>
              <a:gd name="connsiteX3926" fmla="*/ 1766565 w 6530564"/>
              <a:gd name="connsiteY3926" fmla="*/ 1421865 h 6858000"/>
              <a:gd name="connsiteX3927" fmla="*/ 1352163 w 6530564"/>
              <a:gd name="connsiteY3927" fmla="*/ 2091856 h 6858000"/>
              <a:gd name="connsiteX3928" fmla="*/ 1101907 w 6530564"/>
              <a:gd name="connsiteY3928" fmla="*/ 3087427 h 6858000"/>
              <a:gd name="connsiteX3929" fmla="*/ 1102580 w 6530564"/>
              <a:gd name="connsiteY3929" fmla="*/ 3094154 h 6858000"/>
              <a:gd name="connsiteX3930" fmla="*/ 1104570 w 6530564"/>
              <a:gd name="connsiteY3930" fmla="*/ 3100406 h 6858000"/>
              <a:gd name="connsiteX3931" fmla="*/ 1113843 w 6530564"/>
              <a:gd name="connsiteY3931" fmla="*/ 2999101 h 6858000"/>
              <a:gd name="connsiteX3932" fmla="*/ 1236682 w 6530564"/>
              <a:gd name="connsiteY3932" fmla="*/ 2487179 h 6858000"/>
              <a:gd name="connsiteX3933" fmla="*/ 1249712 w 6530564"/>
              <a:gd name="connsiteY3933" fmla="*/ 2472227 h 6858000"/>
              <a:gd name="connsiteX3934" fmla="*/ 1144152 w 6530564"/>
              <a:gd name="connsiteY3934" fmla="*/ 2998820 h 6858000"/>
              <a:gd name="connsiteX3935" fmla="*/ 1143877 w 6530564"/>
              <a:gd name="connsiteY3935" fmla="*/ 3001792 h 6858000"/>
              <a:gd name="connsiteX3936" fmla="*/ 1144625 w 6530564"/>
              <a:gd name="connsiteY3936" fmla="*/ 2999599 h 6858000"/>
              <a:gd name="connsiteX3937" fmla="*/ 1220307 w 6530564"/>
              <a:gd name="connsiteY3937" fmla="*/ 2673054 h 6858000"/>
              <a:gd name="connsiteX3938" fmla="*/ 1182634 w 6530564"/>
              <a:gd name="connsiteY3938" fmla="*/ 3001323 h 6858000"/>
              <a:gd name="connsiteX3939" fmla="*/ 1177230 w 6530564"/>
              <a:gd name="connsiteY3939" fmla="*/ 3017964 h 6858000"/>
              <a:gd name="connsiteX3940" fmla="*/ 1193129 w 6530564"/>
              <a:gd name="connsiteY3940" fmla="*/ 3023733 h 6858000"/>
              <a:gd name="connsiteX3941" fmla="*/ 1207684 w 6530564"/>
              <a:gd name="connsiteY3941" fmla="*/ 3006427 h 6858000"/>
              <a:gd name="connsiteX3942" fmla="*/ 1314361 w 6530564"/>
              <a:gd name="connsiteY3942" fmla="*/ 2537505 h 6858000"/>
              <a:gd name="connsiteX3943" fmla="*/ 1324018 w 6530564"/>
              <a:gd name="connsiteY3943" fmla="*/ 2510631 h 6858000"/>
              <a:gd name="connsiteX3944" fmla="*/ 1336954 w 6530564"/>
              <a:gd name="connsiteY3944" fmla="*/ 2510369 h 6858000"/>
              <a:gd name="connsiteX3945" fmla="*/ 1346335 w 6530564"/>
              <a:gd name="connsiteY3945" fmla="*/ 2515455 h 6858000"/>
              <a:gd name="connsiteX3946" fmla="*/ 1341475 w 6530564"/>
              <a:gd name="connsiteY3946" fmla="*/ 2526822 h 6858000"/>
              <a:gd name="connsiteX3947" fmla="*/ 1206129 w 6530564"/>
              <a:gd name="connsiteY3947" fmla="*/ 3017246 h 6858000"/>
              <a:gd name="connsiteX3948" fmla="*/ 1190428 w 6530564"/>
              <a:gd name="connsiteY3948" fmla="*/ 3134619 h 6858000"/>
              <a:gd name="connsiteX3949" fmla="*/ 1188018 w 6530564"/>
              <a:gd name="connsiteY3949" fmla="*/ 3178911 h 6858000"/>
              <a:gd name="connsiteX3950" fmla="*/ 1189026 w 6530564"/>
              <a:gd name="connsiteY3950" fmla="*/ 3548551 h 6858000"/>
              <a:gd name="connsiteX3951" fmla="*/ 1205813 w 6530564"/>
              <a:gd name="connsiteY3951" fmla="*/ 3671558 h 6858000"/>
              <a:gd name="connsiteX3952" fmla="*/ 1210772 w 6530564"/>
              <a:gd name="connsiteY3952" fmla="*/ 3356381 h 6858000"/>
              <a:gd name="connsiteX3953" fmla="*/ 1341421 w 6530564"/>
              <a:gd name="connsiteY3953" fmla="*/ 2696971 h 6858000"/>
              <a:gd name="connsiteX3954" fmla="*/ 1356818 w 6530564"/>
              <a:gd name="connsiteY3954" fmla="*/ 2655264 h 6858000"/>
              <a:gd name="connsiteX3955" fmla="*/ 1364300 w 6530564"/>
              <a:gd name="connsiteY3955" fmla="*/ 2638368 h 6858000"/>
              <a:gd name="connsiteX3956" fmla="*/ 1403642 w 6530564"/>
              <a:gd name="connsiteY3956" fmla="*/ 2528432 h 6858000"/>
              <a:gd name="connsiteX3957" fmla="*/ 1418816 w 6530564"/>
              <a:gd name="connsiteY3957" fmla="*/ 2487337 h 6858000"/>
              <a:gd name="connsiteX3958" fmla="*/ 1885305 w 6530564"/>
              <a:gd name="connsiteY3958" fmla="*/ 1726888 h 6858000"/>
              <a:gd name="connsiteX3959" fmla="*/ 1887481 w 6530564"/>
              <a:gd name="connsiteY3959" fmla="*/ 1724542 h 6858000"/>
              <a:gd name="connsiteX3960" fmla="*/ 1876956 w 6530564"/>
              <a:gd name="connsiteY3960" fmla="*/ 1747601 h 6858000"/>
              <a:gd name="connsiteX3961" fmla="*/ 1845344 w 6530564"/>
              <a:gd name="connsiteY3961" fmla="*/ 1795419 h 6858000"/>
              <a:gd name="connsiteX3962" fmla="*/ 1341756 w 6530564"/>
              <a:gd name="connsiteY3962" fmla="*/ 3026454 h 6858000"/>
              <a:gd name="connsiteX3963" fmla="*/ 1338404 w 6530564"/>
              <a:gd name="connsiteY3963" fmla="*/ 3067727 h 6858000"/>
              <a:gd name="connsiteX3964" fmla="*/ 1352994 w 6530564"/>
              <a:gd name="connsiteY3964" fmla="*/ 3439768 h 6858000"/>
              <a:gd name="connsiteX3965" fmla="*/ 1386580 w 6530564"/>
              <a:gd name="connsiteY3965" fmla="*/ 3777331 h 6858000"/>
              <a:gd name="connsiteX3966" fmla="*/ 1402977 w 6530564"/>
              <a:gd name="connsiteY3966" fmla="*/ 3692713 h 6858000"/>
              <a:gd name="connsiteX3967" fmla="*/ 1380729 w 6530564"/>
              <a:gd name="connsiteY3967" fmla="*/ 3389229 h 6858000"/>
              <a:gd name="connsiteX3968" fmla="*/ 1662254 w 6530564"/>
              <a:gd name="connsiteY3968" fmla="*/ 2191442 h 6858000"/>
              <a:gd name="connsiteX3969" fmla="*/ 1775928 w 6530564"/>
              <a:gd name="connsiteY3969" fmla="*/ 2049539 h 6858000"/>
              <a:gd name="connsiteX3970" fmla="*/ 1794248 w 6530564"/>
              <a:gd name="connsiteY3970" fmla="*/ 1992901 h 6858000"/>
              <a:gd name="connsiteX3971" fmla="*/ 1832245 w 6530564"/>
              <a:gd name="connsiteY3971" fmla="*/ 1923946 h 6858000"/>
              <a:gd name="connsiteX3972" fmla="*/ 1886833 w 6530564"/>
              <a:gd name="connsiteY3972" fmla="*/ 1904172 h 6858000"/>
              <a:gd name="connsiteX3973" fmla="*/ 1830946 w 6530564"/>
              <a:gd name="connsiteY3973" fmla="*/ 2003310 h 6858000"/>
              <a:gd name="connsiteX3974" fmla="*/ 1664800 w 6530564"/>
              <a:gd name="connsiteY3974" fmla="*/ 2326766 h 6858000"/>
              <a:gd name="connsiteX3975" fmla="*/ 1645352 w 6530564"/>
              <a:gd name="connsiteY3975" fmla="*/ 2416092 h 6858000"/>
              <a:gd name="connsiteX3976" fmla="*/ 1631044 w 6530564"/>
              <a:gd name="connsiteY3976" fmla="*/ 2482013 h 6858000"/>
              <a:gd name="connsiteX3977" fmla="*/ 1523196 w 6530564"/>
              <a:gd name="connsiteY3977" fmla="*/ 2831542 h 6858000"/>
              <a:gd name="connsiteX3978" fmla="*/ 1526229 w 6530564"/>
              <a:gd name="connsiteY3978" fmla="*/ 2855229 h 6858000"/>
              <a:gd name="connsiteX3979" fmla="*/ 1534614 w 6530564"/>
              <a:gd name="connsiteY3979" fmla="*/ 2850072 h 6858000"/>
              <a:gd name="connsiteX3980" fmla="*/ 1531478 w 6530564"/>
              <a:gd name="connsiteY3980" fmla="*/ 2868343 h 6858000"/>
              <a:gd name="connsiteX3981" fmla="*/ 1530525 w 6530564"/>
              <a:gd name="connsiteY3981" fmla="*/ 2870743 h 6858000"/>
              <a:gd name="connsiteX3982" fmla="*/ 1530643 w 6530564"/>
              <a:gd name="connsiteY3982" fmla="*/ 2867299 h 6858000"/>
              <a:gd name="connsiteX3983" fmla="*/ 1527396 w 6530564"/>
              <a:gd name="connsiteY3983" fmla="*/ 2860667 h 6858000"/>
              <a:gd name="connsiteX3984" fmla="*/ 1520049 w 6530564"/>
              <a:gd name="connsiteY3984" fmla="*/ 2872005 h 6858000"/>
              <a:gd name="connsiteX3985" fmla="*/ 1521048 w 6530564"/>
              <a:gd name="connsiteY3985" fmla="*/ 2876676 h 6858000"/>
              <a:gd name="connsiteX3986" fmla="*/ 1521727 w 6530564"/>
              <a:gd name="connsiteY3986" fmla="*/ 2856995 h 6858000"/>
              <a:gd name="connsiteX3987" fmla="*/ 1511385 w 6530564"/>
              <a:gd name="connsiteY3987" fmla="*/ 2854318 h 6858000"/>
              <a:gd name="connsiteX3988" fmla="*/ 1498690 w 6530564"/>
              <a:gd name="connsiteY3988" fmla="*/ 2886335 h 6858000"/>
              <a:gd name="connsiteX3989" fmla="*/ 1499687 w 6530564"/>
              <a:gd name="connsiteY3989" fmla="*/ 2891007 h 6858000"/>
              <a:gd name="connsiteX3990" fmla="*/ 1495017 w 6530564"/>
              <a:gd name="connsiteY3990" fmla="*/ 2892005 h 6858000"/>
              <a:gd name="connsiteX3991" fmla="*/ 1496015 w 6530564"/>
              <a:gd name="connsiteY3991" fmla="*/ 2896677 h 6858000"/>
              <a:gd name="connsiteX3992" fmla="*/ 1497013 w 6530564"/>
              <a:gd name="connsiteY3992" fmla="*/ 2901348 h 6858000"/>
              <a:gd name="connsiteX3993" fmla="*/ 1500687 w 6530564"/>
              <a:gd name="connsiteY3993" fmla="*/ 2895679 h 6858000"/>
              <a:gd name="connsiteX3994" fmla="*/ 1500005 w 6530564"/>
              <a:gd name="connsiteY3994" fmla="*/ 2915361 h 6858000"/>
              <a:gd name="connsiteX3995" fmla="*/ 1504677 w 6530564"/>
              <a:gd name="connsiteY3995" fmla="*/ 2914363 h 6858000"/>
              <a:gd name="connsiteX3996" fmla="*/ 1514701 w 6530564"/>
              <a:gd name="connsiteY3996" fmla="*/ 2892685 h 6858000"/>
              <a:gd name="connsiteX3997" fmla="*/ 1519370 w 6530564"/>
              <a:gd name="connsiteY3997" fmla="*/ 2891687 h 6858000"/>
              <a:gd name="connsiteX3998" fmla="*/ 1515697 w 6530564"/>
              <a:gd name="connsiteY3998" fmla="*/ 2897355 h 6858000"/>
              <a:gd name="connsiteX3999" fmla="*/ 1522365 w 6530564"/>
              <a:gd name="connsiteY3999" fmla="*/ 2905700 h 6858000"/>
              <a:gd name="connsiteX4000" fmla="*/ 1525039 w 6530564"/>
              <a:gd name="connsiteY4000" fmla="*/ 2895360 h 6858000"/>
              <a:gd name="connsiteX4001" fmla="*/ 1524041 w 6530564"/>
              <a:gd name="connsiteY4001" fmla="*/ 2890688 h 6858000"/>
              <a:gd name="connsiteX4002" fmla="*/ 1527714 w 6530564"/>
              <a:gd name="connsiteY4002" fmla="*/ 2885020 h 6858000"/>
              <a:gd name="connsiteX4003" fmla="*/ 1518010 w 6530564"/>
              <a:gd name="connsiteY4003" fmla="*/ 2931050 h 6858000"/>
              <a:gd name="connsiteX4004" fmla="*/ 1529349 w 6530564"/>
              <a:gd name="connsiteY4004" fmla="*/ 2938396 h 6858000"/>
              <a:gd name="connsiteX4005" fmla="*/ 1530348 w 6530564"/>
              <a:gd name="connsiteY4005" fmla="*/ 2943068 h 6858000"/>
              <a:gd name="connsiteX4006" fmla="*/ 1524678 w 6530564"/>
              <a:gd name="connsiteY4006" fmla="*/ 2939395 h 6858000"/>
              <a:gd name="connsiteX4007" fmla="*/ 1523680 w 6530564"/>
              <a:gd name="connsiteY4007" fmla="*/ 2934724 h 6858000"/>
              <a:gd name="connsiteX4008" fmla="*/ 1519008 w 6530564"/>
              <a:gd name="connsiteY4008" fmla="*/ 2935721 h 6858000"/>
              <a:gd name="connsiteX4009" fmla="*/ 1516334 w 6530564"/>
              <a:gd name="connsiteY4009" fmla="*/ 2946061 h 6858000"/>
              <a:gd name="connsiteX4010" fmla="*/ 1517333 w 6530564"/>
              <a:gd name="connsiteY4010" fmla="*/ 2950732 h 6858000"/>
              <a:gd name="connsiteX4011" fmla="*/ 1509986 w 6530564"/>
              <a:gd name="connsiteY4011" fmla="*/ 2962070 h 6858000"/>
              <a:gd name="connsiteX4012" fmla="*/ 1507991 w 6530564"/>
              <a:gd name="connsiteY4012" fmla="*/ 2952728 h 6858000"/>
              <a:gd name="connsiteX4013" fmla="*/ 1503320 w 6530564"/>
              <a:gd name="connsiteY4013" fmla="*/ 2953726 h 6858000"/>
              <a:gd name="connsiteX4014" fmla="*/ 1500643 w 6530564"/>
              <a:gd name="connsiteY4014" fmla="*/ 2964066 h 6858000"/>
              <a:gd name="connsiteX4015" fmla="*/ 1502641 w 6530564"/>
              <a:gd name="connsiteY4015" fmla="*/ 2973409 h 6858000"/>
              <a:gd name="connsiteX4016" fmla="*/ 1514976 w 6530564"/>
              <a:gd name="connsiteY4016" fmla="*/ 2985426 h 6858000"/>
              <a:gd name="connsiteX4017" fmla="*/ 1513299 w 6530564"/>
              <a:gd name="connsiteY4017" fmla="*/ 3000436 h 6858000"/>
              <a:gd name="connsiteX4018" fmla="*/ 1495570 w 6530564"/>
              <a:gd name="connsiteY4018" fmla="*/ 3077486 h 6858000"/>
              <a:gd name="connsiteX4019" fmla="*/ 1489902 w 6530564"/>
              <a:gd name="connsiteY4019" fmla="*/ 3073814 h 6858000"/>
              <a:gd name="connsiteX4020" fmla="*/ 1490900 w 6530564"/>
              <a:gd name="connsiteY4020" fmla="*/ 3078485 h 6858000"/>
              <a:gd name="connsiteX4021" fmla="*/ 1486228 w 6530564"/>
              <a:gd name="connsiteY4021" fmla="*/ 3079482 h 6858000"/>
              <a:gd name="connsiteX4022" fmla="*/ 1480559 w 6530564"/>
              <a:gd name="connsiteY4022" fmla="*/ 3075811 h 6858000"/>
              <a:gd name="connsiteX4023" fmla="*/ 1485591 w 6530564"/>
              <a:gd name="connsiteY4023" fmla="*/ 3030777 h 6858000"/>
              <a:gd name="connsiteX4024" fmla="*/ 1491260 w 6530564"/>
              <a:gd name="connsiteY4024" fmla="*/ 3034450 h 6858000"/>
              <a:gd name="connsiteX4025" fmla="*/ 1496610 w 6530564"/>
              <a:gd name="connsiteY4025" fmla="*/ 3013770 h 6858000"/>
              <a:gd name="connsiteX4026" fmla="*/ 1489264 w 6530564"/>
              <a:gd name="connsiteY4026" fmla="*/ 3025108 h 6858000"/>
              <a:gd name="connsiteX4027" fmla="*/ 1489944 w 6530564"/>
              <a:gd name="connsiteY4027" fmla="*/ 3005426 h 6858000"/>
              <a:gd name="connsiteX4028" fmla="*/ 1488945 w 6530564"/>
              <a:gd name="connsiteY4028" fmla="*/ 3000755 h 6858000"/>
              <a:gd name="connsiteX4029" fmla="*/ 1492619 w 6530564"/>
              <a:gd name="connsiteY4029" fmla="*/ 2995087 h 6858000"/>
              <a:gd name="connsiteX4030" fmla="*/ 1491621 w 6530564"/>
              <a:gd name="connsiteY4030" fmla="*/ 2990414 h 6858000"/>
              <a:gd name="connsiteX4031" fmla="*/ 1490623 w 6530564"/>
              <a:gd name="connsiteY4031" fmla="*/ 2985745 h 6858000"/>
              <a:gd name="connsiteX4032" fmla="*/ 1482279 w 6530564"/>
              <a:gd name="connsiteY4032" fmla="*/ 2992412 h 6858000"/>
              <a:gd name="connsiteX4033" fmla="*/ 1479604 w 6530564"/>
              <a:gd name="connsiteY4033" fmla="*/ 3002751 h 6858000"/>
              <a:gd name="connsiteX4034" fmla="*/ 1480602 w 6530564"/>
              <a:gd name="connsiteY4034" fmla="*/ 3007422 h 6858000"/>
              <a:gd name="connsiteX4035" fmla="*/ 1485271 w 6530564"/>
              <a:gd name="connsiteY4035" fmla="*/ 3006424 h 6858000"/>
              <a:gd name="connsiteX4036" fmla="*/ 1475889 w 6530564"/>
              <a:gd name="connsiteY4036" fmla="*/ 3076809 h 6858000"/>
              <a:gd name="connsiteX4037" fmla="*/ 1472215 w 6530564"/>
              <a:gd name="connsiteY4037" fmla="*/ 3082477 h 6858000"/>
              <a:gd name="connsiteX4038" fmla="*/ 1469540 w 6530564"/>
              <a:gd name="connsiteY4038" fmla="*/ 3092817 h 6858000"/>
              <a:gd name="connsiteX4039" fmla="*/ 1474211 w 6530564"/>
              <a:gd name="connsiteY4039" fmla="*/ 3091818 h 6858000"/>
              <a:gd name="connsiteX4040" fmla="*/ 1466185 w 6530564"/>
              <a:gd name="connsiteY4040" fmla="*/ 3122840 h 6858000"/>
              <a:gd name="connsiteX4041" fmla="*/ 1463510 w 6530564"/>
              <a:gd name="connsiteY4041" fmla="*/ 3133178 h 6858000"/>
              <a:gd name="connsiteX4042" fmla="*/ 1464509 w 6530564"/>
              <a:gd name="connsiteY4042" fmla="*/ 3137850 h 6858000"/>
              <a:gd name="connsiteX4043" fmla="*/ 1469179 w 6530564"/>
              <a:gd name="connsiteY4043" fmla="*/ 3136851 h 6858000"/>
              <a:gd name="connsiteX4044" fmla="*/ 1458437 w 6530564"/>
              <a:gd name="connsiteY4044" fmla="*/ 3246598 h 6858000"/>
              <a:gd name="connsiteX4045" fmla="*/ 1454763 w 6530564"/>
              <a:gd name="connsiteY4045" fmla="*/ 3252269 h 6858000"/>
              <a:gd name="connsiteX4046" fmla="*/ 1455762 w 6530564"/>
              <a:gd name="connsiteY4046" fmla="*/ 3256940 h 6858000"/>
              <a:gd name="connsiteX4047" fmla="*/ 1456759 w 6530564"/>
              <a:gd name="connsiteY4047" fmla="*/ 3261610 h 6858000"/>
              <a:gd name="connsiteX4048" fmla="*/ 1452407 w 6530564"/>
              <a:gd name="connsiteY4048" fmla="*/ 3286961 h 6858000"/>
              <a:gd name="connsiteX4049" fmla="*/ 1448735 w 6530564"/>
              <a:gd name="connsiteY4049" fmla="*/ 3292631 h 6858000"/>
              <a:gd name="connsiteX4050" fmla="*/ 1450729 w 6530564"/>
              <a:gd name="connsiteY4050" fmla="*/ 3301973 h 6858000"/>
              <a:gd name="connsiteX4051" fmla="*/ 1451728 w 6530564"/>
              <a:gd name="connsiteY4051" fmla="*/ 3306644 h 6858000"/>
              <a:gd name="connsiteX4052" fmla="*/ 1448054 w 6530564"/>
              <a:gd name="connsiteY4052" fmla="*/ 3312312 h 6858000"/>
              <a:gd name="connsiteX4053" fmla="*/ 1449053 w 6530564"/>
              <a:gd name="connsiteY4053" fmla="*/ 3316984 h 6858000"/>
              <a:gd name="connsiteX4054" fmla="*/ 1455040 w 6530564"/>
              <a:gd name="connsiteY4054" fmla="*/ 3345009 h 6858000"/>
              <a:gd name="connsiteX4055" fmla="*/ 1451367 w 6530564"/>
              <a:gd name="connsiteY4055" fmla="*/ 3350678 h 6858000"/>
              <a:gd name="connsiteX4056" fmla="*/ 1452366 w 6530564"/>
              <a:gd name="connsiteY4056" fmla="*/ 3355351 h 6858000"/>
              <a:gd name="connsiteX4057" fmla="*/ 1450688 w 6530564"/>
              <a:gd name="connsiteY4057" fmla="*/ 3370360 h 6858000"/>
              <a:gd name="connsiteX4058" fmla="*/ 1451686 w 6530564"/>
              <a:gd name="connsiteY4058" fmla="*/ 3375030 h 6858000"/>
              <a:gd name="connsiteX4059" fmla="*/ 1445656 w 6530564"/>
              <a:gd name="connsiteY4059" fmla="*/ 3415393 h 6858000"/>
              <a:gd name="connsiteX4060" fmla="*/ 1446653 w 6530564"/>
              <a:gd name="connsiteY4060" fmla="*/ 3420063 h 6858000"/>
              <a:gd name="connsiteX4061" fmla="*/ 1441983 w 6530564"/>
              <a:gd name="connsiteY4061" fmla="*/ 3421062 h 6858000"/>
              <a:gd name="connsiteX4062" fmla="*/ 1442981 w 6530564"/>
              <a:gd name="connsiteY4062" fmla="*/ 3425733 h 6858000"/>
              <a:gd name="connsiteX4063" fmla="*/ 1443979 w 6530564"/>
              <a:gd name="connsiteY4063" fmla="*/ 3430404 h 6858000"/>
              <a:gd name="connsiteX4064" fmla="*/ 1448650 w 6530564"/>
              <a:gd name="connsiteY4064" fmla="*/ 3429407 h 6858000"/>
              <a:gd name="connsiteX4065" fmla="*/ 1446973 w 6530564"/>
              <a:gd name="connsiteY4065" fmla="*/ 3444417 h 6858000"/>
              <a:gd name="connsiteX4066" fmla="*/ 1445976 w 6530564"/>
              <a:gd name="connsiteY4066" fmla="*/ 3439745 h 6858000"/>
              <a:gd name="connsiteX4067" fmla="*/ 1445295 w 6530564"/>
              <a:gd name="connsiteY4067" fmla="*/ 3459428 h 6858000"/>
              <a:gd name="connsiteX4068" fmla="*/ 1448290 w 6530564"/>
              <a:gd name="connsiteY4068" fmla="*/ 3473441 h 6858000"/>
              <a:gd name="connsiteX4069" fmla="*/ 1444616 w 6530564"/>
              <a:gd name="connsiteY4069" fmla="*/ 3479111 h 6858000"/>
              <a:gd name="connsiteX4070" fmla="*/ 1445615 w 6530564"/>
              <a:gd name="connsiteY4070" fmla="*/ 3483781 h 6858000"/>
              <a:gd name="connsiteX4071" fmla="*/ 1441943 w 6530564"/>
              <a:gd name="connsiteY4071" fmla="*/ 3489449 h 6858000"/>
              <a:gd name="connsiteX4072" fmla="*/ 1442939 w 6530564"/>
              <a:gd name="connsiteY4072" fmla="*/ 3494121 h 6858000"/>
              <a:gd name="connsiteX4073" fmla="*/ 1447611 w 6530564"/>
              <a:gd name="connsiteY4073" fmla="*/ 3493123 h 6858000"/>
              <a:gd name="connsiteX4074" fmla="*/ 1456592 w 6530564"/>
              <a:gd name="connsiteY4074" fmla="*/ 3535162 h 6858000"/>
              <a:gd name="connsiteX4075" fmla="*/ 1450922 w 6530564"/>
              <a:gd name="connsiteY4075" fmla="*/ 3531488 h 6858000"/>
              <a:gd name="connsiteX4076" fmla="*/ 1446252 w 6530564"/>
              <a:gd name="connsiteY4076" fmla="*/ 3532487 h 6858000"/>
              <a:gd name="connsiteX4077" fmla="*/ 1448249 w 6530564"/>
              <a:gd name="connsiteY4077" fmla="*/ 3541828 h 6858000"/>
              <a:gd name="connsiteX4078" fmla="*/ 1449247 w 6530564"/>
              <a:gd name="connsiteY4078" fmla="*/ 3546500 h 6858000"/>
              <a:gd name="connsiteX4079" fmla="*/ 1449883 w 6530564"/>
              <a:gd name="connsiteY4079" fmla="*/ 3595205 h 6858000"/>
              <a:gd name="connsiteX4080" fmla="*/ 1454554 w 6530564"/>
              <a:gd name="connsiteY4080" fmla="*/ 3594207 h 6858000"/>
              <a:gd name="connsiteX4081" fmla="*/ 1450880 w 6530564"/>
              <a:gd name="connsiteY4081" fmla="*/ 3599876 h 6858000"/>
              <a:gd name="connsiteX4082" fmla="*/ 1451878 w 6530564"/>
              <a:gd name="connsiteY4082" fmla="*/ 3604549 h 6858000"/>
              <a:gd name="connsiteX4083" fmla="*/ 1457866 w 6530564"/>
              <a:gd name="connsiteY4083" fmla="*/ 3632574 h 6858000"/>
              <a:gd name="connsiteX4084" fmla="*/ 1461993 w 6530564"/>
              <a:gd name="connsiteY4084" fmla="*/ 3635813 h 6858000"/>
              <a:gd name="connsiteX4085" fmla="*/ 1465432 w 6530564"/>
              <a:gd name="connsiteY4085" fmla="*/ 3645315 h 6858000"/>
              <a:gd name="connsiteX4086" fmla="*/ 1464828 w 6530564"/>
              <a:gd name="connsiteY4086" fmla="*/ 3645610 h 6858000"/>
              <a:gd name="connsiteX4087" fmla="*/ 1458859 w 6530564"/>
              <a:gd name="connsiteY4087" fmla="*/ 3645794 h 6858000"/>
              <a:gd name="connsiteX4088" fmla="*/ 1457188 w 6530564"/>
              <a:gd name="connsiteY4088" fmla="*/ 3652257 h 6858000"/>
              <a:gd name="connsiteX4089" fmla="*/ 1464365 w 6530564"/>
              <a:gd name="connsiteY4089" fmla="*/ 3645838 h 6858000"/>
              <a:gd name="connsiteX4090" fmla="*/ 1464828 w 6530564"/>
              <a:gd name="connsiteY4090" fmla="*/ 3645610 h 6858000"/>
              <a:gd name="connsiteX4091" fmla="*/ 1465530 w 6530564"/>
              <a:gd name="connsiteY4091" fmla="*/ 3645589 h 6858000"/>
              <a:gd name="connsiteX4092" fmla="*/ 1465432 w 6530564"/>
              <a:gd name="connsiteY4092" fmla="*/ 3645315 h 6858000"/>
              <a:gd name="connsiteX4093" fmla="*/ 1466575 w 6530564"/>
              <a:gd name="connsiteY4093" fmla="*/ 3644755 h 6858000"/>
              <a:gd name="connsiteX4094" fmla="*/ 1467526 w 6530564"/>
              <a:gd name="connsiteY4094" fmla="*/ 3654930 h 6858000"/>
              <a:gd name="connsiteX4095" fmla="*/ 1463852 w 6530564"/>
              <a:gd name="connsiteY4095" fmla="*/ 3660600 h 6858000"/>
              <a:gd name="connsiteX4096" fmla="*/ 1464851 w 6530564"/>
              <a:gd name="connsiteY4096" fmla="*/ 3665270 h 6858000"/>
              <a:gd name="connsiteX4097" fmla="*/ 1461179 w 6530564"/>
              <a:gd name="connsiteY4097" fmla="*/ 3670939 h 6858000"/>
              <a:gd name="connsiteX4098" fmla="*/ 1462178 w 6530564"/>
              <a:gd name="connsiteY4098" fmla="*/ 3675610 h 6858000"/>
              <a:gd name="connsiteX4099" fmla="*/ 1464173 w 6530564"/>
              <a:gd name="connsiteY4099" fmla="*/ 3684953 h 6858000"/>
              <a:gd name="connsiteX4100" fmla="*/ 1466168 w 6530564"/>
              <a:gd name="connsiteY4100" fmla="*/ 3694296 h 6858000"/>
              <a:gd name="connsiteX4101" fmla="*/ 1463494 w 6530564"/>
              <a:gd name="connsiteY4101" fmla="*/ 3704634 h 6858000"/>
              <a:gd name="connsiteX4102" fmla="*/ 1460818 w 6530564"/>
              <a:gd name="connsiteY4102" fmla="*/ 3714976 h 6858000"/>
              <a:gd name="connsiteX4103" fmla="*/ 1461815 w 6530564"/>
              <a:gd name="connsiteY4103" fmla="*/ 3719645 h 6858000"/>
              <a:gd name="connsiteX4104" fmla="*/ 1462814 w 6530564"/>
              <a:gd name="connsiteY4104" fmla="*/ 3724317 h 6858000"/>
              <a:gd name="connsiteX4105" fmla="*/ 1458143 w 6530564"/>
              <a:gd name="connsiteY4105" fmla="*/ 3725314 h 6858000"/>
              <a:gd name="connsiteX4106" fmla="*/ 1454470 w 6530564"/>
              <a:gd name="connsiteY4106" fmla="*/ 3730983 h 6858000"/>
              <a:gd name="connsiteX4107" fmla="*/ 1455467 w 6530564"/>
              <a:gd name="connsiteY4107" fmla="*/ 3735654 h 6858000"/>
              <a:gd name="connsiteX4108" fmla="*/ 1461137 w 6530564"/>
              <a:gd name="connsiteY4108" fmla="*/ 3739328 h 6858000"/>
              <a:gd name="connsiteX4109" fmla="*/ 1462135 w 6530564"/>
              <a:gd name="connsiteY4109" fmla="*/ 3743998 h 6858000"/>
              <a:gd name="connsiteX4110" fmla="*/ 1463132 w 6530564"/>
              <a:gd name="connsiteY4110" fmla="*/ 3748671 h 6858000"/>
              <a:gd name="connsiteX4111" fmla="*/ 1466126 w 6530564"/>
              <a:gd name="connsiteY4111" fmla="*/ 3762683 h 6858000"/>
              <a:gd name="connsiteX4112" fmla="*/ 1464449 w 6530564"/>
              <a:gd name="connsiteY4112" fmla="*/ 3777695 h 6858000"/>
              <a:gd name="connsiteX4113" fmla="*/ 1465447 w 6530564"/>
              <a:gd name="connsiteY4113" fmla="*/ 3782365 h 6858000"/>
              <a:gd name="connsiteX4114" fmla="*/ 1467443 w 6530564"/>
              <a:gd name="connsiteY4114" fmla="*/ 3791707 h 6858000"/>
              <a:gd name="connsiteX4115" fmla="*/ 1472113 w 6530564"/>
              <a:gd name="connsiteY4115" fmla="*/ 3790710 h 6858000"/>
              <a:gd name="connsiteX4116" fmla="*/ 1468442 w 6530564"/>
              <a:gd name="connsiteY4116" fmla="*/ 3796379 h 6858000"/>
              <a:gd name="connsiteX4117" fmla="*/ 1470437 w 6530564"/>
              <a:gd name="connsiteY4117" fmla="*/ 3805720 h 6858000"/>
              <a:gd name="connsiteX4118" fmla="*/ 1479418 w 6530564"/>
              <a:gd name="connsiteY4118" fmla="*/ 3847759 h 6858000"/>
              <a:gd name="connsiteX4119" fmla="*/ 1475745 w 6530564"/>
              <a:gd name="connsiteY4119" fmla="*/ 3853428 h 6858000"/>
              <a:gd name="connsiteX4120" fmla="*/ 1476743 w 6530564"/>
              <a:gd name="connsiteY4120" fmla="*/ 3858097 h 6858000"/>
              <a:gd name="connsiteX4121" fmla="*/ 1481415 w 6530564"/>
              <a:gd name="connsiteY4121" fmla="*/ 3857100 h 6858000"/>
              <a:gd name="connsiteX4122" fmla="*/ 1481734 w 6530564"/>
              <a:gd name="connsiteY4122" fmla="*/ 3881454 h 6858000"/>
              <a:gd name="connsiteX4123" fmla="*/ 1482731 w 6530564"/>
              <a:gd name="connsiteY4123" fmla="*/ 3886125 h 6858000"/>
              <a:gd name="connsiteX4124" fmla="*/ 1488400 w 6530564"/>
              <a:gd name="connsiteY4124" fmla="*/ 3889796 h 6858000"/>
              <a:gd name="connsiteX4125" fmla="*/ 1490714 w 6530564"/>
              <a:gd name="connsiteY4125" fmla="*/ 3923492 h 6858000"/>
              <a:gd name="connsiteX4126" fmla="*/ 1495385 w 6530564"/>
              <a:gd name="connsiteY4126" fmla="*/ 3922494 h 6858000"/>
              <a:gd name="connsiteX4127" fmla="*/ 1499376 w 6530564"/>
              <a:gd name="connsiteY4127" fmla="*/ 3941178 h 6858000"/>
              <a:gd name="connsiteX4128" fmla="*/ 1495705 w 6530564"/>
              <a:gd name="connsiteY4128" fmla="*/ 3946848 h 6858000"/>
              <a:gd name="connsiteX4129" fmla="*/ 1485365 w 6530564"/>
              <a:gd name="connsiteY4129" fmla="*/ 3944173 h 6858000"/>
              <a:gd name="connsiteX4130" fmla="*/ 1498697 w 6530564"/>
              <a:gd name="connsiteY4130" fmla="*/ 3960861 h 6858000"/>
              <a:gd name="connsiteX4131" fmla="*/ 1519336 w 6530564"/>
              <a:gd name="connsiteY4131" fmla="*/ 4034599 h 6858000"/>
              <a:gd name="connsiteX4132" fmla="*/ 1514664 w 6530564"/>
              <a:gd name="connsiteY4132" fmla="*/ 4035598 h 6858000"/>
              <a:gd name="connsiteX4133" fmla="*/ 1516661 w 6530564"/>
              <a:gd name="connsiteY4133" fmla="*/ 4044938 h 6858000"/>
              <a:gd name="connsiteX4134" fmla="*/ 1528636 w 6530564"/>
              <a:gd name="connsiteY4134" fmla="*/ 4100992 h 6858000"/>
              <a:gd name="connsiteX4135" fmla="*/ 1529635 w 6530564"/>
              <a:gd name="connsiteY4135" fmla="*/ 4105662 h 6858000"/>
              <a:gd name="connsiteX4136" fmla="*/ 1530632 w 6530564"/>
              <a:gd name="connsiteY4136" fmla="*/ 4110333 h 6858000"/>
              <a:gd name="connsiteX4137" fmla="*/ 1543966 w 6530564"/>
              <a:gd name="connsiteY4137" fmla="*/ 4127021 h 6858000"/>
              <a:gd name="connsiteX4138" fmla="*/ 1541290 w 6530564"/>
              <a:gd name="connsiteY4138" fmla="*/ 4137361 h 6858000"/>
              <a:gd name="connsiteX4139" fmla="*/ 1542289 w 6530564"/>
              <a:gd name="connsiteY4139" fmla="*/ 4142032 h 6858000"/>
              <a:gd name="connsiteX4140" fmla="*/ 1543286 w 6530564"/>
              <a:gd name="connsiteY4140" fmla="*/ 4146702 h 6858000"/>
              <a:gd name="connsiteX4141" fmla="*/ 1544284 w 6530564"/>
              <a:gd name="connsiteY4141" fmla="*/ 4151374 h 6858000"/>
              <a:gd name="connsiteX4142" fmla="*/ 1538933 w 6530564"/>
              <a:gd name="connsiteY4142" fmla="*/ 4172054 h 6858000"/>
              <a:gd name="connsiteX4143" fmla="*/ 1550590 w 6530564"/>
              <a:gd name="connsiteY4143" fmla="*/ 4203753 h 6858000"/>
              <a:gd name="connsiteX4144" fmla="*/ 1569592 w 6530564"/>
              <a:gd name="connsiteY4144" fmla="*/ 4224113 h 6858000"/>
              <a:gd name="connsiteX4145" fmla="*/ 1565241 w 6530564"/>
              <a:gd name="connsiteY4145" fmla="*/ 4249466 h 6858000"/>
              <a:gd name="connsiteX4146" fmla="*/ 1574902 w 6530564"/>
              <a:gd name="connsiteY4146" fmla="*/ 4271822 h 6858000"/>
              <a:gd name="connsiteX4147" fmla="*/ 1587238 w 6530564"/>
              <a:gd name="connsiteY4147" fmla="*/ 4283840 h 6858000"/>
              <a:gd name="connsiteX4148" fmla="*/ 1604882 w 6530564"/>
              <a:gd name="connsiteY4148" fmla="*/ 4343564 h 6858000"/>
              <a:gd name="connsiteX4149" fmla="*/ 1595539 w 6530564"/>
              <a:gd name="connsiteY4149" fmla="*/ 4345560 h 6858000"/>
              <a:gd name="connsiteX4150" fmla="*/ 1607875 w 6530564"/>
              <a:gd name="connsiteY4150" fmla="*/ 4357577 h 6858000"/>
              <a:gd name="connsiteX4151" fmla="*/ 1607196 w 6530564"/>
              <a:gd name="connsiteY4151" fmla="*/ 4377259 h 6858000"/>
              <a:gd name="connsiteX4152" fmla="*/ 1622525 w 6530564"/>
              <a:gd name="connsiteY4152" fmla="*/ 4403290 h 6858000"/>
              <a:gd name="connsiteX4153" fmla="*/ 1618736 w 6530564"/>
              <a:gd name="connsiteY4153" fmla="*/ 4400103 h 6858000"/>
              <a:gd name="connsiteX4154" fmla="*/ 1614862 w 6530564"/>
              <a:gd name="connsiteY4154" fmla="*/ 4390275 h 6858000"/>
              <a:gd name="connsiteX4155" fmla="*/ 1617316 w 6530564"/>
              <a:gd name="connsiteY4155" fmla="*/ 4398908 h 6858000"/>
              <a:gd name="connsiteX4156" fmla="*/ 1618736 w 6530564"/>
              <a:gd name="connsiteY4156" fmla="*/ 4400103 h 6858000"/>
              <a:gd name="connsiteX4157" fmla="*/ 1625519 w 6530564"/>
              <a:gd name="connsiteY4157" fmla="*/ 4417302 h 6858000"/>
              <a:gd name="connsiteX4158" fmla="*/ 1611506 w 6530564"/>
              <a:gd name="connsiteY4158" fmla="*/ 4420296 h 6858000"/>
              <a:gd name="connsiteX4159" fmla="*/ 1580528 w 6530564"/>
              <a:gd name="connsiteY4159" fmla="*/ 4343884 h 6858000"/>
              <a:gd name="connsiteX4160" fmla="*/ 1553861 w 6530564"/>
              <a:gd name="connsiteY4160" fmla="*/ 4310507 h 6858000"/>
              <a:gd name="connsiteX4161" fmla="*/ 1544200 w 6530564"/>
              <a:gd name="connsiteY4161" fmla="*/ 4288151 h 6858000"/>
              <a:gd name="connsiteX4162" fmla="*/ 1540208 w 6530564"/>
              <a:gd name="connsiteY4162" fmla="*/ 4269467 h 6858000"/>
              <a:gd name="connsiteX4163" fmla="*/ 1526874 w 6530564"/>
              <a:gd name="connsiteY4163" fmla="*/ 4252779 h 6858000"/>
              <a:gd name="connsiteX4164" fmla="*/ 1519888 w 6530564"/>
              <a:gd name="connsiteY4164" fmla="*/ 4220081 h 6858000"/>
              <a:gd name="connsiteX4165" fmla="*/ 1521566 w 6530564"/>
              <a:gd name="connsiteY4165" fmla="*/ 4205070 h 6858000"/>
              <a:gd name="connsiteX4166" fmla="*/ 1518573 w 6530564"/>
              <a:gd name="connsiteY4166" fmla="*/ 4191057 h 6858000"/>
              <a:gd name="connsiteX4167" fmla="*/ 1517576 w 6530564"/>
              <a:gd name="connsiteY4167" fmla="*/ 4186384 h 6858000"/>
              <a:gd name="connsiteX4168" fmla="*/ 1516577 w 6530564"/>
              <a:gd name="connsiteY4168" fmla="*/ 4181714 h 6858000"/>
              <a:gd name="connsiteX4169" fmla="*/ 1522245 w 6530564"/>
              <a:gd name="connsiteY4169" fmla="*/ 4185387 h 6858000"/>
              <a:gd name="connsiteX4170" fmla="*/ 1513583 w 6530564"/>
              <a:gd name="connsiteY4170" fmla="*/ 4167702 h 6858000"/>
              <a:gd name="connsiteX4171" fmla="*/ 1517256 w 6530564"/>
              <a:gd name="connsiteY4171" fmla="*/ 4162033 h 6858000"/>
              <a:gd name="connsiteX4172" fmla="*/ 1516257 w 6530564"/>
              <a:gd name="connsiteY4172" fmla="*/ 4157362 h 6858000"/>
              <a:gd name="connsiteX4173" fmla="*/ 1515260 w 6530564"/>
              <a:gd name="connsiteY4173" fmla="*/ 4152691 h 6858000"/>
              <a:gd name="connsiteX4174" fmla="*/ 1509591 w 6530564"/>
              <a:gd name="connsiteY4174" fmla="*/ 4149018 h 6858000"/>
              <a:gd name="connsiteX4175" fmla="*/ 1503605 w 6530564"/>
              <a:gd name="connsiteY4175" fmla="*/ 4120992 h 6858000"/>
              <a:gd name="connsiteX4176" fmla="*/ 1497934 w 6530564"/>
              <a:gd name="connsiteY4176" fmla="*/ 4117319 h 6858000"/>
              <a:gd name="connsiteX4177" fmla="*/ 1491948 w 6530564"/>
              <a:gd name="connsiteY4177" fmla="*/ 4089292 h 6858000"/>
              <a:gd name="connsiteX4178" fmla="*/ 1490948 w 6530564"/>
              <a:gd name="connsiteY4178" fmla="*/ 4084621 h 6858000"/>
              <a:gd name="connsiteX4179" fmla="*/ 1489951 w 6530564"/>
              <a:gd name="connsiteY4179" fmla="*/ 4079950 h 6858000"/>
              <a:gd name="connsiteX4180" fmla="*/ 1486277 w 6530564"/>
              <a:gd name="connsiteY4180" fmla="*/ 4085620 h 6858000"/>
              <a:gd name="connsiteX4181" fmla="*/ 1475301 w 6530564"/>
              <a:gd name="connsiteY4181" fmla="*/ 4034238 h 6858000"/>
              <a:gd name="connsiteX4182" fmla="*/ 1478294 w 6530564"/>
              <a:gd name="connsiteY4182" fmla="*/ 4048252 h 6858000"/>
              <a:gd name="connsiteX4183" fmla="*/ 1470629 w 6530564"/>
              <a:gd name="connsiteY4183" fmla="*/ 4035237 h 6858000"/>
              <a:gd name="connsiteX4184" fmla="*/ 1473623 w 6530564"/>
              <a:gd name="connsiteY4184" fmla="*/ 4049251 h 6858000"/>
              <a:gd name="connsiteX4185" fmla="*/ 1467954 w 6530564"/>
              <a:gd name="connsiteY4185" fmla="*/ 4045576 h 6858000"/>
              <a:gd name="connsiteX4186" fmla="*/ 1469951 w 6530564"/>
              <a:gd name="connsiteY4186" fmla="*/ 4054918 h 6858000"/>
              <a:gd name="connsiteX4187" fmla="*/ 1470949 w 6530564"/>
              <a:gd name="connsiteY4187" fmla="*/ 4059589 h 6858000"/>
              <a:gd name="connsiteX4188" fmla="*/ 1463242 w 6530564"/>
              <a:gd name="connsiteY4188" fmla="*/ 4114962 h 6858000"/>
              <a:gd name="connsiteX4189" fmla="*/ 1465238 w 6530564"/>
              <a:gd name="connsiteY4189" fmla="*/ 4124305 h 6858000"/>
              <a:gd name="connsiteX4190" fmla="*/ 1454896 w 6530564"/>
              <a:gd name="connsiteY4190" fmla="*/ 4121629 h 6858000"/>
              <a:gd name="connsiteX4191" fmla="*/ 1452901 w 6530564"/>
              <a:gd name="connsiteY4191" fmla="*/ 4112288 h 6858000"/>
              <a:gd name="connsiteX4192" fmla="*/ 1448230 w 6530564"/>
              <a:gd name="connsiteY4192" fmla="*/ 4113286 h 6858000"/>
              <a:gd name="connsiteX4193" fmla="*/ 1449228 w 6530564"/>
              <a:gd name="connsiteY4193" fmla="*/ 4117957 h 6858000"/>
              <a:gd name="connsiteX4194" fmla="*/ 1426595 w 6530564"/>
              <a:gd name="connsiteY4194" fmla="*/ 4034876 h 6858000"/>
              <a:gd name="connsiteX4195" fmla="*/ 1432264 w 6530564"/>
              <a:gd name="connsiteY4195" fmla="*/ 4038549 h 6858000"/>
              <a:gd name="connsiteX4196" fmla="*/ 1435937 w 6530564"/>
              <a:gd name="connsiteY4196" fmla="*/ 4032880 h 6858000"/>
              <a:gd name="connsiteX4197" fmla="*/ 1437931 w 6530564"/>
              <a:gd name="connsiteY4197" fmla="*/ 4042221 h 6858000"/>
              <a:gd name="connsiteX4198" fmla="*/ 1426954 w 6530564"/>
              <a:gd name="connsiteY4198" fmla="*/ 3990842 h 6858000"/>
              <a:gd name="connsiteX4199" fmla="*/ 1431626 w 6530564"/>
              <a:gd name="connsiteY4199" fmla="*/ 3989844 h 6858000"/>
              <a:gd name="connsiteX4200" fmla="*/ 1430629 w 6530564"/>
              <a:gd name="connsiteY4200" fmla="*/ 3985172 h 6858000"/>
              <a:gd name="connsiteX4201" fmla="*/ 1428631 w 6530564"/>
              <a:gd name="connsiteY4201" fmla="*/ 3975830 h 6858000"/>
              <a:gd name="connsiteX4202" fmla="*/ 1421646 w 6530564"/>
              <a:gd name="connsiteY4202" fmla="*/ 3943133 h 6858000"/>
              <a:gd name="connsiteX4203" fmla="*/ 1420648 w 6530564"/>
              <a:gd name="connsiteY4203" fmla="*/ 3938462 h 6858000"/>
              <a:gd name="connsiteX4204" fmla="*/ 1419652 w 6530564"/>
              <a:gd name="connsiteY4204" fmla="*/ 3933790 h 6858000"/>
              <a:gd name="connsiteX4205" fmla="*/ 1405000 w 6530564"/>
              <a:gd name="connsiteY4205" fmla="*/ 3888080 h 6858000"/>
              <a:gd name="connsiteX4206" fmla="*/ 1404002 w 6530564"/>
              <a:gd name="connsiteY4206" fmla="*/ 3883408 h 6858000"/>
              <a:gd name="connsiteX4207" fmla="*/ 1403004 w 6530564"/>
              <a:gd name="connsiteY4207" fmla="*/ 3878736 h 6858000"/>
              <a:gd name="connsiteX4208" fmla="*/ 1401007 w 6530564"/>
              <a:gd name="connsiteY4208" fmla="*/ 3869395 h 6858000"/>
              <a:gd name="connsiteX4209" fmla="*/ 1398335 w 6530564"/>
              <a:gd name="connsiteY4209" fmla="*/ 3879735 h 6858000"/>
              <a:gd name="connsiteX4210" fmla="*/ 1394660 w 6530564"/>
              <a:gd name="connsiteY4210" fmla="*/ 3885404 h 6858000"/>
              <a:gd name="connsiteX4211" fmla="*/ 1390668 w 6530564"/>
              <a:gd name="connsiteY4211" fmla="*/ 3866720 h 6858000"/>
              <a:gd name="connsiteX4212" fmla="*/ 1395340 w 6530564"/>
              <a:gd name="connsiteY4212" fmla="*/ 3865721 h 6858000"/>
              <a:gd name="connsiteX4213" fmla="*/ 1394342 w 6530564"/>
              <a:gd name="connsiteY4213" fmla="*/ 3861051 h 6858000"/>
              <a:gd name="connsiteX4214" fmla="*/ 1393344 w 6530564"/>
              <a:gd name="connsiteY4214" fmla="*/ 3856381 h 6858000"/>
              <a:gd name="connsiteX4215" fmla="*/ 1388672 w 6530564"/>
              <a:gd name="connsiteY4215" fmla="*/ 3857379 h 6858000"/>
              <a:gd name="connsiteX4216" fmla="*/ 1393024 w 6530564"/>
              <a:gd name="connsiteY4216" fmla="*/ 3832027 h 6858000"/>
              <a:gd name="connsiteX4217" fmla="*/ 1380689 w 6530564"/>
              <a:gd name="connsiteY4217" fmla="*/ 3820009 h 6858000"/>
              <a:gd name="connsiteX4218" fmla="*/ 1383004 w 6530564"/>
              <a:gd name="connsiteY4218" fmla="*/ 3853705 h 6858000"/>
              <a:gd name="connsiteX4219" fmla="*/ 1388672 w 6530564"/>
              <a:gd name="connsiteY4219" fmla="*/ 3857379 h 6858000"/>
              <a:gd name="connsiteX4220" fmla="*/ 1384002 w 6530564"/>
              <a:gd name="connsiteY4220" fmla="*/ 3858376 h 6858000"/>
              <a:gd name="connsiteX4221" fmla="*/ 1385000 w 6530564"/>
              <a:gd name="connsiteY4221" fmla="*/ 3863047 h 6858000"/>
              <a:gd name="connsiteX4222" fmla="*/ 1385998 w 6530564"/>
              <a:gd name="connsiteY4222" fmla="*/ 3867719 h 6858000"/>
              <a:gd name="connsiteX4223" fmla="*/ 1390668 w 6530564"/>
              <a:gd name="connsiteY4223" fmla="*/ 3866720 h 6858000"/>
              <a:gd name="connsiteX4224" fmla="*/ 1393163 w 6530564"/>
              <a:gd name="connsiteY4224" fmla="*/ 3878397 h 6858000"/>
              <a:gd name="connsiteX4225" fmla="*/ 1394660 w 6530564"/>
              <a:gd name="connsiteY4225" fmla="*/ 3885404 h 6858000"/>
              <a:gd name="connsiteX4226" fmla="*/ 1395658 w 6530564"/>
              <a:gd name="connsiteY4226" fmla="*/ 3890075 h 6858000"/>
              <a:gd name="connsiteX4227" fmla="*/ 1390987 w 6530564"/>
              <a:gd name="connsiteY4227" fmla="*/ 3891074 h 6858000"/>
              <a:gd name="connsiteX4228" fmla="*/ 1391984 w 6530564"/>
              <a:gd name="connsiteY4228" fmla="*/ 3895744 h 6858000"/>
              <a:gd name="connsiteX4229" fmla="*/ 1392983 w 6530564"/>
              <a:gd name="connsiteY4229" fmla="*/ 3900415 h 6858000"/>
              <a:gd name="connsiteX4230" fmla="*/ 1420606 w 6530564"/>
              <a:gd name="connsiteY4230" fmla="*/ 4006850 h 6858000"/>
              <a:gd name="connsiteX4231" fmla="*/ 1415936 w 6530564"/>
              <a:gd name="connsiteY4231" fmla="*/ 4007847 h 6858000"/>
              <a:gd name="connsiteX4232" fmla="*/ 1417931 w 6530564"/>
              <a:gd name="connsiteY4232" fmla="*/ 4017190 h 6858000"/>
              <a:gd name="connsiteX4233" fmla="*/ 1421923 w 6530564"/>
              <a:gd name="connsiteY4233" fmla="*/ 4035875 h 6858000"/>
              <a:gd name="connsiteX4234" fmla="*/ 1437890 w 6530564"/>
              <a:gd name="connsiteY4234" fmla="*/ 4110609 h 6858000"/>
              <a:gd name="connsiteX4235" fmla="*/ 1458528 w 6530564"/>
              <a:gd name="connsiteY4235" fmla="*/ 4184349 h 6858000"/>
              <a:gd name="connsiteX4236" fmla="*/ 1462839 w 6530564"/>
              <a:gd name="connsiteY4236" fmla="*/ 4227385 h 6858000"/>
              <a:gd name="connsiteX4237" fmla="*/ 1456490 w 6530564"/>
              <a:gd name="connsiteY4237" fmla="*/ 4243395 h 6858000"/>
              <a:gd name="connsiteX4238" fmla="*/ 1468105 w 6530564"/>
              <a:gd name="connsiteY4238" fmla="*/ 4343482 h 6858000"/>
              <a:gd name="connsiteX4239" fmla="*/ 1461439 w 6530564"/>
              <a:gd name="connsiteY4239" fmla="*/ 4335137 h 6858000"/>
              <a:gd name="connsiteX4240" fmla="*/ 1454730 w 6530564"/>
              <a:gd name="connsiteY4240" fmla="*/ 4395182 h 6858000"/>
              <a:gd name="connsiteX4241" fmla="*/ 1448063 w 6530564"/>
              <a:gd name="connsiteY4241" fmla="*/ 4386836 h 6858000"/>
              <a:gd name="connsiteX4242" fmla="*/ 1450058 w 6530564"/>
              <a:gd name="connsiteY4242" fmla="*/ 4396179 h 6858000"/>
              <a:gd name="connsiteX4243" fmla="*/ 1422075 w 6530564"/>
              <a:gd name="connsiteY4243" fmla="*/ 4333778 h 6858000"/>
              <a:gd name="connsiteX4244" fmla="*/ 1413412 w 6530564"/>
              <a:gd name="connsiteY4244" fmla="*/ 4316093 h 6858000"/>
              <a:gd name="connsiteX4245" fmla="*/ 1412414 w 6530564"/>
              <a:gd name="connsiteY4245" fmla="*/ 4311422 h 6858000"/>
              <a:gd name="connsiteX4246" fmla="*/ 1407741 w 6530564"/>
              <a:gd name="connsiteY4246" fmla="*/ 4312421 h 6858000"/>
              <a:gd name="connsiteX4247" fmla="*/ 1402752 w 6530564"/>
              <a:gd name="connsiteY4247" fmla="*/ 4289064 h 6858000"/>
              <a:gd name="connsiteX4248" fmla="*/ 1393410 w 6530564"/>
              <a:gd name="connsiteY4248" fmla="*/ 4291060 h 6858000"/>
              <a:gd name="connsiteX4249" fmla="*/ 1396404 w 6530564"/>
              <a:gd name="connsiteY4249" fmla="*/ 4305073 h 6858000"/>
              <a:gd name="connsiteX4250" fmla="*/ 1407063 w 6530564"/>
              <a:gd name="connsiteY4250" fmla="*/ 4332102 h 6858000"/>
              <a:gd name="connsiteX4251" fmla="*/ 1419993 w 6530564"/>
              <a:gd name="connsiteY4251" fmla="*/ 4461213 h 6858000"/>
              <a:gd name="connsiteX4252" fmla="*/ 1412648 w 6530564"/>
              <a:gd name="connsiteY4252" fmla="*/ 4472550 h 6858000"/>
              <a:gd name="connsiteX4253" fmla="*/ 1404983 w 6530564"/>
              <a:gd name="connsiteY4253" fmla="*/ 4459535 h 6858000"/>
              <a:gd name="connsiteX4254" fmla="*/ 1403985 w 6530564"/>
              <a:gd name="connsiteY4254" fmla="*/ 4454865 h 6858000"/>
              <a:gd name="connsiteX4255" fmla="*/ 1398316 w 6530564"/>
              <a:gd name="connsiteY4255" fmla="*/ 4451189 h 6858000"/>
              <a:gd name="connsiteX4256" fmla="*/ 1399315 w 6530564"/>
              <a:gd name="connsiteY4256" fmla="*/ 4455862 h 6858000"/>
              <a:gd name="connsiteX4257" fmla="*/ 1400312 w 6530564"/>
              <a:gd name="connsiteY4257" fmla="*/ 4460533 h 6858000"/>
              <a:gd name="connsiteX4258" fmla="*/ 1393645 w 6530564"/>
              <a:gd name="connsiteY4258" fmla="*/ 4452188 h 6858000"/>
              <a:gd name="connsiteX4259" fmla="*/ 1388655 w 6530564"/>
              <a:gd name="connsiteY4259" fmla="*/ 4428834 h 6858000"/>
              <a:gd name="connsiteX4260" fmla="*/ 1396421 w 6530564"/>
              <a:gd name="connsiteY4260" fmla="*/ 4442316 h 6858000"/>
              <a:gd name="connsiteX4261" fmla="*/ 1397319 w 6530564"/>
              <a:gd name="connsiteY4261" fmla="*/ 4446519 h 6858000"/>
              <a:gd name="connsiteX4262" fmla="*/ 1398362 w 6530564"/>
              <a:gd name="connsiteY4262" fmla="*/ 4445687 h 6858000"/>
              <a:gd name="connsiteX4263" fmla="*/ 1396421 w 6530564"/>
              <a:gd name="connsiteY4263" fmla="*/ 4442316 h 6858000"/>
              <a:gd name="connsiteX4264" fmla="*/ 1394700 w 6530564"/>
              <a:gd name="connsiteY4264" fmla="*/ 4434259 h 6858000"/>
              <a:gd name="connsiteX4265" fmla="*/ 1394325 w 6530564"/>
              <a:gd name="connsiteY4265" fmla="*/ 4432507 h 6858000"/>
              <a:gd name="connsiteX4266" fmla="*/ 1398995 w 6530564"/>
              <a:gd name="connsiteY4266" fmla="*/ 4431508 h 6858000"/>
              <a:gd name="connsiteX4267" fmla="*/ 1397996 w 6530564"/>
              <a:gd name="connsiteY4267" fmla="*/ 4426838 h 6858000"/>
              <a:gd name="connsiteX4268" fmla="*/ 1397000 w 6530564"/>
              <a:gd name="connsiteY4268" fmla="*/ 4422167 h 6858000"/>
              <a:gd name="connsiteX4269" fmla="*/ 1392329 w 6530564"/>
              <a:gd name="connsiteY4269" fmla="*/ 4423164 h 6858000"/>
              <a:gd name="connsiteX4270" fmla="*/ 1385662 w 6530564"/>
              <a:gd name="connsiteY4270" fmla="*/ 4414822 h 6858000"/>
              <a:gd name="connsiteX4271" fmla="*/ 1384664 w 6530564"/>
              <a:gd name="connsiteY4271" fmla="*/ 4410150 h 6858000"/>
              <a:gd name="connsiteX4272" fmla="*/ 1383666 w 6530564"/>
              <a:gd name="connsiteY4272" fmla="*/ 4405478 h 6858000"/>
              <a:gd name="connsiteX4273" fmla="*/ 1378801 w 6530564"/>
              <a:gd name="connsiteY4273" fmla="*/ 4382708 h 6858000"/>
              <a:gd name="connsiteX4274" fmla="*/ 1377677 w 6530564"/>
              <a:gd name="connsiteY4274" fmla="*/ 4377453 h 6858000"/>
              <a:gd name="connsiteX4275" fmla="*/ 1377996 w 6530564"/>
              <a:gd name="connsiteY4275" fmla="*/ 4401807 h 6858000"/>
              <a:gd name="connsiteX4276" fmla="*/ 1364344 w 6530564"/>
              <a:gd name="connsiteY4276" fmla="*/ 4360763 h 6858000"/>
              <a:gd name="connsiteX4277" fmla="*/ 1349899 w 6530564"/>
              <a:gd name="connsiteY4277" fmla="*/ 4354235 h 6858000"/>
              <a:gd name="connsiteX4278" fmla="*/ 1345078 w 6530564"/>
              <a:gd name="connsiteY4278" fmla="*/ 4351907 h 6858000"/>
              <a:gd name="connsiteX4279" fmla="*/ 1348800 w 6530564"/>
              <a:gd name="connsiteY4279" fmla="*/ 4372250 h 6858000"/>
              <a:gd name="connsiteX4280" fmla="*/ 1379072 w 6530564"/>
              <a:gd name="connsiteY4280" fmla="*/ 4419338 h 6858000"/>
              <a:gd name="connsiteX4281" fmla="*/ 1389836 w 6530564"/>
              <a:gd name="connsiteY4281" fmla="*/ 4454318 h 6858000"/>
              <a:gd name="connsiteX4282" fmla="*/ 1411363 w 6530564"/>
              <a:gd name="connsiteY4282" fmla="*/ 4524275 h 6858000"/>
              <a:gd name="connsiteX4283" fmla="*/ 1509583 w 6530564"/>
              <a:gd name="connsiteY4283" fmla="*/ 4667558 h 6858000"/>
              <a:gd name="connsiteX4284" fmla="*/ 1577273 w 6530564"/>
              <a:gd name="connsiteY4284" fmla="*/ 4795718 h 6858000"/>
              <a:gd name="connsiteX4285" fmla="*/ 1579917 w 6530564"/>
              <a:gd name="connsiteY4285" fmla="*/ 4798245 h 6858000"/>
              <a:gd name="connsiteX4286" fmla="*/ 1576604 w 6530564"/>
              <a:gd name="connsiteY4286" fmla="*/ 4759879 h 6858000"/>
              <a:gd name="connsiteX4287" fmla="*/ 1731897 w 6530564"/>
              <a:gd name="connsiteY4287" fmla="*/ 5029523 h 6858000"/>
              <a:gd name="connsiteX4288" fmla="*/ 1728521 w 6530564"/>
              <a:gd name="connsiteY4288" fmla="*/ 5034733 h 6858000"/>
              <a:gd name="connsiteX4289" fmla="*/ 1864742 w 6530564"/>
              <a:gd name="connsiteY4289" fmla="*/ 5210497 h 6858000"/>
              <a:gd name="connsiteX4290" fmla="*/ 1960966 w 6530564"/>
              <a:gd name="connsiteY4290" fmla="*/ 5314141 h 6858000"/>
              <a:gd name="connsiteX4291" fmla="*/ 1964240 w 6530564"/>
              <a:gd name="connsiteY4291" fmla="*/ 5316895 h 6858000"/>
              <a:gd name="connsiteX4292" fmla="*/ 1966833 w 6530564"/>
              <a:gd name="connsiteY4292" fmla="*/ 5320459 h 6858000"/>
              <a:gd name="connsiteX4293" fmla="*/ 2003292 w 6530564"/>
              <a:gd name="connsiteY4293" fmla="*/ 5359731 h 6858000"/>
              <a:gd name="connsiteX4294" fmla="*/ 2005134 w 6530564"/>
              <a:gd name="connsiteY4294" fmla="*/ 5358985 h 6858000"/>
              <a:gd name="connsiteX4295" fmla="*/ 2013584 w 6530564"/>
              <a:gd name="connsiteY4295" fmla="*/ 5364962 h 6858000"/>
              <a:gd name="connsiteX4296" fmla="*/ 2011996 w 6530564"/>
              <a:gd name="connsiteY4296" fmla="*/ 5368965 h 6858000"/>
              <a:gd name="connsiteX4297" fmla="*/ 2012621 w 6530564"/>
              <a:gd name="connsiteY4297" fmla="*/ 5369779 h 6858000"/>
              <a:gd name="connsiteX4298" fmla="*/ 2021956 w 6530564"/>
              <a:gd name="connsiteY4298" fmla="*/ 5379834 h 6858000"/>
              <a:gd name="connsiteX4299" fmla="*/ 2059336 w 6530564"/>
              <a:gd name="connsiteY4299" fmla="*/ 5413704 h 6858000"/>
              <a:gd name="connsiteX4300" fmla="*/ 2059384 w 6530564"/>
              <a:gd name="connsiteY4300" fmla="*/ 5410736 h 6858000"/>
              <a:gd name="connsiteX4301" fmla="*/ 2055262 w 6530564"/>
              <a:gd name="connsiteY4301" fmla="*/ 5400017 h 6858000"/>
              <a:gd name="connsiteX4302" fmla="*/ 2068636 w 6530564"/>
              <a:gd name="connsiteY4302" fmla="*/ 5419749 h 6858000"/>
              <a:gd name="connsiteX4303" fmla="*/ 2074568 w 6530564"/>
              <a:gd name="connsiteY4303" fmla="*/ 5427506 h 6858000"/>
              <a:gd name="connsiteX4304" fmla="*/ 2093075 w 6530564"/>
              <a:gd name="connsiteY4304" fmla="*/ 5444275 h 6858000"/>
              <a:gd name="connsiteX4305" fmla="*/ 2096976 w 6530564"/>
              <a:gd name="connsiteY4305" fmla="*/ 5446663 h 6858000"/>
              <a:gd name="connsiteX4306" fmla="*/ 2101272 w 6530564"/>
              <a:gd name="connsiteY4306" fmla="*/ 5451702 h 6858000"/>
              <a:gd name="connsiteX4307" fmla="*/ 2190614 w 6530564"/>
              <a:gd name="connsiteY4307" fmla="*/ 5532655 h 6858000"/>
              <a:gd name="connsiteX4308" fmla="*/ 2190957 w 6530564"/>
              <a:gd name="connsiteY4308" fmla="*/ 5532205 h 6858000"/>
              <a:gd name="connsiteX4309" fmla="*/ 2192913 w 6530564"/>
              <a:gd name="connsiteY4309" fmla="*/ 5534621 h 6858000"/>
              <a:gd name="connsiteX4310" fmla="*/ 2345065 w 6530564"/>
              <a:gd name="connsiteY4310" fmla="*/ 5651238 h 6858000"/>
              <a:gd name="connsiteX4311" fmla="*/ 2345801 w 6530564"/>
              <a:gd name="connsiteY4311" fmla="*/ 5651144 h 6858000"/>
              <a:gd name="connsiteX4312" fmla="*/ 2353680 w 6530564"/>
              <a:gd name="connsiteY4312" fmla="*/ 5653734 h 6858000"/>
              <a:gd name="connsiteX4313" fmla="*/ 2354677 w 6530564"/>
              <a:gd name="connsiteY4313" fmla="*/ 5658406 h 6858000"/>
              <a:gd name="connsiteX4314" fmla="*/ 2354729 w 6530564"/>
              <a:gd name="connsiteY4314" fmla="*/ 5658644 h 6858000"/>
              <a:gd name="connsiteX4315" fmla="*/ 2365695 w 6530564"/>
              <a:gd name="connsiteY4315" fmla="*/ 5667049 h 6858000"/>
              <a:gd name="connsiteX4316" fmla="*/ 2371685 w 6530564"/>
              <a:gd name="connsiteY4316" fmla="*/ 5669425 h 6858000"/>
              <a:gd name="connsiteX4317" fmla="*/ 2370688 w 6530564"/>
              <a:gd name="connsiteY4317" fmla="*/ 5664753 h 6858000"/>
              <a:gd name="connsiteX4318" fmla="*/ 2369689 w 6530564"/>
              <a:gd name="connsiteY4318" fmla="*/ 5660084 h 6858000"/>
              <a:gd name="connsiteX4319" fmla="*/ 2387695 w 6530564"/>
              <a:gd name="connsiteY4319" fmla="*/ 5675773 h 6858000"/>
              <a:gd name="connsiteX4320" fmla="*/ 2388692 w 6530564"/>
              <a:gd name="connsiteY4320" fmla="*/ 5680444 h 6858000"/>
              <a:gd name="connsiteX4321" fmla="*/ 2394361 w 6530564"/>
              <a:gd name="connsiteY4321" fmla="*/ 5684116 h 6858000"/>
              <a:gd name="connsiteX4322" fmla="*/ 2400030 w 6530564"/>
              <a:gd name="connsiteY4322" fmla="*/ 5687790 h 6858000"/>
              <a:gd name="connsiteX4323" fmla="*/ 2405825 w 6530564"/>
              <a:gd name="connsiteY4323" fmla="*/ 5692047 h 6858000"/>
              <a:gd name="connsiteX4324" fmla="*/ 2409797 w 6530564"/>
              <a:gd name="connsiteY4324" fmla="*/ 5696759 h 6858000"/>
              <a:gd name="connsiteX4325" fmla="*/ 2414794 w 6530564"/>
              <a:gd name="connsiteY4325" fmla="*/ 5700011 h 6858000"/>
              <a:gd name="connsiteX4326" fmla="*/ 2432881 w 6530564"/>
              <a:gd name="connsiteY4326" fmla="*/ 5701530 h 6858000"/>
              <a:gd name="connsiteX4327" fmla="*/ 2441390 w 6530564"/>
              <a:gd name="connsiteY4327" fmla="*/ 5698491 h 6858000"/>
              <a:gd name="connsiteX4328" fmla="*/ 2430801 w 6530564"/>
              <a:gd name="connsiteY4328" fmla="*/ 5694648 h 6858000"/>
              <a:gd name="connsiteX4329" fmla="*/ 2423109 w 6530564"/>
              <a:gd name="connsiteY4329" fmla="*/ 5687744 h 6858000"/>
              <a:gd name="connsiteX4330" fmla="*/ 2429054 w 6530564"/>
              <a:gd name="connsiteY4330" fmla="*/ 5686473 h 6858000"/>
              <a:gd name="connsiteX4331" fmla="*/ 2503749 w 6530564"/>
              <a:gd name="connsiteY4331" fmla="*/ 5738894 h 6858000"/>
              <a:gd name="connsiteX4332" fmla="*/ 2509419 w 6530564"/>
              <a:gd name="connsiteY4332" fmla="*/ 5742568 h 6858000"/>
              <a:gd name="connsiteX4333" fmla="*/ 2500075 w 6530564"/>
              <a:gd name="connsiteY4333" fmla="*/ 5744562 h 6858000"/>
              <a:gd name="connsiteX4334" fmla="*/ 2519077 w 6530564"/>
              <a:gd name="connsiteY4334" fmla="*/ 5764924 h 6858000"/>
              <a:gd name="connsiteX4335" fmla="*/ 2540756 w 6530564"/>
              <a:gd name="connsiteY4335" fmla="*/ 5774946 h 6858000"/>
              <a:gd name="connsiteX4336" fmla="*/ 2545427 w 6530564"/>
              <a:gd name="connsiteY4336" fmla="*/ 5773948 h 6858000"/>
              <a:gd name="connsiteX4337" fmla="*/ 2550097 w 6530564"/>
              <a:gd name="connsiteY4337" fmla="*/ 5772950 h 6858000"/>
              <a:gd name="connsiteX4338" fmla="*/ 2572773 w 6530564"/>
              <a:gd name="connsiteY4338" fmla="*/ 5787641 h 6858000"/>
              <a:gd name="connsiteX4339" fmla="*/ 2582118 w 6530564"/>
              <a:gd name="connsiteY4339" fmla="*/ 5785645 h 6858000"/>
              <a:gd name="connsiteX4340" fmla="*/ 2650143 w 6530564"/>
              <a:gd name="connsiteY4340" fmla="*/ 5829723 h 6858000"/>
              <a:gd name="connsiteX4341" fmla="*/ 2670824 w 6530564"/>
              <a:gd name="connsiteY4341" fmla="*/ 5835072 h 6858000"/>
              <a:gd name="connsiteX4342" fmla="*/ 2684158 w 6530564"/>
              <a:gd name="connsiteY4342" fmla="*/ 5851761 h 6858000"/>
              <a:gd name="connsiteX4343" fmla="*/ 2874588 w 6530564"/>
              <a:gd name="connsiteY4343" fmla="*/ 5942950 h 6858000"/>
              <a:gd name="connsiteX4344" fmla="*/ 2956629 w 6530564"/>
              <a:gd name="connsiteY4344" fmla="*/ 5984033 h 6858000"/>
              <a:gd name="connsiteX4345" fmla="*/ 3003657 w 6530564"/>
              <a:gd name="connsiteY4345" fmla="*/ 5998405 h 6858000"/>
              <a:gd name="connsiteX4346" fmla="*/ 3010325 w 6530564"/>
              <a:gd name="connsiteY4346" fmla="*/ 6006750 h 6858000"/>
              <a:gd name="connsiteX4347" fmla="*/ 3052682 w 6530564"/>
              <a:gd name="connsiteY4347" fmla="*/ 6022121 h 6858000"/>
              <a:gd name="connsiteX4348" fmla="*/ 3132727 w 6530564"/>
              <a:gd name="connsiteY4348" fmla="*/ 6053863 h 6858000"/>
              <a:gd name="connsiteX4349" fmla="*/ 3306831 w 6530564"/>
              <a:gd name="connsiteY4349" fmla="*/ 6114351 h 6858000"/>
              <a:gd name="connsiteX4350" fmla="*/ 3409233 w 6530564"/>
              <a:gd name="connsiteY4350" fmla="*/ 6136431 h 6858000"/>
              <a:gd name="connsiteX4351" fmla="*/ 3520977 w 6530564"/>
              <a:gd name="connsiteY4351" fmla="*/ 6156515 h 6858000"/>
              <a:gd name="connsiteX4352" fmla="*/ 3704103 w 6530564"/>
              <a:gd name="connsiteY4352" fmla="*/ 6190654 h 6858000"/>
              <a:gd name="connsiteX4353" fmla="*/ 3841878 w 6530564"/>
              <a:gd name="connsiteY4353" fmla="*/ 6195409 h 6858000"/>
              <a:gd name="connsiteX4354" fmla="*/ 3935617 w 6530564"/>
              <a:gd name="connsiteY4354" fmla="*/ 6199803 h 6858000"/>
              <a:gd name="connsiteX4355" fmla="*/ 4050037 w 6530564"/>
              <a:gd name="connsiteY4355" fmla="*/ 6209548 h 6858000"/>
              <a:gd name="connsiteX4356" fmla="*/ 4164456 w 6530564"/>
              <a:gd name="connsiteY4356" fmla="*/ 6219291 h 6858000"/>
              <a:gd name="connsiteX4357" fmla="*/ 4208491 w 6530564"/>
              <a:gd name="connsiteY4357" fmla="*/ 6219652 h 6858000"/>
              <a:gd name="connsiteX4358" fmla="*/ 4280553 w 6530564"/>
              <a:gd name="connsiteY4358" fmla="*/ 6214026 h 6858000"/>
              <a:gd name="connsiteX4359" fmla="*/ 4299237 w 6530564"/>
              <a:gd name="connsiteY4359" fmla="*/ 6210033 h 6858000"/>
              <a:gd name="connsiteX4360" fmla="*/ 4376966 w 6530564"/>
              <a:gd name="connsiteY4360" fmla="*/ 6208079 h 6858000"/>
              <a:gd name="connsiteX4361" fmla="*/ 4381639 w 6530564"/>
              <a:gd name="connsiteY4361" fmla="*/ 6207082 h 6858000"/>
              <a:gd name="connsiteX4362" fmla="*/ 4382636 w 6530564"/>
              <a:gd name="connsiteY4362" fmla="*/ 6211752 h 6858000"/>
              <a:gd name="connsiteX4363" fmla="*/ 4391979 w 6530564"/>
              <a:gd name="connsiteY4363" fmla="*/ 6209755 h 6858000"/>
              <a:gd name="connsiteX4364" fmla="*/ 4390980 w 6530564"/>
              <a:gd name="connsiteY4364" fmla="*/ 6205086 h 6858000"/>
              <a:gd name="connsiteX4365" fmla="*/ 4386310 w 6530564"/>
              <a:gd name="connsiteY4365" fmla="*/ 6206084 h 6858000"/>
              <a:gd name="connsiteX4366" fmla="*/ 4408667 w 6530564"/>
              <a:gd name="connsiteY4366" fmla="*/ 6196422 h 6858000"/>
              <a:gd name="connsiteX4367" fmla="*/ 4653556 w 6530564"/>
              <a:gd name="connsiteY4367" fmla="*/ 6153870 h 6858000"/>
              <a:gd name="connsiteX4368" fmla="*/ 4745978 w 6530564"/>
              <a:gd name="connsiteY4368" fmla="*/ 6129242 h 6858000"/>
              <a:gd name="connsiteX4369" fmla="*/ 4900802 w 6530564"/>
              <a:gd name="connsiteY4369" fmla="*/ 6076627 h 6858000"/>
              <a:gd name="connsiteX4370" fmla="*/ 5058301 w 6530564"/>
              <a:gd name="connsiteY4370" fmla="*/ 6013674 h 6858000"/>
              <a:gd name="connsiteX4371" fmla="*/ 5152401 w 6530564"/>
              <a:gd name="connsiteY4371" fmla="*/ 5974033 h 6858000"/>
              <a:gd name="connsiteX4372" fmla="*/ 5184101 w 6530564"/>
              <a:gd name="connsiteY4372" fmla="*/ 5962374 h 6858000"/>
              <a:gd name="connsiteX4373" fmla="*/ 5245504 w 6530564"/>
              <a:gd name="connsiteY4373" fmla="*/ 5929720 h 6858000"/>
              <a:gd name="connsiteX4374" fmla="*/ 5246501 w 6530564"/>
              <a:gd name="connsiteY4374" fmla="*/ 5934392 h 6858000"/>
              <a:gd name="connsiteX4375" fmla="*/ 5251173 w 6530564"/>
              <a:gd name="connsiteY4375" fmla="*/ 5933393 h 6858000"/>
              <a:gd name="connsiteX4376" fmla="*/ 5260514 w 6530564"/>
              <a:gd name="connsiteY4376" fmla="*/ 5931398 h 6858000"/>
              <a:gd name="connsiteX4377" fmla="*/ 5264188 w 6530564"/>
              <a:gd name="connsiteY4377" fmla="*/ 5925730 h 6858000"/>
              <a:gd name="connsiteX4378" fmla="*/ 5274527 w 6530564"/>
              <a:gd name="connsiteY4378" fmla="*/ 5928403 h 6858000"/>
              <a:gd name="connsiteX4379" fmla="*/ 5272531 w 6530564"/>
              <a:gd name="connsiteY4379" fmla="*/ 5919062 h 6858000"/>
              <a:gd name="connsiteX4380" fmla="*/ 5277203 w 6530564"/>
              <a:gd name="connsiteY4380" fmla="*/ 5918063 h 6858000"/>
              <a:gd name="connsiteX4381" fmla="*/ 5285546 w 6530564"/>
              <a:gd name="connsiteY4381" fmla="*/ 5911397 h 6858000"/>
              <a:gd name="connsiteX4382" fmla="*/ 5275207 w 6530564"/>
              <a:gd name="connsiteY4382" fmla="*/ 5908722 h 6858000"/>
              <a:gd name="connsiteX4383" fmla="*/ 5276205 w 6530564"/>
              <a:gd name="connsiteY4383" fmla="*/ 5913393 h 6858000"/>
              <a:gd name="connsiteX4384" fmla="*/ 5270536 w 6530564"/>
              <a:gd name="connsiteY4384" fmla="*/ 5909721 h 6858000"/>
              <a:gd name="connsiteX4385" fmla="*/ 5379329 w 6530564"/>
              <a:gd name="connsiteY4385" fmla="*/ 5847404 h 6858000"/>
              <a:gd name="connsiteX4386" fmla="*/ 5542857 w 6530564"/>
              <a:gd name="connsiteY4386" fmla="*/ 5744086 h 6858000"/>
              <a:gd name="connsiteX4387" fmla="*/ 5543855 w 6530564"/>
              <a:gd name="connsiteY4387" fmla="*/ 5748759 h 6858000"/>
              <a:gd name="connsiteX4388" fmla="*/ 5539183 w 6530564"/>
              <a:gd name="connsiteY4388" fmla="*/ 5749756 h 6858000"/>
              <a:gd name="connsiteX4389" fmla="*/ 5536507 w 6530564"/>
              <a:gd name="connsiteY4389" fmla="*/ 5760095 h 6858000"/>
              <a:gd name="connsiteX4390" fmla="*/ 5544853 w 6530564"/>
              <a:gd name="connsiteY4390" fmla="*/ 5753429 h 6858000"/>
              <a:gd name="connsiteX4391" fmla="*/ 5553195 w 6530564"/>
              <a:gd name="connsiteY4391" fmla="*/ 5746762 h 6858000"/>
              <a:gd name="connsiteX4392" fmla="*/ 5568208 w 6530564"/>
              <a:gd name="connsiteY4392" fmla="*/ 5748439 h 6858000"/>
              <a:gd name="connsiteX4393" fmla="*/ 5565793 w 6530564"/>
              <a:gd name="connsiteY4393" fmla="*/ 5742849 h 6858000"/>
              <a:gd name="connsiteX4394" fmla="*/ 5563150 w 6530564"/>
              <a:gd name="connsiteY4394" fmla="*/ 5743821 h 6858000"/>
              <a:gd name="connsiteX4395" fmla="*/ 5569884 w 6530564"/>
              <a:gd name="connsiteY4395" fmla="*/ 5733428 h 6858000"/>
              <a:gd name="connsiteX4396" fmla="*/ 5555871 w 6530564"/>
              <a:gd name="connsiteY4396" fmla="*/ 5736423 h 6858000"/>
              <a:gd name="connsiteX4397" fmla="*/ 5595597 w 6530564"/>
              <a:gd name="connsiteY4397" fmla="*/ 5693746 h 6858000"/>
              <a:gd name="connsiteX4398" fmla="*/ 5601265 w 6530564"/>
              <a:gd name="connsiteY4398" fmla="*/ 5697419 h 6858000"/>
              <a:gd name="connsiteX4399" fmla="*/ 5654005 w 6530564"/>
              <a:gd name="connsiteY4399" fmla="*/ 5647078 h 6858000"/>
              <a:gd name="connsiteX4400" fmla="*/ 5650333 w 6530564"/>
              <a:gd name="connsiteY4400" fmla="*/ 5652747 h 6858000"/>
              <a:gd name="connsiteX4401" fmla="*/ 5713411 w 6530564"/>
              <a:gd name="connsiteY4401" fmla="*/ 5605080 h 6858000"/>
              <a:gd name="connsiteX4402" fmla="*/ 5717085 w 6530564"/>
              <a:gd name="connsiteY4402" fmla="*/ 5599412 h 6858000"/>
              <a:gd name="connsiteX4403" fmla="*/ 5698401 w 6530564"/>
              <a:gd name="connsiteY4403" fmla="*/ 5603403 h 6858000"/>
              <a:gd name="connsiteX4404" fmla="*/ 5739123 w 6530564"/>
              <a:gd name="connsiteY4404" fmla="*/ 5565397 h 6858000"/>
              <a:gd name="connsiteX4405" fmla="*/ 5749465 w 6530564"/>
              <a:gd name="connsiteY4405" fmla="*/ 5568074 h 6858000"/>
              <a:gd name="connsiteX4406" fmla="*/ 5755813 w 6530564"/>
              <a:gd name="connsiteY4406" fmla="*/ 5552065 h 6858000"/>
              <a:gd name="connsiteX4407" fmla="*/ 5759485 w 6530564"/>
              <a:gd name="connsiteY4407" fmla="*/ 5546395 h 6858000"/>
              <a:gd name="connsiteX4408" fmla="*/ 5766831 w 6530564"/>
              <a:gd name="connsiteY4408" fmla="*/ 5535057 h 6858000"/>
              <a:gd name="connsiteX4409" fmla="*/ 5757489 w 6530564"/>
              <a:gd name="connsiteY4409" fmla="*/ 5537052 h 6858000"/>
              <a:gd name="connsiteX4410" fmla="*/ 5752817 w 6530564"/>
              <a:gd name="connsiteY4410" fmla="*/ 5538051 h 6858000"/>
              <a:gd name="connsiteX4411" fmla="*/ 5840612 w 6530564"/>
              <a:gd name="connsiteY4411" fmla="*/ 5446031 h 6858000"/>
              <a:gd name="connsiteX4412" fmla="*/ 5875984 w 6530564"/>
              <a:gd name="connsiteY4412" fmla="*/ 5428705 h 6858000"/>
              <a:gd name="connsiteX4413" fmla="*/ 5876981 w 6530564"/>
              <a:gd name="connsiteY4413" fmla="*/ 5433377 h 6858000"/>
              <a:gd name="connsiteX4414" fmla="*/ 5881654 w 6530564"/>
              <a:gd name="connsiteY4414" fmla="*/ 5432378 h 6858000"/>
              <a:gd name="connsiteX4415" fmla="*/ 5888999 w 6530564"/>
              <a:gd name="connsiteY4415" fmla="*/ 5421040 h 6858000"/>
              <a:gd name="connsiteX4416" fmla="*/ 5892673 w 6530564"/>
              <a:gd name="connsiteY4416" fmla="*/ 5415372 h 6858000"/>
              <a:gd name="connsiteX4417" fmla="*/ 5894349 w 6530564"/>
              <a:gd name="connsiteY4417" fmla="*/ 5400360 h 6858000"/>
              <a:gd name="connsiteX4418" fmla="*/ 5910040 w 6530564"/>
              <a:gd name="connsiteY4418" fmla="*/ 5382356 h 6858000"/>
              <a:gd name="connsiteX4419" fmla="*/ 5885009 w 6530564"/>
              <a:gd name="connsiteY4419" fmla="*/ 5402357 h 6858000"/>
              <a:gd name="connsiteX4420" fmla="*/ 5887003 w 6530564"/>
              <a:gd name="connsiteY4420" fmla="*/ 5411699 h 6858000"/>
              <a:gd name="connsiteX4421" fmla="*/ 5883331 w 6530564"/>
              <a:gd name="connsiteY4421" fmla="*/ 5417368 h 6858000"/>
              <a:gd name="connsiteX4422" fmla="*/ 5878661 w 6530564"/>
              <a:gd name="connsiteY4422" fmla="*/ 5418365 h 6858000"/>
              <a:gd name="connsiteX4423" fmla="*/ 5875984 w 6530564"/>
              <a:gd name="connsiteY4423" fmla="*/ 5428705 h 6858000"/>
              <a:gd name="connsiteX4424" fmla="*/ 5797893 w 6530564"/>
              <a:gd name="connsiteY4424" fmla="*/ 5474694 h 6858000"/>
              <a:gd name="connsiteX4425" fmla="*/ 5788553 w 6530564"/>
              <a:gd name="connsiteY4425" fmla="*/ 5476691 h 6858000"/>
              <a:gd name="connsiteX4426" fmla="*/ 5787554 w 6530564"/>
              <a:gd name="connsiteY4426" fmla="*/ 5472019 h 6858000"/>
              <a:gd name="connsiteX4427" fmla="*/ 5783880 w 6530564"/>
              <a:gd name="connsiteY4427" fmla="*/ 5477689 h 6858000"/>
              <a:gd name="connsiteX4428" fmla="*/ 5779209 w 6530564"/>
              <a:gd name="connsiteY4428" fmla="*/ 5478686 h 6858000"/>
              <a:gd name="connsiteX4429" fmla="*/ 5809467 w 6530564"/>
              <a:gd name="connsiteY4429" fmla="*/ 5437421 h 6858000"/>
              <a:gd name="connsiteX4430" fmla="*/ 5851753 w 6530564"/>
              <a:gd name="connsiteY4430" fmla="*/ 5406742 h 6858000"/>
              <a:gd name="connsiteX4431" fmla="*/ 5852311 w 6530564"/>
              <a:gd name="connsiteY4431" fmla="*/ 5409342 h 6858000"/>
              <a:gd name="connsiteX4432" fmla="*/ 5855983 w 6530564"/>
              <a:gd name="connsiteY4432" fmla="*/ 5403674 h 6858000"/>
              <a:gd name="connsiteX4433" fmla="*/ 5872672 w 6530564"/>
              <a:gd name="connsiteY4433" fmla="*/ 5390339 h 6858000"/>
              <a:gd name="connsiteX4434" fmla="*/ 5868998 w 6530564"/>
              <a:gd name="connsiteY4434" fmla="*/ 5396009 h 6858000"/>
              <a:gd name="connsiteX4435" fmla="*/ 5873671 w 6530564"/>
              <a:gd name="connsiteY4435" fmla="*/ 5395010 h 6858000"/>
              <a:gd name="connsiteX4436" fmla="*/ 5877343 w 6530564"/>
              <a:gd name="connsiteY4436" fmla="*/ 5389341 h 6858000"/>
              <a:gd name="connsiteX4437" fmla="*/ 5944096 w 6530564"/>
              <a:gd name="connsiteY4437" fmla="*/ 5336008 h 6858000"/>
              <a:gd name="connsiteX4438" fmla="*/ 5954436 w 6530564"/>
              <a:gd name="connsiteY4438" fmla="*/ 5338681 h 6858000"/>
              <a:gd name="connsiteX4439" fmla="*/ 5936071 w 6530564"/>
              <a:gd name="connsiteY4439" fmla="*/ 5367026 h 6858000"/>
              <a:gd name="connsiteX4440" fmla="*/ 6011847 w 6530564"/>
              <a:gd name="connsiteY4440" fmla="*/ 5287342 h 6858000"/>
              <a:gd name="connsiteX4441" fmla="*/ 6021190 w 6530564"/>
              <a:gd name="connsiteY4441" fmla="*/ 5285346 h 6858000"/>
              <a:gd name="connsiteX4442" fmla="*/ 6023863 w 6530564"/>
              <a:gd name="connsiteY4442" fmla="*/ 5275006 h 6858000"/>
              <a:gd name="connsiteX4443" fmla="*/ 6041233 w 6530564"/>
              <a:gd name="connsiteY4443" fmla="*/ 5241991 h 6858000"/>
              <a:gd name="connsiteX4444" fmla="*/ 6047899 w 6530564"/>
              <a:gd name="connsiteY4444" fmla="*/ 5250335 h 6858000"/>
              <a:gd name="connsiteX4445" fmla="*/ 6054247 w 6530564"/>
              <a:gd name="connsiteY4445" fmla="*/ 5234325 h 6858000"/>
              <a:gd name="connsiteX4446" fmla="*/ 6057920 w 6530564"/>
              <a:gd name="connsiteY4446" fmla="*/ 5228658 h 6858000"/>
              <a:gd name="connsiteX4447" fmla="*/ 6062591 w 6530564"/>
              <a:gd name="connsiteY4447" fmla="*/ 5227659 h 6858000"/>
              <a:gd name="connsiteX4448" fmla="*/ 6061593 w 6530564"/>
              <a:gd name="connsiteY4448" fmla="*/ 5222988 h 6858000"/>
              <a:gd name="connsiteX4449" fmla="*/ 6057920 w 6530564"/>
              <a:gd name="connsiteY4449" fmla="*/ 5228658 h 6858000"/>
              <a:gd name="connsiteX4450" fmla="*/ 6053250 w 6530564"/>
              <a:gd name="connsiteY4450" fmla="*/ 5229655 h 6858000"/>
              <a:gd name="connsiteX4451" fmla="*/ 6068941 w 6530564"/>
              <a:gd name="connsiteY4451" fmla="*/ 5211651 h 6858000"/>
              <a:gd name="connsiteX4452" fmla="*/ 6069937 w 6530564"/>
              <a:gd name="connsiteY4452" fmla="*/ 5216321 h 6858000"/>
              <a:gd name="connsiteX4453" fmla="*/ 6153103 w 6530564"/>
              <a:gd name="connsiteY4453" fmla="*/ 5056910 h 6858000"/>
              <a:gd name="connsiteX4454" fmla="*/ 6220259 w 6530564"/>
              <a:gd name="connsiteY4454" fmla="*/ 4891153 h 6858000"/>
              <a:gd name="connsiteX4455" fmla="*/ 6232593 w 6530564"/>
              <a:gd name="connsiteY4455" fmla="*/ 4903170 h 6858000"/>
              <a:gd name="connsiteX4456" fmla="*/ 6266691 w 6530564"/>
              <a:gd name="connsiteY4456" fmla="*/ 4788433 h 6858000"/>
              <a:gd name="connsiteX4457" fmla="*/ 6282822 w 6530564"/>
              <a:gd name="connsiteY4457" fmla="*/ 4732481 h 6858000"/>
              <a:gd name="connsiteX4458" fmla="*/ 6302855 w 6530564"/>
              <a:gd name="connsiteY4458" fmla="*/ 4672815 h 6858000"/>
              <a:gd name="connsiteX4459" fmla="*/ 6305460 w 6530564"/>
              <a:gd name="connsiteY4459" fmla="*/ 4672697 h 6858000"/>
              <a:gd name="connsiteX4460" fmla="*/ 6313804 w 6530564"/>
              <a:gd name="connsiteY4460" fmla="*/ 4666031 h 6858000"/>
              <a:gd name="connsiteX4461" fmla="*/ 6318475 w 6530564"/>
              <a:gd name="connsiteY4461" fmla="*/ 4665033 h 6858000"/>
              <a:gd name="connsiteX4462" fmla="*/ 6322827 w 6530564"/>
              <a:gd name="connsiteY4462" fmla="*/ 4639682 h 6858000"/>
              <a:gd name="connsiteX4463" fmla="*/ 6330175 w 6530564"/>
              <a:gd name="connsiteY4463" fmla="*/ 4628345 h 6858000"/>
              <a:gd name="connsiteX4464" fmla="*/ 6329177 w 6530564"/>
              <a:gd name="connsiteY4464" fmla="*/ 4623672 h 6858000"/>
              <a:gd name="connsiteX4465" fmla="*/ 6324505 w 6530564"/>
              <a:gd name="connsiteY4465" fmla="*/ 4624671 h 6858000"/>
              <a:gd name="connsiteX4466" fmla="*/ 6348900 w 6530564"/>
              <a:gd name="connsiteY4466" fmla="*/ 4555965 h 6858000"/>
              <a:gd name="connsiteX4467" fmla="*/ 6345907 w 6530564"/>
              <a:gd name="connsiteY4467" fmla="*/ 4541951 h 6858000"/>
              <a:gd name="connsiteX4468" fmla="*/ 6330216 w 6530564"/>
              <a:gd name="connsiteY4468" fmla="*/ 4559955 h 6858000"/>
              <a:gd name="connsiteX4469" fmla="*/ 6336883 w 6530564"/>
              <a:gd name="connsiteY4469" fmla="*/ 4568299 h 6858000"/>
              <a:gd name="connsiteX4470" fmla="*/ 6314844 w 6530564"/>
              <a:gd name="connsiteY4470" fmla="*/ 4602314 h 6858000"/>
              <a:gd name="connsiteX4471" fmla="*/ 6321192 w 6530564"/>
              <a:gd name="connsiteY4471" fmla="*/ 4586304 h 6858000"/>
              <a:gd name="connsiteX4472" fmla="*/ 6273761 w 6530564"/>
              <a:gd name="connsiteY4472" fmla="*/ 4684354 h 6858000"/>
              <a:gd name="connsiteX4473" fmla="*/ 6228327 w 6530564"/>
              <a:gd name="connsiteY4473" fmla="*/ 4791746 h 6858000"/>
              <a:gd name="connsiteX4474" fmla="*/ 6218983 w 6530564"/>
              <a:gd name="connsiteY4474" fmla="*/ 4793740 h 6858000"/>
              <a:gd name="connsiteX4475" fmla="*/ 6164885 w 6530564"/>
              <a:gd name="connsiteY4475" fmla="*/ 4883446 h 6858000"/>
              <a:gd name="connsiteX4476" fmla="*/ 6142846 w 6530564"/>
              <a:gd name="connsiteY4476" fmla="*/ 4917459 h 6858000"/>
              <a:gd name="connsiteX4477" fmla="*/ 6136497 w 6530564"/>
              <a:gd name="connsiteY4477" fmla="*/ 4933470 h 6858000"/>
              <a:gd name="connsiteX4478" fmla="*/ 6117135 w 6530564"/>
              <a:gd name="connsiteY4478" fmla="*/ 4957143 h 6858000"/>
              <a:gd name="connsiteX4479" fmla="*/ 6085074 w 6530564"/>
              <a:gd name="connsiteY4479" fmla="*/ 5012834 h 6858000"/>
              <a:gd name="connsiteX4480" fmla="*/ 6052017 w 6530564"/>
              <a:gd name="connsiteY4480" fmla="*/ 5063855 h 6858000"/>
              <a:gd name="connsiteX4481" fmla="*/ 5949849 w 6530564"/>
              <a:gd name="connsiteY4481" fmla="*/ 5202903 h 6858000"/>
              <a:gd name="connsiteX4482" fmla="*/ 5919467 w 6530564"/>
              <a:gd name="connsiteY4482" fmla="*/ 5243586 h 6858000"/>
              <a:gd name="connsiteX4483" fmla="*/ 5913797 w 6530564"/>
              <a:gd name="connsiteY4483" fmla="*/ 5239912 h 6858000"/>
              <a:gd name="connsiteX4484" fmla="*/ 5798296 w 6530564"/>
              <a:gd name="connsiteY4484" fmla="*/ 5362272 h 6858000"/>
              <a:gd name="connsiteX4485" fmla="*/ 5770589 w 6530564"/>
              <a:gd name="connsiteY4485" fmla="*/ 5392612 h 6858000"/>
              <a:gd name="connsiteX4486" fmla="*/ 5726193 w 6530564"/>
              <a:gd name="connsiteY4486" fmla="*/ 5436286 h 6858000"/>
              <a:gd name="connsiteX4487" fmla="*/ 5560309 w 6530564"/>
              <a:gd name="connsiteY4487" fmla="*/ 5574296 h 6858000"/>
              <a:gd name="connsiteX4488" fmla="*/ 5511241 w 6530564"/>
              <a:gd name="connsiteY4488" fmla="*/ 5618968 h 6858000"/>
              <a:gd name="connsiteX4489" fmla="*/ 5501899 w 6530564"/>
              <a:gd name="connsiteY4489" fmla="*/ 5620964 h 6858000"/>
              <a:gd name="connsiteX4490" fmla="*/ 5462853 w 6530564"/>
              <a:gd name="connsiteY4490" fmla="*/ 5643958 h 6858000"/>
              <a:gd name="connsiteX4491" fmla="*/ 5434147 w 6530564"/>
              <a:gd name="connsiteY4491" fmla="*/ 5669628 h 6858000"/>
              <a:gd name="connsiteX4492" fmla="*/ 5335695 w 6530564"/>
              <a:gd name="connsiteY4492" fmla="*/ 5734620 h 6858000"/>
              <a:gd name="connsiteX4493" fmla="*/ 5279961 w 6530564"/>
              <a:gd name="connsiteY4493" fmla="*/ 5770948 h 6858000"/>
              <a:gd name="connsiteX4494" fmla="*/ 5196201 w 6530564"/>
              <a:gd name="connsiteY4494" fmla="*/ 5813264 h 6858000"/>
              <a:gd name="connsiteX4495" fmla="*/ 5184185 w 6530564"/>
              <a:gd name="connsiteY4495" fmla="*/ 5825600 h 6858000"/>
              <a:gd name="connsiteX4496" fmla="*/ 5148811 w 6530564"/>
              <a:gd name="connsiteY4496" fmla="*/ 5842926 h 6858000"/>
              <a:gd name="connsiteX4497" fmla="*/ 5098429 w 6530564"/>
              <a:gd name="connsiteY4497" fmla="*/ 5858574 h 6858000"/>
              <a:gd name="connsiteX4498" fmla="*/ 5093078 w 6530564"/>
              <a:gd name="connsiteY4498" fmla="*/ 5879254 h 6858000"/>
              <a:gd name="connsiteX4499" fmla="*/ 5071717 w 6530564"/>
              <a:gd name="connsiteY4499" fmla="*/ 5893584 h 6858000"/>
              <a:gd name="connsiteX4500" fmla="*/ 4963607 w 6530564"/>
              <a:gd name="connsiteY4500" fmla="*/ 5936220 h 6858000"/>
              <a:gd name="connsiteX4501" fmla="*/ 4943924 w 6530564"/>
              <a:gd name="connsiteY4501" fmla="*/ 5935541 h 6858000"/>
              <a:gd name="connsiteX4502" fmla="*/ 4931907 w 6530564"/>
              <a:gd name="connsiteY4502" fmla="*/ 5947877 h 6858000"/>
              <a:gd name="connsiteX4503" fmla="*/ 4927236 w 6530564"/>
              <a:gd name="connsiteY4503" fmla="*/ 5948876 h 6858000"/>
              <a:gd name="connsiteX4504" fmla="*/ 4813453 w 6530564"/>
              <a:gd name="connsiteY4504" fmla="*/ 5987836 h 6858000"/>
              <a:gd name="connsiteX4505" fmla="*/ 4812455 w 6530564"/>
              <a:gd name="connsiteY4505" fmla="*/ 5983165 h 6858000"/>
              <a:gd name="connsiteX4506" fmla="*/ 4789099 w 6530564"/>
              <a:gd name="connsiteY4506" fmla="*/ 5988156 h 6858000"/>
              <a:gd name="connsiteX4507" fmla="*/ 4763071 w 6530564"/>
              <a:gd name="connsiteY4507" fmla="*/ 6003484 h 6858000"/>
              <a:gd name="connsiteX4508" fmla="*/ 4747061 w 6530564"/>
              <a:gd name="connsiteY4508" fmla="*/ 5997136 h 6858000"/>
              <a:gd name="connsiteX4509" fmla="*/ 4687335 w 6530564"/>
              <a:gd name="connsiteY4509" fmla="*/ 6014782 h 6858000"/>
              <a:gd name="connsiteX4510" fmla="*/ 4642621 w 6530564"/>
              <a:gd name="connsiteY4510" fmla="*/ 6034102 h 6858000"/>
              <a:gd name="connsiteX4511" fmla="*/ 4636952 w 6530564"/>
              <a:gd name="connsiteY4511" fmla="*/ 6030429 h 6858000"/>
              <a:gd name="connsiteX4512" fmla="*/ 4563214 w 6530564"/>
              <a:gd name="connsiteY4512" fmla="*/ 6051067 h 6858000"/>
              <a:gd name="connsiteX4513" fmla="*/ 4553871 w 6530564"/>
              <a:gd name="connsiteY4513" fmla="*/ 6053063 h 6858000"/>
              <a:gd name="connsiteX4514" fmla="*/ 4552873 w 6530564"/>
              <a:gd name="connsiteY4514" fmla="*/ 6048393 h 6858000"/>
              <a:gd name="connsiteX4515" fmla="*/ 4547205 w 6530564"/>
              <a:gd name="connsiteY4515" fmla="*/ 6044719 h 6858000"/>
              <a:gd name="connsiteX4516" fmla="*/ 4543531 w 6530564"/>
              <a:gd name="connsiteY4516" fmla="*/ 6050388 h 6858000"/>
              <a:gd name="connsiteX4517" fmla="*/ 4494145 w 6530564"/>
              <a:gd name="connsiteY4517" fmla="*/ 6070708 h 6858000"/>
              <a:gd name="connsiteX4518" fmla="*/ 4478137 w 6530564"/>
              <a:gd name="connsiteY4518" fmla="*/ 6064359 h 6858000"/>
              <a:gd name="connsiteX4519" fmla="*/ 4479134 w 6530564"/>
              <a:gd name="connsiteY4519" fmla="*/ 6069030 h 6858000"/>
              <a:gd name="connsiteX4520" fmla="*/ 4459453 w 6530564"/>
              <a:gd name="connsiteY4520" fmla="*/ 6068351 h 6858000"/>
              <a:gd name="connsiteX4521" fmla="*/ 4432425 w 6530564"/>
              <a:gd name="connsiteY4521" fmla="*/ 6079010 h 6858000"/>
              <a:gd name="connsiteX4522" fmla="*/ 4404399 w 6530564"/>
              <a:gd name="connsiteY4522" fmla="*/ 6084998 h 6858000"/>
              <a:gd name="connsiteX4523" fmla="*/ 4394059 w 6530564"/>
              <a:gd name="connsiteY4523" fmla="*/ 6082323 h 6858000"/>
              <a:gd name="connsiteX4524" fmla="*/ 4379047 w 6530564"/>
              <a:gd name="connsiteY4524" fmla="*/ 6080645 h 6858000"/>
              <a:gd name="connsiteX4525" fmla="*/ 4374376 w 6530564"/>
              <a:gd name="connsiteY4525" fmla="*/ 6081644 h 6858000"/>
              <a:gd name="connsiteX4526" fmla="*/ 4292971 w 6530564"/>
              <a:gd name="connsiteY4526" fmla="*/ 6089266 h 6858000"/>
              <a:gd name="connsiteX4527" fmla="*/ 4193882 w 6530564"/>
              <a:gd name="connsiteY4527" fmla="*/ 6105553 h 6858000"/>
              <a:gd name="connsiteX4528" fmla="*/ 4184541 w 6530564"/>
              <a:gd name="connsiteY4528" fmla="*/ 6107549 h 6858000"/>
              <a:gd name="connsiteX4529" fmla="*/ 4178872 w 6530564"/>
              <a:gd name="connsiteY4529" fmla="*/ 6103875 h 6858000"/>
              <a:gd name="connsiteX4530" fmla="*/ 4174201 w 6530564"/>
              <a:gd name="connsiteY4530" fmla="*/ 6104874 h 6858000"/>
              <a:gd name="connsiteX4531" fmla="*/ 4146175 w 6530564"/>
              <a:gd name="connsiteY4531" fmla="*/ 6110861 h 6858000"/>
              <a:gd name="connsiteX4532" fmla="*/ 4141503 w 6530564"/>
              <a:gd name="connsiteY4532" fmla="*/ 6111859 h 6858000"/>
              <a:gd name="connsiteX4533" fmla="*/ 4135835 w 6530564"/>
              <a:gd name="connsiteY4533" fmla="*/ 6108185 h 6858000"/>
              <a:gd name="connsiteX4534" fmla="*/ 4131163 w 6530564"/>
              <a:gd name="connsiteY4534" fmla="*/ 6109183 h 6858000"/>
              <a:gd name="connsiteX4535" fmla="*/ 4092798 w 6530564"/>
              <a:gd name="connsiteY4535" fmla="*/ 6112497 h 6858000"/>
              <a:gd name="connsiteX4536" fmla="*/ 4082458 w 6530564"/>
              <a:gd name="connsiteY4536" fmla="*/ 6109821 h 6858000"/>
              <a:gd name="connsiteX4537" fmla="*/ 4052435 w 6530564"/>
              <a:gd name="connsiteY4537" fmla="*/ 6106468 h 6858000"/>
              <a:gd name="connsiteX4538" fmla="*/ 4053433 w 6530564"/>
              <a:gd name="connsiteY4538" fmla="*/ 6111138 h 6858000"/>
              <a:gd name="connsiteX4539" fmla="*/ 4043093 w 6530564"/>
              <a:gd name="connsiteY4539" fmla="*/ 6108462 h 6858000"/>
              <a:gd name="connsiteX4540" fmla="*/ 4049935 w 6530564"/>
              <a:gd name="connsiteY4540" fmla="*/ 6103338 h 6858000"/>
              <a:gd name="connsiteX4541" fmla="*/ 4045742 w 6530564"/>
              <a:gd name="connsiteY4541" fmla="*/ 6095312 h 6858000"/>
              <a:gd name="connsiteX4542" fmla="*/ 4059782 w 6530564"/>
              <a:gd name="connsiteY4542" fmla="*/ 6095129 h 6858000"/>
              <a:gd name="connsiteX4543" fmla="*/ 4208575 w 6530564"/>
              <a:gd name="connsiteY4543" fmla="*/ 6082877 h 6858000"/>
              <a:gd name="connsiteX4544" fmla="*/ 4574233 w 6530564"/>
              <a:gd name="connsiteY4544" fmla="*/ 6034059 h 6858000"/>
              <a:gd name="connsiteX4545" fmla="*/ 4653639 w 6530564"/>
              <a:gd name="connsiteY4545" fmla="*/ 6017096 h 6858000"/>
              <a:gd name="connsiteX4546" fmla="*/ 4666657 w 6530564"/>
              <a:gd name="connsiteY4546" fmla="*/ 6009430 h 6858000"/>
              <a:gd name="connsiteX4547" fmla="*/ 4671326 w 6530564"/>
              <a:gd name="connsiteY4547" fmla="*/ 6008432 h 6858000"/>
              <a:gd name="connsiteX4548" fmla="*/ 4680669 w 6530564"/>
              <a:gd name="connsiteY4548" fmla="*/ 6006436 h 6858000"/>
              <a:gd name="connsiteX4549" fmla="*/ 4777762 w 6530564"/>
              <a:gd name="connsiteY4549" fmla="*/ 5980809 h 6858000"/>
              <a:gd name="connsiteX4550" fmla="*/ 4917575 w 6530564"/>
              <a:gd name="connsiteY4550" fmla="*/ 5926517 h 6858000"/>
              <a:gd name="connsiteX4551" fmla="*/ 5024691 w 6530564"/>
              <a:gd name="connsiteY4551" fmla="*/ 5879212 h 6858000"/>
              <a:gd name="connsiteX4552" fmla="*/ 5063735 w 6530564"/>
              <a:gd name="connsiteY4552" fmla="*/ 5856218 h 6858000"/>
              <a:gd name="connsiteX4553" fmla="*/ 5078746 w 6530564"/>
              <a:gd name="connsiteY4553" fmla="*/ 5857895 h 6858000"/>
              <a:gd name="connsiteX4554" fmla="*/ 5094437 w 6530564"/>
              <a:gd name="connsiteY4554" fmla="*/ 5839890 h 6858000"/>
              <a:gd name="connsiteX4555" fmla="*/ 5130807 w 6530564"/>
              <a:gd name="connsiteY4555" fmla="*/ 5827235 h 6858000"/>
              <a:gd name="connsiteX4556" fmla="*/ 5253613 w 6530564"/>
              <a:gd name="connsiteY4556" fmla="*/ 5761925 h 6858000"/>
              <a:gd name="connsiteX4557" fmla="*/ 5273974 w 6530564"/>
              <a:gd name="connsiteY4557" fmla="*/ 5742921 h 6858000"/>
              <a:gd name="connsiteX4558" fmla="*/ 5398457 w 6530564"/>
              <a:gd name="connsiteY4558" fmla="*/ 5662600 h 6858000"/>
              <a:gd name="connsiteX4559" fmla="*/ 5508927 w 6530564"/>
              <a:gd name="connsiteY4559" fmla="*/ 5585273 h 6858000"/>
              <a:gd name="connsiteX4560" fmla="*/ 5516272 w 6530564"/>
              <a:gd name="connsiteY4560" fmla="*/ 5573935 h 6858000"/>
              <a:gd name="connsiteX4561" fmla="*/ 5517271 w 6530564"/>
              <a:gd name="connsiteY4561" fmla="*/ 5578605 h 6858000"/>
              <a:gd name="connsiteX4562" fmla="*/ 5566338 w 6530564"/>
              <a:gd name="connsiteY4562" fmla="*/ 5533934 h 6858000"/>
              <a:gd name="connsiteX4563" fmla="*/ 5597039 w 6530564"/>
              <a:gd name="connsiteY4563" fmla="*/ 5517607 h 6858000"/>
              <a:gd name="connsiteX4564" fmla="*/ 5590371 w 6530564"/>
              <a:gd name="connsiteY4564" fmla="*/ 5509261 h 6858000"/>
              <a:gd name="connsiteX4565" fmla="*/ 5610733 w 6530564"/>
              <a:gd name="connsiteY4565" fmla="*/ 5490259 h 6858000"/>
              <a:gd name="connsiteX4566" fmla="*/ 5625744 w 6530564"/>
              <a:gd name="connsiteY4566" fmla="*/ 5491937 h 6858000"/>
              <a:gd name="connsiteX4567" fmla="*/ 5718210 w 6530564"/>
              <a:gd name="connsiteY4567" fmla="*/ 5398918 h 6858000"/>
              <a:gd name="connsiteX4568" fmla="*/ 5726553 w 6530564"/>
              <a:gd name="connsiteY4568" fmla="*/ 5392252 h 6858000"/>
              <a:gd name="connsiteX4569" fmla="*/ 5730227 w 6530564"/>
              <a:gd name="connsiteY4569" fmla="*/ 5386582 h 6858000"/>
              <a:gd name="connsiteX4570" fmla="*/ 5725555 w 6530564"/>
              <a:gd name="connsiteY4570" fmla="*/ 5387581 h 6858000"/>
              <a:gd name="connsiteX4571" fmla="*/ 5720884 w 6530564"/>
              <a:gd name="connsiteY4571" fmla="*/ 5388578 h 6858000"/>
              <a:gd name="connsiteX4572" fmla="*/ 5821693 w 6530564"/>
              <a:gd name="connsiteY4572" fmla="*/ 5288895 h 6858000"/>
              <a:gd name="connsiteX4573" fmla="*/ 5836704 w 6530564"/>
              <a:gd name="connsiteY4573" fmla="*/ 5290572 h 6858000"/>
              <a:gd name="connsiteX4574" fmla="*/ 5981591 w 6530564"/>
              <a:gd name="connsiteY4574" fmla="*/ 5122858 h 6858000"/>
              <a:gd name="connsiteX4575" fmla="*/ 6118812 w 6530564"/>
              <a:gd name="connsiteY4575" fmla="*/ 4942132 h 6858000"/>
              <a:gd name="connsiteX4576" fmla="*/ 6076412 w 6530564"/>
              <a:gd name="connsiteY4576" fmla="*/ 4995149 h 6858000"/>
              <a:gd name="connsiteX4577" fmla="*/ 6063397 w 6530564"/>
              <a:gd name="connsiteY4577" fmla="*/ 5002813 h 6858000"/>
              <a:gd name="connsiteX4578" fmla="*/ 5966579 w 6530564"/>
              <a:gd name="connsiteY4578" fmla="*/ 5121182 h 6858000"/>
              <a:gd name="connsiteX4579" fmla="*/ 5844729 w 6530564"/>
              <a:gd name="connsiteY4579" fmla="*/ 5259552 h 6858000"/>
              <a:gd name="connsiteX4580" fmla="*/ 5827043 w 6530564"/>
              <a:gd name="connsiteY4580" fmla="*/ 5268214 h 6858000"/>
              <a:gd name="connsiteX4581" fmla="*/ 5759611 w 6530564"/>
              <a:gd name="connsiteY4581" fmla="*/ 5341232 h 6858000"/>
              <a:gd name="connsiteX4582" fmla="*/ 5750269 w 6530564"/>
              <a:gd name="connsiteY4582" fmla="*/ 5343228 h 6858000"/>
              <a:gd name="connsiteX4583" fmla="*/ 5752265 w 6530564"/>
              <a:gd name="connsiteY4583" fmla="*/ 5352569 h 6858000"/>
              <a:gd name="connsiteX4584" fmla="*/ 5656807 w 6530564"/>
              <a:gd name="connsiteY4584" fmla="*/ 5431574 h 6858000"/>
              <a:gd name="connsiteX4585" fmla="*/ 5668823 w 6530564"/>
              <a:gd name="connsiteY4585" fmla="*/ 5419239 h 6858000"/>
              <a:gd name="connsiteX4586" fmla="*/ 5700204 w 6530564"/>
              <a:gd name="connsiteY4586" fmla="*/ 5383229 h 6858000"/>
              <a:gd name="connsiteX4587" fmla="*/ 5759291 w 6530564"/>
              <a:gd name="connsiteY4587" fmla="*/ 5316879 h 6858000"/>
              <a:gd name="connsiteX4588" fmla="*/ 5767637 w 6530564"/>
              <a:gd name="connsiteY4588" fmla="*/ 5310212 h 6858000"/>
              <a:gd name="connsiteX4589" fmla="*/ 5776978 w 6530564"/>
              <a:gd name="connsiteY4589" fmla="*/ 5308215 h 6858000"/>
              <a:gd name="connsiteX4590" fmla="*/ 5795344 w 6530564"/>
              <a:gd name="connsiteY4590" fmla="*/ 5279871 h 6858000"/>
              <a:gd name="connsiteX4591" fmla="*/ 5823052 w 6530564"/>
              <a:gd name="connsiteY4591" fmla="*/ 5249530 h 6858000"/>
              <a:gd name="connsiteX4592" fmla="*/ 5876789 w 6530564"/>
              <a:gd name="connsiteY4592" fmla="*/ 5203859 h 6858000"/>
              <a:gd name="connsiteX4593" fmla="*/ 5875791 w 6530564"/>
              <a:gd name="connsiteY4593" fmla="*/ 5199189 h 6858000"/>
              <a:gd name="connsiteX4594" fmla="*/ 5891483 w 6530564"/>
              <a:gd name="connsiteY4594" fmla="*/ 5181185 h 6858000"/>
              <a:gd name="connsiteX4595" fmla="*/ 5895155 w 6530564"/>
              <a:gd name="connsiteY4595" fmla="*/ 5175515 h 6858000"/>
              <a:gd name="connsiteX4596" fmla="*/ 5926536 w 6530564"/>
              <a:gd name="connsiteY4596" fmla="*/ 5139505 h 6858000"/>
              <a:gd name="connsiteX4597" fmla="*/ 5942227 w 6530564"/>
              <a:gd name="connsiteY4597" fmla="*/ 5121500 h 6858000"/>
              <a:gd name="connsiteX4598" fmla="*/ 5989296 w 6530564"/>
              <a:gd name="connsiteY4598" fmla="*/ 5067486 h 6858000"/>
              <a:gd name="connsiteX4599" fmla="*/ 6008661 w 6530564"/>
              <a:gd name="connsiteY4599" fmla="*/ 5043813 h 6858000"/>
              <a:gd name="connsiteX4600" fmla="*/ 6013332 w 6530564"/>
              <a:gd name="connsiteY4600" fmla="*/ 5042815 h 6858000"/>
              <a:gd name="connsiteX4601" fmla="*/ 6017005 w 6530564"/>
              <a:gd name="connsiteY4601" fmla="*/ 5037145 h 6858000"/>
              <a:gd name="connsiteX4602" fmla="*/ 6016007 w 6530564"/>
              <a:gd name="connsiteY4602" fmla="*/ 5032475 h 6858000"/>
              <a:gd name="connsiteX4603" fmla="*/ 6020679 w 6530564"/>
              <a:gd name="connsiteY4603" fmla="*/ 5031478 h 6858000"/>
              <a:gd name="connsiteX4604" fmla="*/ 6092463 w 6530564"/>
              <a:gd name="connsiteY4604" fmla="*/ 4933109 h 6858000"/>
              <a:gd name="connsiteX4605" fmla="*/ 6100805 w 6530564"/>
              <a:gd name="connsiteY4605" fmla="*/ 4926443 h 6858000"/>
              <a:gd name="connsiteX4606" fmla="*/ 6105477 w 6530564"/>
              <a:gd name="connsiteY4606" fmla="*/ 4925444 h 6858000"/>
              <a:gd name="connsiteX4607" fmla="*/ 6109151 w 6530564"/>
              <a:gd name="connsiteY4607" fmla="*/ 4919775 h 6858000"/>
              <a:gd name="connsiteX4608" fmla="*/ 6108152 w 6530564"/>
              <a:gd name="connsiteY4608" fmla="*/ 4915104 h 6858000"/>
              <a:gd name="connsiteX4609" fmla="*/ 6132867 w 6530564"/>
              <a:gd name="connsiteY4609" fmla="*/ 4870749 h 6858000"/>
              <a:gd name="connsiteX4610" fmla="*/ 6136541 w 6530564"/>
              <a:gd name="connsiteY4610" fmla="*/ 4865082 h 6858000"/>
              <a:gd name="connsiteX4611" fmla="*/ 6139215 w 6530564"/>
              <a:gd name="connsiteY4611" fmla="*/ 4854742 h 6858000"/>
              <a:gd name="connsiteX4612" fmla="*/ 6130068 w 6530564"/>
              <a:gd name="connsiteY4612" fmla="*/ 4856695 h 6858000"/>
              <a:gd name="connsiteX4613" fmla="*/ 6137803 w 6530564"/>
              <a:gd name="connsiteY4613" fmla="*/ 4845276 h 6858000"/>
              <a:gd name="connsiteX4614" fmla="*/ 6138892 w 6530564"/>
              <a:gd name="connsiteY4614" fmla="*/ 4830440 h 6858000"/>
              <a:gd name="connsiteX4615" fmla="*/ 6138972 w 6530564"/>
              <a:gd name="connsiteY4615" fmla="*/ 4830325 h 6858000"/>
              <a:gd name="connsiteX4616" fmla="*/ 6153373 w 6530564"/>
              <a:gd name="connsiteY4616" fmla="*/ 4818137 h 6858000"/>
              <a:gd name="connsiteX4617" fmla="*/ 6165606 w 6530564"/>
              <a:gd name="connsiteY4617" fmla="*/ 4795377 h 6858000"/>
              <a:gd name="connsiteX4618" fmla="*/ 6170277 w 6530564"/>
              <a:gd name="connsiteY4618" fmla="*/ 4794378 h 6858000"/>
              <a:gd name="connsiteX4619" fmla="*/ 6169280 w 6530564"/>
              <a:gd name="connsiteY4619" fmla="*/ 4789708 h 6858000"/>
              <a:gd name="connsiteX4620" fmla="*/ 6168281 w 6530564"/>
              <a:gd name="connsiteY4620" fmla="*/ 4785037 h 6858000"/>
              <a:gd name="connsiteX4621" fmla="*/ 6181297 w 6530564"/>
              <a:gd name="connsiteY4621" fmla="*/ 4777372 h 6858000"/>
              <a:gd name="connsiteX4622" fmla="*/ 6177623 w 6530564"/>
              <a:gd name="connsiteY4622" fmla="*/ 4783041 h 6858000"/>
              <a:gd name="connsiteX4623" fmla="*/ 6174949 w 6530564"/>
              <a:gd name="connsiteY4623" fmla="*/ 4793381 h 6858000"/>
              <a:gd name="connsiteX4624" fmla="*/ 6183293 w 6530564"/>
              <a:gd name="connsiteY4624" fmla="*/ 4786714 h 6858000"/>
              <a:gd name="connsiteX4625" fmla="*/ 6187964 w 6530564"/>
              <a:gd name="connsiteY4625" fmla="*/ 4785716 h 6858000"/>
              <a:gd name="connsiteX4626" fmla="*/ 6174269 w 6530564"/>
              <a:gd name="connsiteY4626" fmla="*/ 4813062 h 6858000"/>
              <a:gd name="connsiteX4627" fmla="*/ 6287136 w 6530564"/>
              <a:gd name="connsiteY4627" fmla="*/ 4632654 h 6858000"/>
              <a:gd name="connsiteX4628" fmla="*/ 6297159 w 6530564"/>
              <a:gd name="connsiteY4628" fmla="*/ 4610975 h 6858000"/>
              <a:gd name="connsiteX4629" fmla="*/ 6300830 w 6530564"/>
              <a:gd name="connsiteY4629" fmla="*/ 4605308 h 6858000"/>
              <a:gd name="connsiteX4630" fmla="*/ 6383677 w 6530564"/>
              <a:gd name="connsiteY4630" fmla="*/ 4421545 h 6858000"/>
              <a:gd name="connsiteX4631" fmla="*/ 6391023 w 6530564"/>
              <a:gd name="connsiteY4631" fmla="*/ 4410207 h 6858000"/>
              <a:gd name="connsiteX4632" fmla="*/ 6384674 w 6530564"/>
              <a:gd name="connsiteY4632" fmla="*/ 4426216 h 6858000"/>
              <a:gd name="connsiteX4633" fmla="*/ 6386671 w 6530564"/>
              <a:gd name="connsiteY4633" fmla="*/ 4435557 h 6858000"/>
              <a:gd name="connsiteX4634" fmla="*/ 6381321 w 6530564"/>
              <a:gd name="connsiteY4634" fmla="*/ 4456237 h 6858000"/>
              <a:gd name="connsiteX4635" fmla="*/ 6377647 w 6530564"/>
              <a:gd name="connsiteY4635" fmla="*/ 4461907 h 6858000"/>
              <a:gd name="connsiteX4636" fmla="*/ 6378645 w 6530564"/>
              <a:gd name="connsiteY4636" fmla="*/ 4466577 h 6858000"/>
              <a:gd name="connsiteX4637" fmla="*/ 6368942 w 6530564"/>
              <a:gd name="connsiteY4637" fmla="*/ 4512608 h 6858000"/>
              <a:gd name="connsiteX4638" fmla="*/ 6371617 w 6530564"/>
              <a:gd name="connsiteY4638" fmla="*/ 4502267 h 6858000"/>
              <a:gd name="connsiteX4639" fmla="*/ 6373613 w 6530564"/>
              <a:gd name="connsiteY4639" fmla="*/ 4511611 h 6858000"/>
              <a:gd name="connsiteX4640" fmla="*/ 6381957 w 6530564"/>
              <a:gd name="connsiteY4640" fmla="*/ 4504944 h 6858000"/>
              <a:gd name="connsiteX4641" fmla="*/ 6382956 w 6530564"/>
              <a:gd name="connsiteY4641" fmla="*/ 4509615 h 6858000"/>
              <a:gd name="connsiteX4642" fmla="*/ 6379282 w 6530564"/>
              <a:gd name="connsiteY4642" fmla="*/ 4515282 h 6858000"/>
              <a:gd name="connsiteX4643" fmla="*/ 6380281 w 6530564"/>
              <a:gd name="connsiteY4643" fmla="*/ 4519954 h 6858000"/>
              <a:gd name="connsiteX4644" fmla="*/ 6372255 w 6530564"/>
              <a:gd name="connsiteY4644" fmla="*/ 4550974 h 6858000"/>
              <a:gd name="connsiteX4645" fmla="*/ 6373253 w 6530564"/>
              <a:gd name="connsiteY4645" fmla="*/ 4555646 h 6858000"/>
              <a:gd name="connsiteX4646" fmla="*/ 6376927 w 6530564"/>
              <a:gd name="connsiteY4646" fmla="*/ 4549976 h 6858000"/>
              <a:gd name="connsiteX4647" fmla="*/ 6381598 w 6530564"/>
              <a:gd name="connsiteY4647" fmla="*/ 4548979 h 6858000"/>
              <a:gd name="connsiteX4648" fmla="*/ 6352849 w 6530564"/>
              <a:gd name="connsiteY4648" fmla="*/ 4643036 h 6858000"/>
              <a:gd name="connsiteX4649" fmla="*/ 6318434 w 6530564"/>
              <a:gd name="connsiteY4649" fmla="*/ 4733420 h 6858000"/>
              <a:gd name="connsiteX4650" fmla="*/ 6319431 w 6530564"/>
              <a:gd name="connsiteY4650" fmla="*/ 4738091 h 6858000"/>
              <a:gd name="connsiteX4651" fmla="*/ 6314760 w 6530564"/>
              <a:gd name="connsiteY4651" fmla="*/ 4739090 h 6858000"/>
              <a:gd name="connsiteX4652" fmla="*/ 6315757 w 6530564"/>
              <a:gd name="connsiteY4652" fmla="*/ 4743761 h 6858000"/>
              <a:gd name="connsiteX4653" fmla="*/ 6312085 w 6530564"/>
              <a:gd name="connsiteY4653" fmla="*/ 4749430 h 6858000"/>
              <a:gd name="connsiteX4654" fmla="*/ 6305737 w 6530564"/>
              <a:gd name="connsiteY4654" fmla="*/ 4765438 h 6858000"/>
              <a:gd name="connsiteX4655" fmla="*/ 6307733 w 6530564"/>
              <a:gd name="connsiteY4655" fmla="*/ 4774781 h 6858000"/>
              <a:gd name="connsiteX4656" fmla="*/ 6313083 w 6530564"/>
              <a:gd name="connsiteY4656" fmla="*/ 4754099 h 6858000"/>
              <a:gd name="connsiteX4657" fmla="*/ 6317755 w 6530564"/>
              <a:gd name="connsiteY4657" fmla="*/ 4753102 h 6858000"/>
              <a:gd name="connsiteX4658" fmla="*/ 6318753 w 6530564"/>
              <a:gd name="connsiteY4658" fmla="*/ 4757773 h 6858000"/>
              <a:gd name="connsiteX4659" fmla="*/ 6322425 w 6530564"/>
              <a:gd name="connsiteY4659" fmla="*/ 4752103 h 6858000"/>
              <a:gd name="connsiteX4660" fmla="*/ 6321427 w 6530564"/>
              <a:gd name="connsiteY4660" fmla="*/ 4747433 h 6858000"/>
              <a:gd name="connsiteX4661" fmla="*/ 6325101 w 6530564"/>
              <a:gd name="connsiteY4661" fmla="*/ 4741765 h 6858000"/>
              <a:gd name="connsiteX4662" fmla="*/ 6331449 w 6530564"/>
              <a:gd name="connsiteY4662" fmla="*/ 4725756 h 6858000"/>
              <a:gd name="connsiteX4663" fmla="*/ 6329453 w 6530564"/>
              <a:gd name="connsiteY4663" fmla="*/ 4716413 h 6858000"/>
              <a:gd name="connsiteX4664" fmla="*/ 6338795 w 6530564"/>
              <a:gd name="connsiteY4664" fmla="*/ 4714417 h 6858000"/>
              <a:gd name="connsiteX4665" fmla="*/ 6345823 w 6530564"/>
              <a:gd name="connsiteY4665" fmla="*/ 4678727 h 6858000"/>
              <a:gd name="connsiteX4666" fmla="*/ 6371215 w 6530564"/>
              <a:gd name="connsiteY4666" fmla="*/ 4614691 h 6858000"/>
              <a:gd name="connsiteX4667" fmla="*/ 6366544 w 6530564"/>
              <a:gd name="connsiteY4667" fmla="*/ 4615689 h 6858000"/>
              <a:gd name="connsiteX4668" fmla="*/ 6373891 w 6530564"/>
              <a:gd name="connsiteY4668" fmla="*/ 4604351 h 6858000"/>
              <a:gd name="connsiteX4669" fmla="*/ 6371895 w 6530564"/>
              <a:gd name="connsiteY4669" fmla="*/ 4595009 h 6858000"/>
              <a:gd name="connsiteX4670" fmla="*/ 6376566 w 6530564"/>
              <a:gd name="connsiteY4670" fmla="*/ 4594011 h 6858000"/>
              <a:gd name="connsiteX4671" fmla="*/ 6383911 w 6530564"/>
              <a:gd name="connsiteY4671" fmla="*/ 4582674 h 6858000"/>
              <a:gd name="connsiteX4672" fmla="*/ 6402637 w 6530564"/>
              <a:gd name="connsiteY4672" fmla="*/ 4510294 h 6858000"/>
              <a:gd name="connsiteX4673" fmla="*/ 6393296 w 6530564"/>
              <a:gd name="connsiteY4673" fmla="*/ 4512289 h 6858000"/>
              <a:gd name="connsiteX4674" fmla="*/ 6427395 w 6530564"/>
              <a:gd name="connsiteY4674" fmla="*/ 4397552 h 6858000"/>
              <a:gd name="connsiteX4675" fmla="*/ 6451471 w 6530564"/>
              <a:gd name="connsiteY4675" fmla="*/ 4304493 h 6858000"/>
              <a:gd name="connsiteX4676" fmla="*/ 6456141 w 6530564"/>
              <a:gd name="connsiteY4676" fmla="*/ 4303494 h 6858000"/>
              <a:gd name="connsiteX4677" fmla="*/ 6472191 w 6530564"/>
              <a:gd name="connsiteY4677" fmla="*/ 4241454 h 6858000"/>
              <a:gd name="connsiteX4678" fmla="*/ 6475185 w 6530564"/>
              <a:gd name="connsiteY4678" fmla="*/ 4255467 h 6858000"/>
              <a:gd name="connsiteX4679" fmla="*/ 6466523 w 6530564"/>
              <a:gd name="connsiteY4679" fmla="*/ 4237782 h 6858000"/>
              <a:gd name="connsiteX4680" fmla="*/ 6490918 w 6530564"/>
              <a:gd name="connsiteY4680" fmla="*/ 4169076 h 6858000"/>
              <a:gd name="connsiteX4681" fmla="*/ 6494591 w 6530564"/>
              <a:gd name="connsiteY4681" fmla="*/ 4163407 h 6858000"/>
              <a:gd name="connsiteX4682" fmla="*/ 6493593 w 6530564"/>
              <a:gd name="connsiteY4682" fmla="*/ 4158734 h 6858000"/>
              <a:gd name="connsiteX4683" fmla="*/ 6488922 w 6530564"/>
              <a:gd name="connsiteY4683" fmla="*/ 4159733 h 6858000"/>
              <a:gd name="connsiteX4684" fmla="*/ 6491597 w 6530564"/>
              <a:gd name="connsiteY4684" fmla="*/ 4149395 h 6858000"/>
              <a:gd name="connsiteX4685" fmla="*/ 6492596 w 6530564"/>
              <a:gd name="connsiteY4685" fmla="*/ 4154064 h 6858000"/>
              <a:gd name="connsiteX4686" fmla="*/ 6497267 w 6530564"/>
              <a:gd name="connsiteY4686" fmla="*/ 4153066 h 6858000"/>
              <a:gd name="connsiteX4687" fmla="*/ 6495271 w 6530564"/>
              <a:gd name="connsiteY4687" fmla="*/ 4143724 h 6858000"/>
              <a:gd name="connsiteX4688" fmla="*/ 6498943 w 6530564"/>
              <a:gd name="connsiteY4688" fmla="*/ 4138054 h 6858000"/>
              <a:gd name="connsiteX4689" fmla="*/ 6495950 w 6530564"/>
              <a:gd name="connsiteY4689" fmla="*/ 4124042 h 6858000"/>
              <a:gd name="connsiteX4690" fmla="*/ 6498625 w 6530564"/>
              <a:gd name="connsiteY4690" fmla="*/ 4113702 h 6858000"/>
              <a:gd name="connsiteX4691" fmla="*/ 6494951 w 6530564"/>
              <a:gd name="connsiteY4691" fmla="*/ 4119372 h 6858000"/>
              <a:gd name="connsiteX4692" fmla="*/ 6491279 w 6530564"/>
              <a:gd name="connsiteY4692" fmla="*/ 4125039 h 6858000"/>
              <a:gd name="connsiteX4693" fmla="*/ 6489284 w 6530564"/>
              <a:gd name="connsiteY4693" fmla="*/ 4115698 h 6858000"/>
              <a:gd name="connsiteX4694" fmla="*/ 6497309 w 6530564"/>
              <a:gd name="connsiteY4694" fmla="*/ 4084679 h 6858000"/>
              <a:gd name="connsiteX4695" fmla="*/ 6509686 w 6530564"/>
              <a:gd name="connsiteY4695" fmla="*/ 4028308 h 6858000"/>
              <a:gd name="connsiteX4696" fmla="*/ 6513359 w 6530564"/>
              <a:gd name="connsiteY4696" fmla="*/ 4022638 h 6858000"/>
              <a:gd name="connsiteX4697" fmla="*/ 6512361 w 6530564"/>
              <a:gd name="connsiteY4697" fmla="*/ 4017968 h 6858000"/>
              <a:gd name="connsiteX4698" fmla="*/ 6516714 w 6530564"/>
              <a:gd name="connsiteY4698" fmla="*/ 3992617 h 6858000"/>
              <a:gd name="connsiteX4699" fmla="*/ 6517393 w 6530564"/>
              <a:gd name="connsiteY4699" fmla="*/ 3972936 h 6858000"/>
              <a:gd name="connsiteX4700" fmla="*/ 6529091 w 6530564"/>
              <a:gd name="connsiteY4700" fmla="*/ 3936247 h 6858000"/>
              <a:gd name="connsiteX4701" fmla="*/ 6530564 w 6530564"/>
              <a:gd name="connsiteY4701" fmla="*/ 3935932 h 6858000"/>
              <a:gd name="connsiteX4702" fmla="*/ 6530564 w 6530564"/>
              <a:gd name="connsiteY4702" fmla="*/ 4704434 h 6858000"/>
              <a:gd name="connsiteX4703" fmla="*/ 6484646 w 6530564"/>
              <a:gd name="connsiteY4703" fmla="*/ 4808415 h 6858000"/>
              <a:gd name="connsiteX4704" fmla="*/ 5551795 w 6530564"/>
              <a:gd name="connsiteY4704" fmla="*/ 5854513 h 6858000"/>
              <a:gd name="connsiteX4705" fmla="*/ 5547125 w 6530564"/>
              <a:gd name="connsiteY4705" fmla="*/ 5855512 h 6858000"/>
              <a:gd name="connsiteX4706" fmla="*/ 5542455 w 6530564"/>
              <a:gd name="connsiteY4706" fmla="*/ 5856509 h 6858000"/>
              <a:gd name="connsiteX4707" fmla="*/ 5536785 w 6530564"/>
              <a:gd name="connsiteY4707" fmla="*/ 5852838 h 6858000"/>
              <a:gd name="connsiteX4708" fmla="*/ 5545129 w 6530564"/>
              <a:gd name="connsiteY4708" fmla="*/ 5846171 h 6858000"/>
              <a:gd name="connsiteX4709" fmla="*/ 5543133 w 6530564"/>
              <a:gd name="connsiteY4709" fmla="*/ 5836827 h 6858000"/>
              <a:gd name="connsiteX4710" fmla="*/ 5534788 w 6530564"/>
              <a:gd name="connsiteY4710" fmla="*/ 5843494 h 6858000"/>
              <a:gd name="connsiteX4711" fmla="*/ 5531117 w 6530564"/>
              <a:gd name="connsiteY4711" fmla="*/ 5849164 h 6858000"/>
              <a:gd name="connsiteX4712" fmla="*/ 5526445 w 6530564"/>
              <a:gd name="connsiteY4712" fmla="*/ 5850162 h 6858000"/>
              <a:gd name="connsiteX4713" fmla="*/ 5511435 w 6530564"/>
              <a:gd name="connsiteY4713" fmla="*/ 5848485 h 6858000"/>
              <a:gd name="connsiteX4714" fmla="*/ 5509757 w 6530564"/>
              <a:gd name="connsiteY4714" fmla="*/ 5863495 h 6858000"/>
              <a:gd name="connsiteX4715" fmla="*/ 5518102 w 6530564"/>
              <a:gd name="connsiteY4715" fmla="*/ 5856829 h 6858000"/>
              <a:gd name="connsiteX4716" fmla="*/ 5515425 w 6530564"/>
              <a:gd name="connsiteY4716" fmla="*/ 5867169 h 6858000"/>
              <a:gd name="connsiteX4717" fmla="*/ 5528441 w 6530564"/>
              <a:gd name="connsiteY4717" fmla="*/ 5859504 h 6858000"/>
              <a:gd name="connsiteX4718" fmla="*/ 5532115 w 6530564"/>
              <a:gd name="connsiteY4718" fmla="*/ 5853836 h 6858000"/>
              <a:gd name="connsiteX4719" fmla="*/ 5529439 w 6530564"/>
              <a:gd name="connsiteY4719" fmla="*/ 5864176 h 6858000"/>
              <a:gd name="connsiteX4720" fmla="*/ 5524768 w 6530564"/>
              <a:gd name="connsiteY4720" fmla="*/ 5865173 h 6858000"/>
              <a:gd name="connsiteX4721" fmla="*/ 5521095 w 6530564"/>
              <a:gd name="connsiteY4721" fmla="*/ 5870842 h 6858000"/>
              <a:gd name="connsiteX4722" fmla="*/ 5522093 w 6530564"/>
              <a:gd name="connsiteY4722" fmla="*/ 5875511 h 6858000"/>
              <a:gd name="connsiteX4723" fmla="*/ 5336527 w 6530564"/>
              <a:gd name="connsiteY4723" fmla="*/ 5986393 h 6858000"/>
              <a:gd name="connsiteX4724" fmla="*/ 5474406 w 6530564"/>
              <a:gd name="connsiteY4724" fmla="*/ 5921652 h 6858000"/>
              <a:gd name="connsiteX4725" fmla="*/ 5743583 w 6530564"/>
              <a:gd name="connsiteY4725" fmla="*/ 5764408 h 6858000"/>
              <a:gd name="connsiteX4726" fmla="*/ 5973095 w 6530564"/>
              <a:gd name="connsiteY4726" fmla="*/ 5598350 h 6858000"/>
              <a:gd name="connsiteX4727" fmla="*/ 5987645 w 6530564"/>
              <a:gd name="connsiteY4727" fmla="*/ 5585565 h 6858000"/>
              <a:gd name="connsiteX4728" fmla="*/ 6396010 w 6530564"/>
              <a:gd name="connsiteY4728" fmla="*/ 5084383 h 6858000"/>
              <a:gd name="connsiteX4729" fmla="*/ 6530564 w 6530564"/>
              <a:gd name="connsiteY4729" fmla="*/ 4845456 h 6858000"/>
              <a:gd name="connsiteX4730" fmla="*/ 6530564 w 6530564"/>
              <a:gd name="connsiteY4730" fmla="*/ 6858000 h 6858000"/>
              <a:gd name="connsiteX4731" fmla="*/ 1733020 w 6530564"/>
              <a:gd name="connsiteY4731" fmla="*/ 6858000 h 6858000"/>
              <a:gd name="connsiteX4732" fmla="*/ 1622264 w 6530564"/>
              <a:gd name="connsiteY4732" fmla="*/ 6769480 h 6858000"/>
              <a:gd name="connsiteX4733" fmla="*/ 1446345 w 6530564"/>
              <a:gd name="connsiteY4733" fmla="*/ 6620355 h 6858000"/>
              <a:gd name="connsiteX4734" fmla="*/ 1021180 w 6530564"/>
              <a:gd name="connsiteY4734" fmla="*/ 6222127 h 6858000"/>
              <a:gd name="connsiteX4735" fmla="*/ 994270 w 6530564"/>
              <a:gd name="connsiteY4735" fmla="*/ 6189838 h 6858000"/>
              <a:gd name="connsiteX4736" fmla="*/ 1002343 w 6530564"/>
              <a:gd name="connsiteY4736" fmla="*/ 6138714 h 6858000"/>
              <a:gd name="connsiteX4737" fmla="*/ 1040015 w 6530564"/>
              <a:gd name="connsiteY4737" fmla="*/ 6154859 h 6858000"/>
              <a:gd name="connsiteX4738" fmla="*/ 1255290 w 6530564"/>
              <a:gd name="connsiteY4738" fmla="*/ 6372807 h 6858000"/>
              <a:gd name="connsiteX4739" fmla="*/ 1301035 w 6530564"/>
              <a:gd name="connsiteY4739" fmla="*/ 6399714 h 6858000"/>
              <a:gd name="connsiteX4740" fmla="*/ 1311799 w 6530564"/>
              <a:gd name="connsiteY4740" fmla="*/ 6399714 h 6858000"/>
              <a:gd name="connsiteX4741" fmla="*/ 1306417 w 6530564"/>
              <a:gd name="connsiteY4741" fmla="*/ 6391643 h 6858000"/>
              <a:gd name="connsiteX4742" fmla="*/ 924306 w 6530564"/>
              <a:gd name="connsiteY4742" fmla="*/ 5969198 h 6858000"/>
              <a:gd name="connsiteX4743" fmla="*/ 811288 w 6530564"/>
              <a:gd name="connsiteY4743" fmla="*/ 5831971 h 6858000"/>
              <a:gd name="connsiteX4744" fmla="*/ 770924 w 6530564"/>
              <a:gd name="connsiteY4744" fmla="*/ 5805064 h 6858000"/>
              <a:gd name="connsiteX4745" fmla="*/ 894705 w 6530564"/>
              <a:gd name="connsiteY4745" fmla="*/ 6068755 h 6858000"/>
              <a:gd name="connsiteX4746" fmla="*/ 267721 w 6530564"/>
              <a:gd name="connsiteY4746" fmla="*/ 5019370 h 6858000"/>
              <a:gd name="connsiteX4747" fmla="*/ 326921 w 6530564"/>
              <a:gd name="connsiteY4747" fmla="*/ 5086639 h 6858000"/>
              <a:gd name="connsiteX4748" fmla="*/ 375357 w 6530564"/>
              <a:gd name="connsiteY4748" fmla="*/ 5167361 h 6858000"/>
              <a:gd name="connsiteX4749" fmla="*/ 493757 w 6530564"/>
              <a:gd name="connsiteY4749" fmla="*/ 5385309 h 6858000"/>
              <a:gd name="connsiteX4750" fmla="*/ 509903 w 6530564"/>
              <a:gd name="connsiteY4750" fmla="*/ 5377237 h 6858000"/>
              <a:gd name="connsiteX4751" fmla="*/ 386121 w 6530564"/>
              <a:gd name="connsiteY4751" fmla="*/ 5159289 h 6858000"/>
              <a:gd name="connsiteX4752" fmla="*/ 87429 w 6530564"/>
              <a:gd name="connsiteY4752" fmla="*/ 4255203 h 6858000"/>
              <a:gd name="connsiteX4753" fmla="*/ 146628 w 6530564"/>
              <a:gd name="connsiteY4753" fmla="*/ 2328641 h 6858000"/>
              <a:gd name="connsiteX4754" fmla="*/ 251574 w 6530564"/>
              <a:gd name="connsiteY4754" fmla="*/ 1973465 h 6858000"/>
              <a:gd name="connsiteX4755" fmla="*/ 273102 w 6530564"/>
              <a:gd name="connsiteY4755" fmla="*/ 1946557 h 6858000"/>
              <a:gd name="connsiteX4756" fmla="*/ 281175 w 6530564"/>
              <a:gd name="connsiteY4756" fmla="*/ 1965393 h 6858000"/>
              <a:gd name="connsiteX4757" fmla="*/ 65900 w 6530564"/>
              <a:gd name="connsiteY4757" fmla="*/ 3133169 h 6858000"/>
              <a:gd name="connsiteX4758" fmla="*/ 76665 w 6530564"/>
              <a:gd name="connsiteY4758" fmla="*/ 3754727 h 6858000"/>
              <a:gd name="connsiteX4759" fmla="*/ 79356 w 6530564"/>
              <a:gd name="connsiteY4759" fmla="*/ 3830068 h 6858000"/>
              <a:gd name="connsiteX4760" fmla="*/ 95501 w 6530564"/>
              <a:gd name="connsiteY4760" fmla="*/ 3862357 h 6858000"/>
              <a:gd name="connsiteX4761" fmla="*/ 117029 w 6530564"/>
              <a:gd name="connsiteY4761" fmla="*/ 3827377 h 6858000"/>
              <a:gd name="connsiteX4762" fmla="*/ 95501 w 6530564"/>
              <a:gd name="connsiteY4762" fmla="*/ 3534088 h 6858000"/>
              <a:gd name="connsiteX4763" fmla="*/ 711722 w 6530564"/>
              <a:gd name="connsiteY4763" fmla="*/ 1290020 h 6858000"/>
              <a:gd name="connsiteX4764" fmla="*/ 722486 w 6530564"/>
              <a:gd name="connsiteY4764" fmla="*/ 1273875 h 6858000"/>
              <a:gd name="connsiteX4765" fmla="*/ 741323 w 6530564"/>
              <a:gd name="connsiteY4765" fmla="*/ 1268493 h 6858000"/>
              <a:gd name="connsiteX4766" fmla="*/ 671359 w 6530564"/>
              <a:gd name="connsiteY4766" fmla="*/ 1411102 h 6858000"/>
              <a:gd name="connsiteX4767" fmla="*/ 238121 w 6530564"/>
              <a:gd name="connsiteY4767" fmla="*/ 2506229 h 6858000"/>
              <a:gd name="connsiteX4768" fmla="*/ 219284 w 6530564"/>
              <a:gd name="connsiteY4768" fmla="*/ 2638075 h 6858000"/>
              <a:gd name="connsiteX4769" fmla="*/ 230049 w 6530564"/>
              <a:gd name="connsiteY4769" fmla="*/ 2667673 h 6858000"/>
              <a:gd name="connsiteX4770" fmla="*/ 259647 w 6530564"/>
              <a:gd name="connsiteY4770" fmla="*/ 2648838 h 6858000"/>
              <a:gd name="connsiteX4771" fmla="*/ 289247 w 6530564"/>
              <a:gd name="connsiteY4771" fmla="*/ 2608477 h 6858000"/>
              <a:gd name="connsiteX4772" fmla="*/ 240811 w 6530564"/>
              <a:gd name="connsiteY4772" fmla="*/ 3528707 h 6858000"/>
              <a:gd name="connsiteX4773" fmla="*/ 256956 w 6530564"/>
              <a:gd name="connsiteY4773" fmla="*/ 3674006 h 6858000"/>
              <a:gd name="connsiteX4774" fmla="*/ 251574 w 6530564"/>
              <a:gd name="connsiteY4774" fmla="*/ 3528707 h 6858000"/>
              <a:gd name="connsiteX4775" fmla="*/ 302703 w 6530564"/>
              <a:gd name="connsiteY4775" fmla="*/ 2764539 h 6858000"/>
              <a:gd name="connsiteX4776" fmla="*/ 789760 w 6530564"/>
              <a:gd name="connsiteY4776" fmla="*/ 1427247 h 6858000"/>
              <a:gd name="connsiteX4777" fmla="*/ 811288 w 6530564"/>
              <a:gd name="connsiteY4777" fmla="*/ 1411102 h 6858000"/>
              <a:gd name="connsiteX4778" fmla="*/ 329611 w 6530564"/>
              <a:gd name="connsiteY4778" fmla="*/ 3267706 h 6858000"/>
              <a:gd name="connsiteX4779" fmla="*/ 353829 w 6530564"/>
              <a:gd name="connsiteY4779" fmla="*/ 3017468 h 6858000"/>
              <a:gd name="connsiteX4780" fmla="*/ 480303 w 6530564"/>
              <a:gd name="connsiteY4780" fmla="*/ 2377074 h 6858000"/>
              <a:gd name="connsiteX4781" fmla="*/ 536812 w 6530564"/>
              <a:gd name="connsiteY4781" fmla="*/ 2148363 h 6858000"/>
              <a:gd name="connsiteX4782" fmla="*/ 579867 w 6530564"/>
              <a:gd name="connsiteY4782" fmla="*/ 2126836 h 6858000"/>
              <a:gd name="connsiteX4783" fmla="*/ 604086 w 6530564"/>
              <a:gd name="connsiteY4783" fmla="*/ 2108002 h 6858000"/>
              <a:gd name="connsiteX4784" fmla="*/ 878561 w 6530564"/>
              <a:gd name="connsiteY4784" fmla="*/ 1516040 h 6858000"/>
              <a:gd name="connsiteX4785" fmla="*/ 916234 w 6530564"/>
              <a:gd name="connsiteY4785" fmla="*/ 1486443 h 6858000"/>
              <a:gd name="connsiteX4786" fmla="*/ 921615 w 6530564"/>
              <a:gd name="connsiteY4786" fmla="*/ 1537567 h 6858000"/>
              <a:gd name="connsiteX4787" fmla="*/ 813979 w 6530564"/>
              <a:gd name="connsiteY4787" fmla="*/ 1747443 h 6858000"/>
              <a:gd name="connsiteX4788" fmla="*/ 811288 w 6530564"/>
              <a:gd name="connsiteY4788" fmla="*/ 1763588 h 6858000"/>
              <a:gd name="connsiteX4789" fmla="*/ 822051 w 6530564"/>
              <a:gd name="connsiteY4789" fmla="*/ 1755515 h 6858000"/>
              <a:gd name="connsiteX4790" fmla="*/ 916234 w 6530564"/>
              <a:gd name="connsiteY4790" fmla="*/ 1664031 h 6858000"/>
              <a:gd name="connsiteX4791" fmla="*/ 1408672 w 6530564"/>
              <a:gd name="connsiteY4791" fmla="*/ 961751 h 6858000"/>
              <a:gd name="connsiteX4792" fmla="*/ 1849984 w 6530564"/>
              <a:gd name="connsiteY4792" fmla="*/ 576976 h 6858000"/>
              <a:gd name="connsiteX4793" fmla="*/ 1876892 w 6530564"/>
              <a:gd name="connsiteY4793" fmla="*/ 560831 h 6858000"/>
              <a:gd name="connsiteX4794" fmla="*/ 3989439 w 6530564"/>
              <a:gd name="connsiteY4794" fmla="*/ 394434 h 6858000"/>
              <a:gd name="connsiteX4795" fmla="*/ 4081738 w 6530564"/>
              <a:gd name="connsiteY4795" fmla="*/ 396538 h 6858000"/>
              <a:gd name="connsiteX4796" fmla="*/ 4080500 w 6530564"/>
              <a:gd name="connsiteY4796" fmla="*/ 396329 h 6858000"/>
              <a:gd name="connsiteX4797" fmla="*/ 4071877 w 6530564"/>
              <a:gd name="connsiteY4797" fmla="*/ 395619 h 6858000"/>
              <a:gd name="connsiteX4798" fmla="*/ 3502109 w 6530564"/>
              <a:gd name="connsiteY4798" fmla="*/ 0 h 6858000"/>
              <a:gd name="connsiteX4799" fmla="*/ 4589616 w 6530564"/>
              <a:gd name="connsiteY4799" fmla="*/ 0 h 6858000"/>
              <a:gd name="connsiteX4800" fmla="*/ 4634080 w 6530564"/>
              <a:gd name="connsiteY4800" fmla="*/ 6163 h 6858000"/>
              <a:gd name="connsiteX4801" fmla="*/ 5022582 w 6530564"/>
              <a:gd name="connsiteY4801" fmla="*/ 89954 h 6858000"/>
              <a:gd name="connsiteX4802" fmla="*/ 5418149 w 6530564"/>
              <a:gd name="connsiteY4802" fmla="*/ 216418 h 6858000"/>
              <a:gd name="connsiteX4803" fmla="*/ 5515022 w 6530564"/>
              <a:gd name="connsiteY4803" fmla="*/ 278306 h 6858000"/>
              <a:gd name="connsiteX4804" fmla="*/ 5679169 w 6530564"/>
              <a:gd name="connsiteY4804" fmla="*/ 353645 h 6858000"/>
              <a:gd name="connsiteX4805" fmla="*/ 5910587 w 6530564"/>
              <a:gd name="connsiteY4805" fmla="*/ 496254 h 6858000"/>
              <a:gd name="connsiteX4806" fmla="*/ 5940187 w 6530564"/>
              <a:gd name="connsiteY4806" fmla="*/ 531233 h 6858000"/>
              <a:gd name="connsiteX4807" fmla="*/ 6314226 w 6530564"/>
              <a:gd name="connsiteY4807" fmla="*/ 835286 h 6858000"/>
              <a:gd name="connsiteX4808" fmla="*/ 6400336 w 6530564"/>
              <a:gd name="connsiteY4808" fmla="*/ 878338 h 6858000"/>
              <a:gd name="connsiteX4809" fmla="*/ 6330373 w 6530564"/>
              <a:gd name="connsiteY4809" fmla="*/ 786854 h 6858000"/>
              <a:gd name="connsiteX4810" fmla="*/ 6136625 w 6530564"/>
              <a:gd name="connsiteY4810" fmla="*/ 638863 h 6858000"/>
              <a:gd name="connsiteX4811" fmla="*/ 6096262 w 6530564"/>
              <a:gd name="connsiteY4811" fmla="*/ 593120 h 6858000"/>
              <a:gd name="connsiteX4812" fmla="*/ 6077425 w 6530564"/>
              <a:gd name="connsiteY4812" fmla="*/ 555450 h 6858000"/>
              <a:gd name="connsiteX4813" fmla="*/ 5800259 w 6530564"/>
              <a:gd name="connsiteY4813" fmla="*/ 321356 h 6858000"/>
              <a:gd name="connsiteX4814" fmla="*/ 5560767 w 6530564"/>
              <a:gd name="connsiteY4814" fmla="*/ 197583 h 6858000"/>
              <a:gd name="connsiteX4815" fmla="*/ 4990292 w 6530564"/>
              <a:gd name="connsiteY4815" fmla="*/ 25376 h 6858000"/>
              <a:gd name="connsiteX4816" fmla="*/ 4858639 w 6530564"/>
              <a:gd name="connsiteY4816" fmla="*/ 0 h 6858000"/>
              <a:gd name="connsiteX4817" fmla="*/ 5574004 w 6530564"/>
              <a:gd name="connsiteY4817" fmla="*/ 0 h 6858000"/>
              <a:gd name="connsiteX4818" fmla="*/ 5574348 w 6530564"/>
              <a:gd name="connsiteY4818" fmla="*/ 150 h 6858000"/>
              <a:gd name="connsiteX4819" fmla="*/ 5641495 w 6530564"/>
              <a:gd name="connsiteY4819" fmla="*/ 17304 h 6858000"/>
              <a:gd name="connsiteX4820" fmla="*/ 5693716 w 6530564"/>
              <a:gd name="connsiteY4820" fmla="*/ 15413 h 6858000"/>
              <a:gd name="connsiteX4821" fmla="*/ 5701308 w 6530564"/>
              <a:gd name="connsiteY4821" fmla="*/ 0 h 6858000"/>
              <a:gd name="connsiteX4822" fmla="*/ 5893094 w 6530564"/>
              <a:gd name="connsiteY4822" fmla="*/ 0 h 6858000"/>
              <a:gd name="connsiteX4823" fmla="*/ 5928120 w 6530564"/>
              <a:gd name="connsiteY4823" fmla="*/ 15497 h 6858000"/>
              <a:gd name="connsiteX4824" fmla="*/ 6037061 w 6530564"/>
              <a:gd name="connsiteY4824" fmla="*/ 65738 h 6858000"/>
              <a:gd name="connsiteX4825" fmla="*/ 6287317 w 6530564"/>
              <a:gd name="connsiteY4825" fmla="*/ 211037 h 6858000"/>
              <a:gd name="connsiteX4826" fmla="*/ 6050517 w 6530564"/>
              <a:gd name="connsiteY4826" fmla="*/ 54974 h 6858000"/>
              <a:gd name="connsiteX4827" fmla="*/ 5964995 w 6530564"/>
              <a:gd name="connsiteY4827" fmla="*/ 3094 h 6858000"/>
              <a:gd name="connsiteX4828" fmla="*/ 5958708 w 6530564"/>
              <a:gd name="connsiteY4828" fmla="*/ 0 h 6858000"/>
              <a:gd name="connsiteX4829" fmla="*/ 6034737 w 6530564"/>
              <a:gd name="connsiteY4829" fmla="*/ 0 h 6858000"/>
              <a:gd name="connsiteX4830" fmla="*/ 6100298 w 6530564"/>
              <a:gd name="connsiteY4830" fmla="*/ 33785 h 6858000"/>
              <a:gd name="connsiteX4831" fmla="*/ 6333063 w 6530564"/>
              <a:gd name="connsiteY4831" fmla="*/ 176056 h 6858000"/>
              <a:gd name="connsiteX4832" fmla="*/ 6349209 w 6530564"/>
              <a:gd name="connsiteY4832" fmla="*/ 178747 h 6858000"/>
              <a:gd name="connsiteX4833" fmla="*/ 6319607 w 6530564"/>
              <a:gd name="connsiteY4833" fmla="*/ 100717 h 6858000"/>
              <a:gd name="connsiteX4834" fmla="*/ 6159296 w 6530564"/>
              <a:gd name="connsiteY4834" fmla="*/ 0 h 6858000"/>
              <a:gd name="connsiteX4835" fmla="*/ 6494412 w 6530564"/>
              <a:gd name="connsiteY4835" fmla="*/ 0 h 6858000"/>
              <a:gd name="connsiteX4836" fmla="*/ 6530564 w 6530564"/>
              <a:gd name="connsiteY4836" fmla="*/ 24963 h 6858000"/>
              <a:gd name="connsiteX4837" fmla="*/ 6530564 w 6530564"/>
              <a:gd name="connsiteY4837" fmla="*/ 2283869 h 6858000"/>
              <a:gd name="connsiteX4838" fmla="*/ 6452592 w 6530564"/>
              <a:gd name="connsiteY4838" fmla="*/ 2135053 h 6858000"/>
              <a:gd name="connsiteX4839" fmla="*/ 6165817 w 6530564"/>
              <a:gd name="connsiteY4839" fmla="*/ 1732932 h 6858000"/>
              <a:gd name="connsiteX4840" fmla="*/ 5773745 w 6530564"/>
              <a:gd name="connsiteY4840" fmla="*/ 1338044 h 6858000"/>
              <a:gd name="connsiteX4841" fmla="*/ 5784085 w 6530564"/>
              <a:gd name="connsiteY4841" fmla="*/ 1340719 h 6858000"/>
              <a:gd name="connsiteX4842" fmla="*/ 5718731 w 6530564"/>
              <a:gd name="connsiteY4842" fmla="*/ 1286303 h 6858000"/>
              <a:gd name="connsiteX4843" fmla="*/ 5679049 w 6530564"/>
              <a:gd name="connsiteY4843" fmla="*/ 1260591 h 6858000"/>
              <a:gd name="connsiteX4844" fmla="*/ 5559003 w 6530564"/>
              <a:gd name="connsiteY4844" fmla="*/ 1178786 h 6858000"/>
              <a:gd name="connsiteX4845" fmla="*/ 5513651 w 6530564"/>
              <a:gd name="connsiteY4845" fmla="*/ 1149403 h 6858000"/>
              <a:gd name="connsiteX4846" fmla="*/ 5089115 w 6530564"/>
              <a:gd name="connsiteY4846" fmla="*/ 922629 h 6858000"/>
              <a:gd name="connsiteX4847" fmla="*/ 5219861 w 6530564"/>
              <a:gd name="connsiteY4847" fmla="*/ 963072 h 6858000"/>
              <a:gd name="connsiteX4848" fmla="*/ 5243535 w 6530564"/>
              <a:gd name="connsiteY4848" fmla="*/ 982437 h 6858000"/>
              <a:gd name="connsiteX4849" fmla="*/ 5376279 w 6530564"/>
              <a:gd name="connsiteY4849" fmla="*/ 1032223 h 6858000"/>
              <a:gd name="connsiteX4850" fmla="*/ 5339271 w 6530564"/>
              <a:gd name="connsiteY4850" fmla="*/ 996174 h 6858000"/>
              <a:gd name="connsiteX4851" fmla="*/ 5227209 w 6530564"/>
              <a:gd name="connsiteY4851" fmla="*/ 951735 h 6858000"/>
              <a:gd name="connsiteX4852" fmla="*/ 5203535 w 6530564"/>
              <a:gd name="connsiteY4852" fmla="*/ 932372 h 6858000"/>
              <a:gd name="connsiteX4853" fmla="*/ 5115146 w 6530564"/>
              <a:gd name="connsiteY4853" fmla="*/ 907298 h 6858000"/>
              <a:gd name="connsiteX4854" fmla="*/ 5028434 w 6530564"/>
              <a:gd name="connsiteY4854" fmla="*/ 867212 h 6858000"/>
              <a:gd name="connsiteX4855" fmla="*/ 5004080 w 6530564"/>
              <a:gd name="connsiteY4855" fmla="*/ 867531 h 6858000"/>
              <a:gd name="connsiteX4856" fmla="*/ 4965395 w 6530564"/>
              <a:gd name="connsiteY4856" fmla="*/ 846491 h 6858000"/>
              <a:gd name="connsiteX4857" fmla="*/ 4917369 w 6530564"/>
              <a:gd name="connsiteY4857" fmla="*/ 827446 h 6858000"/>
              <a:gd name="connsiteX4858" fmla="*/ 4859320 w 6530564"/>
              <a:gd name="connsiteY4858" fmla="*/ 830080 h 6858000"/>
              <a:gd name="connsiteX4859" fmla="*/ 4876327 w 6530564"/>
              <a:gd name="connsiteY4859" fmla="*/ 841099 h 6858000"/>
              <a:gd name="connsiteX4860" fmla="*/ 3393185 w 6530564"/>
              <a:gd name="connsiteY4860" fmla="*/ 757460 h 6858000"/>
              <a:gd name="connsiteX4861" fmla="*/ 3342975 w 6530564"/>
              <a:gd name="connsiteY4861" fmla="*/ 770687 h 6858000"/>
              <a:gd name="connsiteX4862" fmla="*/ 3291917 w 6530564"/>
              <a:gd name="connsiteY4862" fmla="*/ 780409 h 6858000"/>
              <a:gd name="connsiteX4863" fmla="*/ 2400079 w 6530564"/>
              <a:gd name="connsiteY4863" fmla="*/ 1173988 h 6858000"/>
              <a:gd name="connsiteX4864" fmla="*/ 2269683 w 6530564"/>
              <a:gd name="connsiteY4864" fmla="*/ 1256599 h 6858000"/>
              <a:gd name="connsiteX4865" fmla="*/ 2246824 w 6530564"/>
              <a:gd name="connsiteY4865" fmla="*/ 1263510 h 6858000"/>
              <a:gd name="connsiteX4866" fmla="*/ 2244901 w 6530564"/>
              <a:gd name="connsiteY4866" fmla="*/ 1235531 h 6858000"/>
              <a:gd name="connsiteX4867" fmla="*/ 2297569 w 6530564"/>
              <a:gd name="connsiteY4867" fmla="*/ 1187778 h 6858000"/>
              <a:gd name="connsiteX4868" fmla="*/ 2654790 w 6530564"/>
              <a:gd name="connsiteY4868" fmla="*/ 989786 h 6858000"/>
              <a:gd name="connsiteX4869" fmla="*/ 2604795 w 6530564"/>
              <a:gd name="connsiteY4869" fmla="*/ 974104 h 6858000"/>
              <a:gd name="connsiteX4870" fmla="*/ 2728393 w 6530564"/>
              <a:gd name="connsiteY4870" fmla="*/ 907142 h 6858000"/>
              <a:gd name="connsiteX4871" fmla="*/ 3647056 w 6530564"/>
              <a:gd name="connsiteY4871" fmla="*/ 660175 h 6858000"/>
              <a:gd name="connsiteX4872" fmla="*/ 4318016 w 6530564"/>
              <a:gd name="connsiteY4872" fmla="*/ 687170 h 6858000"/>
              <a:gd name="connsiteX4873" fmla="*/ 4516487 w 6530564"/>
              <a:gd name="connsiteY4873" fmla="*/ 723856 h 6858000"/>
              <a:gd name="connsiteX4874" fmla="*/ 4557781 w 6530564"/>
              <a:gd name="connsiteY4874" fmla="*/ 698810 h 6858000"/>
              <a:gd name="connsiteX4875" fmla="*/ 4518180 w 6530564"/>
              <a:gd name="connsiteY4875" fmla="*/ 674824 h 6858000"/>
              <a:gd name="connsiteX4876" fmla="*/ 4454063 w 6530564"/>
              <a:gd name="connsiteY4876" fmla="*/ 649993 h 6858000"/>
              <a:gd name="connsiteX4877" fmla="*/ 4809052 w 6530564"/>
              <a:gd name="connsiteY4877" fmla="*/ 697851 h 6858000"/>
              <a:gd name="connsiteX4878" fmla="*/ 5011799 w 6530564"/>
              <a:gd name="connsiteY4878" fmla="*/ 764041 h 6858000"/>
              <a:gd name="connsiteX4879" fmla="*/ 4817092 w 6530564"/>
              <a:gd name="connsiteY4879" fmla="*/ 688021 h 6858000"/>
              <a:gd name="connsiteX4880" fmla="*/ 4528741 w 6530564"/>
              <a:gd name="connsiteY4880" fmla="*/ 619842 h 6858000"/>
              <a:gd name="connsiteX4881" fmla="*/ 3716648 w 6530564"/>
              <a:gd name="connsiteY4881" fmla="*/ 568249 h 6858000"/>
              <a:gd name="connsiteX4882" fmla="*/ 3612199 w 6530564"/>
              <a:gd name="connsiteY4882" fmla="*/ 582452 h 6858000"/>
              <a:gd name="connsiteX4883" fmla="*/ 3645435 w 6530564"/>
              <a:gd name="connsiteY4883" fmla="*/ 595629 h 6858000"/>
              <a:gd name="connsiteX4884" fmla="*/ 4335789 w 6530564"/>
              <a:gd name="connsiteY4884" fmla="*/ 618481 h 6858000"/>
              <a:gd name="connsiteX4885" fmla="*/ 4369439 w 6530564"/>
              <a:gd name="connsiteY4885" fmla="*/ 633599 h 6858000"/>
              <a:gd name="connsiteX4886" fmla="*/ 4330367 w 6530564"/>
              <a:gd name="connsiteY4886" fmla="*/ 650057 h 6858000"/>
              <a:gd name="connsiteX4887" fmla="*/ 4109450 w 6530564"/>
              <a:gd name="connsiteY4887" fmla="*/ 622223 h 6858000"/>
              <a:gd name="connsiteX4888" fmla="*/ 3144894 w 6530564"/>
              <a:gd name="connsiteY4888" fmla="*/ 720819 h 6858000"/>
              <a:gd name="connsiteX4889" fmla="*/ 2449900 w 6530564"/>
              <a:gd name="connsiteY4889" fmla="*/ 1027476 h 6858000"/>
              <a:gd name="connsiteX4890" fmla="*/ 2308845 w 6530564"/>
              <a:gd name="connsiteY4890" fmla="*/ 1098169 h 6858000"/>
              <a:gd name="connsiteX4891" fmla="*/ 3399136 w 6530564"/>
              <a:gd name="connsiteY4891" fmla="*/ 619861 h 6858000"/>
              <a:gd name="connsiteX4892" fmla="*/ 3330855 w 6530564"/>
              <a:gd name="connsiteY4892" fmla="*/ 604030 h 6858000"/>
              <a:gd name="connsiteX4893" fmla="*/ 3520230 w 6530564"/>
              <a:gd name="connsiteY4893" fmla="*/ 569654 h 6858000"/>
              <a:gd name="connsiteX4894" fmla="*/ 3790217 w 6530564"/>
              <a:gd name="connsiteY4894" fmla="*/ 542392 h 6858000"/>
              <a:gd name="connsiteX4895" fmla="*/ 3810723 w 6530564"/>
              <a:gd name="connsiteY4895" fmla="*/ 533954 h 6858000"/>
              <a:gd name="connsiteX4896" fmla="*/ 3790368 w 6530564"/>
              <a:gd name="connsiteY4896" fmla="*/ 524109 h 6858000"/>
              <a:gd name="connsiteX4897" fmla="*/ 3455830 w 6530564"/>
              <a:gd name="connsiteY4897" fmla="*/ 552995 h 6858000"/>
              <a:gd name="connsiteX4898" fmla="*/ 3373410 w 6530564"/>
              <a:gd name="connsiteY4898" fmla="*/ 556409 h 6858000"/>
              <a:gd name="connsiteX4899" fmla="*/ 3041191 w 6530564"/>
              <a:gd name="connsiteY4899" fmla="*/ 643608 h 6858000"/>
              <a:gd name="connsiteX4900" fmla="*/ 2341622 w 6530564"/>
              <a:gd name="connsiteY4900" fmla="*/ 957326 h 6858000"/>
              <a:gd name="connsiteX4901" fmla="*/ 1953599 w 6530564"/>
              <a:gd name="connsiteY4901" fmla="*/ 1238958 h 6858000"/>
              <a:gd name="connsiteX4902" fmla="*/ 1914658 w 6530564"/>
              <a:gd name="connsiteY4902" fmla="*/ 1265528 h 6858000"/>
              <a:gd name="connsiteX4903" fmla="*/ 1953768 w 6530564"/>
              <a:gd name="connsiteY4903" fmla="*/ 1192281 h 6858000"/>
              <a:gd name="connsiteX4904" fmla="*/ 2273195 w 6530564"/>
              <a:gd name="connsiteY4904" fmla="*/ 959778 h 6858000"/>
              <a:gd name="connsiteX4905" fmla="*/ 3429259 w 6530564"/>
              <a:gd name="connsiteY4905" fmla="*/ 514058 h 6858000"/>
              <a:gd name="connsiteX4906" fmla="*/ 3947467 w 6530564"/>
              <a:gd name="connsiteY4906" fmla="*/ 490544 h 6858000"/>
              <a:gd name="connsiteX4907" fmla="*/ 4596509 w 6530564"/>
              <a:gd name="connsiteY4907" fmla="*/ 566835 h 6858000"/>
              <a:gd name="connsiteX4908" fmla="*/ 4640121 w 6530564"/>
              <a:gd name="connsiteY4908" fmla="*/ 600103 h 6858000"/>
              <a:gd name="connsiteX4909" fmla="*/ 4657014 w 6530564"/>
              <a:gd name="connsiteY4909" fmla="*/ 612717 h 6858000"/>
              <a:gd name="connsiteX4910" fmla="*/ 5039385 w 6530564"/>
              <a:gd name="connsiteY4910" fmla="*/ 731785 h 6858000"/>
              <a:gd name="connsiteX4911" fmla="*/ 5051435 w 6530564"/>
              <a:gd name="connsiteY4911" fmla="*/ 731238 h 6858000"/>
              <a:gd name="connsiteX4912" fmla="*/ 5018085 w 6530564"/>
              <a:gd name="connsiteY4912" fmla="*/ 679555 h 6858000"/>
              <a:gd name="connsiteX4913" fmla="*/ 4427845 w 6530564"/>
              <a:gd name="connsiteY4913" fmla="*/ 489308 h 6858000"/>
              <a:gd name="connsiteX4914" fmla="*/ 4310509 w 6530564"/>
              <a:gd name="connsiteY4914" fmla="*/ 471335 h 6858000"/>
              <a:gd name="connsiteX4915" fmla="*/ 4176892 w 6530564"/>
              <a:gd name="connsiteY4915" fmla="*/ 462604 h 6858000"/>
              <a:gd name="connsiteX4916" fmla="*/ 3954287 w 6530564"/>
              <a:gd name="connsiteY4916" fmla="*/ 461274 h 6858000"/>
              <a:gd name="connsiteX4917" fmla="*/ 3706721 w 6530564"/>
              <a:gd name="connsiteY4917" fmla="*/ 469347 h 6858000"/>
              <a:gd name="connsiteX4918" fmla="*/ 3819638 w 6530564"/>
              <a:gd name="connsiteY4918" fmla="*/ 441228 h 6858000"/>
              <a:gd name="connsiteX4919" fmla="*/ 3678438 w 6530564"/>
              <a:gd name="connsiteY4919" fmla="*/ 446944 h 6858000"/>
              <a:gd name="connsiteX4920" fmla="*/ 3428450 w 6530564"/>
              <a:gd name="connsiteY4920" fmla="*/ 481785 h 6858000"/>
              <a:gd name="connsiteX4921" fmla="*/ 2876370 w 6530564"/>
              <a:gd name="connsiteY4921" fmla="*/ 622042 h 6858000"/>
              <a:gd name="connsiteX4922" fmla="*/ 2659974 w 6530564"/>
              <a:gd name="connsiteY4922" fmla="*/ 672328 h 6858000"/>
              <a:gd name="connsiteX4923" fmla="*/ 3002779 w 6530564"/>
              <a:gd name="connsiteY4923" fmla="*/ 546873 h 6858000"/>
              <a:gd name="connsiteX4924" fmla="*/ 3243522 w 6530564"/>
              <a:gd name="connsiteY4924" fmla="*/ 482631 h 6858000"/>
              <a:gd name="connsiteX4925" fmla="*/ 3245900 w 6530564"/>
              <a:gd name="connsiteY4925" fmla="*/ 478428 h 6858000"/>
              <a:gd name="connsiteX4926" fmla="*/ 3260028 w 6530564"/>
              <a:gd name="connsiteY4926" fmla="*/ 466656 h 6858000"/>
              <a:gd name="connsiteX4927" fmla="*/ 3251955 w 6530564"/>
              <a:gd name="connsiteY4927" fmla="*/ 461274 h 6858000"/>
              <a:gd name="connsiteX4928" fmla="*/ 3098571 w 6530564"/>
              <a:gd name="connsiteY4928" fmla="*/ 490872 h 6858000"/>
              <a:gd name="connsiteX4929" fmla="*/ 2651879 w 6530564"/>
              <a:gd name="connsiteY4929" fmla="*/ 673842 h 6858000"/>
              <a:gd name="connsiteX4930" fmla="*/ 2549624 w 6530564"/>
              <a:gd name="connsiteY4930" fmla="*/ 692677 h 6858000"/>
              <a:gd name="connsiteX4931" fmla="*/ 2455442 w 6530564"/>
              <a:gd name="connsiteY4931" fmla="*/ 727656 h 6858000"/>
              <a:gd name="connsiteX4932" fmla="*/ 2291295 w 6530564"/>
              <a:gd name="connsiteY4932" fmla="*/ 751874 h 6858000"/>
              <a:gd name="connsiteX4933" fmla="*/ 3763231 w 6530564"/>
              <a:gd name="connsiteY4933" fmla="*/ 200274 h 6858000"/>
              <a:gd name="connsiteX4934" fmla="*/ 2579224 w 6530564"/>
              <a:gd name="connsiteY4934" fmla="*/ 507017 h 6858000"/>
              <a:gd name="connsiteX4935" fmla="*/ 3604465 w 6530564"/>
              <a:gd name="connsiteY4935" fmla="*/ 146459 h 6858000"/>
              <a:gd name="connsiteX4936" fmla="*/ 4702363 w 6530564"/>
              <a:gd name="connsiteY4936" fmla="*/ 165295 h 6858000"/>
              <a:gd name="connsiteX4937" fmla="*/ 4632399 w 6530564"/>
              <a:gd name="connsiteY4937" fmla="*/ 133006 h 6858000"/>
              <a:gd name="connsiteX4938" fmla="*/ 3854723 w 6530564"/>
              <a:gd name="connsiteY4938" fmla="*/ 89954 h 6858000"/>
              <a:gd name="connsiteX4939" fmla="*/ 3763231 w 6530564"/>
              <a:gd name="connsiteY4939" fmla="*/ 76501 h 6858000"/>
              <a:gd name="connsiteX4940" fmla="*/ 3728249 w 6530564"/>
              <a:gd name="connsiteY4940" fmla="*/ 73810 h 6858000"/>
              <a:gd name="connsiteX4941" fmla="*/ 3356901 w 6530564"/>
              <a:gd name="connsiteY4941" fmla="*/ 157222 h 6858000"/>
              <a:gd name="connsiteX4942" fmla="*/ 2633042 w 6530564"/>
              <a:gd name="connsiteY4942" fmla="*/ 383243 h 6858000"/>
              <a:gd name="connsiteX4943" fmla="*/ 2565769 w 6530564"/>
              <a:gd name="connsiteY4943" fmla="*/ 396697 h 6858000"/>
              <a:gd name="connsiteX4944" fmla="*/ 3141627 w 6530564"/>
              <a:gd name="connsiteY4944" fmla="*/ 151840 h 6858000"/>
              <a:gd name="connsiteX4945" fmla="*/ 2756825 w 6530564"/>
              <a:gd name="connsiteY4945" fmla="*/ 229872 h 6858000"/>
              <a:gd name="connsiteX4946" fmla="*/ 2861770 w 6530564"/>
              <a:gd name="connsiteY4946" fmla="*/ 170676 h 6858000"/>
              <a:gd name="connsiteX4947" fmla="*/ 3120100 w 6530564"/>
              <a:gd name="connsiteY4947" fmla="*/ 103408 h 6858000"/>
              <a:gd name="connsiteX4948" fmla="*/ 3319228 w 6530564"/>
              <a:gd name="connsiteY4948" fmla="*/ 76501 h 6858000"/>
              <a:gd name="connsiteX4949" fmla="*/ 3399956 w 6530564"/>
              <a:gd name="connsiteY4949" fmla="*/ 33449 h 6858000"/>
              <a:gd name="connsiteX4950" fmla="*/ 3456465 w 6530564"/>
              <a:gd name="connsiteY4950" fmla="*/ 6542 h 6858000"/>
              <a:gd name="connsiteX4951" fmla="*/ 2942330 w 6530564"/>
              <a:gd name="connsiteY4951" fmla="*/ 0 h 6858000"/>
              <a:gd name="connsiteX4952" fmla="*/ 3174123 w 6530564"/>
              <a:gd name="connsiteY4952" fmla="*/ 0 h 6858000"/>
              <a:gd name="connsiteX4953" fmla="*/ 3100717 w 6530564"/>
              <a:gd name="connsiteY4953" fmla="*/ 23190 h 6858000"/>
              <a:gd name="connsiteX4954" fmla="*/ 3012463 w 6530564"/>
              <a:gd name="connsiteY4954" fmla="*/ 63047 h 6858000"/>
              <a:gd name="connsiteX4955" fmla="*/ 2439295 w 6530564"/>
              <a:gd name="connsiteY4955" fmla="*/ 291759 h 6858000"/>
              <a:gd name="connsiteX4956" fmla="*/ 2380096 w 6530564"/>
              <a:gd name="connsiteY4956" fmla="*/ 291759 h 6858000"/>
              <a:gd name="connsiteX4957" fmla="*/ 2396241 w 6530564"/>
              <a:gd name="connsiteY4957" fmla="*/ 229872 h 6858000"/>
              <a:gd name="connsiteX4958" fmla="*/ 2452751 w 6530564"/>
              <a:gd name="connsiteY4958" fmla="*/ 189511 h 6858000"/>
              <a:gd name="connsiteX4959" fmla="*/ 2834861 w 6530564"/>
              <a:gd name="connsiteY4959" fmla="*/ 39503 h 6858000"/>
              <a:gd name="connsiteX4960" fmla="*/ 2576296 w 6530564"/>
              <a:gd name="connsiteY4960" fmla="*/ 0 h 6858000"/>
              <a:gd name="connsiteX4961" fmla="*/ 2746997 w 6530564"/>
              <a:gd name="connsiteY4961" fmla="*/ 0 h 6858000"/>
              <a:gd name="connsiteX4962" fmla="*/ 2705697 w 6530564"/>
              <a:gd name="connsiteY4962" fmla="*/ 14613 h 6858000"/>
              <a:gd name="connsiteX4963" fmla="*/ 2509260 w 6530564"/>
              <a:gd name="connsiteY4963" fmla="*/ 87263 h 6858000"/>
              <a:gd name="connsiteX4964" fmla="*/ 2476969 w 6530564"/>
              <a:gd name="connsiteY4964" fmla="*/ 89954 h 6858000"/>
              <a:gd name="connsiteX4965" fmla="*/ 2482350 w 6530564"/>
              <a:gd name="connsiteY4965" fmla="*/ 52283 h 6858000"/>
              <a:gd name="connsiteX4966" fmla="*/ 2565769 w 6530564"/>
              <a:gd name="connsiteY4966" fmla="*/ 38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</a:cxnLst>
            <a:rect l="l" t="t" r="r" b="b"/>
            <a:pathLst>
              <a:path w="6530564" h="6858000">
                <a:moveTo>
                  <a:pt x="4044771" y="6093451"/>
                </a:moveTo>
                <a:lnTo>
                  <a:pt x="4045742" y="6095312"/>
                </a:lnTo>
                <a:lnTo>
                  <a:pt x="4035428" y="6095447"/>
                </a:lnTo>
                <a:cubicBezTo>
                  <a:pt x="4040099" y="6094449"/>
                  <a:pt x="4040099" y="6094449"/>
                  <a:pt x="4044771" y="6093451"/>
                </a:cubicBezTo>
                <a:close/>
                <a:moveTo>
                  <a:pt x="4313376" y="6001876"/>
                </a:moveTo>
                <a:cubicBezTo>
                  <a:pt x="4319045" y="6005548"/>
                  <a:pt x="4328387" y="6003552"/>
                  <a:pt x="4333057" y="6002555"/>
                </a:cubicBezTo>
                <a:cubicBezTo>
                  <a:pt x="4334056" y="6007226"/>
                  <a:pt x="4334056" y="6007226"/>
                  <a:pt x="4334056" y="6007226"/>
                </a:cubicBezTo>
                <a:cubicBezTo>
                  <a:pt x="4334056" y="6007226"/>
                  <a:pt x="4334056" y="6007226"/>
                  <a:pt x="4335053" y="6011898"/>
                </a:cubicBezTo>
                <a:cubicBezTo>
                  <a:pt x="4315371" y="6011217"/>
                  <a:pt x="4278005" y="6019202"/>
                  <a:pt x="4253651" y="6019520"/>
                </a:cubicBezTo>
                <a:cubicBezTo>
                  <a:pt x="4261995" y="6012854"/>
                  <a:pt x="4310701" y="6012216"/>
                  <a:pt x="4308706" y="6002875"/>
                </a:cubicBezTo>
                <a:close/>
                <a:moveTo>
                  <a:pt x="4371425" y="5999243"/>
                </a:moveTo>
                <a:lnTo>
                  <a:pt x="4381959" y="5999606"/>
                </a:lnTo>
                <a:lnTo>
                  <a:pt x="4343399" y="6005230"/>
                </a:lnTo>
                <a:cubicBezTo>
                  <a:pt x="4348069" y="6004231"/>
                  <a:pt x="4348069" y="6004231"/>
                  <a:pt x="4348069" y="6004231"/>
                </a:cubicBezTo>
                <a:cubicBezTo>
                  <a:pt x="4348069" y="6004231"/>
                  <a:pt x="4348069" y="6004231"/>
                  <a:pt x="4352740" y="6003234"/>
                </a:cubicBezTo>
                <a:cubicBezTo>
                  <a:pt x="4357411" y="6002237"/>
                  <a:pt x="4366753" y="6000241"/>
                  <a:pt x="4371425" y="5999243"/>
                </a:cubicBezTo>
                <a:close/>
                <a:moveTo>
                  <a:pt x="5313770" y="5992063"/>
                </a:moveTo>
                <a:cubicBezTo>
                  <a:pt x="5311185" y="5991394"/>
                  <a:pt x="5307682" y="5992143"/>
                  <a:pt x="5303509" y="5995476"/>
                </a:cubicBezTo>
                <a:cubicBezTo>
                  <a:pt x="5304507" y="6000145"/>
                  <a:pt x="5304507" y="6000145"/>
                  <a:pt x="5304507" y="6000145"/>
                </a:cubicBezTo>
                <a:lnTo>
                  <a:pt x="5254793" y="6024769"/>
                </a:lnTo>
                <a:lnTo>
                  <a:pt x="5317025" y="5995549"/>
                </a:lnTo>
                <a:close/>
                <a:moveTo>
                  <a:pt x="4434660" y="5991919"/>
                </a:moveTo>
                <a:lnTo>
                  <a:pt x="4395777" y="5998924"/>
                </a:lnTo>
                <a:cubicBezTo>
                  <a:pt x="4395777" y="5998924"/>
                  <a:pt x="4395777" y="5998924"/>
                  <a:pt x="4391107" y="5999922"/>
                </a:cubicBezTo>
                <a:lnTo>
                  <a:pt x="4381959" y="5999606"/>
                </a:lnTo>
                <a:close/>
                <a:moveTo>
                  <a:pt x="5563150" y="5743821"/>
                </a:moveTo>
                <a:lnTo>
                  <a:pt x="5562539" y="5744767"/>
                </a:lnTo>
                <a:cubicBezTo>
                  <a:pt x="5562539" y="5744767"/>
                  <a:pt x="5562539" y="5744767"/>
                  <a:pt x="5557868" y="5745764"/>
                </a:cubicBezTo>
                <a:close/>
                <a:moveTo>
                  <a:pt x="2418715" y="5683798"/>
                </a:moveTo>
                <a:lnTo>
                  <a:pt x="2423109" y="5687744"/>
                </a:lnTo>
                <a:lnTo>
                  <a:pt x="2419712" y="5688470"/>
                </a:lnTo>
                <a:cubicBezTo>
                  <a:pt x="2419712" y="5688470"/>
                  <a:pt x="2419712" y="5688470"/>
                  <a:pt x="2418715" y="5683798"/>
                </a:cubicBezTo>
                <a:close/>
                <a:moveTo>
                  <a:pt x="5855983" y="5403674"/>
                </a:moveTo>
                <a:lnTo>
                  <a:pt x="5851753" y="5406742"/>
                </a:lnTo>
                <a:lnTo>
                  <a:pt x="5851313" y="5404671"/>
                </a:lnTo>
                <a:cubicBezTo>
                  <a:pt x="5851313" y="5404671"/>
                  <a:pt x="5851313" y="5404671"/>
                  <a:pt x="5855983" y="5403674"/>
                </a:cubicBezTo>
                <a:close/>
                <a:moveTo>
                  <a:pt x="4512474" y="5165146"/>
                </a:moveTo>
                <a:lnTo>
                  <a:pt x="4513179" y="5165335"/>
                </a:lnTo>
                <a:lnTo>
                  <a:pt x="4508315" y="5167547"/>
                </a:lnTo>
                <a:cubicBezTo>
                  <a:pt x="4508315" y="5167547"/>
                  <a:pt x="4512474" y="5165146"/>
                  <a:pt x="4512474" y="5165146"/>
                </a:cubicBezTo>
                <a:close/>
                <a:moveTo>
                  <a:pt x="4373541" y="5128612"/>
                </a:moveTo>
                <a:lnTo>
                  <a:pt x="4362165" y="5131201"/>
                </a:lnTo>
                <a:lnTo>
                  <a:pt x="4370545" y="5130631"/>
                </a:lnTo>
                <a:close/>
                <a:moveTo>
                  <a:pt x="3626785" y="5124711"/>
                </a:moveTo>
                <a:cubicBezTo>
                  <a:pt x="3633346" y="5126470"/>
                  <a:pt x="3636626" y="5127349"/>
                  <a:pt x="3639907" y="5128227"/>
                </a:cubicBezTo>
                <a:cubicBezTo>
                  <a:pt x="3635747" y="5130630"/>
                  <a:pt x="3632467" y="5129750"/>
                  <a:pt x="3629186" y="5128871"/>
                </a:cubicBezTo>
                <a:cubicBezTo>
                  <a:pt x="3629186" y="5128871"/>
                  <a:pt x="3629186" y="5128871"/>
                  <a:pt x="3625905" y="5127992"/>
                </a:cubicBezTo>
                <a:cubicBezTo>
                  <a:pt x="3622627" y="5127114"/>
                  <a:pt x="3622627" y="5127114"/>
                  <a:pt x="3622627" y="5127114"/>
                </a:cubicBezTo>
                <a:lnTo>
                  <a:pt x="3619346" y="5126234"/>
                </a:lnTo>
                <a:cubicBezTo>
                  <a:pt x="3619346" y="5126234"/>
                  <a:pt x="3622627" y="5127114"/>
                  <a:pt x="3626785" y="5124711"/>
                </a:cubicBezTo>
                <a:close/>
                <a:moveTo>
                  <a:pt x="3360612" y="5081517"/>
                </a:moveTo>
                <a:cubicBezTo>
                  <a:pt x="3363892" y="5082396"/>
                  <a:pt x="3363892" y="5082396"/>
                  <a:pt x="3363892" y="5082396"/>
                </a:cubicBezTo>
                <a:cubicBezTo>
                  <a:pt x="3360612" y="5081517"/>
                  <a:pt x="3359734" y="5084797"/>
                  <a:pt x="3359734" y="5084797"/>
                </a:cubicBezTo>
                <a:cubicBezTo>
                  <a:pt x="3360612" y="5081517"/>
                  <a:pt x="3360612" y="5081517"/>
                  <a:pt x="3360612" y="5081517"/>
                </a:cubicBezTo>
                <a:close/>
                <a:moveTo>
                  <a:pt x="3200777" y="5049024"/>
                </a:moveTo>
                <a:lnTo>
                  <a:pt x="3203804" y="5050048"/>
                </a:lnTo>
                <a:cubicBezTo>
                  <a:pt x="3203804" y="5050048"/>
                  <a:pt x="3203804" y="5050048"/>
                  <a:pt x="3200523" y="5049169"/>
                </a:cubicBezTo>
                <a:close/>
                <a:moveTo>
                  <a:pt x="3219693" y="5047769"/>
                </a:moveTo>
                <a:cubicBezTo>
                  <a:pt x="3221616" y="5047130"/>
                  <a:pt x="3223933" y="5047092"/>
                  <a:pt x="3228523" y="5049640"/>
                </a:cubicBezTo>
                <a:cubicBezTo>
                  <a:pt x="3227645" y="5052921"/>
                  <a:pt x="3227645" y="5052921"/>
                  <a:pt x="3230924" y="5053799"/>
                </a:cubicBezTo>
                <a:cubicBezTo>
                  <a:pt x="3234205" y="5054678"/>
                  <a:pt x="3234205" y="5054678"/>
                  <a:pt x="3234205" y="5054678"/>
                </a:cubicBezTo>
                <a:cubicBezTo>
                  <a:pt x="3233325" y="5057959"/>
                  <a:pt x="3233325" y="5057959"/>
                  <a:pt x="3236606" y="5058838"/>
                </a:cubicBezTo>
                <a:cubicBezTo>
                  <a:pt x="3236606" y="5058838"/>
                  <a:pt x="3236606" y="5058838"/>
                  <a:pt x="3239886" y="5059716"/>
                </a:cubicBezTo>
                <a:cubicBezTo>
                  <a:pt x="3240766" y="5056436"/>
                  <a:pt x="3237485" y="5055556"/>
                  <a:pt x="3240766" y="5056436"/>
                </a:cubicBezTo>
                <a:cubicBezTo>
                  <a:pt x="3250605" y="5059072"/>
                  <a:pt x="3259569" y="5064990"/>
                  <a:pt x="3267886" y="5060188"/>
                </a:cubicBezTo>
                <a:cubicBezTo>
                  <a:pt x="3263727" y="5062589"/>
                  <a:pt x="3263727" y="5062589"/>
                  <a:pt x="3267006" y="5063467"/>
                </a:cubicBezTo>
                <a:cubicBezTo>
                  <a:pt x="3269409" y="5067627"/>
                  <a:pt x="3273569" y="5065226"/>
                  <a:pt x="3273569" y="5065226"/>
                </a:cubicBezTo>
                <a:cubicBezTo>
                  <a:pt x="3273569" y="5065226"/>
                  <a:pt x="3273569" y="5065226"/>
                  <a:pt x="3276848" y="5066104"/>
                </a:cubicBezTo>
                <a:cubicBezTo>
                  <a:pt x="3284930" y="5075301"/>
                  <a:pt x="3297408" y="5068098"/>
                  <a:pt x="3308771" y="5078174"/>
                </a:cubicBezTo>
                <a:cubicBezTo>
                  <a:pt x="3309651" y="5074894"/>
                  <a:pt x="3309651" y="5074894"/>
                  <a:pt x="3309651" y="5074894"/>
                </a:cubicBezTo>
                <a:cubicBezTo>
                  <a:pt x="3308771" y="5078174"/>
                  <a:pt x="3312052" y="5079053"/>
                  <a:pt x="3312052" y="5079053"/>
                </a:cubicBezTo>
                <a:cubicBezTo>
                  <a:pt x="3315333" y="5079933"/>
                  <a:pt x="3315333" y="5079933"/>
                  <a:pt x="3316211" y="5076651"/>
                </a:cubicBezTo>
                <a:cubicBezTo>
                  <a:pt x="3326051" y="5079288"/>
                  <a:pt x="3335893" y="5081925"/>
                  <a:pt x="3335893" y="5081925"/>
                </a:cubicBezTo>
                <a:cubicBezTo>
                  <a:pt x="3345734" y="5084562"/>
                  <a:pt x="3330211" y="5076888"/>
                  <a:pt x="3346612" y="5081283"/>
                </a:cubicBezTo>
                <a:cubicBezTo>
                  <a:pt x="3342454" y="5083684"/>
                  <a:pt x="3344855" y="5087843"/>
                  <a:pt x="3349015" y="5085441"/>
                </a:cubicBezTo>
                <a:cubicBezTo>
                  <a:pt x="3353173" y="5083040"/>
                  <a:pt x="3337650" y="5075365"/>
                  <a:pt x="3354053" y="5079760"/>
                </a:cubicBezTo>
                <a:cubicBezTo>
                  <a:pt x="3354053" y="5079760"/>
                  <a:pt x="3354053" y="5079760"/>
                  <a:pt x="3353173" y="5083040"/>
                </a:cubicBezTo>
                <a:cubicBezTo>
                  <a:pt x="3353173" y="5083040"/>
                  <a:pt x="3353173" y="5083040"/>
                  <a:pt x="3356453" y="5083919"/>
                </a:cubicBezTo>
                <a:cubicBezTo>
                  <a:pt x="3356453" y="5083919"/>
                  <a:pt x="3359734" y="5084797"/>
                  <a:pt x="3359734" y="5084797"/>
                </a:cubicBezTo>
                <a:cubicBezTo>
                  <a:pt x="3363013" y="5085677"/>
                  <a:pt x="3363013" y="5085677"/>
                  <a:pt x="3363013" y="5085677"/>
                </a:cubicBezTo>
                <a:cubicBezTo>
                  <a:pt x="3366295" y="5086556"/>
                  <a:pt x="3366295" y="5086556"/>
                  <a:pt x="3366295" y="5086556"/>
                </a:cubicBezTo>
                <a:cubicBezTo>
                  <a:pt x="3365415" y="5089835"/>
                  <a:pt x="3368696" y="5090715"/>
                  <a:pt x="3371975" y="5091594"/>
                </a:cubicBezTo>
                <a:cubicBezTo>
                  <a:pt x="3372854" y="5088314"/>
                  <a:pt x="3376135" y="5089193"/>
                  <a:pt x="3379415" y="5090071"/>
                </a:cubicBezTo>
                <a:cubicBezTo>
                  <a:pt x="3381816" y="5094231"/>
                  <a:pt x="3391657" y="5096868"/>
                  <a:pt x="3398218" y="5098625"/>
                </a:cubicBezTo>
                <a:cubicBezTo>
                  <a:pt x="3371975" y="5091594"/>
                  <a:pt x="3362135" y="5088957"/>
                  <a:pt x="3338294" y="5086085"/>
                </a:cubicBezTo>
                <a:cubicBezTo>
                  <a:pt x="3339815" y="5093525"/>
                  <a:pt x="3325815" y="5093289"/>
                  <a:pt x="3309415" y="5088893"/>
                </a:cubicBezTo>
                <a:cubicBezTo>
                  <a:pt x="3293014" y="5084499"/>
                  <a:pt x="3276613" y="5080105"/>
                  <a:pt x="3275734" y="5083385"/>
                </a:cubicBezTo>
                <a:cubicBezTo>
                  <a:pt x="3258454" y="5082271"/>
                  <a:pt x="3237249" y="5069557"/>
                  <a:pt x="3221727" y="5061883"/>
                </a:cubicBezTo>
                <a:cubicBezTo>
                  <a:pt x="3225009" y="5062762"/>
                  <a:pt x="3225009" y="5062762"/>
                  <a:pt x="3225887" y="5059480"/>
                </a:cubicBezTo>
                <a:cubicBezTo>
                  <a:pt x="3225887" y="5059480"/>
                  <a:pt x="3222606" y="5058602"/>
                  <a:pt x="3222606" y="5058602"/>
                </a:cubicBezTo>
                <a:cubicBezTo>
                  <a:pt x="3210364" y="5051805"/>
                  <a:pt x="3210364" y="5051805"/>
                  <a:pt x="3210364" y="5051805"/>
                </a:cubicBezTo>
                <a:cubicBezTo>
                  <a:pt x="3207083" y="5050927"/>
                  <a:pt x="3207083" y="5050927"/>
                  <a:pt x="3207083" y="5050927"/>
                </a:cubicBezTo>
                <a:lnTo>
                  <a:pt x="3207921" y="5047800"/>
                </a:lnTo>
                <a:lnTo>
                  <a:pt x="3213235" y="5049498"/>
                </a:lnTo>
                <a:cubicBezTo>
                  <a:pt x="3216244" y="5049646"/>
                  <a:pt x="3217771" y="5048407"/>
                  <a:pt x="3219693" y="5047769"/>
                </a:cubicBezTo>
                <a:close/>
                <a:moveTo>
                  <a:pt x="3204682" y="5046768"/>
                </a:moveTo>
                <a:cubicBezTo>
                  <a:pt x="3204682" y="5046768"/>
                  <a:pt x="3204682" y="5046768"/>
                  <a:pt x="3207964" y="5047647"/>
                </a:cubicBezTo>
                <a:lnTo>
                  <a:pt x="3207921" y="5047800"/>
                </a:lnTo>
                <a:close/>
                <a:moveTo>
                  <a:pt x="1727225" y="5030520"/>
                </a:moveTo>
                <a:lnTo>
                  <a:pt x="1725536" y="5030881"/>
                </a:lnTo>
                <a:lnTo>
                  <a:pt x="1727974" y="5034027"/>
                </a:lnTo>
                <a:close/>
                <a:moveTo>
                  <a:pt x="4899046" y="4955822"/>
                </a:moveTo>
                <a:cubicBezTo>
                  <a:pt x="4899046" y="4955822"/>
                  <a:pt x="4902327" y="4956701"/>
                  <a:pt x="4902327" y="4956701"/>
                </a:cubicBezTo>
                <a:cubicBezTo>
                  <a:pt x="4902327" y="4956701"/>
                  <a:pt x="4901447" y="4959982"/>
                  <a:pt x="4898167" y="4959102"/>
                </a:cubicBezTo>
                <a:cubicBezTo>
                  <a:pt x="4899046" y="4955822"/>
                  <a:pt x="4899046" y="4955822"/>
                  <a:pt x="4899046" y="4955822"/>
                </a:cubicBezTo>
                <a:close/>
                <a:moveTo>
                  <a:pt x="4909765" y="4955178"/>
                </a:moveTo>
                <a:lnTo>
                  <a:pt x="4908886" y="4958459"/>
                </a:lnTo>
                <a:cubicBezTo>
                  <a:pt x="4905607" y="4957581"/>
                  <a:pt x="4905607" y="4957581"/>
                  <a:pt x="4904727" y="4960860"/>
                </a:cubicBezTo>
                <a:close/>
                <a:moveTo>
                  <a:pt x="4886804" y="4949025"/>
                </a:moveTo>
                <a:cubicBezTo>
                  <a:pt x="4885925" y="4952305"/>
                  <a:pt x="4885925" y="4952305"/>
                  <a:pt x="4885925" y="4952305"/>
                </a:cubicBezTo>
                <a:cubicBezTo>
                  <a:pt x="4880887" y="4957988"/>
                  <a:pt x="4880887" y="4957988"/>
                  <a:pt x="4882645" y="4951427"/>
                </a:cubicBezTo>
                <a:cubicBezTo>
                  <a:pt x="4886804" y="4949025"/>
                  <a:pt x="4886804" y="4949025"/>
                  <a:pt x="4886804" y="4949025"/>
                </a:cubicBezTo>
                <a:close/>
                <a:moveTo>
                  <a:pt x="1904088" y="4943893"/>
                </a:moveTo>
                <a:lnTo>
                  <a:pt x="1909757" y="4947566"/>
                </a:lnTo>
                <a:cubicBezTo>
                  <a:pt x="1909757" y="4947566"/>
                  <a:pt x="1909757" y="4947566"/>
                  <a:pt x="1905087" y="4948563"/>
                </a:cubicBezTo>
                <a:close/>
                <a:moveTo>
                  <a:pt x="4977467" y="4879455"/>
                </a:moveTo>
                <a:lnTo>
                  <a:pt x="4858971" y="4948076"/>
                </a:lnTo>
                <a:cubicBezTo>
                  <a:pt x="4794519" y="4983128"/>
                  <a:pt x="4728689" y="5015573"/>
                  <a:pt x="4660094" y="5042804"/>
                </a:cubicBezTo>
                <a:cubicBezTo>
                  <a:pt x="4588740" y="5070496"/>
                  <a:pt x="4516871" y="5093703"/>
                  <a:pt x="4444457" y="5112467"/>
                </a:cubicBezTo>
                <a:lnTo>
                  <a:pt x="4389558" y="5124965"/>
                </a:lnTo>
                <a:lnTo>
                  <a:pt x="4383717" y="5128009"/>
                </a:lnTo>
                <a:cubicBezTo>
                  <a:pt x="4371129" y="5132548"/>
                  <a:pt x="4352545" y="5135479"/>
                  <a:pt x="4343187" y="5140882"/>
                </a:cubicBezTo>
                <a:cubicBezTo>
                  <a:pt x="4343187" y="5140882"/>
                  <a:pt x="4339907" y="5140002"/>
                  <a:pt x="4339907" y="5140002"/>
                </a:cubicBezTo>
                <a:cubicBezTo>
                  <a:pt x="4336627" y="5139123"/>
                  <a:pt x="4336627" y="5139123"/>
                  <a:pt x="4336627" y="5139123"/>
                </a:cubicBezTo>
                <a:cubicBezTo>
                  <a:pt x="4336627" y="5139123"/>
                  <a:pt x="4335748" y="5142403"/>
                  <a:pt x="4335748" y="5142403"/>
                </a:cubicBezTo>
                <a:cubicBezTo>
                  <a:pt x="4324149" y="5146327"/>
                  <a:pt x="4325027" y="5143047"/>
                  <a:pt x="4317590" y="5144570"/>
                </a:cubicBezTo>
                <a:cubicBezTo>
                  <a:pt x="4317590" y="5144570"/>
                  <a:pt x="4314308" y="5143691"/>
                  <a:pt x="4314308" y="5143691"/>
                </a:cubicBezTo>
                <a:cubicBezTo>
                  <a:pt x="4314308" y="5143691"/>
                  <a:pt x="4310149" y="5146092"/>
                  <a:pt x="4310149" y="5146092"/>
                </a:cubicBezTo>
                <a:cubicBezTo>
                  <a:pt x="4313430" y="5146971"/>
                  <a:pt x="4313430" y="5146971"/>
                  <a:pt x="4313430" y="5146971"/>
                </a:cubicBezTo>
                <a:cubicBezTo>
                  <a:pt x="4294391" y="5152417"/>
                  <a:pt x="4283671" y="5153060"/>
                  <a:pt x="4271193" y="5160265"/>
                </a:cubicBezTo>
                <a:cubicBezTo>
                  <a:pt x="4272073" y="5156984"/>
                  <a:pt x="4272073" y="5156984"/>
                  <a:pt x="4272073" y="5156984"/>
                </a:cubicBezTo>
                <a:lnTo>
                  <a:pt x="4268793" y="5156105"/>
                </a:lnTo>
                <a:cubicBezTo>
                  <a:pt x="4265512" y="5155227"/>
                  <a:pt x="4264633" y="5158507"/>
                  <a:pt x="4264633" y="5158507"/>
                </a:cubicBezTo>
                <a:cubicBezTo>
                  <a:pt x="4264633" y="5158507"/>
                  <a:pt x="4264633" y="5158507"/>
                  <a:pt x="4263755" y="5161788"/>
                </a:cubicBezTo>
                <a:cubicBezTo>
                  <a:pt x="4260474" y="5160908"/>
                  <a:pt x="4260474" y="5160908"/>
                  <a:pt x="4260474" y="5160908"/>
                </a:cubicBezTo>
                <a:cubicBezTo>
                  <a:pt x="4248875" y="5164832"/>
                  <a:pt x="4246475" y="5160672"/>
                  <a:pt x="4239034" y="5162195"/>
                </a:cubicBezTo>
                <a:cubicBezTo>
                  <a:pt x="4238156" y="5165476"/>
                  <a:pt x="4241437" y="5166354"/>
                  <a:pt x="4233996" y="5167877"/>
                </a:cubicBezTo>
                <a:cubicBezTo>
                  <a:pt x="4230715" y="5166997"/>
                  <a:pt x="4229837" y="5170278"/>
                  <a:pt x="4226557" y="5169398"/>
                </a:cubicBezTo>
                <a:cubicBezTo>
                  <a:pt x="4227435" y="5166119"/>
                  <a:pt x="4227435" y="5166119"/>
                  <a:pt x="4224157" y="5165240"/>
                </a:cubicBezTo>
                <a:cubicBezTo>
                  <a:pt x="4224157" y="5165240"/>
                  <a:pt x="4220876" y="5164361"/>
                  <a:pt x="4219997" y="5167641"/>
                </a:cubicBezTo>
                <a:cubicBezTo>
                  <a:pt x="4219997" y="5167641"/>
                  <a:pt x="4216716" y="5166762"/>
                  <a:pt x="4215837" y="5170042"/>
                </a:cubicBezTo>
                <a:cubicBezTo>
                  <a:pt x="4208397" y="5171565"/>
                  <a:pt x="4177761" y="5180935"/>
                  <a:pt x="4181921" y="5178534"/>
                </a:cubicBezTo>
                <a:cubicBezTo>
                  <a:pt x="4183441" y="5185973"/>
                  <a:pt x="4194398" y="5171329"/>
                  <a:pt x="4195921" y="5178768"/>
                </a:cubicBezTo>
                <a:cubicBezTo>
                  <a:pt x="4200079" y="5176367"/>
                  <a:pt x="4204239" y="5173966"/>
                  <a:pt x="4211678" y="5172443"/>
                </a:cubicBezTo>
                <a:cubicBezTo>
                  <a:pt x="4211678" y="5172443"/>
                  <a:pt x="4211678" y="5172443"/>
                  <a:pt x="4214959" y="5173322"/>
                </a:cubicBezTo>
                <a:cubicBezTo>
                  <a:pt x="4214959" y="5173322"/>
                  <a:pt x="4218239" y="5174202"/>
                  <a:pt x="4218239" y="5174202"/>
                </a:cubicBezTo>
                <a:cubicBezTo>
                  <a:pt x="4221518" y="5175080"/>
                  <a:pt x="4225678" y="5172679"/>
                  <a:pt x="4225678" y="5172679"/>
                </a:cubicBezTo>
                <a:cubicBezTo>
                  <a:pt x="4235519" y="5175316"/>
                  <a:pt x="4241437" y="5166354"/>
                  <a:pt x="4256315" y="5163309"/>
                </a:cubicBezTo>
                <a:cubicBezTo>
                  <a:pt x="4255435" y="5166590"/>
                  <a:pt x="4258715" y="5167468"/>
                  <a:pt x="4262875" y="5165067"/>
                </a:cubicBezTo>
                <a:cubicBezTo>
                  <a:pt x="4266157" y="5165946"/>
                  <a:pt x="4266157" y="5165946"/>
                  <a:pt x="4266157" y="5165946"/>
                </a:cubicBezTo>
                <a:cubicBezTo>
                  <a:pt x="4266157" y="5165946"/>
                  <a:pt x="4269436" y="5166824"/>
                  <a:pt x="4272717" y="5167703"/>
                </a:cubicBezTo>
                <a:cubicBezTo>
                  <a:pt x="4273595" y="5164424"/>
                  <a:pt x="4276877" y="5165302"/>
                  <a:pt x="4273595" y="5164424"/>
                </a:cubicBezTo>
                <a:cubicBezTo>
                  <a:pt x="4273595" y="5164424"/>
                  <a:pt x="4274474" y="5161144"/>
                  <a:pt x="4274474" y="5161144"/>
                </a:cubicBezTo>
                <a:cubicBezTo>
                  <a:pt x="4284315" y="5163779"/>
                  <a:pt x="4282792" y="5156341"/>
                  <a:pt x="4290233" y="5154819"/>
                </a:cubicBezTo>
                <a:cubicBezTo>
                  <a:pt x="4300952" y="5154174"/>
                  <a:pt x="4308392" y="5152652"/>
                  <a:pt x="4312551" y="5150251"/>
                </a:cubicBezTo>
                <a:cubicBezTo>
                  <a:pt x="4312551" y="5150251"/>
                  <a:pt x="4315831" y="5151131"/>
                  <a:pt x="4315831" y="5151131"/>
                </a:cubicBezTo>
                <a:cubicBezTo>
                  <a:pt x="4315831" y="5151131"/>
                  <a:pt x="4315831" y="5151131"/>
                  <a:pt x="4319110" y="5152009"/>
                </a:cubicBezTo>
                <a:cubicBezTo>
                  <a:pt x="4327430" y="5147207"/>
                  <a:pt x="4327430" y="5147207"/>
                  <a:pt x="4334869" y="5145684"/>
                </a:cubicBezTo>
                <a:cubicBezTo>
                  <a:pt x="4331589" y="5144804"/>
                  <a:pt x="4331589" y="5144804"/>
                  <a:pt x="4330709" y="5148085"/>
                </a:cubicBezTo>
                <a:cubicBezTo>
                  <a:pt x="4330709" y="5148085"/>
                  <a:pt x="4330709" y="5148085"/>
                  <a:pt x="4333989" y="5148964"/>
                </a:cubicBezTo>
                <a:cubicBezTo>
                  <a:pt x="4333989" y="5148964"/>
                  <a:pt x="4338149" y="5146563"/>
                  <a:pt x="4338149" y="5146563"/>
                </a:cubicBezTo>
                <a:cubicBezTo>
                  <a:pt x="4342309" y="5144162"/>
                  <a:pt x="4342309" y="5144162"/>
                  <a:pt x="4342309" y="5144162"/>
                </a:cubicBezTo>
                <a:cubicBezTo>
                  <a:pt x="4345588" y="5145042"/>
                  <a:pt x="4345588" y="5145042"/>
                  <a:pt x="4353029" y="5143519"/>
                </a:cubicBezTo>
                <a:cubicBezTo>
                  <a:pt x="4349748" y="5142639"/>
                  <a:pt x="4353907" y="5140237"/>
                  <a:pt x="4361347" y="5138715"/>
                </a:cubicBezTo>
                <a:cubicBezTo>
                  <a:pt x="4360467" y="5141996"/>
                  <a:pt x="4357187" y="5141116"/>
                  <a:pt x="4356309" y="5144397"/>
                </a:cubicBezTo>
                <a:cubicBezTo>
                  <a:pt x="4367906" y="5140474"/>
                  <a:pt x="4361347" y="5138715"/>
                  <a:pt x="4368785" y="5137194"/>
                </a:cubicBezTo>
                <a:cubicBezTo>
                  <a:pt x="4379505" y="5136549"/>
                  <a:pt x="4372066" y="5138072"/>
                  <a:pt x="4387825" y="5131747"/>
                </a:cubicBezTo>
                <a:cubicBezTo>
                  <a:pt x="4390225" y="5135906"/>
                  <a:pt x="4386065" y="5138307"/>
                  <a:pt x="4385187" y="5141588"/>
                </a:cubicBezTo>
                <a:cubicBezTo>
                  <a:pt x="4393506" y="5136784"/>
                  <a:pt x="4397665" y="5134383"/>
                  <a:pt x="4401825" y="5131982"/>
                </a:cubicBezTo>
                <a:cubicBezTo>
                  <a:pt x="4400945" y="5135263"/>
                  <a:pt x="4400945" y="5135263"/>
                  <a:pt x="4400945" y="5135263"/>
                </a:cubicBezTo>
                <a:cubicBezTo>
                  <a:pt x="4400945" y="5135263"/>
                  <a:pt x="4400945" y="5135263"/>
                  <a:pt x="4404225" y="5136142"/>
                </a:cubicBezTo>
                <a:cubicBezTo>
                  <a:pt x="4404225" y="5136142"/>
                  <a:pt x="4405105" y="5132862"/>
                  <a:pt x="4408385" y="5133740"/>
                </a:cubicBezTo>
                <a:cubicBezTo>
                  <a:pt x="4412543" y="5131339"/>
                  <a:pt x="4419984" y="5129816"/>
                  <a:pt x="4420862" y="5126537"/>
                </a:cubicBezTo>
                <a:cubicBezTo>
                  <a:pt x="4420862" y="5126537"/>
                  <a:pt x="4425022" y="5124136"/>
                  <a:pt x="4428303" y="5125014"/>
                </a:cubicBezTo>
                <a:cubicBezTo>
                  <a:pt x="4428303" y="5125014"/>
                  <a:pt x="4428303" y="5125014"/>
                  <a:pt x="4432461" y="5122611"/>
                </a:cubicBezTo>
                <a:cubicBezTo>
                  <a:pt x="4432461" y="5122611"/>
                  <a:pt x="4432461" y="5122611"/>
                  <a:pt x="4429181" y="5121733"/>
                </a:cubicBezTo>
                <a:cubicBezTo>
                  <a:pt x="4429181" y="5121733"/>
                  <a:pt x="4429181" y="5121733"/>
                  <a:pt x="4425901" y="5120854"/>
                </a:cubicBezTo>
                <a:cubicBezTo>
                  <a:pt x="4438378" y="5113651"/>
                  <a:pt x="4449097" y="5113006"/>
                  <a:pt x="4456537" y="5111486"/>
                </a:cubicBezTo>
                <a:cubicBezTo>
                  <a:pt x="4455658" y="5114765"/>
                  <a:pt x="4451499" y="5117167"/>
                  <a:pt x="4450621" y="5120446"/>
                </a:cubicBezTo>
                <a:cubicBezTo>
                  <a:pt x="4469658" y="5115001"/>
                  <a:pt x="4488695" y="5109553"/>
                  <a:pt x="4475575" y="5106039"/>
                </a:cubicBezTo>
                <a:cubicBezTo>
                  <a:pt x="4493735" y="5103872"/>
                  <a:pt x="4493735" y="5103872"/>
                  <a:pt x="4506211" y="5096669"/>
                </a:cubicBezTo>
                <a:cubicBezTo>
                  <a:pt x="4506211" y="5096669"/>
                  <a:pt x="4505333" y="5099949"/>
                  <a:pt x="4502053" y="5099070"/>
                </a:cubicBezTo>
                <a:cubicBezTo>
                  <a:pt x="4502053" y="5099070"/>
                  <a:pt x="4501174" y="5102350"/>
                  <a:pt x="4501174" y="5102350"/>
                </a:cubicBezTo>
                <a:cubicBezTo>
                  <a:pt x="4497015" y="5104753"/>
                  <a:pt x="4500295" y="5105631"/>
                  <a:pt x="4500295" y="5105631"/>
                </a:cubicBezTo>
                <a:cubicBezTo>
                  <a:pt x="4503575" y="5106509"/>
                  <a:pt x="4503575" y="5106509"/>
                  <a:pt x="4507735" y="5104109"/>
                </a:cubicBezTo>
                <a:cubicBezTo>
                  <a:pt x="4506857" y="5107388"/>
                  <a:pt x="4506857" y="5107388"/>
                  <a:pt x="4506857" y="5107388"/>
                </a:cubicBezTo>
                <a:cubicBezTo>
                  <a:pt x="4503575" y="5106509"/>
                  <a:pt x="4502697" y="5109791"/>
                  <a:pt x="4502697" y="5109791"/>
                </a:cubicBezTo>
                <a:cubicBezTo>
                  <a:pt x="4499417" y="5108911"/>
                  <a:pt x="4499417" y="5108911"/>
                  <a:pt x="4499417" y="5108911"/>
                </a:cubicBezTo>
                <a:cubicBezTo>
                  <a:pt x="4499417" y="5108911"/>
                  <a:pt x="4495258" y="5111312"/>
                  <a:pt x="4495258" y="5111312"/>
                </a:cubicBezTo>
                <a:cubicBezTo>
                  <a:pt x="4495258" y="5111312"/>
                  <a:pt x="4491098" y="5113713"/>
                  <a:pt x="4491098" y="5113713"/>
                </a:cubicBezTo>
                <a:cubicBezTo>
                  <a:pt x="4448861" y="5127007"/>
                  <a:pt x="4410786" y="5137900"/>
                  <a:pt x="4368551" y="5151193"/>
                </a:cubicBezTo>
                <a:cubicBezTo>
                  <a:pt x="4365269" y="5150314"/>
                  <a:pt x="4365269" y="5150314"/>
                  <a:pt x="4365269" y="5150314"/>
                </a:cubicBezTo>
                <a:cubicBezTo>
                  <a:pt x="4361990" y="5149436"/>
                  <a:pt x="4361112" y="5152715"/>
                  <a:pt x="4361112" y="5152715"/>
                </a:cubicBezTo>
                <a:cubicBezTo>
                  <a:pt x="4348633" y="5159921"/>
                  <a:pt x="4349512" y="5156639"/>
                  <a:pt x="4337913" y="5160563"/>
                </a:cubicBezTo>
                <a:cubicBezTo>
                  <a:pt x="4334634" y="5159684"/>
                  <a:pt x="4331353" y="5158804"/>
                  <a:pt x="4327194" y="5161207"/>
                </a:cubicBezTo>
                <a:cubicBezTo>
                  <a:pt x="4323913" y="5160327"/>
                  <a:pt x="4323035" y="5163608"/>
                  <a:pt x="4323035" y="5163608"/>
                </a:cubicBezTo>
                <a:cubicBezTo>
                  <a:pt x="4311437" y="5167532"/>
                  <a:pt x="4300716" y="5168175"/>
                  <a:pt x="4295678" y="5173857"/>
                </a:cubicBezTo>
                <a:cubicBezTo>
                  <a:pt x="4295678" y="5173857"/>
                  <a:pt x="4291519" y="5176258"/>
                  <a:pt x="4291519" y="5176258"/>
                </a:cubicBezTo>
                <a:cubicBezTo>
                  <a:pt x="4288238" y="5175378"/>
                  <a:pt x="4284959" y="5174500"/>
                  <a:pt x="4281679" y="5173621"/>
                </a:cubicBezTo>
                <a:cubicBezTo>
                  <a:pt x="4280799" y="5176901"/>
                  <a:pt x="4262641" y="5179066"/>
                  <a:pt x="4254323" y="5183870"/>
                </a:cubicBezTo>
                <a:cubicBezTo>
                  <a:pt x="4254323" y="5183870"/>
                  <a:pt x="4251042" y="5182990"/>
                  <a:pt x="4250163" y="5186271"/>
                </a:cubicBezTo>
                <a:cubicBezTo>
                  <a:pt x="4246882" y="5185391"/>
                  <a:pt x="4246882" y="5185391"/>
                  <a:pt x="4246882" y="5185391"/>
                </a:cubicBezTo>
                <a:cubicBezTo>
                  <a:pt x="4213843" y="5190603"/>
                  <a:pt x="4177525" y="5194934"/>
                  <a:pt x="4143607" y="5203426"/>
                </a:cubicBezTo>
                <a:cubicBezTo>
                  <a:pt x="4140328" y="5202547"/>
                  <a:pt x="4136170" y="5204948"/>
                  <a:pt x="4132010" y="5207349"/>
                </a:cubicBezTo>
                <a:cubicBezTo>
                  <a:pt x="4128729" y="5206471"/>
                  <a:pt x="4125449" y="5205591"/>
                  <a:pt x="4122169" y="5204713"/>
                </a:cubicBezTo>
                <a:cubicBezTo>
                  <a:pt x="4125449" y="5205591"/>
                  <a:pt x="4121291" y="5207992"/>
                  <a:pt x="4120410" y="5211273"/>
                </a:cubicBezTo>
                <a:cubicBezTo>
                  <a:pt x="4117131" y="5210395"/>
                  <a:pt x="4112971" y="5212796"/>
                  <a:pt x="4112971" y="5212796"/>
                </a:cubicBezTo>
                <a:cubicBezTo>
                  <a:pt x="4094811" y="5214961"/>
                  <a:pt x="4077531" y="5213847"/>
                  <a:pt x="4062652" y="5216892"/>
                </a:cubicBezTo>
                <a:cubicBezTo>
                  <a:pt x="4062652" y="5216892"/>
                  <a:pt x="4059373" y="5216012"/>
                  <a:pt x="4059373" y="5216012"/>
                </a:cubicBezTo>
                <a:cubicBezTo>
                  <a:pt x="4056092" y="5215134"/>
                  <a:pt x="4056092" y="5215134"/>
                  <a:pt x="4052812" y="5214255"/>
                </a:cubicBezTo>
                <a:cubicBezTo>
                  <a:pt x="4051933" y="5217535"/>
                  <a:pt x="4051933" y="5217535"/>
                  <a:pt x="4051933" y="5217535"/>
                </a:cubicBezTo>
                <a:cubicBezTo>
                  <a:pt x="4029616" y="5222103"/>
                  <a:pt x="4010575" y="5227548"/>
                  <a:pt x="3996577" y="5227313"/>
                </a:cubicBezTo>
                <a:cubicBezTo>
                  <a:pt x="3984100" y="5234517"/>
                  <a:pt x="3952819" y="5233166"/>
                  <a:pt x="3923940" y="5235976"/>
                </a:cubicBezTo>
                <a:cubicBezTo>
                  <a:pt x="3915620" y="5240778"/>
                  <a:pt x="3891781" y="5237907"/>
                  <a:pt x="3884340" y="5239430"/>
                </a:cubicBezTo>
                <a:cubicBezTo>
                  <a:pt x="3884340" y="5239430"/>
                  <a:pt x="3881060" y="5238550"/>
                  <a:pt x="3881060" y="5238550"/>
                </a:cubicBezTo>
                <a:cubicBezTo>
                  <a:pt x="3881060" y="5238550"/>
                  <a:pt x="3877781" y="5237671"/>
                  <a:pt x="3877781" y="5237671"/>
                </a:cubicBezTo>
                <a:cubicBezTo>
                  <a:pt x="3874499" y="5236793"/>
                  <a:pt x="3874499" y="5236793"/>
                  <a:pt x="3874499" y="5236793"/>
                </a:cubicBezTo>
                <a:cubicBezTo>
                  <a:pt x="3870340" y="5239194"/>
                  <a:pt x="3870340" y="5239194"/>
                  <a:pt x="3873621" y="5240072"/>
                </a:cubicBezTo>
                <a:cubicBezTo>
                  <a:pt x="3862901" y="5240716"/>
                  <a:pt x="3869461" y="5242475"/>
                  <a:pt x="3868581" y="5245755"/>
                </a:cubicBezTo>
                <a:cubicBezTo>
                  <a:pt x="3859621" y="5239836"/>
                  <a:pt x="3856984" y="5249678"/>
                  <a:pt x="3843864" y="5246161"/>
                </a:cubicBezTo>
                <a:cubicBezTo>
                  <a:pt x="3846263" y="5250321"/>
                  <a:pt x="3836423" y="5247684"/>
                  <a:pt x="3835544" y="5250965"/>
                </a:cubicBezTo>
                <a:cubicBezTo>
                  <a:pt x="3850423" y="5247920"/>
                  <a:pt x="3874265" y="5250791"/>
                  <a:pt x="3879302" y="5245111"/>
                </a:cubicBezTo>
                <a:cubicBezTo>
                  <a:pt x="3879302" y="5245111"/>
                  <a:pt x="3882583" y="5245989"/>
                  <a:pt x="3885863" y="5246869"/>
                </a:cubicBezTo>
                <a:cubicBezTo>
                  <a:pt x="3885863" y="5246869"/>
                  <a:pt x="3889143" y="5247748"/>
                  <a:pt x="3890023" y="5244468"/>
                </a:cubicBezTo>
                <a:cubicBezTo>
                  <a:pt x="3909704" y="5249742"/>
                  <a:pt x="3928742" y="5244294"/>
                  <a:pt x="3946901" y="5242128"/>
                </a:cubicBezTo>
                <a:cubicBezTo>
                  <a:pt x="3993940" y="5237154"/>
                  <a:pt x="4040099" y="5235459"/>
                  <a:pt x="4080577" y="5228726"/>
                </a:cubicBezTo>
                <a:cubicBezTo>
                  <a:pt x="4113616" y="5223516"/>
                  <a:pt x="4163054" y="5222700"/>
                  <a:pt x="4208569" y="5210285"/>
                </a:cubicBezTo>
                <a:cubicBezTo>
                  <a:pt x="4216010" y="5208762"/>
                  <a:pt x="4221047" y="5203081"/>
                  <a:pt x="4227607" y="5204840"/>
                </a:cubicBezTo>
                <a:cubicBezTo>
                  <a:pt x="4261525" y="5196348"/>
                  <a:pt x="4293683" y="5194417"/>
                  <a:pt x="4320161" y="5187449"/>
                </a:cubicBezTo>
                <a:cubicBezTo>
                  <a:pt x="4340080" y="5178723"/>
                  <a:pt x="4328481" y="5182645"/>
                  <a:pt x="4350799" y="5178079"/>
                </a:cubicBezTo>
                <a:cubicBezTo>
                  <a:pt x="4376397" y="5174391"/>
                  <a:pt x="4399595" y="5166543"/>
                  <a:pt x="4416232" y="5156937"/>
                </a:cubicBezTo>
                <a:cubicBezTo>
                  <a:pt x="4449271" y="5151726"/>
                  <a:pt x="4497423" y="5129472"/>
                  <a:pt x="4528059" y="5120102"/>
                </a:cubicBezTo>
                <a:cubicBezTo>
                  <a:pt x="4539658" y="5116178"/>
                  <a:pt x="4537257" y="5112018"/>
                  <a:pt x="4548856" y="5108094"/>
                </a:cubicBezTo>
                <a:cubicBezTo>
                  <a:pt x="4550379" y="5115535"/>
                  <a:pt x="4570295" y="5106807"/>
                  <a:pt x="4582773" y="5099604"/>
                </a:cubicBezTo>
                <a:cubicBezTo>
                  <a:pt x="4582773" y="5099604"/>
                  <a:pt x="4583652" y="5096324"/>
                  <a:pt x="4587811" y="5093923"/>
                </a:cubicBezTo>
                <a:cubicBezTo>
                  <a:pt x="4600289" y="5086718"/>
                  <a:pt x="4625008" y="5086310"/>
                  <a:pt x="4642524" y="5073425"/>
                </a:cubicBezTo>
                <a:cubicBezTo>
                  <a:pt x="4646684" y="5071024"/>
                  <a:pt x="4644283" y="5066864"/>
                  <a:pt x="4652601" y="5062062"/>
                </a:cubicBezTo>
                <a:cubicBezTo>
                  <a:pt x="4652601" y="5062062"/>
                  <a:pt x="4662441" y="5064699"/>
                  <a:pt x="4667481" y="5059017"/>
                </a:cubicBezTo>
                <a:cubicBezTo>
                  <a:pt x="4710595" y="5042443"/>
                  <a:pt x="4761384" y="5010346"/>
                  <a:pt x="4798817" y="4988734"/>
                </a:cubicBezTo>
                <a:cubicBezTo>
                  <a:pt x="4815454" y="4979129"/>
                  <a:pt x="4835371" y="4970403"/>
                  <a:pt x="4856167" y="4958396"/>
                </a:cubicBezTo>
                <a:cubicBezTo>
                  <a:pt x="4864486" y="4953593"/>
                  <a:pt x="4874561" y="4942231"/>
                  <a:pt x="4882880" y="4937426"/>
                </a:cubicBezTo>
                <a:cubicBezTo>
                  <a:pt x="4882880" y="4937426"/>
                  <a:pt x="4894479" y="4933504"/>
                  <a:pt x="4894479" y="4933504"/>
                </a:cubicBezTo>
                <a:cubicBezTo>
                  <a:pt x="4902797" y="4928700"/>
                  <a:pt x="4903677" y="4925420"/>
                  <a:pt x="4907835" y="4923019"/>
                </a:cubicBezTo>
                <a:cubicBezTo>
                  <a:pt x="4911115" y="4923898"/>
                  <a:pt x="4911115" y="4923898"/>
                  <a:pt x="4911115" y="4923898"/>
                </a:cubicBezTo>
                <a:cubicBezTo>
                  <a:pt x="4908479" y="4933738"/>
                  <a:pt x="4891198" y="4932624"/>
                  <a:pt x="4896879" y="4937664"/>
                </a:cubicBezTo>
                <a:cubicBezTo>
                  <a:pt x="4896879" y="4937664"/>
                  <a:pt x="4896879" y="4937664"/>
                  <a:pt x="4893599" y="4936784"/>
                </a:cubicBezTo>
                <a:cubicBezTo>
                  <a:pt x="4888561" y="4942464"/>
                  <a:pt x="4888561" y="4942464"/>
                  <a:pt x="4888561" y="4942464"/>
                </a:cubicBezTo>
                <a:cubicBezTo>
                  <a:pt x="4888561" y="4942464"/>
                  <a:pt x="4887682" y="4945746"/>
                  <a:pt x="4887682" y="4945746"/>
                </a:cubicBezTo>
                <a:cubicBezTo>
                  <a:pt x="4887682" y="4945746"/>
                  <a:pt x="4884403" y="4944867"/>
                  <a:pt x="4883523" y="4948147"/>
                </a:cubicBezTo>
                <a:cubicBezTo>
                  <a:pt x="4883523" y="4948147"/>
                  <a:pt x="4882645" y="4951427"/>
                  <a:pt x="4882645" y="4951427"/>
                </a:cubicBezTo>
                <a:cubicBezTo>
                  <a:pt x="4870167" y="4958630"/>
                  <a:pt x="4873447" y="4959510"/>
                  <a:pt x="4860969" y="4966714"/>
                </a:cubicBezTo>
                <a:cubicBezTo>
                  <a:pt x="4860969" y="4966714"/>
                  <a:pt x="4856811" y="4969115"/>
                  <a:pt x="4856811" y="4969115"/>
                </a:cubicBezTo>
                <a:cubicBezTo>
                  <a:pt x="4856811" y="4969115"/>
                  <a:pt x="4856811" y="4969115"/>
                  <a:pt x="4855931" y="4972396"/>
                </a:cubicBezTo>
                <a:cubicBezTo>
                  <a:pt x="4855931" y="4972396"/>
                  <a:pt x="4852651" y="4971516"/>
                  <a:pt x="4852651" y="4971516"/>
                </a:cubicBezTo>
                <a:cubicBezTo>
                  <a:pt x="4845213" y="4973039"/>
                  <a:pt x="4859447" y="4959275"/>
                  <a:pt x="4850250" y="4967358"/>
                </a:cubicBezTo>
                <a:cubicBezTo>
                  <a:pt x="4846091" y="4969759"/>
                  <a:pt x="4848491" y="4973919"/>
                  <a:pt x="4842575" y="4982879"/>
                </a:cubicBezTo>
                <a:cubicBezTo>
                  <a:pt x="4831855" y="4983523"/>
                  <a:pt x="4830097" y="4990084"/>
                  <a:pt x="4810180" y="4998810"/>
                </a:cubicBezTo>
                <a:cubicBezTo>
                  <a:pt x="4811059" y="4995529"/>
                  <a:pt x="4811059" y="4995529"/>
                  <a:pt x="4811059" y="4995529"/>
                </a:cubicBezTo>
                <a:cubicBezTo>
                  <a:pt x="4806900" y="4997932"/>
                  <a:pt x="4806900" y="4997932"/>
                  <a:pt x="4806900" y="4997932"/>
                </a:cubicBezTo>
                <a:cubicBezTo>
                  <a:pt x="4800339" y="4996174"/>
                  <a:pt x="4811937" y="4992250"/>
                  <a:pt x="4812817" y="4988970"/>
                </a:cubicBezTo>
                <a:cubicBezTo>
                  <a:pt x="4801219" y="4992893"/>
                  <a:pt x="4800339" y="4996174"/>
                  <a:pt x="4798581" y="5002734"/>
                </a:cubicBezTo>
                <a:cubicBezTo>
                  <a:pt x="4795301" y="5001856"/>
                  <a:pt x="4795301" y="5001856"/>
                  <a:pt x="4791141" y="5004257"/>
                </a:cubicBezTo>
                <a:cubicBezTo>
                  <a:pt x="4787862" y="5003379"/>
                  <a:pt x="4786983" y="5006658"/>
                  <a:pt x="4786983" y="5006658"/>
                </a:cubicBezTo>
                <a:cubicBezTo>
                  <a:pt x="4789383" y="5010818"/>
                  <a:pt x="4789383" y="5010818"/>
                  <a:pt x="4789383" y="5010818"/>
                </a:cubicBezTo>
                <a:cubicBezTo>
                  <a:pt x="4775384" y="5010582"/>
                  <a:pt x="4783467" y="5019780"/>
                  <a:pt x="4764429" y="5025225"/>
                </a:cubicBezTo>
                <a:cubicBezTo>
                  <a:pt x="4760269" y="5027626"/>
                  <a:pt x="4760269" y="5027626"/>
                  <a:pt x="4760269" y="5027626"/>
                </a:cubicBezTo>
                <a:cubicBezTo>
                  <a:pt x="4760269" y="5027626"/>
                  <a:pt x="4759391" y="5030907"/>
                  <a:pt x="4759391" y="5030907"/>
                </a:cubicBezTo>
                <a:cubicBezTo>
                  <a:pt x="4726995" y="5046837"/>
                  <a:pt x="4702041" y="5061246"/>
                  <a:pt x="4680365" y="5076532"/>
                </a:cubicBezTo>
                <a:cubicBezTo>
                  <a:pt x="4681245" y="5073251"/>
                  <a:pt x="4668123" y="5069736"/>
                  <a:pt x="4669645" y="5077175"/>
                </a:cubicBezTo>
                <a:cubicBezTo>
                  <a:pt x="4677086" y="5075654"/>
                  <a:pt x="4672047" y="5081335"/>
                  <a:pt x="4664607" y="5082858"/>
                </a:cubicBezTo>
                <a:cubicBezTo>
                  <a:pt x="4648849" y="5089182"/>
                  <a:pt x="4623894" y="5103591"/>
                  <a:pt x="4596538" y="5113840"/>
                </a:cubicBezTo>
                <a:cubicBezTo>
                  <a:pt x="4572461" y="5124967"/>
                  <a:pt x="4545105" y="5135216"/>
                  <a:pt x="4525187" y="5143943"/>
                </a:cubicBezTo>
                <a:cubicBezTo>
                  <a:pt x="4529347" y="5141541"/>
                  <a:pt x="4515347" y="5141307"/>
                  <a:pt x="4514467" y="5144586"/>
                </a:cubicBezTo>
                <a:cubicBezTo>
                  <a:pt x="4521908" y="5143064"/>
                  <a:pt x="4521029" y="5146344"/>
                  <a:pt x="4516869" y="5148745"/>
                </a:cubicBezTo>
                <a:cubicBezTo>
                  <a:pt x="4510309" y="5146988"/>
                  <a:pt x="4490391" y="5155714"/>
                  <a:pt x="4474633" y="5162039"/>
                </a:cubicBezTo>
                <a:cubicBezTo>
                  <a:pt x="4458876" y="5168364"/>
                  <a:pt x="4446398" y="5175569"/>
                  <a:pt x="4447277" y="5172288"/>
                </a:cubicBezTo>
                <a:cubicBezTo>
                  <a:pt x="4430639" y="5181894"/>
                  <a:pt x="4415760" y="5184937"/>
                  <a:pt x="4400883" y="5187983"/>
                </a:cubicBezTo>
                <a:cubicBezTo>
                  <a:pt x="4381843" y="5193428"/>
                  <a:pt x="4363683" y="5195595"/>
                  <a:pt x="4339608" y="5206722"/>
                </a:cubicBezTo>
                <a:cubicBezTo>
                  <a:pt x="4339608" y="5206722"/>
                  <a:pt x="4336327" y="5205844"/>
                  <a:pt x="4333047" y="5204965"/>
                </a:cubicBezTo>
                <a:cubicBezTo>
                  <a:pt x="4326252" y="5217207"/>
                  <a:pt x="4280971" y="5215622"/>
                  <a:pt x="4265213" y="5221947"/>
                </a:cubicBezTo>
                <a:cubicBezTo>
                  <a:pt x="4261055" y="5224349"/>
                  <a:pt x="4264334" y="5225227"/>
                  <a:pt x="4256895" y="5226749"/>
                </a:cubicBezTo>
                <a:cubicBezTo>
                  <a:pt x="4245297" y="5230673"/>
                  <a:pt x="4235455" y="5228037"/>
                  <a:pt x="4223857" y="5231960"/>
                </a:cubicBezTo>
                <a:cubicBezTo>
                  <a:pt x="4216417" y="5233481"/>
                  <a:pt x="4212257" y="5235884"/>
                  <a:pt x="4203941" y="5240686"/>
                </a:cubicBezTo>
                <a:cubicBezTo>
                  <a:pt x="4181621" y="5245253"/>
                  <a:pt x="4150341" y="5243904"/>
                  <a:pt x="4124741" y="5247592"/>
                </a:cubicBezTo>
                <a:cubicBezTo>
                  <a:pt x="4094985" y="5253681"/>
                  <a:pt x="4052106" y="5256255"/>
                  <a:pt x="4019067" y="5261465"/>
                </a:cubicBezTo>
                <a:cubicBezTo>
                  <a:pt x="4008347" y="5262109"/>
                  <a:pt x="3996749" y="5266033"/>
                  <a:pt x="3989310" y="5267556"/>
                </a:cubicBezTo>
                <a:cubicBezTo>
                  <a:pt x="3989310" y="5267556"/>
                  <a:pt x="3993469" y="5265155"/>
                  <a:pt x="3993469" y="5265155"/>
                </a:cubicBezTo>
                <a:cubicBezTo>
                  <a:pt x="3979469" y="5264919"/>
                  <a:pt x="3964589" y="5267964"/>
                  <a:pt x="3953870" y="5268607"/>
                </a:cubicBezTo>
                <a:cubicBezTo>
                  <a:pt x="3950590" y="5267728"/>
                  <a:pt x="3944029" y="5265970"/>
                  <a:pt x="3944029" y="5265970"/>
                </a:cubicBezTo>
                <a:cubicBezTo>
                  <a:pt x="3908589" y="5267022"/>
                  <a:pt x="3862430" y="5268717"/>
                  <a:pt x="3830272" y="5270646"/>
                </a:cubicBezTo>
                <a:cubicBezTo>
                  <a:pt x="3830272" y="5270646"/>
                  <a:pt x="3830272" y="5270646"/>
                  <a:pt x="3831150" y="5267367"/>
                </a:cubicBezTo>
                <a:cubicBezTo>
                  <a:pt x="3831150" y="5267367"/>
                  <a:pt x="3827869" y="5266488"/>
                  <a:pt x="3827869" y="5266488"/>
                </a:cubicBezTo>
                <a:cubicBezTo>
                  <a:pt x="3827869" y="5266488"/>
                  <a:pt x="3823711" y="5268887"/>
                  <a:pt x="3823711" y="5268887"/>
                </a:cubicBezTo>
                <a:cubicBezTo>
                  <a:pt x="3812990" y="5269532"/>
                  <a:pt x="3776029" y="5263143"/>
                  <a:pt x="3784991" y="5269060"/>
                </a:cubicBezTo>
                <a:cubicBezTo>
                  <a:pt x="3781710" y="5268182"/>
                  <a:pt x="3781710" y="5268182"/>
                  <a:pt x="3781710" y="5268182"/>
                </a:cubicBezTo>
                <a:cubicBezTo>
                  <a:pt x="3778430" y="5267303"/>
                  <a:pt x="3778430" y="5267303"/>
                  <a:pt x="3778430" y="5267303"/>
                </a:cubicBezTo>
                <a:cubicBezTo>
                  <a:pt x="3777550" y="5270583"/>
                  <a:pt x="3777550" y="5270583"/>
                  <a:pt x="3777550" y="5270583"/>
                </a:cubicBezTo>
                <a:cubicBezTo>
                  <a:pt x="3780831" y="5271463"/>
                  <a:pt x="3780831" y="5271463"/>
                  <a:pt x="3780831" y="5271463"/>
                </a:cubicBezTo>
                <a:cubicBezTo>
                  <a:pt x="3782354" y="5278902"/>
                  <a:pt x="3770111" y="5272106"/>
                  <a:pt x="3766831" y="5271227"/>
                </a:cubicBezTo>
                <a:cubicBezTo>
                  <a:pt x="3772513" y="5276265"/>
                  <a:pt x="3751074" y="5277552"/>
                  <a:pt x="3765073" y="5277788"/>
                </a:cubicBezTo>
                <a:cubicBezTo>
                  <a:pt x="3765953" y="5274507"/>
                  <a:pt x="3775793" y="5277144"/>
                  <a:pt x="3775793" y="5277144"/>
                </a:cubicBezTo>
                <a:cubicBezTo>
                  <a:pt x="3768353" y="5278666"/>
                  <a:pt x="3771633" y="5279545"/>
                  <a:pt x="3774913" y="5280425"/>
                </a:cubicBezTo>
                <a:cubicBezTo>
                  <a:pt x="3779953" y="5274743"/>
                  <a:pt x="3793073" y="5278258"/>
                  <a:pt x="3804672" y="5274334"/>
                </a:cubicBezTo>
                <a:cubicBezTo>
                  <a:pt x="3804672" y="5274334"/>
                  <a:pt x="3807952" y="5275214"/>
                  <a:pt x="3811233" y="5276093"/>
                </a:cubicBezTo>
                <a:cubicBezTo>
                  <a:pt x="3811233" y="5276093"/>
                  <a:pt x="3814512" y="5276971"/>
                  <a:pt x="3814512" y="5276971"/>
                </a:cubicBezTo>
                <a:cubicBezTo>
                  <a:pt x="3817794" y="5277850"/>
                  <a:pt x="3817794" y="5277850"/>
                  <a:pt x="3817794" y="5277850"/>
                </a:cubicBezTo>
                <a:cubicBezTo>
                  <a:pt x="3817794" y="5277850"/>
                  <a:pt x="3818672" y="5274569"/>
                  <a:pt x="3818672" y="5274569"/>
                </a:cubicBezTo>
                <a:cubicBezTo>
                  <a:pt x="3821953" y="5275449"/>
                  <a:pt x="3821953" y="5275449"/>
                  <a:pt x="3825233" y="5276327"/>
                </a:cubicBezTo>
                <a:cubicBezTo>
                  <a:pt x="3827635" y="5280487"/>
                  <a:pt x="3821074" y="5278728"/>
                  <a:pt x="3820193" y="5282009"/>
                </a:cubicBezTo>
                <a:cubicBezTo>
                  <a:pt x="3826754" y="5283768"/>
                  <a:pt x="3827635" y="5280487"/>
                  <a:pt x="3830914" y="5281367"/>
                </a:cubicBezTo>
                <a:cubicBezTo>
                  <a:pt x="3830914" y="5281367"/>
                  <a:pt x="3830914" y="5281367"/>
                  <a:pt x="3834196" y="5282245"/>
                </a:cubicBezTo>
                <a:cubicBezTo>
                  <a:pt x="3834196" y="5282245"/>
                  <a:pt x="3837475" y="5283124"/>
                  <a:pt x="3837475" y="5283124"/>
                </a:cubicBezTo>
                <a:cubicBezTo>
                  <a:pt x="3840755" y="5284004"/>
                  <a:pt x="3840755" y="5284004"/>
                  <a:pt x="3840755" y="5284004"/>
                </a:cubicBezTo>
                <a:cubicBezTo>
                  <a:pt x="3854755" y="5284238"/>
                  <a:pt x="3854755" y="5284238"/>
                  <a:pt x="3854755" y="5284238"/>
                </a:cubicBezTo>
                <a:cubicBezTo>
                  <a:pt x="3858913" y="5281837"/>
                  <a:pt x="3858913" y="5281837"/>
                  <a:pt x="3858913" y="5281837"/>
                </a:cubicBezTo>
                <a:cubicBezTo>
                  <a:pt x="3861316" y="5285997"/>
                  <a:pt x="3862195" y="5282716"/>
                  <a:pt x="3862195" y="5282716"/>
                </a:cubicBezTo>
                <a:lnTo>
                  <a:pt x="3858913" y="5281837"/>
                </a:lnTo>
                <a:cubicBezTo>
                  <a:pt x="3880353" y="5280550"/>
                  <a:pt x="3873793" y="5278792"/>
                  <a:pt x="3894353" y="5280786"/>
                </a:cubicBezTo>
                <a:cubicBezTo>
                  <a:pt x="3897635" y="5281665"/>
                  <a:pt x="3897635" y="5281665"/>
                  <a:pt x="3900914" y="5282543"/>
                </a:cubicBezTo>
                <a:cubicBezTo>
                  <a:pt x="3905073" y="5280142"/>
                  <a:pt x="3905073" y="5280142"/>
                  <a:pt x="3901794" y="5279264"/>
                </a:cubicBezTo>
                <a:cubicBezTo>
                  <a:pt x="3911633" y="5281901"/>
                  <a:pt x="3928914" y="5283015"/>
                  <a:pt x="3933953" y="5277333"/>
                </a:cubicBezTo>
                <a:cubicBezTo>
                  <a:pt x="3926513" y="5278855"/>
                  <a:pt x="3927392" y="5275574"/>
                  <a:pt x="3934831" y="5274053"/>
                </a:cubicBezTo>
                <a:lnTo>
                  <a:pt x="3938111" y="5274932"/>
                </a:lnTo>
                <a:cubicBezTo>
                  <a:pt x="3937233" y="5278211"/>
                  <a:pt x="3937233" y="5278211"/>
                  <a:pt x="3937233" y="5278211"/>
                </a:cubicBezTo>
                <a:cubicBezTo>
                  <a:pt x="3937233" y="5278211"/>
                  <a:pt x="3937233" y="5278211"/>
                  <a:pt x="3940514" y="5279091"/>
                </a:cubicBezTo>
                <a:cubicBezTo>
                  <a:pt x="3940514" y="5279091"/>
                  <a:pt x="3940514" y="5279091"/>
                  <a:pt x="3944673" y="5276690"/>
                </a:cubicBezTo>
                <a:cubicBezTo>
                  <a:pt x="3964353" y="5281963"/>
                  <a:pt x="4019711" y="5272185"/>
                  <a:pt x="4044429" y="5271777"/>
                </a:cubicBezTo>
                <a:cubicBezTo>
                  <a:pt x="4058431" y="5272013"/>
                  <a:pt x="4060832" y="5276173"/>
                  <a:pt x="4072431" y="5272249"/>
                </a:cubicBezTo>
                <a:cubicBezTo>
                  <a:pt x="4078990" y="5274006"/>
                  <a:pt x="4084029" y="5268325"/>
                  <a:pt x="4091468" y="5266803"/>
                </a:cubicBezTo>
                <a:cubicBezTo>
                  <a:pt x="4105469" y="5267037"/>
                  <a:pt x="4115309" y="5269674"/>
                  <a:pt x="4121227" y="5260712"/>
                </a:cubicBezTo>
                <a:cubicBezTo>
                  <a:pt x="4188825" y="5257732"/>
                  <a:pt x="4267380" y="5240106"/>
                  <a:pt x="4336092" y="5219844"/>
                </a:cubicBezTo>
                <a:cubicBezTo>
                  <a:pt x="4338495" y="5224004"/>
                  <a:pt x="4338495" y="5224004"/>
                  <a:pt x="4341775" y="5224882"/>
                </a:cubicBezTo>
                <a:cubicBezTo>
                  <a:pt x="4341775" y="5224882"/>
                  <a:pt x="4338495" y="5224004"/>
                  <a:pt x="4338495" y="5224004"/>
                </a:cubicBezTo>
                <a:cubicBezTo>
                  <a:pt x="4337615" y="5227283"/>
                  <a:pt x="4337615" y="5227283"/>
                  <a:pt x="4337615" y="5227283"/>
                </a:cubicBezTo>
                <a:cubicBezTo>
                  <a:pt x="4337615" y="5227283"/>
                  <a:pt x="4340895" y="5228162"/>
                  <a:pt x="4345054" y="5225760"/>
                </a:cubicBezTo>
                <a:cubicBezTo>
                  <a:pt x="4348334" y="5226639"/>
                  <a:pt x="4347456" y="5229920"/>
                  <a:pt x="4354895" y="5228397"/>
                </a:cubicBezTo>
                <a:cubicBezTo>
                  <a:pt x="4352494" y="5224238"/>
                  <a:pt x="4356653" y="5221837"/>
                  <a:pt x="4368253" y="5217913"/>
                </a:cubicBezTo>
                <a:cubicBezTo>
                  <a:pt x="4371531" y="5218791"/>
                  <a:pt x="4371531" y="5218791"/>
                  <a:pt x="4371531" y="5218791"/>
                </a:cubicBezTo>
                <a:cubicBezTo>
                  <a:pt x="4371531" y="5218791"/>
                  <a:pt x="4372409" y="5215512"/>
                  <a:pt x="4375691" y="5216392"/>
                </a:cubicBezTo>
                <a:cubicBezTo>
                  <a:pt x="4375691" y="5216392"/>
                  <a:pt x="4378971" y="5217270"/>
                  <a:pt x="4378971" y="5217270"/>
                </a:cubicBezTo>
                <a:cubicBezTo>
                  <a:pt x="4379850" y="5213989"/>
                  <a:pt x="4379850" y="5213989"/>
                  <a:pt x="4379850" y="5213989"/>
                </a:cubicBezTo>
                <a:cubicBezTo>
                  <a:pt x="4383131" y="5214869"/>
                  <a:pt x="4383131" y="5214869"/>
                  <a:pt x="4387291" y="5212466"/>
                </a:cubicBezTo>
                <a:cubicBezTo>
                  <a:pt x="4392972" y="5217505"/>
                  <a:pt x="4406328" y="5207020"/>
                  <a:pt x="4405449" y="5210302"/>
                </a:cubicBezTo>
                <a:cubicBezTo>
                  <a:pt x="4405449" y="5210302"/>
                  <a:pt x="4404569" y="5213581"/>
                  <a:pt x="4404569" y="5213581"/>
                </a:cubicBezTo>
                <a:cubicBezTo>
                  <a:pt x="4401290" y="5212703"/>
                  <a:pt x="4400411" y="5215984"/>
                  <a:pt x="4400411" y="5215984"/>
                </a:cubicBezTo>
                <a:cubicBezTo>
                  <a:pt x="4403691" y="5216862"/>
                  <a:pt x="4404569" y="5213581"/>
                  <a:pt x="4407849" y="5214461"/>
                </a:cubicBezTo>
                <a:cubicBezTo>
                  <a:pt x="4407849" y="5214461"/>
                  <a:pt x="4412009" y="5212060"/>
                  <a:pt x="4412009" y="5212060"/>
                </a:cubicBezTo>
                <a:cubicBezTo>
                  <a:pt x="4419449" y="5210537"/>
                  <a:pt x="4426889" y="5209014"/>
                  <a:pt x="4427767" y="5205735"/>
                </a:cubicBezTo>
                <a:cubicBezTo>
                  <a:pt x="4427767" y="5205735"/>
                  <a:pt x="4427767" y="5205735"/>
                  <a:pt x="4431047" y="5206613"/>
                </a:cubicBezTo>
                <a:cubicBezTo>
                  <a:pt x="4431047" y="5206613"/>
                  <a:pt x="4434327" y="5207492"/>
                  <a:pt x="4438487" y="5205091"/>
                </a:cubicBezTo>
                <a:cubicBezTo>
                  <a:pt x="4438487" y="5205091"/>
                  <a:pt x="4439367" y="5201811"/>
                  <a:pt x="4439367" y="5201811"/>
                </a:cubicBezTo>
                <a:cubicBezTo>
                  <a:pt x="4439367" y="5201811"/>
                  <a:pt x="4436087" y="5200931"/>
                  <a:pt x="4436087" y="5200931"/>
                </a:cubicBezTo>
                <a:cubicBezTo>
                  <a:pt x="4439367" y="5201811"/>
                  <a:pt x="4442646" y="5202689"/>
                  <a:pt x="4446805" y="5200288"/>
                </a:cubicBezTo>
                <a:cubicBezTo>
                  <a:pt x="4443525" y="5199408"/>
                  <a:pt x="4444403" y="5196129"/>
                  <a:pt x="4448563" y="5193727"/>
                </a:cubicBezTo>
                <a:cubicBezTo>
                  <a:pt x="4447685" y="5197007"/>
                  <a:pt x="4451843" y="5194606"/>
                  <a:pt x="4455124" y="5195484"/>
                </a:cubicBezTo>
                <a:cubicBezTo>
                  <a:pt x="4459284" y="5193083"/>
                  <a:pt x="4459284" y="5193083"/>
                  <a:pt x="4459284" y="5193083"/>
                </a:cubicBezTo>
                <a:cubicBezTo>
                  <a:pt x="4462565" y="5193963"/>
                  <a:pt x="4462565" y="5193963"/>
                  <a:pt x="4462565" y="5193963"/>
                </a:cubicBezTo>
                <a:cubicBezTo>
                  <a:pt x="4463443" y="5190682"/>
                  <a:pt x="4463443" y="5190682"/>
                  <a:pt x="4463443" y="5190682"/>
                </a:cubicBezTo>
                <a:cubicBezTo>
                  <a:pt x="4463443" y="5190682"/>
                  <a:pt x="4463443" y="5190682"/>
                  <a:pt x="4460162" y="5189804"/>
                </a:cubicBezTo>
                <a:cubicBezTo>
                  <a:pt x="4479199" y="5184357"/>
                  <a:pt x="4498239" y="5178912"/>
                  <a:pt x="4503277" y="5173230"/>
                </a:cubicBezTo>
                <a:cubicBezTo>
                  <a:pt x="4507437" y="5170828"/>
                  <a:pt x="4507437" y="5170828"/>
                  <a:pt x="4510717" y="5171707"/>
                </a:cubicBezTo>
                <a:cubicBezTo>
                  <a:pt x="4514875" y="5169306"/>
                  <a:pt x="4514875" y="5169306"/>
                  <a:pt x="4515755" y="5166027"/>
                </a:cubicBezTo>
                <a:lnTo>
                  <a:pt x="4513179" y="5165335"/>
                </a:lnTo>
                <a:lnTo>
                  <a:pt x="4525643" y="5159666"/>
                </a:lnTo>
                <a:cubicBezTo>
                  <a:pt x="4539955" y="5153613"/>
                  <a:pt x="4547709" y="5151736"/>
                  <a:pt x="4571346" y="5142247"/>
                </a:cubicBezTo>
                <a:cubicBezTo>
                  <a:pt x="4580543" y="5134165"/>
                  <a:pt x="4584703" y="5131765"/>
                  <a:pt x="4585583" y="5128483"/>
                </a:cubicBezTo>
                <a:cubicBezTo>
                  <a:pt x="4588862" y="5129361"/>
                  <a:pt x="4587983" y="5132643"/>
                  <a:pt x="4595423" y="5131120"/>
                </a:cubicBezTo>
                <a:cubicBezTo>
                  <a:pt x="4597181" y="5124559"/>
                  <a:pt x="4607021" y="5127196"/>
                  <a:pt x="4619500" y="5119991"/>
                </a:cubicBezTo>
                <a:cubicBezTo>
                  <a:pt x="4631977" y="5112788"/>
                  <a:pt x="4613817" y="5114955"/>
                  <a:pt x="4629575" y="5108629"/>
                </a:cubicBezTo>
                <a:cubicBezTo>
                  <a:pt x="4620378" y="5116712"/>
                  <a:pt x="4636137" y="5110387"/>
                  <a:pt x="4648615" y="5103183"/>
                </a:cubicBezTo>
                <a:cubicBezTo>
                  <a:pt x="4647735" y="5106463"/>
                  <a:pt x="4647735" y="5106463"/>
                  <a:pt x="4647735" y="5106463"/>
                </a:cubicBezTo>
                <a:cubicBezTo>
                  <a:pt x="4643575" y="5108864"/>
                  <a:pt x="4639415" y="5111267"/>
                  <a:pt x="4642697" y="5112145"/>
                </a:cubicBezTo>
                <a:cubicBezTo>
                  <a:pt x="4642697" y="5112145"/>
                  <a:pt x="4645978" y="5113024"/>
                  <a:pt x="4650136" y="5110622"/>
                </a:cubicBezTo>
                <a:cubicBezTo>
                  <a:pt x="4654296" y="5108221"/>
                  <a:pt x="4654296" y="5108221"/>
                  <a:pt x="4654296" y="5108221"/>
                </a:cubicBezTo>
                <a:cubicBezTo>
                  <a:pt x="4653417" y="5111501"/>
                  <a:pt x="4642697" y="5112145"/>
                  <a:pt x="4645099" y="5116303"/>
                </a:cubicBezTo>
                <a:cubicBezTo>
                  <a:pt x="4653417" y="5111501"/>
                  <a:pt x="4660855" y="5109978"/>
                  <a:pt x="4661735" y="5106698"/>
                </a:cubicBezTo>
                <a:cubicBezTo>
                  <a:pt x="4662613" y="5103419"/>
                  <a:pt x="4662613" y="5103419"/>
                  <a:pt x="4665893" y="5104297"/>
                </a:cubicBezTo>
                <a:cubicBezTo>
                  <a:pt x="4670053" y="5101897"/>
                  <a:pt x="4674211" y="5099495"/>
                  <a:pt x="4675091" y="5096214"/>
                </a:cubicBezTo>
                <a:cubicBezTo>
                  <a:pt x="4675091" y="5096214"/>
                  <a:pt x="4671812" y="5095335"/>
                  <a:pt x="4667651" y="5097736"/>
                </a:cubicBezTo>
                <a:cubicBezTo>
                  <a:pt x="4664372" y="5096858"/>
                  <a:pt x="4664372" y="5096858"/>
                  <a:pt x="4664372" y="5096858"/>
                </a:cubicBezTo>
                <a:cubicBezTo>
                  <a:pt x="4669409" y="5091176"/>
                  <a:pt x="4662850" y="5089418"/>
                  <a:pt x="4676849" y="5089653"/>
                </a:cubicBezTo>
                <a:cubicBezTo>
                  <a:pt x="4674449" y="5085494"/>
                  <a:pt x="4666129" y="5090297"/>
                  <a:pt x="4662850" y="5089418"/>
                </a:cubicBezTo>
                <a:cubicBezTo>
                  <a:pt x="4678607" y="5083093"/>
                  <a:pt x="4681009" y="5087252"/>
                  <a:pt x="4689327" y="5082449"/>
                </a:cubicBezTo>
                <a:cubicBezTo>
                  <a:pt x="4688447" y="5085731"/>
                  <a:pt x="4685169" y="5084851"/>
                  <a:pt x="4685169" y="5084851"/>
                </a:cubicBezTo>
                <a:cubicBezTo>
                  <a:pt x="4681009" y="5087252"/>
                  <a:pt x="4681009" y="5087252"/>
                  <a:pt x="4683411" y="5091411"/>
                </a:cubicBezTo>
                <a:cubicBezTo>
                  <a:pt x="4683411" y="5091411"/>
                  <a:pt x="4687569" y="5089010"/>
                  <a:pt x="4691728" y="5086609"/>
                </a:cubicBezTo>
                <a:cubicBezTo>
                  <a:pt x="4686690" y="5092290"/>
                  <a:pt x="4689971" y="5093170"/>
                  <a:pt x="4695008" y="5087488"/>
                </a:cubicBezTo>
                <a:cubicBezTo>
                  <a:pt x="4698289" y="5088368"/>
                  <a:pt x="4698289" y="5088368"/>
                  <a:pt x="4698289" y="5088368"/>
                </a:cubicBezTo>
                <a:cubicBezTo>
                  <a:pt x="4694130" y="5090767"/>
                  <a:pt x="4697411" y="5091647"/>
                  <a:pt x="4697411" y="5091647"/>
                </a:cubicBezTo>
                <a:cubicBezTo>
                  <a:pt x="4701569" y="5089246"/>
                  <a:pt x="4701569" y="5089246"/>
                  <a:pt x="4702449" y="5085965"/>
                </a:cubicBezTo>
                <a:cubicBezTo>
                  <a:pt x="4705727" y="5086845"/>
                  <a:pt x="4705727" y="5086845"/>
                  <a:pt x="4706607" y="5083564"/>
                </a:cubicBezTo>
                <a:cubicBezTo>
                  <a:pt x="4714047" y="5082041"/>
                  <a:pt x="4714047" y="5082041"/>
                  <a:pt x="4721486" y="5080520"/>
                </a:cubicBezTo>
                <a:cubicBezTo>
                  <a:pt x="4717327" y="5082921"/>
                  <a:pt x="4717327" y="5082921"/>
                  <a:pt x="4717327" y="5082921"/>
                </a:cubicBezTo>
                <a:cubicBezTo>
                  <a:pt x="4713168" y="5085322"/>
                  <a:pt x="4712289" y="5088602"/>
                  <a:pt x="4712289" y="5088602"/>
                </a:cubicBezTo>
                <a:cubicBezTo>
                  <a:pt x="4715569" y="5089482"/>
                  <a:pt x="4719729" y="5087079"/>
                  <a:pt x="4723887" y="5084678"/>
                </a:cubicBezTo>
                <a:cubicBezTo>
                  <a:pt x="4728047" y="5082277"/>
                  <a:pt x="4728047" y="5082277"/>
                  <a:pt x="4728047" y="5082277"/>
                </a:cubicBezTo>
                <a:cubicBezTo>
                  <a:pt x="4732207" y="5079876"/>
                  <a:pt x="4732207" y="5079876"/>
                  <a:pt x="4732207" y="5079876"/>
                </a:cubicBezTo>
                <a:cubicBezTo>
                  <a:pt x="4736365" y="5077475"/>
                  <a:pt x="4737245" y="5074195"/>
                  <a:pt x="4733963" y="5073315"/>
                </a:cubicBezTo>
                <a:cubicBezTo>
                  <a:pt x="4733963" y="5073315"/>
                  <a:pt x="4730684" y="5072437"/>
                  <a:pt x="4726524" y="5074837"/>
                </a:cubicBezTo>
                <a:cubicBezTo>
                  <a:pt x="4726524" y="5074837"/>
                  <a:pt x="4726524" y="5074837"/>
                  <a:pt x="4725646" y="5078117"/>
                </a:cubicBezTo>
                <a:cubicBezTo>
                  <a:pt x="4721486" y="5080520"/>
                  <a:pt x="4721486" y="5080520"/>
                  <a:pt x="4721486" y="5080520"/>
                </a:cubicBezTo>
                <a:cubicBezTo>
                  <a:pt x="4732441" y="5065875"/>
                  <a:pt x="4719083" y="5076361"/>
                  <a:pt x="4707487" y="5080284"/>
                </a:cubicBezTo>
                <a:cubicBezTo>
                  <a:pt x="4711646" y="5077883"/>
                  <a:pt x="4711646" y="5077883"/>
                  <a:pt x="4711646" y="5077883"/>
                </a:cubicBezTo>
                <a:cubicBezTo>
                  <a:pt x="4711646" y="5077883"/>
                  <a:pt x="4708366" y="5077005"/>
                  <a:pt x="4708366" y="5077005"/>
                </a:cubicBezTo>
                <a:cubicBezTo>
                  <a:pt x="4708366" y="5077005"/>
                  <a:pt x="4708366" y="5077005"/>
                  <a:pt x="4705085" y="5076124"/>
                </a:cubicBezTo>
                <a:cubicBezTo>
                  <a:pt x="4704207" y="5079404"/>
                  <a:pt x="4704207" y="5079404"/>
                  <a:pt x="4704207" y="5079404"/>
                </a:cubicBezTo>
                <a:cubicBezTo>
                  <a:pt x="4700046" y="5081805"/>
                  <a:pt x="4700046" y="5081805"/>
                  <a:pt x="4700046" y="5081805"/>
                </a:cubicBezTo>
                <a:cubicBezTo>
                  <a:pt x="4700927" y="5078525"/>
                  <a:pt x="4700927" y="5078525"/>
                  <a:pt x="4700927" y="5078525"/>
                </a:cubicBezTo>
                <a:cubicBezTo>
                  <a:pt x="4700927" y="5078525"/>
                  <a:pt x="4697647" y="5077647"/>
                  <a:pt x="4696767" y="5080927"/>
                </a:cubicBezTo>
                <a:cubicBezTo>
                  <a:pt x="4693487" y="5080048"/>
                  <a:pt x="4693487" y="5080048"/>
                  <a:pt x="4693487" y="5080048"/>
                </a:cubicBezTo>
                <a:cubicBezTo>
                  <a:pt x="4699404" y="5071086"/>
                  <a:pt x="4706843" y="5069563"/>
                  <a:pt x="4722601" y="5063239"/>
                </a:cubicBezTo>
                <a:cubicBezTo>
                  <a:pt x="4721722" y="5066520"/>
                  <a:pt x="4721722" y="5066520"/>
                  <a:pt x="4721722" y="5066520"/>
                </a:cubicBezTo>
                <a:cubicBezTo>
                  <a:pt x="4720843" y="5069800"/>
                  <a:pt x="4720843" y="5069800"/>
                  <a:pt x="4720843" y="5069800"/>
                </a:cubicBezTo>
                <a:cubicBezTo>
                  <a:pt x="4725003" y="5067398"/>
                  <a:pt x="4725003" y="5067398"/>
                  <a:pt x="4725003" y="5067398"/>
                </a:cubicBezTo>
                <a:cubicBezTo>
                  <a:pt x="4725882" y="5064117"/>
                  <a:pt x="4725882" y="5064117"/>
                  <a:pt x="4725882" y="5064117"/>
                </a:cubicBezTo>
                <a:cubicBezTo>
                  <a:pt x="4730041" y="5061716"/>
                  <a:pt x="4730041" y="5061716"/>
                  <a:pt x="4730041" y="5061716"/>
                </a:cubicBezTo>
                <a:cubicBezTo>
                  <a:pt x="4734199" y="5059315"/>
                  <a:pt x="4736599" y="5063474"/>
                  <a:pt x="4744919" y="5058672"/>
                </a:cubicBezTo>
                <a:cubicBezTo>
                  <a:pt x="4748200" y="5059551"/>
                  <a:pt x="4748200" y="5059551"/>
                  <a:pt x="4748200" y="5059551"/>
                </a:cubicBezTo>
                <a:cubicBezTo>
                  <a:pt x="4749079" y="5056269"/>
                  <a:pt x="4752360" y="5057149"/>
                  <a:pt x="4752360" y="5057149"/>
                </a:cubicBezTo>
                <a:cubicBezTo>
                  <a:pt x="4753238" y="5053868"/>
                  <a:pt x="4753238" y="5053868"/>
                  <a:pt x="4753238" y="5053868"/>
                </a:cubicBezTo>
                <a:cubicBezTo>
                  <a:pt x="4749957" y="5052989"/>
                  <a:pt x="4749957" y="5052989"/>
                  <a:pt x="4749957" y="5052989"/>
                </a:cubicBezTo>
                <a:cubicBezTo>
                  <a:pt x="4758275" y="5048187"/>
                  <a:pt x="4768117" y="5050824"/>
                  <a:pt x="4769875" y="5044264"/>
                </a:cubicBezTo>
                <a:cubicBezTo>
                  <a:pt x="4769875" y="5044264"/>
                  <a:pt x="4770754" y="5040984"/>
                  <a:pt x="4774035" y="5041862"/>
                </a:cubicBezTo>
                <a:cubicBezTo>
                  <a:pt x="4774035" y="5041862"/>
                  <a:pt x="4774913" y="5038581"/>
                  <a:pt x="4774913" y="5038581"/>
                </a:cubicBezTo>
                <a:cubicBezTo>
                  <a:pt x="4771632" y="5037702"/>
                  <a:pt x="4771632" y="5037702"/>
                  <a:pt x="4771632" y="5037702"/>
                </a:cubicBezTo>
                <a:cubicBezTo>
                  <a:pt x="4798110" y="5030735"/>
                  <a:pt x="4779951" y="5032901"/>
                  <a:pt x="4781709" y="5026339"/>
                </a:cubicBezTo>
                <a:cubicBezTo>
                  <a:pt x="4795709" y="5026575"/>
                  <a:pt x="4820663" y="5012167"/>
                  <a:pt x="4841460" y="5000161"/>
                </a:cubicBezTo>
                <a:cubicBezTo>
                  <a:pt x="4839059" y="4996002"/>
                  <a:pt x="4839059" y="4996002"/>
                  <a:pt x="4839059" y="4996002"/>
                </a:cubicBezTo>
                <a:cubicBezTo>
                  <a:pt x="4842339" y="4996880"/>
                  <a:pt x="4842339" y="4996880"/>
                  <a:pt x="4842339" y="4996880"/>
                </a:cubicBezTo>
                <a:cubicBezTo>
                  <a:pt x="4842339" y="4996880"/>
                  <a:pt x="4845620" y="4997758"/>
                  <a:pt x="4846498" y="4994478"/>
                </a:cubicBezTo>
                <a:cubicBezTo>
                  <a:pt x="4846498" y="4994478"/>
                  <a:pt x="4843217" y="4993600"/>
                  <a:pt x="4843217" y="4993600"/>
                </a:cubicBezTo>
                <a:cubicBezTo>
                  <a:pt x="4855696" y="4986396"/>
                  <a:pt x="4870575" y="4983351"/>
                  <a:pt x="4878014" y="4981829"/>
                </a:cubicBezTo>
                <a:cubicBezTo>
                  <a:pt x="4875613" y="4977670"/>
                  <a:pt x="4872333" y="4976790"/>
                  <a:pt x="4876493" y="4974389"/>
                </a:cubicBezTo>
                <a:cubicBezTo>
                  <a:pt x="4879771" y="4975267"/>
                  <a:pt x="4879771" y="4975267"/>
                  <a:pt x="4883931" y="4972867"/>
                </a:cubicBezTo>
                <a:cubicBezTo>
                  <a:pt x="4881530" y="4968708"/>
                  <a:pt x="4884811" y="4969587"/>
                  <a:pt x="4892249" y="4968064"/>
                </a:cubicBezTo>
                <a:cubicBezTo>
                  <a:pt x="4892249" y="4968064"/>
                  <a:pt x="4892249" y="4968064"/>
                  <a:pt x="4891370" y="4971344"/>
                </a:cubicBezTo>
                <a:cubicBezTo>
                  <a:pt x="4891370" y="4971344"/>
                  <a:pt x="4891370" y="4971344"/>
                  <a:pt x="4894652" y="4972224"/>
                </a:cubicBezTo>
                <a:cubicBezTo>
                  <a:pt x="4895530" y="4968943"/>
                  <a:pt x="4898811" y="4969821"/>
                  <a:pt x="4899690" y="4966541"/>
                </a:cubicBezTo>
                <a:cubicBezTo>
                  <a:pt x="4899690" y="4966541"/>
                  <a:pt x="4900568" y="4963262"/>
                  <a:pt x="4900568" y="4963262"/>
                </a:cubicBezTo>
                <a:cubicBezTo>
                  <a:pt x="4907129" y="4965019"/>
                  <a:pt x="4934721" y="4940771"/>
                  <a:pt x="4926402" y="4945573"/>
                </a:cubicBezTo>
                <a:cubicBezTo>
                  <a:pt x="4923765" y="4955414"/>
                  <a:pt x="4914160" y="4938777"/>
                  <a:pt x="4914803" y="4949497"/>
                </a:cubicBezTo>
                <a:lnTo>
                  <a:pt x="4909765" y="4955178"/>
                </a:lnTo>
                <a:cubicBezTo>
                  <a:pt x="4910645" y="4951898"/>
                  <a:pt x="4906487" y="4954299"/>
                  <a:pt x="4906487" y="4954299"/>
                </a:cubicBezTo>
                <a:cubicBezTo>
                  <a:pt x="4902327" y="4956701"/>
                  <a:pt x="4902327" y="4956701"/>
                  <a:pt x="4902327" y="4956701"/>
                </a:cubicBezTo>
                <a:cubicBezTo>
                  <a:pt x="4903205" y="4953421"/>
                  <a:pt x="4903205" y="4953421"/>
                  <a:pt x="4903205" y="4953421"/>
                </a:cubicBezTo>
                <a:cubicBezTo>
                  <a:pt x="4906487" y="4954299"/>
                  <a:pt x="4907365" y="4951018"/>
                  <a:pt x="4907365" y="4951018"/>
                </a:cubicBezTo>
                <a:cubicBezTo>
                  <a:pt x="4907365" y="4951018"/>
                  <a:pt x="4904084" y="4950140"/>
                  <a:pt x="4904084" y="4950140"/>
                </a:cubicBezTo>
                <a:cubicBezTo>
                  <a:pt x="4899924" y="4952541"/>
                  <a:pt x="4899924" y="4952541"/>
                  <a:pt x="4899924" y="4952541"/>
                </a:cubicBezTo>
                <a:cubicBezTo>
                  <a:pt x="4895766" y="4954944"/>
                  <a:pt x="4895766" y="4954944"/>
                  <a:pt x="4895766" y="4954944"/>
                </a:cubicBezTo>
                <a:cubicBezTo>
                  <a:pt x="4895766" y="4954944"/>
                  <a:pt x="4900803" y="4949262"/>
                  <a:pt x="4900803" y="4949262"/>
                </a:cubicBezTo>
                <a:cubicBezTo>
                  <a:pt x="4904963" y="4946860"/>
                  <a:pt x="4904963" y="4946860"/>
                  <a:pt x="4904963" y="4946860"/>
                </a:cubicBezTo>
                <a:cubicBezTo>
                  <a:pt x="4909122" y="4944459"/>
                  <a:pt x="4909122" y="4944459"/>
                  <a:pt x="4909122" y="4944459"/>
                </a:cubicBezTo>
                <a:cubicBezTo>
                  <a:pt x="4912403" y="4945337"/>
                  <a:pt x="4916563" y="4942936"/>
                  <a:pt x="4917441" y="4939655"/>
                </a:cubicBezTo>
                <a:cubicBezTo>
                  <a:pt x="4918319" y="4936376"/>
                  <a:pt x="4915039" y="4935497"/>
                  <a:pt x="4910881" y="4937898"/>
                </a:cubicBezTo>
                <a:cubicBezTo>
                  <a:pt x="4910881" y="4937898"/>
                  <a:pt x="4910881" y="4937898"/>
                  <a:pt x="4907601" y="4937018"/>
                </a:cubicBezTo>
                <a:cubicBezTo>
                  <a:pt x="4920077" y="4929815"/>
                  <a:pt x="4917441" y="4939655"/>
                  <a:pt x="4927516" y="4928292"/>
                </a:cubicBezTo>
                <a:cubicBezTo>
                  <a:pt x="4926638" y="4931573"/>
                  <a:pt x="4926638" y="4931573"/>
                  <a:pt x="4926638" y="4931573"/>
                </a:cubicBezTo>
                <a:cubicBezTo>
                  <a:pt x="4926638" y="4931573"/>
                  <a:pt x="4926638" y="4931573"/>
                  <a:pt x="4929919" y="4932452"/>
                </a:cubicBezTo>
                <a:cubicBezTo>
                  <a:pt x="4930798" y="4929172"/>
                  <a:pt x="4930798" y="4929172"/>
                  <a:pt x="4930798" y="4929172"/>
                </a:cubicBezTo>
                <a:cubicBezTo>
                  <a:pt x="4930798" y="4929172"/>
                  <a:pt x="4931676" y="4925891"/>
                  <a:pt x="4931676" y="4925891"/>
                </a:cubicBezTo>
                <a:cubicBezTo>
                  <a:pt x="4935835" y="4923490"/>
                  <a:pt x="4935835" y="4923490"/>
                  <a:pt x="4935835" y="4923490"/>
                </a:cubicBezTo>
                <a:cubicBezTo>
                  <a:pt x="4939994" y="4921088"/>
                  <a:pt x="4939994" y="4921088"/>
                  <a:pt x="4948314" y="4916286"/>
                </a:cubicBezTo>
                <a:cubicBezTo>
                  <a:pt x="4943511" y="4907968"/>
                  <a:pt x="4963429" y="4899242"/>
                  <a:pt x="4953587" y="4896605"/>
                </a:cubicBezTo>
                <a:cubicBezTo>
                  <a:pt x="4951829" y="4903166"/>
                  <a:pt x="4944389" y="4904687"/>
                  <a:pt x="4939352" y="4910369"/>
                </a:cubicBezTo>
                <a:cubicBezTo>
                  <a:pt x="4944389" y="4904687"/>
                  <a:pt x="4944389" y="4904687"/>
                  <a:pt x="4941109" y="4903808"/>
                </a:cubicBezTo>
                <a:cubicBezTo>
                  <a:pt x="4941109" y="4903808"/>
                  <a:pt x="4941109" y="4903808"/>
                  <a:pt x="4937829" y="4902930"/>
                </a:cubicBezTo>
                <a:cubicBezTo>
                  <a:pt x="4949427" y="4899006"/>
                  <a:pt x="4961905" y="4891801"/>
                  <a:pt x="4971103" y="4883717"/>
                </a:cubicBezTo>
                <a:close/>
                <a:moveTo>
                  <a:pt x="6068122" y="4864900"/>
                </a:moveTo>
                <a:lnTo>
                  <a:pt x="6068152" y="4865039"/>
                </a:lnTo>
                <a:cubicBezTo>
                  <a:pt x="6068152" y="4865039"/>
                  <a:pt x="6068152" y="4865039"/>
                  <a:pt x="6064479" y="4870708"/>
                </a:cubicBezTo>
                <a:close/>
                <a:moveTo>
                  <a:pt x="2849427" y="4863682"/>
                </a:moveTo>
                <a:cubicBezTo>
                  <a:pt x="2849427" y="4863682"/>
                  <a:pt x="2849427" y="4863682"/>
                  <a:pt x="2852706" y="4864560"/>
                </a:cubicBezTo>
                <a:cubicBezTo>
                  <a:pt x="2855987" y="4865440"/>
                  <a:pt x="2855987" y="4865440"/>
                  <a:pt x="2855987" y="4865440"/>
                </a:cubicBezTo>
                <a:lnTo>
                  <a:pt x="2856769" y="4866135"/>
                </a:lnTo>
                <a:close/>
                <a:moveTo>
                  <a:pt x="5007247" y="4862211"/>
                </a:moveTo>
                <a:lnTo>
                  <a:pt x="4996249" y="4868580"/>
                </a:lnTo>
                <a:lnTo>
                  <a:pt x="4999337" y="4870189"/>
                </a:lnTo>
                <a:close/>
                <a:moveTo>
                  <a:pt x="6130068" y="4856695"/>
                </a:moveTo>
                <a:lnTo>
                  <a:pt x="6126199" y="4862407"/>
                </a:lnTo>
                <a:cubicBezTo>
                  <a:pt x="6130871" y="4861409"/>
                  <a:pt x="6129873" y="4856736"/>
                  <a:pt x="6129873" y="4856736"/>
                </a:cubicBezTo>
                <a:close/>
                <a:moveTo>
                  <a:pt x="5030417" y="4849127"/>
                </a:moveTo>
                <a:lnTo>
                  <a:pt x="5029817" y="4849140"/>
                </a:lnTo>
                <a:lnTo>
                  <a:pt x="5010221" y="4860487"/>
                </a:lnTo>
                <a:lnTo>
                  <a:pt x="5015974" y="4860584"/>
                </a:lnTo>
                <a:cubicBezTo>
                  <a:pt x="5023533" y="4852061"/>
                  <a:pt x="5031451" y="4849569"/>
                  <a:pt x="5030417" y="4849127"/>
                </a:cubicBezTo>
                <a:close/>
                <a:moveTo>
                  <a:pt x="5071263" y="4820079"/>
                </a:moveTo>
                <a:lnTo>
                  <a:pt x="5059909" y="4829301"/>
                </a:lnTo>
                <a:lnTo>
                  <a:pt x="5059325" y="4830010"/>
                </a:lnTo>
                <a:lnTo>
                  <a:pt x="5057793" y="4831019"/>
                </a:lnTo>
                <a:lnTo>
                  <a:pt x="5055235" y="4833097"/>
                </a:lnTo>
                <a:lnTo>
                  <a:pt x="5055445" y="4833420"/>
                </a:lnTo>
                <a:cubicBezTo>
                  <a:pt x="5056491" y="4833207"/>
                  <a:pt x="5058665" y="4832469"/>
                  <a:pt x="5062605" y="4830888"/>
                </a:cubicBezTo>
                <a:cubicBezTo>
                  <a:pt x="5060527" y="4832090"/>
                  <a:pt x="5058227" y="4834110"/>
                  <a:pt x="5057377" y="4835640"/>
                </a:cubicBezTo>
                <a:lnTo>
                  <a:pt x="5060755" y="4837402"/>
                </a:lnTo>
                <a:lnTo>
                  <a:pt x="5060961" y="4837260"/>
                </a:lnTo>
                <a:close/>
                <a:moveTo>
                  <a:pt x="5108837" y="4789562"/>
                </a:moveTo>
                <a:lnTo>
                  <a:pt x="5093745" y="4801819"/>
                </a:lnTo>
                <a:lnTo>
                  <a:pt x="5095236" y="4800959"/>
                </a:lnTo>
                <a:cubicBezTo>
                  <a:pt x="5098515" y="4801837"/>
                  <a:pt x="5103555" y="4796156"/>
                  <a:pt x="5108593" y="4790474"/>
                </a:cubicBezTo>
                <a:close/>
                <a:moveTo>
                  <a:pt x="5127188" y="4774656"/>
                </a:moveTo>
                <a:lnTo>
                  <a:pt x="5117361" y="4782639"/>
                </a:lnTo>
                <a:lnTo>
                  <a:pt x="5121949" y="4779991"/>
                </a:lnTo>
                <a:cubicBezTo>
                  <a:pt x="5121949" y="4779991"/>
                  <a:pt x="5125229" y="4780869"/>
                  <a:pt x="5125229" y="4780869"/>
                </a:cubicBezTo>
                <a:cubicBezTo>
                  <a:pt x="5129389" y="4778468"/>
                  <a:pt x="5129389" y="4778468"/>
                  <a:pt x="5129389" y="4778468"/>
                </a:cubicBezTo>
                <a:close/>
                <a:moveTo>
                  <a:pt x="2748506" y="4741714"/>
                </a:moveTo>
                <a:lnTo>
                  <a:pt x="2753001" y="4745754"/>
                </a:lnTo>
                <a:lnTo>
                  <a:pt x="2748356" y="4742283"/>
                </a:lnTo>
                <a:close/>
                <a:moveTo>
                  <a:pt x="2738573" y="4734114"/>
                </a:moveTo>
                <a:lnTo>
                  <a:pt x="2742497" y="4737906"/>
                </a:lnTo>
                <a:lnTo>
                  <a:pt x="2748356" y="4742283"/>
                </a:lnTo>
                <a:lnTo>
                  <a:pt x="2747627" y="4744994"/>
                </a:lnTo>
                <a:cubicBezTo>
                  <a:pt x="2745226" y="4740836"/>
                  <a:pt x="2742826" y="4736676"/>
                  <a:pt x="2739545" y="4735796"/>
                </a:cubicBezTo>
                <a:close/>
                <a:moveTo>
                  <a:pt x="2733528" y="4728433"/>
                </a:moveTo>
                <a:lnTo>
                  <a:pt x="2737143" y="4731638"/>
                </a:lnTo>
                <a:lnTo>
                  <a:pt x="2738573" y="4734114"/>
                </a:lnTo>
                <a:lnTo>
                  <a:pt x="2733769" y="4729470"/>
                </a:lnTo>
                <a:close/>
                <a:moveTo>
                  <a:pt x="2725781" y="4721561"/>
                </a:moveTo>
                <a:cubicBezTo>
                  <a:pt x="2729061" y="4722440"/>
                  <a:pt x="2731462" y="4726600"/>
                  <a:pt x="2732341" y="4723320"/>
                </a:cubicBezTo>
                <a:lnTo>
                  <a:pt x="2733528" y="4728433"/>
                </a:lnTo>
                <a:lnTo>
                  <a:pt x="2731462" y="4726600"/>
                </a:lnTo>
                <a:cubicBezTo>
                  <a:pt x="2728183" y="4725721"/>
                  <a:pt x="2728183" y="4725721"/>
                  <a:pt x="2728183" y="4725721"/>
                </a:cubicBezTo>
                <a:cubicBezTo>
                  <a:pt x="2728183" y="4725721"/>
                  <a:pt x="2728183" y="4725721"/>
                  <a:pt x="2725781" y="4721561"/>
                </a:cubicBezTo>
                <a:close/>
                <a:moveTo>
                  <a:pt x="3028405" y="4669808"/>
                </a:moveTo>
                <a:lnTo>
                  <a:pt x="3030752" y="4673522"/>
                </a:lnTo>
                <a:cubicBezTo>
                  <a:pt x="3036699" y="4679422"/>
                  <a:pt x="3044989" y="4685949"/>
                  <a:pt x="3054617" y="4692835"/>
                </a:cubicBezTo>
                <a:cubicBezTo>
                  <a:pt x="3073871" y="4706605"/>
                  <a:pt x="3094562" y="4715020"/>
                  <a:pt x="3107225" y="4721282"/>
                </a:cubicBezTo>
                <a:lnTo>
                  <a:pt x="3105246" y="4719661"/>
                </a:lnTo>
                <a:lnTo>
                  <a:pt x="3057715" y="4691376"/>
                </a:lnTo>
                <a:close/>
                <a:moveTo>
                  <a:pt x="6304463" y="4668027"/>
                </a:moveTo>
                <a:lnTo>
                  <a:pt x="6302855" y="4672815"/>
                </a:lnTo>
                <a:lnTo>
                  <a:pt x="6301832" y="4672862"/>
                </a:lnTo>
                <a:cubicBezTo>
                  <a:pt x="6301708" y="4672278"/>
                  <a:pt x="6302626" y="4670861"/>
                  <a:pt x="6304463" y="4668027"/>
                </a:cubicBezTo>
                <a:close/>
                <a:moveTo>
                  <a:pt x="2673360" y="4654778"/>
                </a:moveTo>
                <a:lnTo>
                  <a:pt x="2678648" y="4660537"/>
                </a:lnTo>
                <a:lnTo>
                  <a:pt x="2678411" y="4660527"/>
                </a:lnTo>
                <a:cubicBezTo>
                  <a:pt x="2676581" y="4659157"/>
                  <a:pt x="2674561" y="4656858"/>
                  <a:pt x="2673360" y="4654778"/>
                </a:cubicBezTo>
                <a:close/>
                <a:moveTo>
                  <a:pt x="2988071" y="4640127"/>
                </a:moveTo>
                <a:lnTo>
                  <a:pt x="2993758" y="4645670"/>
                </a:lnTo>
                <a:cubicBezTo>
                  <a:pt x="2996821" y="4648286"/>
                  <a:pt x="2999603" y="4650286"/>
                  <a:pt x="3002041" y="4651387"/>
                </a:cubicBezTo>
                <a:lnTo>
                  <a:pt x="3003476" y="4651462"/>
                </a:lnTo>
                <a:close/>
                <a:moveTo>
                  <a:pt x="2964415" y="4622718"/>
                </a:moveTo>
                <a:lnTo>
                  <a:pt x="2964410" y="4622737"/>
                </a:lnTo>
                <a:lnTo>
                  <a:pt x="2964457" y="4622750"/>
                </a:lnTo>
                <a:close/>
                <a:moveTo>
                  <a:pt x="2936215" y="4620923"/>
                </a:moveTo>
                <a:cubicBezTo>
                  <a:pt x="2936215" y="4620923"/>
                  <a:pt x="2936215" y="4620923"/>
                  <a:pt x="2938890" y="4621639"/>
                </a:cubicBezTo>
                <a:lnTo>
                  <a:pt x="2938711" y="4622308"/>
                </a:lnTo>
                <a:close/>
                <a:moveTo>
                  <a:pt x="2922025" y="4586750"/>
                </a:moveTo>
                <a:lnTo>
                  <a:pt x="2919078" y="4591214"/>
                </a:lnTo>
                <a:cubicBezTo>
                  <a:pt x="2916891" y="4591346"/>
                  <a:pt x="2914215" y="4590629"/>
                  <a:pt x="2912519" y="4591609"/>
                </a:cubicBezTo>
                <a:cubicBezTo>
                  <a:pt x="2913760" y="4597683"/>
                  <a:pt x="2918395" y="4601796"/>
                  <a:pt x="2922311" y="4608585"/>
                </a:cubicBezTo>
                <a:cubicBezTo>
                  <a:pt x="2920354" y="4605190"/>
                  <a:pt x="2917677" y="4604474"/>
                  <a:pt x="2917677" y="4604474"/>
                </a:cubicBezTo>
                <a:cubicBezTo>
                  <a:pt x="2915718" y="4601078"/>
                  <a:pt x="2915718" y="4601078"/>
                  <a:pt x="2913043" y="4600361"/>
                </a:cubicBezTo>
                <a:cubicBezTo>
                  <a:pt x="2912325" y="4603039"/>
                  <a:pt x="2915001" y="4603756"/>
                  <a:pt x="2915001" y="4603756"/>
                </a:cubicBezTo>
                <a:cubicBezTo>
                  <a:pt x="2916959" y="4607152"/>
                  <a:pt x="2919635" y="4607868"/>
                  <a:pt x="2919635" y="4607868"/>
                </a:cubicBezTo>
                <a:cubicBezTo>
                  <a:pt x="2919635" y="4607868"/>
                  <a:pt x="2921593" y="4611263"/>
                  <a:pt x="2921593" y="4611263"/>
                </a:cubicBezTo>
                <a:cubicBezTo>
                  <a:pt x="2926229" y="4615376"/>
                  <a:pt x="2930863" y="4619488"/>
                  <a:pt x="2932821" y="4622883"/>
                </a:cubicBezTo>
                <a:cubicBezTo>
                  <a:pt x="2932821" y="4622883"/>
                  <a:pt x="2932821" y="4622883"/>
                  <a:pt x="2935497" y="4623599"/>
                </a:cubicBezTo>
                <a:cubicBezTo>
                  <a:pt x="2935497" y="4623599"/>
                  <a:pt x="2938172" y="4624317"/>
                  <a:pt x="2938172" y="4624317"/>
                </a:cubicBezTo>
                <a:lnTo>
                  <a:pt x="2938711" y="4622308"/>
                </a:lnTo>
                <a:lnTo>
                  <a:pt x="2941207" y="4623695"/>
                </a:lnTo>
                <a:cubicBezTo>
                  <a:pt x="2942545" y="4624054"/>
                  <a:pt x="2943884" y="4624412"/>
                  <a:pt x="2946201" y="4626469"/>
                </a:cubicBezTo>
                <a:cubicBezTo>
                  <a:pt x="2954947" y="4625941"/>
                  <a:pt x="2940326" y="4616283"/>
                  <a:pt x="2941761" y="4610927"/>
                </a:cubicBezTo>
                <a:cubicBezTo>
                  <a:pt x="2953705" y="4619869"/>
                  <a:pt x="2957099" y="4617907"/>
                  <a:pt x="2961733" y="4622018"/>
                </a:cubicBezTo>
                <a:lnTo>
                  <a:pt x="2962703" y="4621458"/>
                </a:lnTo>
                <a:lnTo>
                  <a:pt x="2948426" y="4610952"/>
                </a:lnTo>
                <a:close/>
                <a:moveTo>
                  <a:pt x="2860394" y="4530255"/>
                </a:moveTo>
                <a:lnTo>
                  <a:pt x="2873925" y="4544310"/>
                </a:lnTo>
                <a:lnTo>
                  <a:pt x="2898368" y="4565066"/>
                </a:lnTo>
                <a:close/>
                <a:moveTo>
                  <a:pt x="2850179" y="4503144"/>
                </a:moveTo>
                <a:lnTo>
                  <a:pt x="2849725" y="4504837"/>
                </a:lnTo>
                <a:lnTo>
                  <a:pt x="2856363" y="4508236"/>
                </a:lnTo>
                <a:lnTo>
                  <a:pt x="2855786" y="4507515"/>
                </a:lnTo>
                <a:lnTo>
                  <a:pt x="2857490" y="4507973"/>
                </a:lnTo>
                <a:lnTo>
                  <a:pt x="2858176" y="4509163"/>
                </a:lnTo>
                <a:lnTo>
                  <a:pt x="2862899" y="4511580"/>
                </a:lnTo>
                <a:lnTo>
                  <a:pt x="2852855" y="4503860"/>
                </a:lnTo>
                <a:lnTo>
                  <a:pt x="2855786" y="4507515"/>
                </a:lnTo>
                <a:lnTo>
                  <a:pt x="2854813" y="4507255"/>
                </a:lnTo>
                <a:cubicBezTo>
                  <a:pt x="2852855" y="4503860"/>
                  <a:pt x="2852855" y="4503860"/>
                  <a:pt x="2850179" y="4503144"/>
                </a:cubicBezTo>
                <a:close/>
                <a:moveTo>
                  <a:pt x="5450741" y="4439964"/>
                </a:moveTo>
                <a:lnTo>
                  <a:pt x="5377825" y="4530592"/>
                </a:lnTo>
                <a:cubicBezTo>
                  <a:pt x="5359841" y="4551255"/>
                  <a:pt x="5341650" y="4570690"/>
                  <a:pt x="5323869" y="4592582"/>
                </a:cubicBezTo>
                <a:cubicBezTo>
                  <a:pt x="5319577" y="4597083"/>
                  <a:pt x="5312626" y="4600767"/>
                  <a:pt x="5314677" y="4613036"/>
                </a:cubicBezTo>
                <a:cubicBezTo>
                  <a:pt x="5333076" y="4598610"/>
                  <a:pt x="5347637" y="4580097"/>
                  <a:pt x="5364167" y="4564878"/>
                </a:cubicBezTo>
                <a:lnTo>
                  <a:pt x="5370795" y="4560109"/>
                </a:lnTo>
                <a:lnTo>
                  <a:pt x="5397869" y="4523430"/>
                </a:lnTo>
                <a:close/>
                <a:moveTo>
                  <a:pt x="1643525" y="4432993"/>
                </a:moveTo>
                <a:cubicBezTo>
                  <a:pt x="1643525" y="4432993"/>
                  <a:pt x="1643525" y="4432993"/>
                  <a:pt x="1644522" y="4437664"/>
                </a:cubicBezTo>
                <a:lnTo>
                  <a:pt x="1643326" y="4435630"/>
                </a:lnTo>
                <a:close/>
                <a:moveTo>
                  <a:pt x="2776939" y="4423240"/>
                </a:moveTo>
                <a:lnTo>
                  <a:pt x="2779311" y="4426396"/>
                </a:lnTo>
                <a:lnTo>
                  <a:pt x="2778899" y="4426634"/>
                </a:lnTo>
                <a:cubicBezTo>
                  <a:pt x="2778899" y="4426634"/>
                  <a:pt x="2776223" y="4425916"/>
                  <a:pt x="2776939" y="4423240"/>
                </a:cubicBezTo>
                <a:close/>
                <a:moveTo>
                  <a:pt x="2676789" y="4299837"/>
                </a:moveTo>
                <a:lnTo>
                  <a:pt x="2665036" y="4302598"/>
                </a:lnTo>
                <a:lnTo>
                  <a:pt x="2701549" y="4351370"/>
                </a:lnTo>
                <a:cubicBezTo>
                  <a:pt x="2709383" y="4364950"/>
                  <a:pt x="2723809" y="4386038"/>
                  <a:pt x="2741629" y="4405167"/>
                </a:cubicBezTo>
                <a:cubicBezTo>
                  <a:pt x="2756055" y="4426254"/>
                  <a:pt x="2774593" y="4442703"/>
                  <a:pt x="2786537" y="4451645"/>
                </a:cubicBezTo>
                <a:cubicBezTo>
                  <a:pt x="2797048" y="4465942"/>
                  <a:pt x="2810232" y="4480958"/>
                  <a:pt x="2822178" y="4489900"/>
                </a:cubicBezTo>
                <a:cubicBezTo>
                  <a:pt x="2822178" y="4489900"/>
                  <a:pt x="2821462" y="4492576"/>
                  <a:pt x="2824137" y="4493294"/>
                </a:cubicBezTo>
                <a:cubicBezTo>
                  <a:pt x="2826095" y="4496689"/>
                  <a:pt x="2826095" y="4496689"/>
                  <a:pt x="2828771" y="4497407"/>
                </a:cubicBezTo>
                <a:lnTo>
                  <a:pt x="2839192" y="4508233"/>
                </a:lnTo>
                <a:lnTo>
                  <a:pt x="2837891" y="4500449"/>
                </a:lnTo>
                <a:lnTo>
                  <a:pt x="2829489" y="4494729"/>
                </a:lnTo>
                <a:cubicBezTo>
                  <a:pt x="2832164" y="4495445"/>
                  <a:pt x="2832164" y="4495445"/>
                  <a:pt x="2832164" y="4495445"/>
                </a:cubicBezTo>
                <a:cubicBezTo>
                  <a:pt x="2832164" y="4495445"/>
                  <a:pt x="2830206" y="4492051"/>
                  <a:pt x="2827529" y="4491333"/>
                </a:cubicBezTo>
                <a:cubicBezTo>
                  <a:pt x="2828249" y="4488655"/>
                  <a:pt x="2825572" y="4487938"/>
                  <a:pt x="2825572" y="4487938"/>
                </a:cubicBezTo>
                <a:lnTo>
                  <a:pt x="2779311" y="4426396"/>
                </a:lnTo>
                <a:lnTo>
                  <a:pt x="2782293" y="4424673"/>
                </a:lnTo>
                <a:cubicBezTo>
                  <a:pt x="2782293" y="4424673"/>
                  <a:pt x="2779616" y="4423956"/>
                  <a:pt x="2779616" y="4423956"/>
                </a:cubicBezTo>
                <a:cubicBezTo>
                  <a:pt x="2779616" y="4423956"/>
                  <a:pt x="2779616" y="4423956"/>
                  <a:pt x="2776939" y="4423240"/>
                </a:cubicBezTo>
                <a:cubicBezTo>
                  <a:pt x="2777658" y="4420560"/>
                  <a:pt x="2774981" y="4419843"/>
                  <a:pt x="2774981" y="4419843"/>
                </a:cubicBezTo>
                <a:cubicBezTo>
                  <a:pt x="2778375" y="4417882"/>
                  <a:pt x="2771783" y="4410375"/>
                  <a:pt x="2765190" y="4402868"/>
                </a:cubicBezTo>
                <a:cubicBezTo>
                  <a:pt x="2761796" y="4404828"/>
                  <a:pt x="2766430" y="4408940"/>
                  <a:pt x="2766430" y="4408940"/>
                </a:cubicBezTo>
                <a:cubicBezTo>
                  <a:pt x="2763755" y="4408224"/>
                  <a:pt x="2763755" y="4408224"/>
                  <a:pt x="2763755" y="4408224"/>
                </a:cubicBezTo>
                <a:cubicBezTo>
                  <a:pt x="2761078" y="4407507"/>
                  <a:pt x="2761078" y="4407507"/>
                  <a:pt x="2761078" y="4407507"/>
                </a:cubicBezTo>
                <a:cubicBezTo>
                  <a:pt x="2761078" y="4407507"/>
                  <a:pt x="2763037" y="4410902"/>
                  <a:pt x="2763037" y="4410902"/>
                </a:cubicBezTo>
                <a:cubicBezTo>
                  <a:pt x="2756444" y="4403395"/>
                  <a:pt x="2755728" y="4406073"/>
                  <a:pt x="2747175" y="4395170"/>
                </a:cubicBezTo>
                <a:cubicBezTo>
                  <a:pt x="2749852" y="4395886"/>
                  <a:pt x="2749852" y="4395886"/>
                  <a:pt x="2749852" y="4395886"/>
                </a:cubicBezTo>
                <a:cubicBezTo>
                  <a:pt x="2749852" y="4395886"/>
                  <a:pt x="2749852" y="4395886"/>
                  <a:pt x="2751809" y="4399282"/>
                </a:cubicBezTo>
                <a:cubicBezTo>
                  <a:pt x="2754485" y="4399999"/>
                  <a:pt x="2754485" y="4399999"/>
                  <a:pt x="2754485" y="4399999"/>
                </a:cubicBezTo>
                <a:cubicBezTo>
                  <a:pt x="2755204" y="4397321"/>
                  <a:pt x="2753245" y="4393926"/>
                  <a:pt x="2750569" y="4393208"/>
                </a:cubicBezTo>
                <a:cubicBezTo>
                  <a:pt x="2750569" y="4393208"/>
                  <a:pt x="2751287" y="4390530"/>
                  <a:pt x="2748611" y="4389814"/>
                </a:cubicBezTo>
                <a:cubicBezTo>
                  <a:pt x="2750047" y="4384457"/>
                  <a:pt x="2744172" y="4374272"/>
                  <a:pt x="2736338" y="4360691"/>
                </a:cubicBezTo>
                <a:cubicBezTo>
                  <a:pt x="2732061" y="4355240"/>
                  <a:pt x="2727118" y="4349609"/>
                  <a:pt x="2722327" y="4344738"/>
                </a:cubicBezTo>
                <a:lnTo>
                  <a:pt x="2716857" y="4339970"/>
                </a:lnTo>
                <a:lnTo>
                  <a:pt x="2703428" y="4336022"/>
                </a:lnTo>
                <a:cubicBezTo>
                  <a:pt x="2696735" y="4331964"/>
                  <a:pt x="2691607" y="4326386"/>
                  <a:pt x="2688247" y="4319673"/>
                </a:cubicBezTo>
                <a:lnTo>
                  <a:pt x="2677451" y="4300826"/>
                </a:lnTo>
                <a:close/>
                <a:moveTo>
                  <a:pt x="2337159" y="4269366"/>
                </a:moveTo>
                <a:cubicBezTo>
                  <a:pt x="2336279" y="4272646"/>
                  <a:pt x="2339560" y="4273526"/>
                  <a:pt x="2339560" y="4273526"/>
                </a:cubicBezTo>
                <a:lnTo>
                  <a:pt x="2339523" y="4273662"/>
                </a:lnTo>
                <a:close/>
                <a:moveTo>
                  <a:pt x="1526874" y="4252779"/>
                </a:moveTo>
                <a:cubicBezTo>
                  <a:pt x="1531545" y="4251780"/>
                  <a:pt x="1533542" y="4261121"/>
                  <a:pt x="1534539" y="4265793"/>
                </a:cubicBezTo>
                <a:cubicBezTo>
                  <a:pt x="1529869" y="4266791"/>
                  <a:pt x="1529869" y="4266791"/>
                  <a:pt x="1529869" y="4266791"/>
                </a:cubicBezTo>
                <a:close/>
                <a:moveTo>
                  <a:pt x="2351864" y="4227601"/>
                </a:moveTo>
                <a:lnTo>
                  <a:pt x="2354365" y="4231786"/>
                </a:lnTo>
                <a:lnTo>
                  <a:pt x="2354267" y="4231761"/>
                </a:lnTo>
                <a:cubicBezTo>
                  <a:pt x="2354267" y="4231761"/>
                  <a:pt x="2354267" y="4231761"/>
                  <a:pt x="2351864" y="4227601"/>
                </a:cubicBezTo>
                <a:close/>
                <a:moveTo>
                  <a:pt x="6397652" y="4184394"/>
                </a:moveTo>
                <a:lnTo>
                  <a:pt x="6397793" y="4184698"/>
                </a:lnTo>
                <a:cubicBezTo>
                  <a:pt x="6397247" y="4187866"/>
                  <a:pt x="6395661" y="4191868"/>
                  <a:pt x="6393825" y="4194703"/>
                </a:cubicBezTo>
                <a:close/>
                <a:moveTo>
                  <a:pt x="6495950" y="4124042"/>
                </a:moveTo>
                <a:cubicBezTo>
                  <a:pt x="6501619" y="4127714"/>
                  <a:pt x="6497945" y="4133384"/>
                  <a:pt x="6492277" y="4129712"/>
                </a:cubicBezTo>
                <a:cubicBezTo>
                  <a:pt x="6496947" y="4128713"/>
                  <a:pt x="6496947" y="4128713"/>
                  <a:pt x="6495950" y="4124042"/>
                </a:cubicBezTo>
                <a:close/>
                <a:moveTo>
                  <a:pt x="6447581" y="4072213"/>
                </a:moveTo>
                <a:lnTo>
                  <a:pt x="6446607" y="4075973"/>
                </a:lnTo>
                <a:cubicBezTo>
                  <a:pt x="6447605" y="4080645"/>
                  <a:pt x="6447605" y="4080645"/>
                  <a:pt x="6447605" y="4080645"/>
                </a:cubicBezTo>
                <a:cubicBezTo>
                  <a:pt x="6447605" y="4080645"/>
                  <a:pt x="6447605" y="4080645"/>
                  <a:pt x="6443932" y="4086313"/>
                </a:cubicBezTo>
                <a:cubicBezTo>
                  <a:pt x="6442933" y="4081643"/>
                  <a:pt x="6446607" y="4075973"/>
                  <a:pt x="6441935" y="4076971"/>
                </a:cubicBezTo>
                <a:close/>
                <a:moveTo>
                  <a:pt x="6451467" y="4062259"/>
                </a:moveTo>
                <a:lnTo>
                  <a:pt x="6448725" y="4071248"/>
                </a:lnTo>
                <a:lnTo>
                  <a:pt x="6447581" y="4072213"/>
                </a:lnTo>
                <a:lnTo>
                  <a:pt x="6449283" y="4065635"/>
                </a:lnTo>
                <a:close/>
                <a:moveTo>
                  <a:pt x="6095133" y="4053382"/>
                </a:moveTo>
                <a:cubicBezTo>
                  <a:pt x="6095539" y="4055288"/>
                  <a:pt x="6094789" y="4056444"/>
                  <a:pt x="6093665" y="4058179"/>
                </a:cubicBezTo>
                <a:lnTo>
                  <a:pt x="6092651" y="4060432"/>
                </a:lnTo>
                <a:lnTo>
                  <a:pt x="6092133" y="4058007"/>
                </a:lnTo>
                <a:cubicBezTo>
                  <a:pt x="6092133" y="4058007"/>
                  <a:pt x="6095947" y="4057193"/>
                  <a:pt x="6095133" y="4053382"/>
                </a:cubicBezTo>
                <a:close/>
                <a:moveTo>
                  <a:pt x="1243863" y="4048308"/>
                </a:moveTo>
                <a:lnTo>
                  <a:pt x="1243853" y="4048690"/>
                </a:lnTo>
                <a:lnTo>
                  <a:pt x="1244017" y="4049024"/>
                </a:lnTo>
                <a:close/>
                <a:moveTo>
                  <a:pt x="6459303" y="4043956"/>
                </a:moveTo>
                <a:cubicBezTo>
                  <a:pt x="6455630" y="4049626"/>
                  <a:pt x="6451956" y="4055293"/>
                  <a:pt x="6452955" y="4059966"/>
                </a:cubicBezTo>
                <a:lnTo>
                  <a:pt x="6451467" y="4062259"/>
                </a:lnTo>
                <a:lnTo>
                  <a:pt x="6453708" y="4054920"/>
                </a:lnTo>
                <a:lnTo>
                  <a:pt x="6455441" y="4044781"/>
                </a:lnTo>
                <a:close/>
                <a:moveTo>
                  <a:pt x="6456817" y="4036740"/>
                </a:moveTo>
                <a:lnTo>
                  <a:pt x="6455441" y="4044781"/>
                </a:lnTo>
                <a:lnTo>
                  <a:pt x="6454631" y="4044953"/>
                </a:lnTo>
                <a:close/>
                <a:moveTo>
                  <a:pt x="1431945" y="4014196"/>
                </a:moveTo>
                <a:lnTo>
                  <a:pt x="1434938" y="4028209"/>
                </a:lnTo>
                <a:cubicBezTo>
                  <a:pt x="1434938" y="4028209"/>
                  <a:pt x="1429269" y="4024536"/>
                  <a:pt x="1428273" y="4019865"/>
                </a:cubicBezTo>
                <a:cubicBezTo>
                  <a:pt x="1432942" y="4018867"/>
                  <a:pt x="1431945" y="4014196"/>
                  <a:pt x="1431945" y="4014196"/>
                </a:cubicBezTo>
                <a:close/>
                <a:moveTo>
                  <a:pt x="1496703" y="3951518"/>
                </a:moveTo>
                <a:cubicBezTo>
                  <a:pt x="1496703" y="3951518"/>
                  <a:pt x="1497700" y="3956190"/>
                  <a:pt x="1502371" y="3955191"/>
                </a:cubicBezTo>
                <a:cubicBezTo>
                  <a:pt x="1497700" y="3956190"/>
                  <a:pt x="1502689" y="3979543"/>
                  <a:pt x="1498697" y="3960861"/>
                </a:cubicBezTo>
                <a:cubicBezTo>
                  <a:pt x="1497700" y="3956190"/>
                  <a:pt x="1497700" y="3956190"/>
                  <a:pt x="1496703" y="3951518"/>
                </a:cubicBezTo>
                <a:close/>
                <a:moveTo>
                  <a:pt x="2081274" y="3919538"/>
                </a:moveTo>
                <a:lnTo>
                  <a:pt x="2082728" y="3919927"/>
                </a:lnTo>
                <a:cubicBezTo>
                  <a:pt x="2082728" y="3919927"/>
                  <a:pt x="2082728" y="3919927"/>
                  <a:pt x="2081850" y="3923208"/>
                </a:cubicBezTo>
                <a:close/>
                <a:moveTo>
                  <a:pt x="6530564" y="3917715"/>
                </a:moveTo>
                <a:lnTo>
                  <a:pt x="6530564" y="3921552"/>
                </a:lnTo>
                <a:lnTo>
                  <a:pt x="6527556" y="3926194"/>
                </a:lnTo>
                <a:cubicBezTo>
                  <a:pt x="6527097" y="3926903"/>
                  <a:pt x="6527097" y="3926903"/>
                  <a:pt x="6527097" y="3926903"/>
                </a:cubicBezTo>
                <a:close/>
                <a:moveTo>
                  <a:pt x="6183373" y="3883119"/>
                </a:moveTo>
                <a:lnTo>
                  <a:pt x="6183235" y="3887133"/>
                </a:lnTo>
                <a:cubicBezTo>
                  <a:pt x="6183235" y="3887133"/>
                  <a:pt x="6183235" y="3887133"/>
                  <a:pt x="6182420" y="3883322"/>
                </a:cubicBezTo>
                <a:close/>
                <a:moveTo>
                  <a:pt x="6530394" y="3785167"/>
                </a:moveTo>
                <a:lnTo>
                  <a:pt x="6530564" y="3785630"/>
                </a:lnTo>
                <a:lnTo>
                  <a:pt x="6530564" y="3792682"/>
                </a:lnTo>
                <a:lnTo>
                  <a:pt x="6526181" y="3785456"/>
                </a:lnTo>
                <a:cubicBezTo>
                  <a:pt x="6528018" y="3782622"/>
                  <a:pt x="6529436" y="3783540"/>
                  <a:pt x="6530394" y="3785167"/>
                </a:cubicBezTo>
                <a:close/>
                <a:moveTo>
                  <a:pt x="2531063" y="3675825"/>
                </a:moveTo>
                <a:cubicBezTo>
                  <a:pt x="2544376" y="3721527"/>
                  <a:pt x="2557984" y="3767100"/>
                  <a:pt x="2572765" y="3812143"/>
                </a:cubicBezTo>
                <a:lnTo>
                  <a:pt x="2619585" y="3940039"/>
                </a:lnTo>
                <a:lnTo>
                  <a:pt x="2689216" y="4071055"/>
                </a:lnTo>
                <a:cubicBezTo>
                  <a:pt x="2704468" y="4095365"/>
                  <a:pt x="2717728" y="4121128"/>
                  <a:pt x="2731894" y="4145620"/>
                </a:cubicBezTo>
                <a:cubicBezTo>
                  <a:pt x="2733347" y="4147616"/>
                  <a:pt x="2735616" y="4149474"/>
                  <a:pt x="2736797" y="4151516"/>
                </a:cubicBezTo>
                <a:lnTo>
                  <a:pt x="2736150" y="4154286"/>
                </a:lnTo>
                <a:lnTo>
                  <a:pt x="2761162" y="4192307"/>
                </a:lnTo>
                <a:lnTo>
                  <a:pt x="2734027" y="4159027"/>
                </a:lnTo>
                <a:lnTo>
                  <a:pt x="2727501" y="4162023"/>
                </a:lnTo>
                <a:cubicBezTo>
                  <a:pt x="2724826" y="4161910"/>
                  <a:pt x="2722102" y="4160686"/>
                  <a:pt x="2719561" y="4158874"/>
                </a:cubicBezTo>
                <a:cubicBezTo>
                  <a:pt x="2708125" y="4150712"/>
                  <a:pt x="2699591" y="4139827"/>
                  <a:pt x="2694323" y="4128398"/>
                </a:cubicBezTo>
                <a:cubicBezTo>
                  <a:pt x="2676524" y="4095558"/>
                  <a:pt x="2656593" y="4063356"/>
                  <a:pt x="2638432" y="4030019"/>
                </a:cubicBezTo>
                <a:lnTo>
                  <a:pt x="2616715" y="3986397"/>
                </a:lnTo>
                <a:lnTo>
                  <a:pt x="2616051" y="3985283"/>
                </a:lnTo>
                <a:lnTo>
                  <a:pt x="2614788" y="3982527"/>
                </a:lnTo>
                <a:lnTo>
                  <a:pt x="2613003" y="3978941"/>
                </a:lnTo>
                <a:lnTo>
                  <a:pt x="2612430" y="3977382"/>
                </a:lnTo>
                <a:lnTo>
                  <a:pt x="2590101" y="3928646"/>
                </a:lnTo>
                <a:lnTo>
                  <a:pt x="2588278" y="3930926"/>
                </a:lnTo>
                <a:cubicBezTo>
                  <a:pt x="2587371" y="3933141"/>
                  <a:pt x="2587033" y="3935507"/>
                  <a:pt x="2586807" y="3937922"/>
                </a:cubicBezTo>
                <a:lnTo>
                  <a:pt x="2585985" y="3941174"/>
                </a:lnTo>
                <a:lnTo>
                  <a:pt x="2612386" y="4010360"/>
                </a:lnTo>
                <a:lnTo>
                  <a:pt x="2690871" y="4160213"/>
                </a:lnTo>
                <a:lnTo>
                  <a:pt x="2700625" y="4177201"/>
                </a:lnTo>
                <a:cubicBezTo>
                  <a:pt x="2703184" y="4181187"/>
                  <a:pt x="2706355" y="4185073"/>
                  <a:pt x="2708709" y="4189725"/>
                </a:cubicBezTo>
                <a:lnTo>
                  <a:pt x="2709242" y="4192597"/>
                </a:lnTo>
                <a:lnTo>
                  <a:pt x="2818914" y="4346218"/>
                </a:lnTo>
                <a:cubicBezTo>
                  <a:pt x="2861241" y="4397540"/>
                  <a:pt x="2907623" y="4446474"/>
                  <a:pt x="2958211" y="4492927"/>
                </a:cubicBezTo>
                <a:lnTo>
                  <a:pt x="3037117" y="4556144"/>
                </a:lnTo>
                <a:lnTo>
                  <a:pt x="3127435" y="4612403"/>
                </a:lnTo>
                <a:cubicBezTo>
                  <a:pt x="3160291" y="4631663"/>
                  <a:pt x="3193888" y="4649695"/>
                  <a:pt x="3228660" y="4665324"/>
                </a:cubicBezTo>
                <a:cubicBezTo>
                  <a:pt x="3246659" y="4674928"/>
                  <a:pt x="3261389" y="4687601"/>
                  <a:pt x="3284085" y="4680023"/>
                </a:cubicBezTo>
                <a:cubicBezTo>
                  <a:pt x="3297170" y="4675314"/>
                  <a:pt x="3311489" y="4685533"/>
                  <a:pt x="3324987" y="4690843"/>
                </a:cubicBezTo>
                <a:cubicBezTo>
                  <a:pt x="3394736" y="4723328"/>
                  <a:pt x="3467956" y="4746405"/>
                  <a:pt x="3540971" y="4768253"/>
                </a:cubicBezTo>
                <a:cubicBezTo>
                  <a:pt x="3546289" y="4769888"/>
                  <a:pt x="3550379" y="4771726"/>
                  <a:pt x="3555898" y="4767020"/>
                </a:cubicBezTo>
                <a:cubicBezTo>
                  <a:pt x="3556712" y="4756793"/>
                  <a:pt x="3546692" y="4757208"/>
                  <a:pt x="3541374" y="4755574"/>
                </a:cubicBezTo>
                <a:cubicBezTo>
                  <a:pt x="3427660" y="4724131"/>
                  <a:pt x="3321505" y="4677553"/>
                  <a:pt x="3218006" y="4624223"/>
                </a:cubicBezTo>
                <a:cubicBezTo>
                  <a:pt x="3213914" y="4622385"/>
                  <a:pt x="3209824" y="4620546"/>
                  <a:pt x="3205733" y="4618706"/>
                </a:cubicBezTo>
                <a:cubicBezTo>
                  <a:pt x="3200211" y="4615846"/>
                  <a:pt x="3196937" y="4611348"/>
                  <a:pt x="3202251" y="4605416"/>
                </a:cubicBezTo>
                <a:cubicBezTo>
                  <a:pt x="3205927" y="4597234"/>
                  <a:pt x="3210223" y="4600300"/>
                  <a:pt x="3215747" y="4603161"/>
                </a:cubicBezTo>
                <a:cubicBezTo>
                  <a:pt x="3235689" y="4614961"/>
                  <a:pt x="3256222" y="4625561"/>
                  <a:pt x="3277149" y="4635346"/>
                </a:cubicBezTo>
                <a:lnTo>
                  <a:pt x="3300817" y="4645474"/>
                </a:lnTo>
                <a:lnTo>
                  <a:pt x="3203581" y="4589043"/>
                </a:lnTo>
                <a:cubicBezTo>
                  <a:pt x="3051439" y="4487592"/>
                  <a:pt x="2921098" y="4359931"/>
                  <a:pt x="2817218" y="4214123"/>
                </a:cubicBezTo>
                <a:lnTo>
                  <a:pt x="2795524" y="4180373"/>
                </a:lnTo>
                <a:lnTo>
                  <a:pt x="2794029" y="4178497"/>
                </a:lnTo>
                <a:lnTo>
                  <a:pt x="2777085" y="4161569"/>
                </a:lnTo>
                <a:lnTo>
                  <a:pt x="2741001" y="4101332"/>
                </a:lnTo>
                <a:lnTo>
                  <a:pt x="2679864" y="4007725"/>
                </a:lnTo>
                <a:cubicBezTo>
                  <a:pt x="2618900" y="3903300"/>
                  <a:pt x="2568950" y="3793094"/>
                  <a:pt x="2531063" y="3675825"/>
                </a:cubicBezTo>
                <a:close/>
                <a:moveTo>
                  <a:pt x="1469523" y="3664273"/>
                </a:moveTo>
                <a:cubicBezTo>
                  <a:pt x="1470520" y="3668943"/>
                  <a:pt x="1470520" y="3668943"/>
                  <a:pt x="1470520" y="3668943"/>
                </a:cubicBezTo>
                <a:cubicBezTo>
                  <a:pt x="1465849" y="3669942"/>
                  <a:pt x="1464851" y="3665270"/>
                  <a:pt x="1464851" y="3665270"/>
                </a:cubicBezTo>
                <a:cubicBezTo>
                  <a:pt x="1464851" y="3665270"/>
                  <a:pt x="1469523" y="3664273"/>
                  <a:pt x="1469523" y="3664273"/>
                </a:cubicBezTo>
                <a:close/>
                <a:moveTo>
                  <a:pt x="1961674" y="3623805"/>
                </a:moveTo>
                <a:lnTo>
                  <a:pt x="1961195" y="3627779"/>
                </a:lnTo>
                <a:lnTo>
                  <a:pt x="1960794" y="3627086"/>
                </a:lnTo>
                <a:cubicBezTo>
                  <a:pt x="1960794" y="3627086"/>
                  <a:pt x="1960794" y="3627086"/>
                  <a:pt x="1961674" y="3623805"/>
                </a:cubicBezTo>
                <a:close/>
                <a:moveTo>
                  <a:pt x="6199520" y="3608723"/>
                </a:moveTo>
                <a:cubicBezTo>
                  <a:pt x="6189150" y="3634846"/>
                  <a:pt x="6186664" y="3679206"/>
                  <a:pt x="6184735" y="3707510"/>
                </a:cubicBezTo>
                <a:cubicBezTo>
                  <a:pt x="6172479" y="3706143"/>
                  <a:pt x="6159367" y="3756759"/>
                  <a:pt x="6163438" y="3775812"/>
                </a:cubicBezTo>
                <a:cubicBezTo>
                  <a:pt x="6163438" y="3775812"/>
                  <a:pt x="6163438" y="3775812"/>
                  <a:pt x="6164252" y="3779623"/>
                </a:cubicBezTo>
                <a:cubicBezTo>
                  <a:pt x="6164252" y="3779623"/>
                  <a:pt x="6161253" y="3784247"/>
                  <a:pt x="6161253" y="3784247"/>
                </a:cubicBezTo>
                <a:cubicBezTo>
                  <a:pt x="6162069" y="3788059"/>
                  <a:pt x="6165881" y="3787245"/>
                  <a:pt x="6165881" y="3787245"/>
                </a:cubicBezTo>
                <a:cubicBezTo>
                  <a:pt x="6169695" y="3786429"/>
                  <a:pt x="6168881" y="3782617"/>
                  <a:pt x="6168881" y="3782617"/>
                </a:cubicBezTo>
                <a:cubicBezTo>
                  <a:pt x="6161510" y="3804116"/>
                  <a:pt x="6151697" y="3814180"/>
                  <a:pt x="6144582" y="3855546"/>
                </a:cubicBezTo>
                <a:cubicBezTo>
                  <a:pt x="6145397" y="3859358"/>
                  <a:pt x="6141585" y="3860172"/>
                  <a:pt x="6142399" y="3863981"/>
                </a:cubicBezTo>
                <a:cubicBezTo>
                  <a:pt x="6143213" y="3867791"/>
                  <a:pt x="6139398" y="3868606"/>
                  <a:pt x="6139398" y="3868606"/>
                </a:cubicBezTo>
                <a:cubicBezTo>
                  <a:pt x="6141026" y="3876229"/>
                  <a:pt x="6141026" y="3876229"/>
                  <a:pt x="6144841" y="3875415"/>
                </a:cubicBezTo>
                <a:cubicBezTo>
                  <a:pt x="6141840" y="3880038"/>
                  <a:pt x="6137470" y="3896910"/>
                  <a:pt x="6133657" y="3897726"/>
                </a:cubicBezTo>
                <a:cubicBezTo>
                  <a:pt x="6125173" y="3951336"/>
                  <a:pt x="6094619" y="4013646"/>
                  <a:pt x="6089949" y="4066444"/>
                </a:cubicBezTo>
                <a:lnTo>
                  <a:pt x="6092651" y="4060432"/>
                </a:lnTo>
                <a:lnTo>
                  <a:pt x="6092947" y="4061819"/>
                </a:lnTo>
                <a:cubicBezTo>
                  <a:pt x="6089949" y="4066444"/>
                  <a:pt x="6089949" y="4066444"/>
                  <a:pt x="6090763" y="4070255"/>
                </a:cubicBezTo>
                <a:cubicBezTo>
                  <a:pt x="6090763" y="4070255"/>
                  <a:pt x="6094575" y="4069439"/>
                  <a:pt x="6094575" y="4069439"/>
                </a:cubicBezTo>
                <a:cubicBezTo>
                  <a:pt x="6097575" y="4064815"/>
                  <a:pt x="6097575" y="4064815"/>
                  <a:pt x="6096761" y="4061003"/>
                </a:cubicBezTo>
                <a:cubicBezTo>
                  <a:pt x="6098389" y="4068625"/>
                  <a:pt x="6094833" y="4089307"/>
                  <a:pt x="6093461" y="4101553"/>
                </a:cubicBezTo>
                <a:cubicBezTo>
                  <a:pt x="6092647" y="4097743"/>
                  <a:pt x="6092647" y="4097743"/>
                  <a:pt x="6092647" y="4097743"/>
                </a:cubicBezTo>
                <a:cubicBezTo>
                  <a:pt x="6092647" y="4097743"/>
                  <a:pt x="6089647" y="4102367"/>
                  <a:pt x="6090461" y="4106179"/>
                </a:cubicBezTo>
                <a:cubicBezTo>
                  <a:pt x="6086648" y="4106993"/>
                  <a:pt x="6087462" y="4110804"/>
                  <a:pt x="6087462" y="4110804"/>
                </a:cubicBezTo>
                <a:cubicBezTo>
                  <a:pt x="6076534" y="4152985"/>
                  <a:pt x="6060166" y="4188356"/>
                  <a:pt x="6037541" y="4213114"/>
                </a:cubicBezTo>
                <a:cubicBezTo>
                  <a:pt x="6041354" y="4212298"/>
                  <a:pt x="6040540" y="4208487"/>
                  <a:pt x="6040540" y="4208487"/>
                </a:cubicBezTo>
                <a:cubicBezTo>
                  <a:pt x="6039726" y="4204676"/>
                  <a:pt x="6039726" y="4204676"/>
                  <a:pt x="6035913" y="4205492"/>
                </a:cubicBezTo>
                <a:cubicBezTo>
                  <a:pt x="6035913" y="4205492"/>
                  <a:pt x="6036727" y="4209302"/>
                  <a:pt x="6036727" y="4209302"/>
                </a:cubicBezTo>
                <a:cubicBezTo>
                  <a:pt x="6036727" y="4209302"/>
                  <a:pt x="6036727" y="4209302"/>
                  <a:pt x="6037541" y="4213114"/>
                </a:cubicBezTo>
                <a:cubicBezTo>
                  <a:pt x="6033727" y="4213928"/>
                  <a:pt x="6034541" y="4217738"/>
                  <a:pt x="6034541" y="4217738"/>
                </a:cubicBezTo>
                <a:cubicBezTo>
                  <a:pt x="6029913" y="4214742"/>
                  <a:pt x="6024727" y="4227804"/>
                  <a:pt x="6019543" y="4240865"/>
                </a:cubicBezTo>
                <a:cubicBezTo>
                  <a:pt x="6024171" y="4243861"/>
                  <a:pt x="6026355" y="4235425"/>
                  <a:pt x="6026355" y="4235425"/>
                </a:cubicBezTo>
                <a:cubicBezTo>
                  <a:pt x="6027169" y="4239235"/>
                  <a:pt x="6027169" y="4239235"/>
                  <a:pt x="6027169" y="4239235"/>
                </a:cubicBezTo>
                <a:cubicBezTo>
                  <a:pt x="6027984" y="4243047"/>
                  <a:pt x="6027984" y="4243047"/>
                  <a:pt x="6027984" y="4243047"/>
                </a:cubicBezTo>
                <a:cubicBezTo>
                  <a:pt x="6027984" y="4243047"/>
                  <a:pt x="6030985" y="4238420"/>
                  <a:pt x="6030985" y="4238420"/>
                </a:cubicBezTo>
                <a:cubicBezTo>
                  <a:pt x="6025799" y="4251482"/>
                  <a:pt x="6029612" y="4250666"/>
                  <a:pt x="6021427" y="4268354"/>
                </a:cubicBezTo>
                <a:cubicBezTo>
                  <a:pt x="6020613" y="4264544"/>
                  <a:pt x="6020613" y="4264544"/>
                  <a:pt x="6020613" y="4264544"/>
                </a:cubicBezTo>
                <a:cubicBezTo>
                  <a:pt x="6020613" y="4264544"/>
                  <a:pt x="6020613" y="4264544"/>
                  <a:pt x="6023613" y="4259918"/>
                </a:cubicBezTo>
                <a:cubicBezTo>
                  <a:pt x="6022799" y="4256108"/>
                  <a:pt x="6022799" y="4256108"/>
                  <a:pt x="6022799" y="4256108"/>
                </a:cubicBezTo>
                <a:cubicBezTo>
                  <a:pt x="6018985" y="4256922"/>
                  <a:pt x="6015986" y="4261548"/>
                  <a:pt x="6016800" y="4265358"/>
                </a:cubicBezTo>
                <a:cubicBezTo>
                  <a:pt x="6016800" y="4265358"/>
                  <a:pt x="6012987" y="4266173"/>
                  <a:pt x="6013801" y="4269984"/>
                </a:cubicBezTo>
                <a:cubicBezTo>
                  <a:pt x="6006175" y="4271612"/>
                  <a:pt x="5997175" y="4285488"/>
                  <a:pt x="5985177" y="4303990"/>
                </a:cubicBezTo>
                <a:cubicBezTo>
                  <a:pt x="5976993" y="4321677"/>
                  <a:pt x="5969622" y="4343174"/>
                  <a:pt x="5968249" y="4355422"/>
                </a:cubicBezTo>
                <a:cubicBezTo>
                  <a:pt x="5968249" y="4355422"/>
                  <a:pt x="5968249" y="4355422"/>
                  <a:pt x="5964437" y="4356236"/>
                </a:cubicBezTo>
                <a:cubicBezTo>
                  <a:pt x="5964437" y="4356236"/>
                  <a:pt x="5961437" y="4360860"/>
                  <a:pt x="5962251" y="4364670"/>
                </a:cubicBezTo>
                <a:cubicBezTo>
                  <a:pt x="5958437" y="4365486"/>
                  <a:pt x="5958437" y="4365486"/>
                  <a:pt x="5958437" y="4365486"/>
                </a:cubicBezTo>
                <a:cubicBezTo>
                  <a:pt x="5959251" y="4369296"/>
                  <a:pt x="5959251" y="4369296"/>
                  <a:pt x="5959251" y="4369296"/>
                </a:cubicBezTo>
                <a:cubicBezTo>
                  <a:pt x="5954067" y="4382358"/>
                  <a:pt x="5949439" y="4379362"/>
                  <a:pt x="5945069" y="4396235"/>
                </a:cubicBezTo>
                <a:cubicBezTo>
                  <a:pt x="5946697" y="4403855"/>
                  <a:pt x="5951881" y="4390793"/>
                  <a:pt x="5955695" y="4389979"/>
                </a:cubicBezTo>
                <a:cubicBezTo>
                  <a:pt x="5955695" y="4389979"/>
                  <a:pt x="5956509" y="4393791"/>
                  <a:pt x="5956509" y="4393791"/>
                </a:cubicBezTo>
                <a:cubicBezTo>
                  <a:pt x="5957323" y="4397601"/>
                  <a:pt x="5960323" y="4392975"/>
                  <a:pt x="5959509" y="4389164"/>
                </a:cubicBezTo>
                <a:cubicBezTo>
                  <a:pt x="5963323" y="4388350"/>
                  <a:pt x="5963323" y="4388350"/>
                  <a:pt x="5963323" y="4388350"/>
                </a:cubicBezTo>
                <a:cubicBezTo>
                  <a:pt x="5958137" y="4401410"/>
                  <a:pt x="5949139" y="4415286"/>
                  <a:pt x="5943140" y="4424538"/>
                </a:cubicBezTo>
                <a:cubicBezTo>
                  <a:pt x="5933884" y="4418547"/>
                  <a:pt x="5933884" y="4418547"/>
                  <a:pt x="5933884" y="4418547"/>
                </a:cubicBezTo>
                <a:cubicBezTo>
                  <a:pt x="5921072" y="4433236"/>
                  <a:pt x="5908260" y="4447927"/>
                  <a:pt x="5895447" y="4462619"/>
                </a:cubicBezTo>
                <a:cubicBezTo>
                  <a:pt x="5887263" y="4480304"/>
                  <a:pt x="5892705" y="4487111"/>
                  <a:pt x="5880707" y="4505613"/>
                </a:cubicBezTo>
                <a:cubicBezTo>
                  <a:pt x="5870893" y="4515679"/>
                  <a:pt x="5861081" y="4525744"/>
                  <a:pt x="5846083" y="4548870"/>
                </a:cubicBezTo>
                <a:cubicBezTo>
                  <a:pt x="5840898" y="4561932"/>
                  <a:pt x="5852339" y="4559487"/>
                  <a:pt x="5839527" y="4574178"/>
                </a:cubicBezTo>
                <a:cubicBezTo>
                  <a:pt x="5798904" y="4626687"/>
                  <a:pt x="5769165" y="4692807"/>
                  <a:pt x="5727729" y="4741505"/>
                </a:cubicBezTo>
                <a:cubicBezTo>
                  <a:pt x="5757167" y="4711309"/>
                  <a:pt x="5784163" y="4669680"/>
                  <a:pt x="5808417" y="4652545"/>
                </a:cubicBezTo>
                <a:cubicBezTo>
                  <a:pt x="5824787" y="4617173"/>
                  <a:pt x="5848781" y="4580169"/>
                  <a:pt x="5869779" y="4547793"/>
                </a:cubicBezTo>
                <a:cubicBezTo>
                  <a:pt x="5870593" y="4551603"/>
                  <a:pt x="5870593" y="4551603"/>
                  <a:pt x="5870593" y="4551603"/>
                </a:cubicBezTo>
                <a:cubicBezTo>
                  <a:pt x="5867593" y="4556229"/>
                  <a:pt x="5867593" y="4556229"/>
                  <a:pt x="5868407" y="4560039"/>
                </a:cubicBezTo>
                <a:cubicBezTo>
                  <a:pt x="5868407" y="4560039"/>
                  <a:pt x="5872222" y="4559224"/>
                  <a:pt x="5871408" y="4555413"/>
                </a:cubicBezTo>
                <a:cubicBezTo>
                  <a:pt x="5878220" y="4549973"/>
                  <a:pt x="5878220" y="4549973"/>
                  <a:pt x="5878220" y="4549973"/>
                </a:cubicBezTo>
                <a:cubicBezTo>
                  <a:pt x="5875221" y="4554598"/>
                  <a:pt x="5872222" y="4559224"/>
                  <a:pt x="5869221" y="4563850"/>
                </a:cubicBezTo>
                <a:cubicBezTo>
                  <a:pt x="5893476" y="4546714"/>
                  <a:pt x="5914473" y="4514338"/>
                  <a:pt x="5934654" y="4478149"/>
                </a:cubicBezTo>
                <a:cubicBezTo>
                  <a:pt x="5954024" y="4438150"/>
                  <a:pt x="5976392" y="4393527"/>
                  <a:pt x="5995761" y="4353528"/>
                </a:cubicBezTo>
                <a:cubicBezTo>
                  <a:pt x="6007759" y="4335026"/>
                  <a:pt x="6024942" y="4303464"/>
                  <a:pt x="6037497" y="4268905"/>
                </a:cubicBezTo>
                <a:cubicBezTo>
                  <a:pt x="6054681" y="4237344"/>
                  <a:pt x="6063422" y="4203598"/>
                  <a:pt x="6066979" y="4182916"/>
                </a:cubicBezTo>
                <a:cubicBezTo>
                  <a:pt x="6078162" y="4160604"/>
                  <a:pt x="6088532" y="4134483"/>
                  <a:pt x="6092089" y="4113800"/>
                </a:cubicBezTo>
                <a:cubicBezTo>
                  <a:pt x="6092089" y="4113800"/>
                  <a:pt x="6095903" y="4112984"/>
                  <a:pt x="6095089" y="4109174"/>
                </a:cubicBezTo>
                <a:cubicBezTo>
                  <a:pt x="6098089" y="4104550"/>
                  <a:pt x="6098089" y="4104550"/>
                  <a:pt x="6097275" y="4100738"/>
                </a:cubicBezTo>
                <a:cubicBezTo>
                  <a:pt x="6124013" y="4039243"/>
                  <a:pt x="6133313" y="3989443"/>
                  <a:pt x="6147797" y="3926580"/>
                </a:cubicBezTo>
                <a:cubicBezTo>
                  <a:pt x="6158423" y="3920325"/>
                  <a:pt x="6157052" y="3932572"/>
                  <a:pt x="6161681" y="3935566"/>
                </a:cubicBezTo>
                <a:cubicBezTo>
                  <a:pt x="6168493" y="3930128"/>
                  <a:pt x="6170678" y="3921692"/>
                  <a:pt x="6176677" y="3912441"/>
                </a:cubicBezTo>
                <a:cubicBezTo>
                  <a:pt x="6173679" y="3917066"/>
                  <a:pt x="6174493" y="3920876"/>
                  <a:pt x="6174493" y="3920876"/>
                </a:cubicBezTo>
                <a:cubicBezTo>
                  <a:pt x="6171492" y="3925502"/>
                  <a:pt x="6171492" y="3925502"/>
                  <a:pt x="6172306" y="3929312"/>
                </a:cubicBezTo>
                <a:cubicBezTo>
                  <a:pt x="6176121" y="3928497"/>
                  <a:pt x="6175307" y="3924687"/>
                  <a:pt x="6175307" y="3924687"/>
                </a:cubicBezTo>
                <a:cubicBezTo>
                  <a:pt x="6178306" y="3920062"/>
                  <a:pt x="6177492" y="3916252"/>
                  <a:pt x="6177492" y="3916252"/>
                </a:cubicBezTo>
                <a:cubicBezTo>
                  <a:pt x="6177492" y="3916252"/>
                  <a:pt x="6180491" y="3911626"/>
                  <a:pt x="6180491" y="3911626"/>
                </a:cubicBezTo>
                <a:cubicBezTo>
                  <a:pt x="6182677" y="3903190"/>
                  <a:pt x="6184863" y="3894755"/>
                  <a:pt x="6187861" y="3890129"/>
                </a:cubicBezTo>
                <a:cubicBezTo>
                  <a:pt x="6187861" y="3890129"/>
                  <a:pt x="6187861" y="3890129"/>
                  <a:pt x="6187047" y="3886319"/>
                </a:cubicBezTo>
                <a:cubicBezTo>
                  <a:pt x="6187047" y="3886319"/>
                  <a:pt x="6186233" y="3882508"/>
                  <a:pt x="6186233" y="3882508"/>
                </a:cubicBezTo>
                <a:lnTo>
                  <a:pt x="6183373" y="3883119"/>
                </a:lnTo>
                <a:lnTo>
                  <a:pt x="6183513" y="3879104"/>
                </a:lnTo>
                <a:cubicBezTo>
                  <a:pt x="6183107" y="3877200"/>
                  <a:pt x="6182699" y="3875294"/>
                  <a:pt x="6183791" y="3871076"/>
                </a:cubicBezTo>
                <a:cubicBezTo>
                  <a:pt x="6177536" y="3860460"/>
                  <a:pt x="6174793" y="3884952"/>
                  <a:pt x="6167166" y="3886581"/>
                </a:cubicBezTo>
                <a:cubicBezTo>
                  <a:pt x="6170722" y="3865899"/>
                  <a:pt x="6166095" y="3862904"/>
                  <a:pt x="6168280" y="3854469"/>
                </a:cubicBezTo>
                <a:cubicBezTo>
                  <a:pt x="6163653" y="3851471"/>
                  <a:pt x="6163653" y="3851471"/>
                  <a:pt x="6163653" y="3851471"/>
                </a:cubicBezTo>
                <a:cubicBezTo>
                  <a:pt x="6163653" y="3851471"/>
                  <a:pt x="6163653" y="3851471"/>
                  <a:pt x="6167465" y="3850657"/>
                </a:cubicBezTo>
                <a:cubicBezTo>
                  <a:pt x="6167465" y="3850657"/>
                  <a:pt x="6166651" y="3846847"/>
                  <a:pt x="6166651" y="3846847"/>
                </a:cubicBezTo>
                <a:cubicBezTo>
                  <a:pt x="6169652" y="3842221"/>
                  <a:pt x="6169652" y="3842221"/>
                  <a:pt x="6165837" y="3843036"/>
                </a:cubicBezTo>
                <a:cubicBezTo>
                  <a:pt x="6165022" y="3839226"/>
                  <a:pt x="6165022" y="3839226"/>
                  <a:pt x="6165022" y="3839226"/>
                </a:cubicBezTo>
                <a:cubicBezTo>
                  <a:pt x="6174579" y="3809291"/>
                  <a:pt x="6184949" y="3783170"/>
                  <a:pt x="6175693" y="3777178"/>
                </a:cubicBezTo>
                <a:cubicBezTo>
                  <a:pt x="6171880" y="3777993"/>
                  <a:pt x="6171880" y="3777993"/>
                  <a:pt x="6171880" y="3777993"/>
                </a:cubicBezTo>
                <a:cubicBezTo>
                  <a:pt x="6175693" y="3777178"/>
                  <a:pt x="6174879" y="3773367"/>
                  <a:pt x="6174879" y="3773367"/>
                </a:cubicBezTo>
                <a:cubicBezTo>
                  <a:pt x="6178693" y="3772553"/>
                  <a:pt x="6177065" y="3764931"/>
                  <a:pt x="6180065" y="3760306"/>
                </a:cubicBezTo>
                <a:cubicBezTo>
                  <a:pt x="6179251" y="3756496"/>
                  <a:pt x="6179251" y="3756496"/>
                  <a:pt x="6175436" y="3757310"/>
                </a:cubicBezTo>
                <a:cubicBezTo>
                  <a:pt x="6186063" y="3751055"/>
                  <a:pt x="6192619" y="3725749"/>
                  <a:pt x="6197548" y="3692818"/>
                </a:cubicBezTo>
                <a:cubicBezTo>
                  <a:pt x="6202477" y="3659890"/>
                  <a:pt x="6199777" y="3628590"/>
                  <a:pt x="6199520" y="3608723"/>
                </a:cubicBezTo>
                <a:close/>
                <a:moveTo>
                  <a:pt x="6065238" y="3308795"/>
                </a:moveTo>
                <a:lnTo>
                  <a:pt x="6065531" y="3314628"/>
                </a:lnTo>
                <a:cubicBezTo>
                  <a:pt x="6065619" y="3535954"/>
                  <a:pt x="6032197" y="3753635"/>
                  <a:pt x="5962661" y="3968210"/>
                </a:cubicBezTo>
                <a:cubicBezTo>
                  <a:pt x="5923735" y="4086245"/>
                  <a:pt x="5863115" y="4192627"/>
                  <a:pt x="5809937" y="4303923"/>
                </a:cubicBezTo>
                <a:cubicBezTo>
                  <a:pt x="5743915" y="4446814"/>
                  <a:pt x="5660651" y="4577784"/>
                  <a:pt x="5551706" y="4690196"/>
                </a:cubicBezTo>
                <a:cubicBezTo>
                  <a:pt x="5541612" y="4700629"/>
                  <a:pt x="5535239" y="4713519"/>
                  <a:pt x="5516536" y="4707050"/>
                </a:cubicBezTo>
                <a:cubicBezTo>
                  <a:pt x="5511453" y="4704228"/>
                  <a:pt x="5505908" y="4708581"/>
                  <a:pt x="5503087" y="4713664"/>
                </a:cubicBezTo>
                <a:cubicBezTo>
                  <a:pt x="5442689" y="4786530"/>
                  <a:pt x="5375216" y="4853121"/>
                  <a:pt x="5304022" y="4917255"/>
                </a:cubicBezTo>
                <a:cubicBezTo>
                  <a:pt x="5302296" y="4918251"/>
                  <a:pt x="5301565" y="4920976"/>
                  <a:pt x="5300471" y="4925062"/>
                </a:cubicBezTo>
                <a:cubicBezTo>
                  <a:pt x="5316350" y="4936615"/>
                  <a:pt x="5328341" y="4935449"/>
                  <a:pt x="5343981" y="4920662"/>
                </a:cubicBezTo>
                <a:cubicBezTo>
                  <a:pt x="5452365" y="4821238"/>
                  <a:pt x="5563109" y="4723908"/>
                  <a:pt x="5655346" y="4608480"/>
                </a:cubicBezTo>
                <a:cubicBezTo>
                  <a:pt x="5805256" y="4419455"/>
                  <a:pt x="5915500" y="4209583"/>
                  <a:pt x="5983356" y="3978135"/>
                </a:cubicBezTo>
                <a:cubicBezTo>
                  <a:pt x="6021115" y="3848108"/>
                  <a:pt x="6058875" y="3718084"/>
                  <a:pt x="6073117" y="3583217"/>
                </a:cubicBezTo>
                <a:lnTo>
                  <a:pt x="6074066" y="3578467"/>
                </a:lnTo>
                <a:lnTo>
                  <a:pt x="6079369" y="3507090"/>
                </a:lnTo>
                <a:cubicBezTo>
                  <a:pt x="6079795" y="3459249"/>
                  <a:pt x="6077335" y="3411548"/>
                  <a:pt x="6072751" y="3363985"/>
                </a:cubicBezTo>
                <a:close/>
                <a:moveTo>
                  <a:pt x="2047326" y="3281632"/>
                </a:moveTo>
                <a:lnTo>
                  <a:pt x="2045645" y="3284178"/>
                </a:lnTo>
                <a:lnTo>
                  <a:pt x="2047343" y="3286585"/>
                </a:lnTo>
                <a:close/>
                <a:moveTo>
                  <a:pt x="2051036" y="3201671"/>
                </a:moveTo>
                <a:lnTo>
                  <a:pt x="2050661" y="3206416"/>
                </a:lnTo>
                <a:cubicBezTo>
                  <a:pt x="2050023" y="3213716"/>
                  <a:pt x="2049494" y="3220607"/>
                  <a:pt x="2049263" y="3226807"/>
                </a:cubicBezTo>
                <a:lnTo>
                  <a:pt x="2049406" y="3233130"/>
                </a:lnTo>
                <a:close/>
                <a:moveTo>
                  <a:pt x="1495570" y="3077486"/>
                </a:moveTo>
                <a:cubicBezTo>
                  <a:pt x="1496569" y="3082159"/>
                  <a:pt x="1496569" y="3082159"/>
                  <a:pt x="1496569" y="3082159"/>
                </a:cubicBezTo>
                <a:cubicBezTo>
                  <a:pt x="1496569" y="3082159"/>
                  <a:pt x="1491897" y="3083156"/>
                  <a:pt x="1491897" y="3083156"/>
                </a:cubicBezTo>
                <a:cubicBezTo>
                  <a:pt x="1495570" y="3077486"/>
                  <a:pt x="1495570" y="3077486"/>
                  <a:pt x="1495570" y="3077486"/>
                </a:cubicBezTo>
                <a:close/>
                <a:moveTo>
                  <a:pt x="2063000" y="3065542"/>
                </a:moveTo>
                <a:lnTo>
                  <a:pt x="2061195" y="3075253"/>
                </a:lnTo>
                <a:cubicBezTo>
                  <a:pt x="2060063" y="3083575"/>
                  <a:pt x="2059108" y="3092878"/>
                  <a:pt x="2058277" y="3102543"/>
                </a:cubicBezTo>
                <a:lnTo>
                  <a:pt x="2056929" y="3122128"/>
                </a:lnTo>
                <a:close/>
                <a:moveTo>
                  <a:pt x="6487598" y="3056185"/>
                </a:moveTo>
                <a:cubicBezTo>
                  <a:pt x="6488597" y="3060857"/>
                  <a:pt x="6493268" y="3059858"/>
                  <a:pt x="6493268" y="3059858"/>
                </a:cubicBezTo>
                <a:cubicBezTo>
                  <a:pt x="6488597" y="3060857"/>
                  <a:pt x="6488597" y="3060857"/>
                  <a:pt x="6488597" y="3060857"/>
                </a:cubicBezTo>
                <a:cubicBezTo>
                  <a:pt x="6487598" y="3056185"/>
                  <a:pt x="6487598" y="3056185"/>
                  <a:pt x="6487598" y="3056185"/>
                </a:cubicBezTo>
                <a:close/>
                <a:moveTo>
                  <a:pt x="6485963" y="3002807"/>
                </a:moveTo>
                <a:cubicBezTo>
                  <a:pt x="6493945" y="3040177"/>
                  <a:pt x="6496941" y="3054189"/>
                  <a:pt x="6508597" y="3085888"/>
                </a:cubicBezTo>
                <a:cubicBezTo>
                  <a:pt x="6512769" y="3082554"/>
                  <a:pt x="6517021" y="3085309"/>
                  <a:pt x="6520853" y="3091817"/>
                </a:cubicBezTo>
                <a:lnTo>
                  <a:pt x="6530564" y="3120178"/>
                </a:lnTo>
                <a:lnTo>
                  <a:pt x="6530564" y="3206162"/>
                </a:lnTo>
                <a:lnTo>
                  <a:pt x="6521209" y="3190646"/>
                </a:lnTo>
                <a:cubicBezTo>
                  <a:pt x="6526878" y="3194319"/>
                  <a:pt x="6526878" y="3194319"/>
                  <a:pt x="6525881" y="3189649"/>
                </a:cubicBezTo>
                <a:cubicBezTo>
                  <a:pt x="6529555" y="3183979"/>
                  <a:pt x="6523885" y="3180305"/>
                  <a:pt x="6523885" y="3180305"/>
                </a:cubicBezTo>
                <a:cubicBezTo>
                  <a:pt x="6523885" y="3180305"/>
                  <a:pt x="6523885" y="3180305"/>
                  <a:pt x="6522887" y="3175635"/>
                </a:cubicBezTo>
                <a:cubicBezTo>
                  <a:pt x="6529235" y="3159627"/>
                  <a:pt x="6512229" y="3148606"/>
                  <a:pt x="6517578" y="3127927"/>
                </a:cubicBezTo>
                <a:cubicBezTo>
                  <a:pt x="6512907" y="3128925"/>
                  <a:pt x="6512907" y="3128925"/>
                  <a:pt x="6512907" y="3128925"/>
                </a:cubicBezTo>
                <a:cubicBezTo>
                  <a:pt x="6517578" y="3127927"/>
                  <a:pt x="6516581" y="3123256"/>
                  <a:pt x="6516581" y="3123256"/>
                </a:cubicBezTo>
                <a:cubicBezTo>
                  <a:pt x="6515583" y="3118585"/>
                  <a:pt x="6515583" y="3118585"/>
                  <a:pt x="6510911" y="3119583"/>
                </a:cubicBezTo>
                <a:cubicBezTo>
                  <a:pt x="6507917" y="3105571"/>
                  <a:pt x="6504923" y="3091557"/>
                  <a:pt x="6504923" y="3091557"/>
                </a:cubicBezTo>
                <a:cubicBezTo>
                  <a:pt x="6501930" y="3077543"/>
                  <a:pt x="6502249" y="3101897"/>
                  <a:pt x="6497260" y="3078542"/>
                </a:cubicBezTo>
                <a:cubicBezTo>
                  <a:pt x="6502927" y="3082216"/>
                  <a:pt x="6506600" y="3076546"/>
                  <a:pt x="6500931" y="3072873"/>
                </a:cubicBezTo>
                <a:cubicBezTo>
                  <a:pt x="6495263" y="3069200"/>
                  <a:pt x="6495583" y="3093553"/>
                  <a:pt x="6490593" y="3070198"/>
                </a:cubicBezTo>
                <a:cubicBezTo>
                  <a:pt x="6490593" y="3070198"/>
                  <a:pt x="6490593" y="3070198"/>
                  <a:pt x="6495263" y="3069200"/>
                </a:cubicBezTo>
                <a:cubicBezTo>
                  <a:pt x="6495263" y="3069200"/>
                  <a:pt x="6495263" y="3069200"/>
                  <a:pt x="6494265" y="3064529"/>
                </a:cubicBezTo>
                <a:cubicBezTo>
                  <a:pt x="6494265" y="3064529"/>
                  <a:pt x="6493268" y="3059858"/>
                  <a:pt x="6493268" y="3059858"/>
                </a:cubicBezTo>
                <a:cubicBezTo>
                  <a:pt x="6492269" y="3055188"/>
                  <a:pt x="6492269" y="3055188"/>
                  <a:pt x="6492269" y="3055188"/>
                </a:cubicBezTo>
                <a:cubicBezTo>
                  <a:pt x="6491272" y="3050515"/>
                  <a:pt x="6491272" y="3050515"/>
                  <a:pt x="6491272" y="3050515"/>
                </a:cubicBezTo>
                <a:cubicBezTo>
                  <a:pt x="6495941" y="3049518"/>
                  <a:pt x="6494945" y="3044847"/>
                  <a:pt x="6493945" y="3040177"/>
                </a:cubicBezTo>
                <a:cubicBezTo>
                  <a:pt x="6489275" y="3041174"/>
                  <a:pt x="6488277" y="3036503"/>
                  <a:pt x="6487279" y="3031831"/>
                </a:cubicBezTo>
                <a:cubicBezTo>
                  <a:pt x="6490952" y="3026163"/>
                  <a:pt x="6487959" y="3012150"/>
                  <a:pt x="6485963" y="3002807"/>
                </a:cubicBezTo>
                <a:close/>
                <a:moveTo>
                  <a:pt x="2135961" y="2977892"/>
                </a:moveTo>
                <a:lnTo>
                  <a:pt x="2135002" y="2982694"/>
                </a:lnTo>
                <a:lnTo>
                  <a:pt x="2136350" y="2985028"/>
                </a:lnTo>
                <a:cubicBezTo>
                  <a:pt x="2137229" y="2981748"/>
                  <a:pt x="2138107" y="2978468"/>
                  <a:pt x="2138107" y="2978468"/>
                </a:cubicBezTo>
                <a:close/>
                <a:moveTo>
                  <a:pt x="1530525" y="2870743"/>
                </a:moveTo>
                <a:lnTo>
                  <a:pt x="1530389" y="2874680"/>
                </a:lnTo>
                <a:cubicBezTo>
                  <a:pt x="1530389" y="2874680"/>
                  <a:pt x="1530389" y="2874680"/>
                  <a:pt x="1526716" y="2880348"/>
                </a:cubicBezTo>
                <a:close/>
                <a:moveTo>
                  <a:pt x="1549890" y="2806826"/>
                </a:moveTo>
                <a:lnTo>
                  <a:pt x="1550113" y="2806971"/>
                </a:lnTo>
                <a:lnTo>
                  <a:pt x="1549629" y="2807814"/>
                </a:lnTo>
                <a:close/>
                <a:moveTo>
                  <a:pt x="2190201" y="2770932"/>
                </a:moveTo>
                <a:cubicBezTo>
                  <a:pt x="2189323" y="2774211"/>
                  <a:pt x="2189323" y="2774211"/>
                  <a:pt x="2189323" y="2774211"/>
                </a:cubicBezTo>
                <a:cubicBezTo>
                  <a:pt x="2189323" y="2774211"/>
                  <a:pt x="2189323" y="2774211"/>
                  <a:pt x="2188443" y="2777491"/>
                </a:cubicBezTo>
                <a:cubicBezTo>
                  <a:pt x="2187564" y="2780772"/>
                  <a:pt x="2185806" y="2787331"/>
                  <a:pt x="2184927" y="2790612"/>
                </a:cubicBezTo>
                <a:lnTo>
                  <a:pt x="2181290" y="2797164"/>
                </a:lnTo>
                <a:close/>
                <a:moveTo>
                  <a:pt x="6368398" y="2681145"/>
                </a:moveTo>
                <a:cubicBezTo>
                  <a:pt x="6374068" y="2684818"/>
                  <a:pt x="6375065" y="2689491"/>
                  <a:pt x="6376065" y="2694161"/>
                </a:cubicBezTo>
                <a:cubicBezTo>
                  <a:pt x="6376065" y="2694161"/>
                  <a:pt x="6376065" y="2694161"/>
                  <a:pt x="6377063" y="2698832"/>
                </a:cubicBezTo>
                <a:cubicBezTo>
                  <a:pt x="6378061" y="2703503"/>
                  <a:pt x="6378061" y="2703503"/>
                  <a:pt x="6378061" y="2703503"/>
                </a:cubicBezTo>
                <a:lnTo>
                  <a:pt x="6379057" y="2708174"/>
                </a:lnTo>
                <a:cubicBezTo>
                  <a:pt x="6379057" y="2708174"/>
                  <a:pt x="6378061" y="2703503"/>
                  <a:pt x="6372391" y="2699831"/>
                </a:cubicBezTo>
                <a:cubicBezTo>
                  <a:pt x="6370395" y="2690488"/>
                  <a:pt x="6369397" y="2685816"/>
                  <a:pt x="6368398" y="2681145"/>
                </a:cubicBezTo>
                <a:close/>
                <a:moveTo>
                  <a:pt x="1615952" y="2612189"/>
                </a:moveTo>
                <a:cubicBezTo>
                  <a:pt x="1616951" y="2616860"/>
                  <a:pt x="1616951" y="2616860"/>
                  <a:pt x="1617948" y="2621531"/>
                </a:cubicBezTo>
                <a:cubicBezTo>
                  <a:pt x="1605931" y="2633867"/>
                  <a:pt x="1597227" y="2684569"/>
                  <a:pt x="1578861" y="2712914"/>
                </a:cubicBezTo>
                <a:cubicBezTo>
                  <a:pt x="1581695" y="2714750"/>
                  <a:pt x="1579270" y="2726259"/>
                  <a:pt x="1573966" y="2741433"/>
                </a:cubicBezTo>
                <a:lnTo>
                  <a:pt x="1556905" y="2780304"/>
                </a:lnTo>
                <a:lnTo>
                  <a:pt x="1579289" y="2695699"/>
                </a:lnTo>
                <a:lnTo>
                  <a:pt x="1595842" y="2645791"/>
                </a:lnTo>
                <a:lnTo>
                  <a:pt x="1603256" y="2644207"/>
                </a:lnTo>
                <a:cubicBezTo>
                  <a:pt x="1605931" y="2633867"/>
                  <a:pt x="1608607" y="2623526"/>
                  <a:pt x="1612279" y="2617859"/>
                </a:cubicBezTo>
                <a:cubicBezTo>
                  <a:pt x="1612279" y="2617859"/>
                  <a:pt x="1615952" y="2612189"/>
                  <a:pt x="1615952" y="2612189"/>
                </a:cubicBezTo>
                <a:close/>
                <a:moveTo>
                  <a:pt x="1613956" y="2602847"/>
                </a:moveTo>
                <a:cubicBezTo>
                  <a:pt x="1614953" y="2607518"/>
                  <a:pt x="1610283" y="2608515"/>
                  <a:pt x="1611280" y="2613188"/>
                </a:cubicBezTo>
                <a:cubicBezTo>
                  <a:pt x="1606611" y="2614185"/>
                  <a:pt x="1607608" y="2618857"/>
                  <a:pt x="1607608" y="2618857"/>
                </a:cubicBezTo>
                <a:lnTo>
                  <a:pt x="1599798" y="2633861"/>
                </a:lnTo>
                <a:lnTo>
                  <a:pt x="1607087" y="2611884"/>
                </a:lnTo>
                <a:lnTo>
                  <a:pt x="1610283" y="2608515"/>
                </a:lnTo>
                <a:lnTo>
                  <a:pt x="1609003" y="2606107"/>
                </a:lnTo>
                <a:lnTo>
                  <a:pt x="1609622" y="2604236"/>
                </a:lnTo>
                <a:close/>
                <a:moveTo>
                  <a:pt x="1612438" y="2595743"/>
                </a:moveTo>
                <a:lnTo>
                  <a:pt x="1612958" y="2598177"/>
                </a:lnTo>
                <a:lnTo>
                  <a:pt x="1611136" y="2599671"/>
                </a:lnTo>
                <a:close/>
                <a:moveTo>
                  <a:pt x="1622980" y="2576498"/>
                </a:moveTo>
                <a:cubicBezTo>
                  <a:pt x="1622980" y="2576498"/>
                  <a:pt x="1619308" y="2582167"/>
                  <a:pt x="1620306" y="2586839"/>
                </a:cubicBezTo>
                <a:cubicBezTo>
                  <a:pt x="1620306" y="2586839"/>
                  <a:pt x="1620306" y="2586839"/>
                  <a:pt x="1619308" y="2582167"/>
                </a:cubicBezTo>
                <a:lnTo>
                  <a:pt x="1616762" y="2582712"/>
                </a:lnTo>
                <a:lnTo>
                  <a:pt x="1618505" y="2577454"/>
                </a:lnTo>
                <a:close/>
                <a:moveTo>
                  <a:pt x="1649502" y="2499886"/>
                </a:moveTo>
                <a:lnTo>
                  <a:pt x="1648634" y="2503325"/>
                </a:lnTo>
                <a:cubicBezTo>
                  <a:pt x="1646391" y="2513192"/>
                  <a:pt x="1649461" y="2506126"/>
                  <a:pt x="1655719" y="2501126"/>
                </a:cubicBezTo>
                <a:cubicBezTo>
                  <a:pt x="1639350" y="2538812"/>
                  <a:pt x="1640347" y="2543482"/>
                  <a:pt x="1625655" y="2566159"/>
                </a:cubicBezTo>
                <a:lnTo>
                  <a:pt x="1621993" y="2566942"/>
                </a:lnTo>
                <a:lnTo>
                  <a:pt x="1623115" y="2563555"/>
                </a:lnTo>
                <a:close/>
                <a:moveTo>
                  <a:pt x="2319373" y="2498792"/>
                </a:moveTo>
                <a:lnTo>
                  <a:pt x="2303814" y="2500188"/>
                </a:lnTo>
                <a:cubicBezTo>
                  <a:pt x="2298499" y="2503283"/>
                  <a:pt x="2294412" y="2509011"/>
                  <a:pt x="2290837" y="2517807"/>
                </a:cubicBezTo>
                <a:cubicBezTo>
                  <a:pt x="2265509" y="2577535"/>
                  <a:pt x="2239517" y="2637059"/>
                  <a:pt x="2215875" y="2697450"/>
                </a:cubicBezTo>
                <a:lnTo>
                  <a:pt x="2209226" y="2715686"/>
                </a:lnTo>
                <a:lnTo>
                  <a:pt x="2208765" y="2718664"/>
                </a:lnTo>
                <a:cubicBezTo>
                  <a:pt x="2205398" y="2730616"/>
                  <a:pt x="2197993" y="2748408"/>
                  <a:pt x="2202915" y="2749726"/>
                </a:cubicBezTo>
                <a:lnTo>
                  <a:pt x="2202035" y="2753007"/>
                </a:lnTo>
                <a:cubicBezTo>
                  <a:pt x="2197877" y="2755408"/>
                  <a:pt x="2196118" y="2761968"/>
                  <a:pt x="2195240" y="2765248"/>
                </a:cubicBezTo>
                <a:cubicBezTo>
                  <a:pt x="2191960" y="2764370"/>
                  <a:pt x="2191960" y="2764370"/>
                  <a:pt x="2191960" y="2764370"/>
                </a:cubicBezTo>
                <a:lnTo>
                  <a:pt x="2191515" y="2764250"/>
                </a:lnTo>
                <a:lnTo>
                  <a:pt x="2182554" y="2788823"/>
                </a:lnTo>
                <a:lnTo>
                  <a:pt x="2178751" y="2801737"/>
                </a:lnTo>
                <a:lnTo>
                  <a:pt x="2181290" y="2797164"/>
                </a:lnTo>
                <a:lnTo>
                  <a:pt x="2172327" y="2823555"/>
                </a:lnTo>
                <a:lnTo>
                  <a:pt x="2164219" y="2851082"/>
                </a:lnTo>
                <a:lnTo>
                  <a:pt x="2161835" y="2861828"/>
                </a:lnTo>
                <a:cubicBezTo>
                  <a:pt x="2160677" y="2867176"/>
                  <a:pt x="2159674" y="2871740"/>
                  <a:pt x="2158794" y="2875021"/>
                </a:cubicBezTo>
                <a:cubicBezTo>
                  <a:pt x="2158794" y="2875021"/>
                  <a:pt x="2157915" y="2878301"/>
                  <a:pt x="2157915" y="2878301"/>
                </a:cubicBezTo>
                <a:lnTo>
                  <a:pt x="2148821" y="2913407"/>
                </a:lnTo>
                <a:lnTo>
                  <a:pt x="2139494" y="2960172"/>
                </a:lnTo>
                <a:lnTo>
                  <a:pt x="2142037" y="2950680"/>
                </a:lnTo>
                <a:cubicBezTo>
                  <a:pt x="2148670" y="2925925"/>
                  <a:pt x="2153944" y="2906242"/>
                  <a:pt x="2161195" y="2879181"/>
                </a:cubicBezTo>
                <a:cubicBezTo>
                  <a:pt x="2163598" y="2883339"/>
                  <a:pt x="2164476" y="2880059"/>
                  <a:pt x="2168636" y="2877658"/>
                </a:cubicBezTo>
                <a:cubicBezTo>
                  <a:pt x="2169514" y="2874377"/>
                  <a:pt x="2169514" y="2874377"/>
                  <a:pt x="2169514" y="2874377"/>
                </a:cubicBezTo>
                <a:cubicBezTo>
                  <a:pt x="2166235" y="2873499"/>
                  <a:pt x="2166235" y="2873499"/>
                  <a:pt x="2166235" y="2873499"/>
                </a:cubicBezTo>
                <a:cubicBezTo>
                  <a:pt x="2170865" y="2843097"/>
                  <a:pt x="2191897" y="2817090"/>
                  <a:pt x="2184693" y="2804613"/>
                </a:cubicBezTo>
                <a:cubicBezTo>
                  <a:pt x="2181412" y="2803733"/>
                  <a:pt x="2181412" y="2803733"/>
                  <a:pt x="2181412" y="2803733"/>
                </a:cubicBezTo>
                <a:cubicBezTo>
                  <a:pt x="2185571" y="2801333"/>
                  <a:pt x="2187329" y="2794772"/>
                  <a:pt x="2188209" y="2791491"/>
                </a:cubicBezTo>
                <a:cubicBezTo>
                  <a:pt x="2189087" y="2788211"/>
                  <a:pt x="2189966" y="2784930"/>
                  <a:pt x="2189966" y="2784930"/>
                </a:cubicBezTo>
                <a:cubicBezTo>
                  <a:pt x="2193245" y="2785808"/>
                  <a:pt x="2199806" y="2787568"/>
                  <a:pt x="2202207" y="2791725"/>
                </a:cubicBezTo>
                <a:cubicBezTo>
                  <a:pt x="2201328" y="2795006"/>
                  <a:pt x="2199570" y="2801568"/>
                  <a:pt x="2198691" y="2804847"/>
                </a:cubicBezTo>
                <a:cubicBezTo>
                  <a:pt x="2196934" y="2811408"/>
                  <a:pt x="2191897" y="2817090"/>
                  <a:pt x="2193417" y="2824530"/>
                </a:cubicBezTo>
                <a:cubicBezTo>
                  <a:pt x="2193417" y="2824530"/>
                  <a:pt x="2192539" y="2827809"/>
                  <a:pt x="2192539" y="2827809"/>
                </a:cubicBezTo>
                <a:cubicBezTo>
                  <a:pt x="2192539" y="2827809"/>
                  <a:pt x="2192539" y="2827809"/>
                  <a:pt x="2191660" y="2831090"/>
                </a:cubicBezTo>
                <a:cubicBezTo>
                  <a:pt x="2190780" y="2834370"/>
                  <a:pt x="2190780" y="2834370"/>
                  <a:pt x="2189902" y="2837650"/>
                </a:cubicBezTo>
                <a:cubicBezTo>
                  <a:pt x="2189023" y="2840931"/>
                  <a:pt x="2189023" y="2840931"/>
                  <a:pt x="2189023" y="2840931"/>
                </a:cubicBezTo>
                <a:lnTo>
                  <a:pt x="2189696" y="2840543"/>
                </a:lnTo>
                <a:lnTo>
                  <a:pt x="2208348" y="2778797"/>
                </a:lnTo>
                <a:lnTo>
                  <a:pt x="2211622" y="2769653"/>
                </a:lnTo>
                <a:lnTo>
                  <a:pt x="2207481" y="2772046"/>
                </a:lnTo>
                <a:cubicBezTo>
                  <a:pt x="2203965" y="2785166"/>
                  <a:pt x="2203965" y="2785166"/>
                  <a:pt x="2203965" y="2785166"/>
                </a:cubicBezTo>
                <a:cubicBezTo>
                  <a:pt x="2201565" y="2781008"/>
                  <a:pt x="2195882" y="2775968"/>
                  <a:pt x="2192603" y="2775089"/>
                </a:cubicBezTo>
                <a:cubicBezTo>
                  <a:pt x="2193481" y="2771810"/>
                  <a:pt x="2194361" y="2768530"/>
                  <a:pt x="2194361" y="2768530"/>
                </a:cubicBezTo>
                <a:cubicBezTo>
                  <a:pt x="2195240" y="2765248"/>
                  <a:pt x="2195240" y="2765248"/>
                  <a:pt x="2195240" y="2765248"/>
                </a:cubicBezTo>
                <a:cubicBezTo>
                  <a:pt x="2197641" y="2769408"/>
                  <a:pt x="2197641" y="2769408"/>
                  <a:pt x="2197641" y="2769408"/>
                </a:cubicBezTo>
                <a:cubicBezTo>
                  <a:pt x="2197641" y="2769408"/>
                  <a:pt x="2198519" y="2766127"/>
                  <a:pt x="2201800" y="2767006"/>
                </a:cubicBezTo>
                <a:cubicBezTo>
                  <a:pt x="2202679" y="2763726"/>
                  <a:pt x="2199399" y="2762848"/>
                  <a:pt x="2200278" y="2759567"/>
                </a:cubicBezTo>
                <a:cubicBezTo>
                  <a:pt x="2200278" y="2759567"/>
                  <a:pt x="2201156" y="2756287"/>
                  <a:pt x="2201156" y="2756287"/>
                </a:cubicBezTo>
                <a:cubicBezTo>
                  <a:pt x="2202035" y="2753007"/>
                  <a:pt x="2206194" y="2750606"/>
                  <a:pt x="2207953" y="2744045"/>
                </a:cubicBezTo>
                <a:cubicBezTo>
                  <a:pt x="2211468" y="2730923"/>
                  <a:pt x="2210354" y="2748205"/>
                  <a:pt x="2216271" y="2739241"/>
                </a:cubicBezTo>
                <a:cubicBezTo>
                  <a:pt x="2211468" y="2730923"/>
                  <a:pt x="2220665" y="2722840"/>
                  <a:pt x="2225703" y="2717159"/>
                </a:cubicBezTo>
                <a:cubicBezTo>
                  <a:pt x="2222423" y="2716280"/>
                  <a:pt x="2219144" y="2715402"/>
                  <a:pt x="2220022" y="2712121"/>
                </a:cubicBezTo>
                <a:cubicBezTo>
                  <a:pt x="2223302" y="2712999"/>
                  <a:pt x="2226583" y="2713879"/>
                  <a:pt x="2227462" y="2710598"/>
                </a:cubicBezTo>
                <a:cubicBezTo>
                  <a:pt x="2225060" y="2706440"/>
                  <a:pt x="2227696" y="2696598"/>
                  <a:pt x="2229455" y="2690037"/>
                </a:cubicBezTo>
                <a:cubicBezTo>
                  <a:pt x="2235137" y="2695076"/>
                  <a:pt x="2241290" y="2672114"/>
                  <a:pt x="2238887" y="2667954"/>
                </a:cubicBezTo>
                <a:cubicBezTo>
                  <a:pt x="2239767" y="2664674"/>
                  <a:pt x="2239767" y="2664674"/>
                  <a:pt x="2239767" y="2664674"/>
                </a:cubicBezTo>
                <a:cubicBezTo>
                  <a:pt x="2242404" y="2654833"/>
                  <a:pt x="2246328" y="2666432"/>
                  <a:pt x="2248965" y="2656591"/>
                </a:cubicBezTo>
                <a:cubicBezTo>
                  <a:pt x="2247442" y="2649152"/>
                  <a:pt x="2245041" y="2644992"/>
                  <a:pt x="2252715" y="2629469"/>
                </a:cubicBezTo>
                <a:cubicBezTo>
                  <a:pt x="2257755" y="2623789"/>
                  <a:pt x="2263670" y="2614826"/>
                  <a:pt x="2266307" y="2604985"/>
                </a:cubicBezTo>
                <a:cubicBezTo>
                  <a:pt x="2267187" y="2601706"/>
                  <a:pt x="2268944" y="2595145"/>
                  <a:pt x="2273104" y="2592744"/>
                </a:cubicBezTo>
                <a:cubicBezTo>
                  <a:pt x="2281658" y="2573941"/>
                  <a:pt x="2277264" y="2590343"/>
                  <a:pt x="2287340" y="2578980"/>
                </a:cubicBezTo>
                <a:cubicBezTo>
                  <a:pt x="2284295" y="2564099"/>
                  <a:pt x="2314524" y="2530009"/>
                  <a:pt x="2314759" y="2516010"/>
                </a:cubicBezTo>
                <a:cubicBezTo>
                  <a:pt x="2304684" y="2527372"/>
                  <a:pt x="2318274" y="2502889"/>
                  <a:pt x="2318274" y="2502889"/>
                </a:cubicBezTo>
                <a:close/>
                <a:moveTo>
                  <a:pt x="1745743" y="2277280"/>
                </a:moveTo>
                <a:lnTo>
                  <a:pt x="1746544" y="2277481"/>
                </a:lnTo>
                <a:lnTo>
                  <a:pt x="1735073" y="2301013"/>
                </a:lnTo>
                <a:cubicBezTo>
                  <a:pt x="1725969" y="2321274"/>
                  <a:pt x="1718702" y="2338701"/>
                  <a:pt x="1715529" y="2346705"/>
                </a:cubicBezTo>
                <a:cubicBezTo>
                  <a:pt x="1713852" y="2361715"/>
                  <a:pt x="1680793" y="2412737"/>
                  <a:pt x="1682110" y="2441760"/>
                </a:cubicBezTo>
                <a:cubicBezTo>
                  <a:pt x="1673767" y="2448427"/>
                  <a:pt x="1676442" y="2438087"/>
                  <a:pt x="1676442" y="2438087"/>
                </a:cubicBezTo>
                <a:cubicBezTo>
                  <a:pt x="1675604" y="2445593"/>
                  <a:pt x="1670841" y="2457600"/>
                  <a:pt x="1665372" y="2469147"/>
                </a:cubicBezTo>
                <a:lnTo>
                  <a:pt x="1652015" y="2493822"/>
                </a:lnTo>
                <a:lnTo>
                  <a:pt x="1729501" y="2306860"/>
                </a:lnTo>
                <a:cubicBezTo>
                  <a:pt x="1732137" y="2300212"/>
                  <a:pt x="1734774" y="2293566"/>
                  <a:pt x="1737409" y="2286918"/>
                </a:cubicBezTo>
                <a:cubicBezTo>
                  <a:pt x="1739489" y="2282418"/>
                  <a:pt x="1742262" y="2278784"/>
                  <a:pt x="1745743" y="2277280"/>
                </a:cubicBezTo>
                <a:close/>
                <a:moveTo>
                  <a:pt x="2406271" y="2140812"/>
                </a:moveTo>
                <a:lnTo>
                  <a:pt x="2381400" y="2172178"/>
                </a:lnTo>
                <a:cubicBezTo>
                  <a:pt x="2373073" y="2183571"/>
                  <a:pt x="2365897" y="2193952"/>
                  <a:pt x="2360419" y="2201275"/>
                </a:cubicBezTo>
                <a:cubicBezTo>
                  <a:pt x="2331713" y="2242804"/>
                  <a:pt x="2302362" y="2273613"/>
                  <a:pt x="2279573" y="2306181"/>
                </a:cubicBezTo>
                <a:cubicBezTo>
                  <a:pt x="2265981" y="2330665"/>
                  <a:pt x="2246471" y="2364112"/>
                  <a:pt x="2232000" y="2391875"/>
                </a:cubicBezTo>
                <a:cubicBezTo>
                  <a:pt x="2217764" y="2405641"/>
                  <a:pt x="2208331" y="2427724"/>
                  <a:pt x="2198898" y="2449807"/>
                </a:cubicBezTo>
                <a:cubicBezTo>
                  <a:pt x="2186422" y="2457011"/>
                  <a:pt x="2171071" y="2488057"/>
                  <a:pt x="2155721" y="2519101"/>
                </a:cubicBezTo>
                <a:cubicBezTo>
                  <a:pt x="2140372" y="2550147"/>
                  <a:pt x="2125021" y="2581191"/>
                  <a:pt x="2112543" y="2588395"/>
                </a:cubicBezTo>
                <a:cubicBezTo>
                  <a:pt x="2109906" y="2598236"/>
                  <a:pt x="2102231" y="2613758"/>
                  <a:pt x="2098073" y="2616160"/>
                </a:cubicBezTo>
                <a:cubicBezTo>
                  <a:pt x="2101995" y="2627759"/>
                  <a:pt x="2085767" y="2662085"/>
                  <a:pt x="2078328" y="2663606"/>
                </a:cubicBezTo>
                <a:cubicBezTo>
                  <a:pt x="2077448" y="2666887"/>
                  <a:pt x="2075691" y="2673447"/>
                  <a:pt x="2074811" y="2676728"/>
                </a:cubicBezTo>
                <a:cubicBezTo>
                  <a:pt x="2064970" y="2674091"/>
                  <a:pt x="2063622" y="2705371"/>
                  <a:pt x="2050908" y="2726574"/>
                </a:cubicBezTo>
                <a:cubicBezTo>
                  <a:pt x="2050028" y="2729856"/>
                  <a:pt x="2050028" y="2729856"/>
                  <a:pt x="2050028" y="2729856"/>
                </a:cubicBezTo>
                <a:cubicBezTo>
                  <a:pt x="2050028" y="2729856"/>
                  <a:pt x="2046748" y="2728977"/>
                  <a:pt x="2046748" y="2728977"/>
                </a:cubicBezTo>
                <a:cubicBezTo>
                  <a:pt x="2045870" y="2732257"/>
                  <a:pt x="2045870" y="2732257"/>
                  <a:pt x="2044991" y="2735538"/>
                </a:cubicBezTo>
                <a:cubicBezTo>
                  <a:pt x="2044991" y="2735538"/>
                  <a:pt x="2044991" y="2735538"/>
                  <a:pt x="2048271" y="2736415"/>
                </a:cubicBezTo>
                <a:cubicBezTo>
                  <a:pt x="2048271" y="2736415"/>
                  <a:pt x="2049149" y="2733136"/>
                  <a:pt x="2049149" y="2733136"/>
                </a:cubicBezTo>
                <a:cubicBezTo>
                  <a:pt x="2047392" y="2739696"/>
                  <a:pt x="2044755" y="2749537"/>
                  <a:pt x="2048035" y="2750415"/>
                </a:cubicBezTo>
                <a:cubicBezTo>
                  <a:pt x="2026533" y="2804424"/>
                  <a:pt x="2008310" y="2859309"/>
                  <a:pt x="1995770" y="2919234"/>
                </a:cubicBezTo>
                <a:cubicBezTo>
                  <a:pt x="1992897" y="2943075"/>
                  <a:pt x="1988501" y="2959475"/>
                  <a:pt x="1981470" y="2985718"/>
                </a:cubicBezTo>
                <a:cubicBezTo>
                  <a:pt x="1976840" y="3016119"/>
                  <a:pt x="1971976" y="3060521"/>
                  <a:pt x="1964707" y="3100763"/>
                </a:cubicBezTo>
                <a:cubicBezTo>
                  <a:pt x="1959841" y="3145164"/>
                  <a:pt x="1955856" y="3186286"/>
                  <a:pt x="1953626" y="3220847"/>
                </a:cubicBezTo>
                <a:cubicBezTo>
                  <a:pt x="1949875" y="3247969"/>
                  <a:pt x="1949639" y="3261969"/>
                  <a:pt x="1948288" y="3293249"/>
                </a:cubicBezTo>
                <a:cubicBezTo>
                  <a:pt x="1949811" y="3300688"/>
                  <a:pt x="1947174" y="3310529"/>
                  <a:pt x="1945417" y="3317092"/>
                </a:cubicBezTo>
                <a:cubicBezTo>
                  <a:pt x="1944301" y="3334371"/>
                  <a:pt x="1950626" y="3350128"/>
                  <a:pt x="1946232" y="3366530"/>
                </a:cubicBezTo>
                <a:cubicBezTo>
                  <a:pt x="1946232" y="3366530"/>
                  <a:pt x="1942952" y="3365651"/>
                  <a:pt x="1942952" y="3365651"/>
                </a:cubicBezTo>
                <a:cubicBezTo>
                  <a:pt x="1943831" y="3362372"/>
                  <a:pt x="1939671" y="3364773"/>
                  <a:pt x="1942074" y="3368931"/>
                </a:cubicBezTo>
                <a:cubicBezTo>
                  <a:pt x="1941194" y="3372213"/>
                  <a:pt x="1940315" y="3375492"/>
                  <a:pt x="1940315" y="3375492"/>
                </a:cubicBezTo>
                <a:cubicBezTo>
                  <a:pt x="1943595" y="3376371"/>
                  <a:pt x="1942716" y="3379652"/>
                  <a:pt x="1942716" y="3379652"/>
                </a:cubicBezTo>
                <a:cubicBezTo>
                  <a:pt x="1939437" y="3378772"/>
                  <a:pt x="1938557" y="3382053"/>
                  <a:pt x="1937678" y="3385333"/>
                </a:cubicBezTo>
                <a:cubicBezTo>
                  <a:pt x="1940079" y="3389492"/>
                  <a:pt x="1940958" y="3386211"/>
                  <a:pt x="1944239" y="3387091"/>
                </a:cubicBezTo>
                <a:cubicBezTo>
                  <a:pt x="1944239" y="3387091"/>
                  <a:pt x="1943359" y="3390371"/>
                  <a:pt x="1943359" y="3390371"/>
                </a:cubicBezTo>
                <a:cubicBezTo>
                  <a:pt x="1942481" y="3393652"/>
                  <a:pt x="1944882" y="3397810"/>
                  <a:pt x="1944882" y="3397810"/>
                </a:cubicBezTo>
                <a:cubicBezTo>
                  <a:pt x="1948161" y="3398690"/>
                  <a:pt x="1949041" y="3395409"/>
                  <a:pt x="1949920" y="3392128"/>
                </a:cubicBezTo>
                <a:cubicBezTo>
                  <a:pt x="1946640" y="3391250"/>
                  <a:pt x="1946640" y="3391250"/>
                  <a:pt x="1946640" y="3391250"/>
                </a:cubicBezTo>
                <a:cubicBezTo>
                  <a:pt x="1950798" y="3388848"/>
                  <a:pt x="1950798" y="3388848"/>
                  <a:pt x="1950798" y="3388848"/>
                </a:cubicBezTo>
                <a:cubicBezTo>
                  <a:pt x="1947048" y="3415971"/>
                  <a:pt x="1946341" y="3457970"/>
                  <a:pt x="1955068" y="3477887"/>
                </a:cubicBezTo>
                <a:cubicBezTo>
                  <a:pt x="1953718" y="3509167"/>
                  <a:pt x="1958692" y="3556207"/>
                  <a:pt x="1967593" y="3614845"/>
                </a:cubicBezTo>
                <a:cubicBezTo>
                  <a:pt x="1964311" y="3613965"/>
                  <a:pt x="1964311" y="3613965"/>
                  <a:pt x="1964311" y="3613965"/>
                </a:cubicBezTo>
                <a:cubicBezTo>
                  <a:pt x="1964311" y="3613965"/>
                  <a:pt x="1965190" y="3610685"/>
                  <a:pt x="1965190" y="3610685"/>
                </a:cubicBezTo>
                <a:cubicBezTo>
                  <a:pt x="1962788" y="3606525"/>
                  <a:pt x="1963667" y="3603245"/>
                  <a:pt x="1959509" y="3605646"/>
                </a:cubicBezTo>
                <a:cubicBezTo>
                  <a:pt x="1959509" y="3605646"/>
                  <a:pt x="1958629" y="3608926"/>
                  <a:pt x="1961030" y="3613086"/>
                </a:cubicBezTo>
                <a:cubicBezTo>
                  <a:pt x="1960151" y="3616366"/>
                  <a:pt x="1960151" y="3616366"/>
                  <a:pt x="1962553" y="3620525"/>
                </a:cubicBezTo>
                <a:cubicBezTo>
                  <a:pt x="1959273" y="3619647"/>
                  <a:pt x="1958393" y="3622927"/>
                  <a:pt x="1956636" y="3629487"/>
                </a:cubicBezTo>
                <a:cubicBezTo>
                  <a:pt x="1958276" y="3629926"/>
                  <a:pt x="1959916" y="3630366"/>
                  <a:pt x="1960956" y="3629767"/>
                </a:cubicBezTo>
                <a:lnTo>
                  <a:pt x="1961195" y="3627779"/>
                </a:lnTo>
                <a:lnTo>
                  <a:pt x="1965598" y="3635404"/>
                </a:lnTo>
                <a:cubicBezTo>
                  <a:pt x="1966476" y="3632124"/>
                  <a:pt x="1967355" y="3628843"/>
                  <a:pt x="1968235" y="3625564"/>
                </a:cubicBezTo>
                <a:cubicBezTo>
                  <a:pt x="1975438" y="3638041"/>
                  <a:pt x="1980241" y="3646361"/>
                  <a:pt x="1982406" y="3664519"/>
                </a:cubicBezTo>
                <a:cubicBezTo>
                  <a:pt x="1980005" y="3660359"/>
                  <a:pt x="1979127" y="3663639"/>
                  <a:pt x="1978248" y="3666921"/>
                </a:cubicBezTo>
                <a:cubicBezTo>
                  <a:pt x="1980413" y="3685079"/>
                  <a:pt x="1992420" y="3705876"/>
                  <a:pt x="1993063" y="3716595"/>
                </a:cubicBezTo>
                <a:cubicBezTo>
                  <a:pt x="1993063" y="3716595"/>
                  <a:pt x="1989783" y="3715716"/>
                  <a:pt x="1990662" y="3712437"/>
                </a:cubicBezTo>
                <a:cubicBezTo>
                  <a:pt x="1994349" y="3738035"/>
                  <a:pt x="2006357" y="3758832"/>
                  <a:pt x="2000440" y="3767792"/>
                </a:cubicBezTo>
                <a:cubicBezTo>
                  <a:pt x="2001319" y="3764513"/>
                  <a:pt x="2003721" y="3768672"/>
                  <a:pt x="2002841" y="3771952"/>
                </a:cubicBezTo>
                <a:cubicBezTo>
                  <a:pt x="2010925" y="3781150"/>
                  <a:pt x="2005477" y="3762112"/>
                  <a:pt x="2006357" y="3758832"/>
                </a:cubicBezTo>
                <a:cubicBezTo>
                  <a:pt x="2010925" y="3781150"/>
                  <a:pt x="2009166" y="3787711"/>
                  <a:pt x="2017248" y="3796907"/>
                </a:cubicBezTo>
                <a:cubicBezTo>
                  <a:pt x="2013090" y="3799309"/>
                  <a:pt x="2008288" y="3790991"/>
                  <a:pt x="2012210" y="3802590"/>
                </a:cubicBezTo>
                <a:cubicBezTo>
                  <a:pt x="2017892" y="3807629"/>
                  <a:pt x="2015491" y="3803468"/>
                  <a:pt x="2020293" y="3811786"/>
                </a:cubicBezTo>
                <a:cubicBezTo>
                  <a:pt x="2023573" y="3812666"/>
                  <a:pt x="2022695" y="3815946"/>
                  <a:pt x="2022695" y="3815946"/>
                </a:cubicBezTo>
                <a:cubicBezTo>
                  <a:pt x="2025096" y="3820106"/>
                  <a:pt x="2024217" y="3823386"/>
                  <a:pt x="2027497" y="3824264"/>
                </a:cubicBezTo>
                <a:cubicBezTo>
                  <a:pt x="2030778" y="3825144"/>
                  <a:pt x="2031657" y="3821863"/>
                  <a:pt x="2029256" y="3817704"/>
                </a:cubicBezTo>
                <a:cubicBezTo>
                  <a:pt x="2029256" y="3817704"/>
                  <a:pt x="2029256" y="3817704"/>
                  <a:pt x="2030134" y="3814423"/>
                </a:cubicBezTo>
                <a:cubicBezTo>
                  <a:pt x="2038626" y="3848341"/>
                  <a:pt x="2046708" y="3857538"/>
                  <a:pt x="2060002" y="3899774"/>
                </a:cubicBezTo>
                <a:cubicBezTo>
                  <a:pt x="2049926" y="3911137"/>
                  <a:pt x="2062403" y="3903934"/>
                  <a:pt x="2059530" y="3927774"/>
                </a:cubicBezTo>
                <a:cubicBezTo>
                  <a:pt x="2056251" y="3926896"/>
                  <a:pt x="2056251" y="3926896"/>
                  <a:pt x="2056251" y="3926896"/>
                </a:cubicBezTo>
                <a:cubicBezTo>
                  <a:pt x="2053849" y="3922736"/>
                  <a:pt x="2052969" y="3926018"/>
                  <a:pt x="2055372" y="3930176"/>
                </a:cubicBezTo>
                <a:cubicBezTo>
                  <a:pt x="2054492" y="3933457"/>
                  <a:pt x="2056893" y="3937615"/>
                  <a:pt x="2060174" y="3938494"/>
                </a:cubicBezTo>
                <a:cubicBezTo>
                  <a:pt x="2062575" y="3942653"/>
                  <a:pt x="2062575" y="3942653"/>
                  <a:pt x="2062575" y="3942653"/>
                </a:cubicBezTo>
                <a:cubicBezTo>
                  <a:pt x="2064098" y="3950093"/>
                  <a:pt x="2067378" y="3950971"/>
                  <a:pt x="2071537" y="3948570"/>
                </a:cubicBezTo>
                <a:cubicBezTo>
                  <a:pt x="2069779" y="3955131"/>
                  <a:pt x="2075461" y="3960170"/>
                  <a:pt x="2077862" y="3964329"/>
                </a:cubicBezTo>
                <a:cubicBezTo>
                  <a:pt x="2076340" y="3956889"/>
                  <a:pt x="2074817" y="3949450"/>
                  <a:pt x="2073296" y="3942009"/>
                </a:cubicBezTo>
                <a:cubicBezTo>
                  <a:pt x="2070015" y="3941131"/>
                  <a:pt x="2066735" y="3940252"/>
                  <a:pt x="2066735" y="3940252"/>
                </a:cubicBezTo>
                <a:cubicBezTo>
                  <a:pt x="2066735" y="3940252"/>
                  <a:pt x="2067614" y="3936973"/>
                  <a:pt x="2064334" y="3936093"/>
                </a:cubicBezTo>
                <a:cubicBezTo>
                  <a:pt x="2064334" y="3936093"/>
                  <a:pt x="2065212" y="3932813"/>
                  <a:pt x="2065212" y="3932813"/>
                </a:cubicBezTo>
                <a:cubicBezTo>
                  <a:pt x="2066091" y="3929533"/>
                  <a:pt x="2062811" y="3928653"/>
                  <a:pt x="2059530" y="3927774"/>
                </a:cubicBezTo>
                <a:cubicBezTo>
                  <a:pt x="2070485" y="3913130"/>
                  <a:pt x="2072479" y="3892570"/>
                  <a:pt x="2055670" y="3863455"/>
                </a:cubicBezTo>
                <a:cubicBezTo>
                  <a:pt x="2056550" y="3860175"/>
                  <a:pt x="2054147" y="3856016"/>
                  <a:pt x="2057428" y="3856895"/>
                </a:cubicBezTo>
                <a:cubicBezTo>
                  <a:pt x="2056550" y="3860175"/>
                  <a:pt x="2059829" y="3861055"/>
                  <a:pt x="2060708" y="3857775"/>
                </a:cubicBezTo>
                <a:cubicBezTo>
                  <a:pt x="2060708" y="3857775"/>
                  <a:pt x="2060708" y="3857775"/>
                  <a:pt x="2058307" y="3853615"/>
                </a:cubicBezTo>
                <a:cubicBezTo>
                  <a:pt x="2058307" y="3853615"/>
                  <a:pt x="2059185" y="3850335"/>
                  <a:pt x="2059185" y="3850335"/>
                </a:cubicBezTo>
                <a:cubicBezTo>
                  <a:pt x="2066830" y="3861173"/>
                  <a:pt x="2072013" y="3871351"/>
                  <a:pt x="2075527" y="3882839"/>
                </a:cubicBezTo>
                <a:lnTo>
                  <a:pt x="2081274" y="3919538"/>
                </a:lnTo>
                <a:lnTo>
                  <a:pt x="2079447" y="3919048"/>
                </a:lnTo>
                <a:cubicBezTo>
                  <a:pt x="2078568" y="3922330"/>
                  <a:pt x="2078568" y="3922330"/>
                  <a:pt x="2081850" y="3923208"/>
                </a:cubicBezTo>
                <a:cubicBezTo>
                  <a:pt x="2080091" y="3929767"/>
                  <a:pt x="2083371" y="3930646"/>
                  <a:pt x="2084894" y="3938087"/>
                </a:cubicBezTo>
                <a:cubicBezTo>
                  <a:pt x="2084894" y="3938087"/>
                  <a:pt x="2081612" y="3937209"/>
                  <a:pt x="2082492" y="3933927"/>
                </a:cubicBezTo>
                <a:cubicBezTo>
                  <a:pt x="2082492" y="3933927"/>
                  <a:pt x="2081612" y="3937209"/>
                  <a:pt x="2081612" y="3937209"/>
                </a:cubicBezTo>
                <a:cubicBezTo>
                  <a:pt x="2081612" y="3937209"/>
                  <a:pt x="2084015" y="3941367"/>
                  <a:pt x="2084015" y="3941367"/>
                </a:cubicBezTo>
                <a:cubicBezTo>
                  <a:pt x="2088582" y="3963685"/>
                  <a:pt x="2084187" y="3980086"/>
                  <a:pt x="2096193" y="4000883"/>
                </a:cubicBezTo>
                <a:cubicBezTo>
                  <a:pt x="2091391" y="3992564"/>
                  <a:pt x="2092913" y="4000005"/>
                  <a:pt x="2091155" y="4006565"/>
                </a:cubicBezTo>
                <a:cubicBezTo>
                  <a:pt x="2083952" y="3994087"/>
                  <a:pt x="2086589" y="3984246"/>
                  <a:pt x="2079149" y="3985769"/>
                </a:cubicBezTo>
                <a:cubicBezTo>
                  <a:pt x="2090276" y="4009844"/>
                  <a:pt x="2096601" y="4025603"/>
                  <a:pt x="2105093" y="4059520"/>
                </a:cubicBezTo>
                <a:cubicBezTo>
                  <a:pt x="2101812" y="4058642"/>
                  <a:pt x="2104213" y="4062800"/>
                  <a:pt x="2103334" y="4066081"/>
                </a:cubicBezTo>
                <a:cubicBezTo>
                  <a:pt x="2105736" y="4070241"/>
                  <a:pt x="2108137" y="4074399"/>
                  <a:pt x="2109017" y="4071119"/>
                </a:cubicBezTo>
                <a:cubicBezTo>
                  <a:pt x="2110538" y="4078557"/>
                  <a:pt x="2116220" y="4083597"/>
                  <a:pt x="2124302" y="4092795"/>
                </a:cubicBezTo>
                <a:cubicBezTo>
                  <a:pt x="2120144" y="4095196"/>
                  <a:pt x="2115340" y="4086877"/>
                  <a:pt x="2116863" y="4094316"/>
                </a:cubicBezTo>
                <a:cubicBezTo>
                  <a:pt x="2120144" y="4095196"/>
                  <a:pt x="2121665" y="4102634"/>
                  <a:pt x="2124946" y="4103514"/>
                </a:cubicBezTo>
                <a:cubicBezTo>
                  <a:pt x="2124946" y="4103514"/>
                  <a:pt x="2124068" y="4106796"/>
                  <a:pt x="2127347" y="4107674"/>
                </a:cubicBezTo>
                <a:cubicBezTo>
                  <a:pt x="2126469" y="4110953"/>
                  <a:pt x="2126469" y="4110953"/>
                  <a:pt x="2126469" y="4110953"/>
                </a:cubicBezTo>
                <a:cubicBezTo>
                  <a:pt x="2129749" y="4111834"/>
                  <a:pt x="2129749" y="4111834"/>
                  <a:pt x="2129749" y="4111834"/>
                </a:cubicBezTo>
                <a:cubicBezTo>
                  <a:pt x="2127347" y="4107674"/>
                  <a:pt x="2127347" y="4107674"/>
                  <a:pt x="2127347" y="4107674"/>
                </a:cubicBezTo>
                <a:cubicBezTo>
                  <a:pt x="2128226" y="4104393"/>
                  <a:pt x="2128226" y="4104393"/>
                  <a:pt x="2128226" y="4104393"/>
                </a:cubicBezTo>
                <a:cubicBezTo>
                  <a:pt x="2134551" y="4120150"/>
                  <a:pt x="2134551" y="4120150"/>
                  <a:pt x="2134551" y="4120150"/>
                </a:cubicBezTo>
                <a:cubicBezTo>
                  <a:pt x="2132150" y="4115992"/>
                  <a:pt x="2128870" y="4115113"/>
                  <a:pt x="2131272" y="4119272"/>
                </a:cubicBezTo>
                <a:cubicBezTo>
                  <a:pt x="2149602" y="4155826"/>
                  <a:pt x="2179533" y="4188456"/>
                  <a:pt x="2205304" y="4223489"/>
                </a:cubicBezTo>
                <a:cubicBezTo>
                  <a:pt x="2235233" y="4256119"/>
                  <a:pt x="2261885" y="4287869"/>
                  <a:pt x="2288534" y="4319621"/>
                </a:cubicBezTo>
                <a:cubicBezTo>
                  <a:pt x="2286776" y="4326183"/>
                  <a:pt x="2283495" y="4325304"/>
                  <a:pt x="2276936" y="4323545"/>
                </a:cubicBezTo>
                <a:cubicBezTo>
                  <a:pt x="2302064" y="4347856"/>
                  <a:pt x="2318229" y="4366253"/>
                  <a:pt x="2338554" y="4382245"/>
                </a:cubicBezTo>
                <a:cubicBezTo>
                  <a:pt x="2358000" y="4401520"/>
                  <a:pt x="2378325" y="4417513"/>
                  <a:pt x="2402574" y="4445104"/>
                </a:cubicBezTo>
                <a:cubicBezTo>
                  <a:pt x="2400173" y="4440946"/>
                  <a:pt x="2400173" y="4440946"/>
                  <a:pt x="2399295" y="4444226"/>
                </a:cubicBezTo>
                <a:cubicBezTo>
                  <a:pt x="2399295" y="4444226"/>
                  <a:pt x="2398414" y="4447507"/>
                  <a:pt x="2400815" y="4451665"/>
                </a:cubicBezTo>
                <a:cubicBezTo>
                  <a:pt x="2399937" y="4454946"/>
                  <a:pt x="2399937" y="4454946"/>
                  <a:pt x="2399937" y="4454946"/>
                </a:cubicBezTo>
                <a:cubicBezTo>
                  <a:pt x="2405619" y="4459984"/>
                  <a:pt x="2410421" y="4468302"/>
                  <a:pt x="2414581" y="4465901"/>
                </a:cubicBezTo>
                <a:cubicBezTo>
                  <a:pt x="2413701" y="4469181"/>
                  <a:pt x="2416102" y="4473341"/>
                  <a:pt x="2419383" y="4474219"/>
                </a:cubicBezTo>
                <a:cubicBezTo>
                  <a:pt x="2421785" y="4478379"/>
                  <a:pt x="2422665" y="4475099"/>
                  <a:pt x="2422665" y="4475099"/>
                </a:cubicBezTo>
                <a:cubicBezTo>
                  <a:pt x="2423543" y="4471818"/>
                  <a:pt x="2423543" y="4471818"/>
                  <a:pt x="2423543" y="4471818"/>
                </a:cubicBezTo>
                <a:cubicBezTo>
                  <a:pt x="2436427" y="4489334"/>
                  <a:pt x="2446268" y="4491971"/>
                  <a:pt x="2459154" y="4509487"/>
                </a:cubicBezTo>
                <a:cubicBezTo>
                  <a:pt x="2461791" y="4499646"/>
                  <a:pt x="2465714" y="4511245"/>
                  <a:pt x="2468994" y="4512124"/>
                </a:cubicBezTo>
                <a:cubicBezTo>
                  <a:pt x="2460913" y="4502926"/>
                  <a:pt x="2467473" y="4504684"/>
                  <a:pt x="2462671" y="4496365"/>
                </a:cubicBezTo>
                <a:cubicBezTo>
                  <a:pt x="2456989" y="4491328"/>
                  <a:pt x="2464194" y="4503806"/>
                  <a:pt x="2455230" y="4497888"/>
                </a:cubicBezTo>
                <a:cubicBezTo>
                  <a:pt x="2451306" y="4486290"/>
                  <a:pt x="2442344" y="4480372"/>
                  <a:pt x="2440823" y="4472932"/>
                </a:cubicBezTo>
                <a:cubicBezTo>
                  <a:pt x="2443224" y="4477092"/>
                  <a:pt x="2445625" y="4481252"/>
                  <a:pt x="2448905" y="4482130"/>
                </a:cubicBezTo>
                <a:cubicBezTo>
                  <a:pt x="2436021" y="4464614"/>
                  <a:pt x="2420734" y="4442939"/>
                  <a:pt x="2402166" y="4420385"/>
                </a:cubicBezTo>
                <a:cubicBezTo>
                  <a:pt x="2383599" y="4397831"/>
                  <a:pt x="2365032" y="4375276"/>
                  <a:pt x="2348865" y="4356882"/>
                </a:cubicBezTo>
                <a:cubicBezTo>
                  <a:pt x="2352147" y="4357761"/>
                  <a:pt x="2353025" y="4354481"/>
                  <a:pt x="2350624" y="4350321"/>
                </a:cubicBezTo>
                <a:cubicBezTo>
                  <a:pt x="2335337" y="4328647"/>
                  <a:pt x="2322451" y="4311131"/>
                  <a:pt x="2311324" y="4287054"/>
                </a:cubicBezTo>
                <a:cubicBezTo>
                  <a:pt x="2303885" y="4288577"/>
                  <a:pt x="2301719" y="4270417"/>
                  <a:pt x="2296917" y="4262099"/>
                </a:cubicBezTo>
                <a:cubicBezTo>
                  <a:pt x="2294514" y="4257939"/>
                  <a:pt x="2290356" y="4260340"/>
                  <a:pt x="2288833" y="4252901"/>
                </a:cubicBezTo>
                <a:cubicBezTo>
                  <a:pt x="2285552" y="4252022"/>
                  <a:pt x="2284909" y="4241302"/>
                  <a:pt x="2280107" y="4232984"/>
                </a:cubicBezTo>
                <a:cubicBezTo>
                  <a:pt x="2272902" y="4220507"/>
                  <a:pt x="2262419" y="4207150"/>
                  <a:pt x="2255216" y="4194671"/>
                </a:cubicBezTo>
                <a:cubicBezTo>
                  <a:pt x="2245609" y="4178035"/>
                  <a:pt x="2242330" y="4177155"/>
                  <a:pt x="2233602" y="4157238"/>
                </a:cubicBezTo>
                <a:cubicBezTo>
                  <a:pt x="2208711" y="4118927"/>
                  <a:pt x="2191494" y="4065092"/>
                  <a:pt x="2178608" y="4047576"/>
                </a:cubicBezTo>
                <a:cubicBezTo>
                  <a:pt x="2181245" y="4037736"/>
                  <a:pt x="2167482" y="4023500"/>
                  <a:pt x="2162677" y="4015182"/>
                </a:cubicBezTo>
                <a:cubicBezTo>
                  <a:pt x="2168360" y="4020220"/>
                  <a:pt x="2165958" y="4016061"/>
                  <a:pt x="2166837" y="4012780"/>
                </a:cubicBezTo>
                <a:cubicBezTo>
                  <a:pt x="2150027" y="3983666"/>
                  <a:pt x="2146576" y="3944067"/>
                  <a:pt x="2126722" y="3900073"/>
                </a:cubicBezTo>
                <a:cubicBezTo>
                  <a:pt x="2117115" y="3883437"/>
                  <a:pt x="2121040" y="3895035"/>
                  <a:pt x="2116473" y="3872717"/>
                </a:cubicBezTo>
                <a:cubicBezTo>
                  <a:pt x="2113428" y="3857837"/>
                  <a:pt x="2106223" y="3845361"/>
                  <a:pt x="2103179" y="3830480"/>
                </a:cubicBezTo>
                <a:cubicBezTo>
                  <a:pt x="2089243" y="3777526"/>
                  <a:pt x="2078585" y="3725448"/>
                  <a:pt x="2069451" y="3680812"/>
                </a:cubicBezTo>
                <a:cubicBezTo>
                  <a:pt x="2064005" y="3661772"/>
                  <a:pt x="2064241" y="3647773"/>
                  <a:pt x="2057037" y="3635295"/>
                </a:cubicBezTo>
                <a:cubicBezTo>
                  <a:pt x="2057916" y="3632014"/>
                  <a:pt x="2057916" y="3632014"/>
                  <a:pt x="2058794" y="3628734"/>
                </a:cubicBezTo>
                <a:cubicBezTo>
                  <a:pt x="2059674" y="3625453"/>
                  <a:pt x="2062311" y="3615613"/>
                  <a:pt x="2056865" y="3596574"/>
                </a:cubicBezTo>
                <a:cubicBezTo>
                  <a:pt x="2055343" y="3589135"/>
                  <a:pt x="2051419" y="3577537"/>
                  <a:pt x="2049896" y="3570096"/>
                </a:cubicBezTo>
                <a:cubicBezTo>
                  <a:pt x="2047966" y="3537937"/>
                  <a:pt x="2047794" y="3499218"/>
                  <a:pt x="2040589" y="3486740"/>
                </a:cubicBezTo>
                <a:cubicBezTo>
                  <a:pt x="2048673" y="3495938"/>
                  <a:pt x="2039538" y="3451300"/>
                  <a:pt x="2035615" y="3439701"/>
                </a:cubicBezTo>
                <a:cubicBezTo>
                  <a:pt x="2042412" y="3427459"/>
                  <a:pt x="2032161" y="3400103"/>
                  <a:pt x="2035915" y="3372981"/>
                </a:cubicBezTo>
                <a:cubicBezTo>
                  <a:pt x="2036793" y="3369701"/>
                  <a:pt x="2029353" y="3371223"/>
                  <a:pt x="2031990" y="3361383"/>
                </a:cubicBezTo>
                <a:cubicBezTo>
                  <a:pt x="2037029" y="3355701"/>
                  <a:pt x="2036620" y="3330981"/>
                  <a:pt x="2032461" y="3333382"/>
                </a:cubicBezTo>
                <a:cubicBezTo>
                  <a:pt x="2041659" y="3325299"/>
                  <a:pt x="2033811" y="3302102"/>
                  <a:pt x="2038849" y="3296420"/>
                </a:cubicBezTo>
                <a:cubicBezTo>
                  <a:pt x="2032289" y="3294661"/>
                  <a:pt x="2029888" y="3290503"/>
                  <a:pt x="2027486" y="3286343"/>
                </a:cubicBezTo>
                <a:cubicBezTo>
                  <a:pt x="2025963" y="3278904"/>
                  <a:pt x="2026842" y="3275624"/>
                  <a:pt x="2025321" y="3268185"/>
                </a:cubicBezTo>
                <a:cubicBezTo>
                  <a:pt x="2024913" y="3243464"/>
                  <a:pt x="2029543" y="3213062"/>
                  <a:pt x="2033294" y="3185942"/>
                </a:cubicBezTo>
                <a:cubicBezTo>
                  <a:pt x="2035053" y="3179382"/>
                  <a:pt x="2040090" y="3173700"/>
                  <a:pt x="2040090" y="3173700"/>
                </a:cubicBezTo>
                <a:cubicBezTo>
                  <a:pt x="2037689" y="3169540"/>
                  <a:pt x="2038567" y="3166260"/>
                  <a:pt x="2036166" y="3162101"/>
                </a:cubicBezTo>
                <a:cubicBezTo>
                  <a:pt x="2037046" y="3158821"/>
                  <a:pt x="2037046" y="3158821"/>
                  <a:pt x="2037046" y="3158821"/>
                </a:cubicBezTo>
                <a:cubicBezTo>
                  <a:pt x="2049758" y="3137617"/>
                  <a:pt x="2048707" y="3102177"/>
                  <a:pt x="2049179" y="3074176"/>
                </a:cubicBezTo>
                <a:cubicBezTo>
                  <a:pt x="2052459" y="3075055"/>
                  <a:pt x="2052459" y="3075055"/>
                  <a:pt x="2052459" y="3075055"/>
                </a:cubicBezTo>
                <a:cubicBezTo>
                  <a:pt x="2058377" y="3066094"/>
                  <a:pt x="2046134" y="3059297"/>
                  <a:pt x="2056854" y="3058653"/>
                </a:cubicBezTo>
                <a:cubicBezTo>
                  <a:pt x="2061248" y="3042252"/>
                  <a:pt x="2052052" y="3050336"/>
                  <a:pt x="2055566" y="3037215"/>
                </a:cubicBezTo>
                <a:cubicBezTo>
                  <a:pt x="2058847" y="3038094"/>
                  <a:pt x="2060604" y="3031533"/>
                  <a:pt x="2064764" y="3029132"/>
                </a:cubicBezTo>
                <a:cubicBezTo>
                  <a:pt x="2061720" y="3014253"/>
                  <a:pt x="2065236" y="3001131"/>
                  <a:pt x="2072911" y="2985608"/>
                </a:cubicBezTo>
                <a:cubicBezTo>
                  <a:pt x="2064827" y="2976412"/>
                  <a:pt x="2076661" y="2958488"/>
                  <a:pt x="2075140" y="2951048"/>
                </a:cubicBezTo>
                <a:cubicBezTo>
                  <a:pt x="2078420" y="2951927"/>
                  <a:pt x="2079298" y="2948647"/>
                  <a:pt x="2079298" y="2948647"/>
                </a:cubicBezTo>
                <a:cubicBezTo>
                  <a:pt x="2078011" y="2927207"/>
                  <a:pt x="2085687" y="2911684"/>
                  <a:pt x="2090081" y="2895283"/>
                </a:cubicBezTo>
                <a:lnTo>
                  <a:pt x="2091816" y="2888809"/>
                </a:lnTo>
                <a:lnTo>
                  <a:pt x="2099621" y="2853246"/>
                </a:lnTo>
                <a:lnTo>
                  <a:pt x="2099985" y="2845200"/>
                </a:lnTo>
                <a:lnTo>
                  <a:pt x="2100816" y="2847794"/>
                </a:lnTo>
                <a:lnTo>
                  <a:pt x="2110855" y="2802050"/>
                </a:lnTo>
                <a:cubicBezTo>
                  <a:pt x="2139494" y="2686470"/>
                  <a:pt x="2177524" y="2572693"/>
                  <a:pt x="2224554" y="2460779"/>
                </a:cubicBezTo>
                <a:cubicBezTo>
                  <a:pt x="2261933" y="2371289"/>
                  <a:pt x="2306319" y="2285989"/>
                  <a:pt x="2358682" y="2205979"/>
                </a:cubicBezTo>
                <a:close/>
                <a:moveTo>
                  <a:pt x="6077176" y="2118185"/>
                </a:moveTo>
                <a:cubicBezTo>
                  <a:pt x="6090509" y="2134875"/>
                  <a:pt x="6099173" y="2152560"/>
                  <a:pt x="6112507" y="2169248"/>
                </a:cubicBezTo>
                <a:cubicBezTo>
                  <a:pt x="6107837" y="2170245"/>
                  <a:pt x="6107837" y="2170245"/>
                  <a:pt x="6107837" y="2170245"/>
                </a:cubicBezTo>
                <a:cubicBezTo>
                  <a:pt x="6106839" y="2165575"/>
                  <a:pt x="6100172" y="2157231"/>
                  <a:pt x="6099173" y="2152560"/>
                </a:cubicBezTo>
                <a:cubicBezTo>
                  <a:pt x="6093505" y="2148886"/>
                  <a:pt x="6086839" y="2140543"/>
                  <a:pt x="6085839" y="2135872"/>
                </a:cubicBezTo>
                <a:cubicBezTo>
                  <a:pt x="6085839" y="2135872"/>
                  <a:pt x="6080171" y="2132198"/>
                  <a:pt x="6080171" y="2132198"/>
                </a:cubicBezTo>
                <a:cubicBezTo>
                  <a:pt x="6074503" y="2128525"/>
                  <a:pt x="6074503" y="2128525"/>
                  <a:pt x="6073503" y="2123854"/>
                </a:cubicBezTo>
                <a:cubicBezTo>
                  <a:pt x="6072505" y="2119184"/>
                  <a:pt x="6072505" y="2119184"/>
                  <a:pt x="6077176" y="2118185"/>
                </a:cubicBezTo>
                <a:close/>
                <a:moveTo>
                  <a:pt x="2109589" y="1937684"/>
                </a:moveTo>
                <a:lnTo>
                  <a:pt x="2088831" y="1976351"/>
                </a:lnTo>
                <a:cubicBezTo>
                  <a:pt x="2085892" y="1983950"/>
                  <a:pt x="2083769" y="1991818"/>
                  <a:pt x="2082998" y="2000064"/>
                </a:cubicBezTo>
                <a:lnTo>
                  <a:pt x="2083339" y="2004008"/>
                </a:lnTo>
                <a:lnTo>
                  <a:pt x="2078984" y="2013244"/>
                </a:lnTo>
                <a:cubicBezTo>
                  <a:pt x="2076353" y="2018080"/>
                  <a:pt x="2071513" y="2023999"/>
                  <a:pt x="2058996" y="2033998"/>
                </a:cubicBezTo>
                <a:cubicBezTo>
                  <a:pt x="2069337" y="2036673"/>
                  <a:pt x="2023944" y="2075676"/>
                  <a:pt x="2025940" y="2085019"/>
                </a:cubicBezTo>
                <a:cubicBezTo>
                  <a:pt x="2045302" y="2061345"/>
                  <a:pt x="2027935" y="2094361"/>
                  <a:pt x="2020588" y="2105699"/>
                </a:cubicBezTo>
                <a:cubicBezTo>
                  <a:pt x="2015917" y="2106696"/>
                  <a:pt x="2014918" y="2102026"/>
                  <a:pt x="2019591" y="2101027"/>
                </a:cubicBezTo>
                <a:cubicBezTo>
                  <a:pt x="2018592" y="2096357"/>
                  <a:pt x="2018592" y="2096357"/>
                  <a:pt x="2018592" y="2096357"/>
                </a:cubicBezTo>
                <a:cubicBezTo>
                  <a:pt x="2017595" y="2091686"/>
                  <a:pt x="2018592" y="2096357"/>
                  <a:pt x="2013921" y="2097355"/>
                </a:cubicBezTo>
                <a:cubicBezTo>
                  <a:pt x="2010248" y="2103023"/>
                  <a:pt x="2010248" y="2103023"/>
                  <a:pt x="2010248" y="2103023"/>
                </a:cubicBezTo>
                <a:cubicBezTo>
                  <a:pt x="2007573" y="2113364"/>
                  <a:pt x="2013243" y="2117038"/>
                  <a:pt x="2013243" y="2117038"/>
                </a:cubicBezTo>
                <a:cubicBezTo>
                  <a:pt x="2014240" y="2121707"/>
                  <a:pt x="2010567" y="2127376"/>
                  <a:pt x="2006894" y="2133046"/>
                </a:cubicBezTo>
                <a:cubicBezTo>
                  <a:pt x="2002223" y="2134043"/>
                  <a:pt x="2002223" y="2134043"/>
                  <a:pt x="1997551" y="2135041"/>
                </a:cubicBezTo>
                <a:cubicBezTo>
                  <a:pt x="1997551" y="2135041"/>
                  <a:pt x="1996554" y="2130371"/>
                  <a:pt x="1996554" y="2130371"/>
                </a:cubicBezTo>
                <a:cubicBezTo>
                  <a:pt x="1996554" y="2130371"/>
                  <a:pt x="1996554" y="2130371"/>
                  <a:pt x="1991884" y="2131368"/>
                </a:cubicBezTo>
                <a:cubicBezTo>
                  <a:pt x="1991884" y="2131368"/>
                  <a:pt x="1992881" y="2136040"/>
                  <a:pt x="1992881" y="2136040"/>
                </a:cubicBezTo>
                <a:cubicBezTo>
                  <a:pt x="1992881" y="2136040"/>
                  <a:pt x="1993879" y="2140711"/>
                  <a:pt x="1993879" y="2140711"/>
                </a:cubicBezTo>
                <a:cubicBezTo>
                  <a:pt x="1994876" y="2145381"/>
                  <a:pt x="1990205" y="2146379"/>
                  <a:pt x="1991204" y="2151051"/>
                </a:cubicBezTo>
                <a:cubicBezTo>
                  <a:pt x="1986534" y="2152048"/>
                  <a:pt x="1987531" y="2156719"/>
                  <a:pt x="1987531" y="2156719"/>
                </a:cubicBezTo>
                <a:cubicBezTo>
                  <a:pt x="1982860" y="2157718"/>
                  <a:pt x="1982860" y="2157718"/>
                  <a:pt x="1982860" y="2157718"/>
                </a:cubicBezTo>
                <a:cubicBezTo>
                  <a:pt x="1979187" y="2163386"/>
                  <a:pt x="1979187" y="2163386"/>
                  <a:pt x="1979187" y="2163386"/>
                </a:cubicBezTo>
                <a:cubicBezTo>
                  <a:pt x="1983857" y="2162388"/>
                  <a:pt x="1983857" y="2162388"/>
                  <a:pt x="1983857" y="2162388"/>
                </a:cubicBezTo>
                <a:cubicBezTo>
                  <a:pt x="1979187" y="2163386"/>
                  <a:pt x="1980184" y="2168057"/>
                  <a:pt x="1980184" y="2168057"/>
                </a:cubicBezTo>
                <a:cubicBezTo>
                  <a:pt x="1965493" y="2190733"/>
                  <a:pt x="1950798" y="2213409"/>
                  <a:pt x="1939781" y="2230416"/>
                </a:cubicBezTo>
                <a:cubicBezTo>
                  <a:pt x="1935109" y="2231414"/>
                  <a:pt x="1935109" y="2231414"/>
                  <a:pt x="1935109" y="2231414"/>
                </a:cubicBezTo>
                <a:cubicBezTo>
                  <a:pt x="1936107" y="2236085"/>
                  <a:pt x="1936107" y="2236085"/>
                  <a:pt x="1936107" y="2236085"/>
                </a:cubicBezTo>
                <a:cubicBezTo>
                  <a:pt x="1932434" y="2241754"/>
                  <a:pt x="1932434" y="2241754"/>
                  <a:pt x="1932434" y="2241754"/>
                </a:cubicBezTo>
                <a:cubicBezTo>
                  <a:pt x="1933433" y="2246425"/>
                  <a:pt x="1933433" y="2246425"/>
                  <a:pt x="1933433" y="2246425"/>
                </a:cubicBezTo>
                <a:cubicBezTo>
                  <a:pt x="1932434" y="2241754"/>
                  <a:pt x="1932434" y="2241754"/>
                  <a:pt x="1926765" y="2238080"/>
                </a:cubicBezTo>
                <a:cubicBezTo>
                  <a:pt x="1923091" y="2243750"/>
                  <a:pt x="1919419" y="2249418"/>
                  <a:pt x="1912072" y="2260756"/>
                </a:cubicBezTo>
                <a:cubicBezTo>
                  <a:pt x="1912072" y="2260756"/>
                  <a:pt x="1912072" y="2260756"/>
                  <a:pt x="1907402" y="2261755"/>
                </a:cubicBezTo>
                <a:lnTo>
                  <a:pt x="1905146" y="2259025"/>
                </a:lnTo>
                <a:lnTo>
                  <a:pt x="1906944" y="2256251"/>
                </a:lnTo>
                <a:lnTo>
                  <a:pt x="1908825" y="2254124"/>
                </a:lnTo>
                <a:cubicBezTo>
                  <a:pt x="1912413" y="2250916"/>
                  <a:pt x="1916585" y="2247581"/>
                  <a:pt x="1913750" y="2245744"/>
                </a:cubicBezTo>
                <a:lnTo>
                  <a:pt x="1906944" y="2256251"/>
                </a:lnTo>
                <a:lnTo>
                  <a:pt x="1904828" y="2258642"/>
                </a:lnTo>
                <a:lnTo>
                  <a:pt x="1905146" y="2259025"/>
                </a:lnTo>
                <a:lnTo>
                  <a:pt x="1888038" y="2285428"/>
                </a:lnTo>
                <a:cubicBezTo>
                  <a:pt x="1880691" y="2296766"/>
                  <a:pt x="1877020" y="2302434"/>
                  <a:pt x="1869672" y="2313773"/>
                </a:cubicBezTo>
                <a:cubicBezTo>
                  <a:pt x="1865998" y="2319442"/>
                  <a:pt x="1858653" y="2330779"/>
                  <a:pt x="1855978" y="2341119"/>
                </a:cubicBezTo>
                <a:cubicBezTo>
                  <a:pt x="1844959" y="2358126"/>
                  <a:pt x="1836615" y="2364794"/>
                  <a:pt x="1822921" y="2392140"/>
                </a:cubicBezTo>
                <a:cubicBezTo>
                  <a:pt x="1819248" y="2397810"/>
                  <a:pt x="1815574" y="2403479"/>
                  <a:pt x="1816572" y="2408148"/>
                </a:cubicBezTo>
                <a:cubicBezTo>
                  <a:pt x="1811902" y="2409147"/>
                  <a:pt x="1812900" y="2413817"/>
                  <a:pt x="1808228" y="2414816"/>
                </a:cubicBezTo>
                <a:cubicBezTo>
                  <a:pt x="1808228" y="2414816"/>
                  <a:pt x="1804555" y="2420484"/>
                  <a:pt x="1804555" y="2420484"/>
                </a:cubicBezTo>
                <a:cubicBezTo>
                  <a:pt x="1800883" y="2426153"/>
                  <a:pt x="1797209" y="2431823"/>
                  <a:pt x="1794533" y="2442162"/>
                </a:cubicBezTo>
                <a:cubicBezTo>
                  <a:pt x="1793536" y="2437492"/>
                  <a:pt x="1782517" y="2454499"/>
                  <a:pt x="1788184" y="2458170"/>
                </a:cubicBezTo>
                <a:cubicBezTo>
                  <a:pt x="1784512" y="2463840"/>
                  <a:pt x="1780839" y="2469509"/>
                  <a:pt x="1777165" y="2475180"/>
                </a:cubicBezTo>
                <a:cubicBezTo>
                  <a:pt x="1744108" y="2526200"/>
                  <a:pt x="1709374" y="2592231"/>
                  <a:pt x="1685658" y="2641254"/>
                </a:cubicBezTo>
                <a:lnTo>
                  <a:pt x="1682599" y="2641908"/>
                </a:lnTo>
                <a:lnTo>
                  <a:pt x="1683636" y="2638298"/>
                </a:lnTo>
                <a:lnTo>
                  <a:pt x="1750713" y="2461519"/>
                </a:lnTo>
                <a:lnTo>
                  <a:pt x="1758144" y="2444367"/>
                </a:lnTo>
                <a:cubicBezTo>
                  <a:pt x="1760152" y="2441266"/>
                  <a:pt x="1761507" y="2441892"/>
                  <a:pt x="1761837" y="2449148"/>
                </a:cubicBezTo>
                <a:lnTo>
                  <a:pt x="1764852" y="2429816"/>
                </a:lnTo>
                <a:lnTo>
                  <a:pt x="1770123" y="2418679"/>
                </a:lnTo>
                <a:lnTo>
                  <a:pt x="1773535" y="2412460"/>
                </a:lnTo>
                <a:cubicBezTo>
                  <a:pt x="1773535" y="2412460"/>
                  <a:pt x="1774532" y="2417130"/>
                  <a:pt x="1778206" y="2411463"/>
                </a:cubicBezTo>
                <a:cubicBezTo>
                  <a:pt x="1780042" y="2408627"/>
                  <a:pt x="1779543" y="2406292"/>
                  <a:pt x="1779045" y="2403956"/>
                </a:cubicBezTo>
                <a:lnTo>
                  <a:pt x="1779650" y="2398547"/>
                </a:lnTo>
                <a:lnTo>
                  <a:pt x="1780549" y="2396643"/>
                </a:lnTo>
                <a:lnTo>
                  <a:pt x="1783219" y="2397418"/>
                </a:lnTo>
                <a:cubicBezTo>
                  <a:pt x="1790665" y="2392621"/>
                  <a:pt x="1806752" y="2373615"/>
                  <a:pt x="1798250" y="2368106"/>
                </a:cubicBezTo>
                <a:cubicBezTo>
                  <a:pt x="1807590" y="2366111"/>
                  <a:pt x="1819289" y="2329421"/>
                  <a:pt x="1818610" y="2349103"/>
                </a:cubicBezTo>
                <a:cubicBezTo>
                  <a:pt x="1842326" y="2300078"/>
                  <a:pt x="1864365" y="2266065"/>
                  <a:pt x="1881733" y="2233049"/>
                </a:cubicBezTo>
                <a:cubicBezTo>
                  <a:pt x="1885404" y="2227381"/>
                  <a:pt x="1892752" y="2216042"/>
                  <a:pt x="1896425" y="2210374"/>
                </a:cubicBezTo>
                <a:cubicBezTo>
                  <a:pt x="1925809" y="2165022"/>
                  <a:pt x="1956191" y="2124341"/>
                  <a:pt x="1991246" y="2082662"/>
                </a:cubicBezTo>
                <a:cubicBezTo>
                  <a:pt x="1999590" y="2075996"/>
                  <a:pt x="2015280" y="2057991"/>
                  <a:pt x="2014282" y="2053319"/>
                </a:cubicBezTo>
                <a:cubicBezTo>
                  <a:pt x="2014282" y="2053319"/>
                  <a:pt x="2014282" y="2053319"/>
                  <a:pt x="2013284" y="2048648"/>
                </a:cubicBezTo>
                <a:cubicBezTo>
                  <a:pt x="2013284" y="2048648"/>
                  <a:pt x="2018954" y="2052322"/>
                  <a:pt x="2018954" y="2052322"/>
                </a:cubicBezTo>
                <a:cubicBezTo>
                  <a:pt x="2022626" y="2046653"/>
                  <a:pt x="2027297" y="2045655"/>
                  <a:pt x="2026300" y="2040983"/>
                </a:cubicBezTo>
                <a:cubicBezTo>
                  <a:pt x="2030971" y="2039986"/>
                  <a:pt x="2029972" y="2035316"/>
                  <a:pt x="2029972" y="2035316"/>
                </a:cubicBezTo>
                <a:cubicBezTo>
                  <a:pt x="2029972" y="2035316"/>
                  <a:pt x="2029972" y="2035316"/>
                  <a:pt x="2025302" y="2036313"/>
                </a:cubicBezTo>
                <a:cubicBezTo>
                  <a:pt x="2039994" y="2013637"/>
                  <a:pt x="2060356" y="1994635"/>
                  <a:pt x="2079719" y="1970960"/>
                </a:cubicBezTo>
                <a:cubicBezTo>
                  <a:pt x="2090569" y="1958874"/>
                  <a:pt x="2098705" y="1949809"/>
                  <a:pt x="2104808" y="1943012"/>
                </a:cubicBezTo>
                <a:close/>
                <a:moveTo>
                  <a:pt x="5856125" y="1563605"/>
                </a:moveTo>
                <a:lnTo>
                  <a:pt x="5862009" y="1568282"/>
                </a:lnTo>
                <a:cubicBezTo>
                  <a:pt x="5862009" y="1568282"/>
                  <a:pt x="5856339" y="1564609"/>
                  <a:pt x="5856339" y="1564609"/>
                </a:cubicBezTo>
                <a:close/>
                <a:moveTo>
                  <a:pt x="5246583" y="1522365"/>
                </a:moveTo>
                <a:cubicBezTo>
                  <a:pt x="5241635" y="1531357"/>
                  <a:pt x="5271801" y="1546788"/>
                  <a:pt x="5292976" y="1557270"/>
                </a:cubicBezTo>
                <a:cubicBezTo>
                  <a:pt x="5314415" y="1584300"/>
                  <a:pt x="5350379" y="1604094"/>
                  <a:pt x="5381981" y="1629688"/>
                </a:cubicBezTo>
                <a:cubicBezTo>
                  <a:pt x="5378789" y="1629103"/>
                  <a:pt x="5378789" y="1629103"/>
                  <a:pt x="5378789" y="1629103"/>
                </a:cubicBezTo>
                <a:cubicBezTo>
                  <a:pt x="5376183" y="1625324"/>
                  <a:pt x="5372989" y="1624740"/>
                  <a:pt x="5369212" y="1627347"/>
                </a:cubicBezTo>
                <a:cubicBezTo>
                  <a:pt x="5369212" y="1627347"/>
                  <a:pt x="5371821" y="1631126"/>
                  <a:pt x="5375011" y="1631710"/>
                </a:cubicBezTo>
                <a:cubicBezTo>
                  <a:pt x="5342238" y="1612502"/>
                  <a:pt x="5297869" y="1584567"/>
                  <a:pt x="5272066" y="1563336"/>
                </a:cubicBezTo>
                <a:cubicBezTo>
                  <a:pt x="5247699" y="1552269"/>
                  <a:pt x="5223918" y="1538010"/>
                  <a:pt x="5204180" y="1537692"/>
                </a:cubicBezTo>
                <a:cubicBezTo>
                  <a:pt x="5281323" y="1584834"/>
                  <a:pt x="5337291" y="1621495"/>
                  <a:pt x="5381927" y="1665979"/>
                </a:cubicBezTo>
                <a:cubicBezTo>
                  <a:pt x="5400495" y="1672683"/>
                  <a:pt x="5429489" y="1694498"/>
                  <a:pt x="5437310" y="1705833"/>
                </a:cubicBezTo>
                <a:cubicBezTo>
                  <a:pt x="5424542" y="1703492"/>
                  <a:pt x="5435554" y="1715410"/>
                  <a:pt x="5428584" y="1717433"/>
                </a:cubicBezTo>
                <a:cubicBezTo>
                  <a:pt x="5436990" y="1725574"/>
                  <a:pt x="5440768" y="1722967"/>
                  <a:pt x="5445982" y="1730522"/>
                </a:cubicBezTo>
                <a:cubicBezTo>
                  <a:pt x="5461357" y="1736643"/>
                  <a:pt x="5436139" y="1712218"/>
                  <a:pt x="5454121" y="1722114"/>
                </a:cubicBezTo>
                <a:cubicBezTo>
                  <a:pt x="5488331" y="1751486"/>
                  <a:pt x="5507164" y="1774739"/>
                  <a:pt x="5545149" y="1801503"/>
                </a:cubicBezTo>
                <a:cubicBezTo>
                  <a:pt x="5552385" y="1816031"/>
                  <a:pt x="5569197" y="1832312"/>
                  <a:pt x="5589201" y="1849179"/>
                </a:cubicBezTo>
                <a:cubicBezTo>
                  <a:pt x="5606011" y="1865462"/>
                  <a:pt x="5625430" y="1885523"/>
                  <a:pt x="5635857" y="1900633"/>
                </a:cubicBezTo>
                <a:cubicBezTo>
                  <a:pt x="5624845" y="1888715"/>
                  <a:pt x="5621067" y="1891322"/>
                  <a:pt x="5617876" y="1890738"/>
                </a:cubicBezTo>
                <a:cubicBezTo>
                  <a:pt x="5620483" y="1894516"/>
                  <a:pt x="5617289" y="1893930"/>
                  <a:pt x="5616705" y="1897123"/>
                </a:cubicBezTo>
                <a:cubicBezTo>
                  <a:pt x="5633515" y="1913406"/>
                  <a:pt x="5635539" y="1920376"/>
                  <a:pt x="5652350" y="1936657"/>
                </a:cubicBezTo>
                <a:cubicBezTo>
                  <a:pt x="5655543" y="1937242"/>
                  <a:pt x="5655543" y="1937242"/>
                  <a:pt x="5661340" y="1941605"/>
                </a:cubicBezTo>
                <a:cubicBezTo>
                  <a:pt x="5665703" y="1935806"/>
                  <a:pt x="5657883" y="1924472"/>
                  <a:pt x="5666874" y="1929420"/>
                </a:cubicBezTo>
                <a:cubicBezTo>
                  <a:pt x="5683101" y="1948895"/>
                  <a:pt x="5693528" y="1964007"/>
                  <a:pt x="5707147" y="1979705"/>
                </a:cubicBezTo>
                <a:cubicBezTo>
                  <a:pt x="5720766" y="1995402"/>
                  <a:pt x="5734387" y="2011099"/>
                  <a:pt x="5756412" y="2034937"/>
                </a:cubicBezTo>
                <a:cubicBezTo>
                  <a:pt x="5756996" y="2031744"/>
                  <a:pt x="5760189" y="2032328"/>
                  <a:pt x="5762795" y="2036107"/>
                </a:cubicBezTo>
                <a:cubicBezTo>
                  <a:pt x="5779021" y="2055583"/>
                  <a:pt x="5776415" y="2051804"/>
                  <a:pt x="5789449" y="2070695"/>
                </a:cubicBezTo>
                <a:cubicBezTo>
                  <a:pt x="5794662" y="2078250"/>
                  <a:pt x="5803069" y="2086391"/>
                  <a:pt x="5808283" y="2093948"/>
                </a:cubicBezTo>
                <a:cubicBezTo>
                  <a:pt x="5835202" y="2145084"/>
                  <a:pt x="5875208" y="2178819"/>
                  <a:pt x="5910535" y="2238094"/>
                </a:cubicBezTo>
                <a:cubicBezTo>
                  <a:pt x="5913727" y="2238679"/>
                  <a:pt x="5918355" y="2249428"/>
                  <a:pt x="5924153" y="2253791"/>
                </a:cubicBezTo>
                <a:cubicBezTo>
                  <a:pt x="5923568" y="2256984"/>
                  <a:pt x="5934580" y="2268904"/>
                  <a:pt x="5927611" y="2270927"/>
                </a:cubicBezTo>
                <a:cubicBezTo>
                  <a:pt x="5921812" y="2266563"/>
                  <a:pt x="5908779" y="2247673"/>
                  <a:pt x="5904415" y="2253473"/>
                </a:cubicBezTo>
                <a:cubicBezTo>
                  <a:pt x="5911651" y="2268000"/>
                  <a:pt x="5920056" y="2276142"/>
                  <a:pt x="5924685" y="2286890"/>
                </a:cubicBezTo>
                <a:cubicBezTo>
                  <a:pt x="5932506" y="2298224"/>
                  <a:pt x="5940911" y="2306364"/>
                  <a:pt x="5949317" y="2314506"/>
                </a:cubicBezTo>
                <a:cubicBezTo>
                  <a:pt x="5957723" y="2322647"/>
                  <a:pt x="5945274" y="2300565"/>
                  <a:pt x="5949051" y="2297957"/>
                </a:cubicBezTo>
                <a:cubicBezTo>
                  <a:pt x="5949051" y="2297957"/>
                  <a:pt x="5954265" y="2305513"/>
                  <a:pt x="5958042" y="2302905"/>
                </a:cubicBezTo>
                <a:cubicBezTo>
                  <a:pt x="5961819" y="2300299"/>
                  <a:pt x="5952562" y="2278799"/>
                  <a:pt x="5967621" y="2304661"/>
                </a:cubicBezTo>
                <a:cubicBezTo>
                  <a:pt x="5965012" y="2300883"/>
                  <a:pt x="5965012" y="2300883"/>
                  <a:pt x="5965012" y="2300883"/>
                </a:cubicBezTo>
                <a:cubicBezTo>
                  <a:pt x="5965012" y="2300883"/>
                  <a:pt x="5964427" y="2304075"/>
                  <a:pt x="5964427" y="2304075"/>
                </a:cubicBezTo>
                <a:cubicBezTo>
                  <a:pt x="5963841" y="2307269"/>
                  <a:pt x="5963841" y="2307269"/>
                  <a:pt x="5963841" y="2307269"/>
                </a:cubicBezTo>
                <a:cubicBezTo>
                  <a:pt x="5966448" y="2311046"/>
                  <a:pt x="5966448" y="2311046"/>
                  <a:pt x="5969641" y="2311632"/>
                </a:cubicBezTo>
                <a:cubicBezTo>
                  <a:pt x="5963256" y="2310461"/>
                  <a:pt x="5978311" y="2336321"/>
                  <a:pt x="5982091" y="2333714"/>
                </a:cubicBezTo>
                <a:cubicBezTo>
                  <a:pt x="5981505" y="2336907"/>
                  <a:pt x="5984696" y="2337493"/>
                  <a:pt x="5987303" y="2341270"/>
                </a:cubicBezTo>
                <a:cubicBezTo>
                  <a:pt x="5987303" y="2341270"/>
                  <a:pt x="5987889" y="2338077"/>
                  <a:pt x="5985281" y="2334300"/>
                </a:cubicBezTo>
                <a:cubicBezTo>
                  <a:pt x="5985281" y="2334300"/>
                  <a:pt x="5985281" y="2334300"/>
                  <a:pt x="5985867" y="2331106"/>
                </a:cubicBezTo>
                <a:cubicBezTo>
                  <a:pt x="5995708" y="2349412"/>
                  <a:pt x="6030769" y="2392138"/>
                  <a:pt x="6031034" y="2408688"/>
                </a:cubicBezTo>
                <a:cubicBezTo>
                  <a:pt x="6019435" y="2399961"/>
                  <a:pt x="6008423" y="2388044"/>
                  <a:pt x="6004061" y="2393843"/>
                </a:cubicBezTo>
                <a:cubicBezTo>
                  <a:pt x="6006082" y="2400813"/>
                  <a:pt x="6013901" y="2412148"/>
                  <a:pt x="6004326" y="2410392"/>
                </a:cubicBezTo>
                <a:cubicBezTo>
                  <a:pt x="6011561" y="2424918"/>
                  <a:pt x="6018797" y="2439444"/>
                  <a:pt x="6026031" y="2453972"/>
                </a:cubicBezTo>
                <a:cubicBezTo>
                  <a:pt x="6029224" y="2454556"/>
                  <a:pt x="6024595" y="2443807"/>
                  <a:pt x="6029808" y="2451365"/>
                </a:cubicBezTo>
                <a:cubicBezTo>
                  <a:pt x="6033851" y="2465306"/>
                  <a:pt x="6041673" y="2476639"/>
                  <a:pt x="6047737" y="2497552"/>
                </a:cubicBezTo>
                <a:cubicBezTo>
                  <a:pt x="6064547" y="2513833"/>
                  <a:pt x="6070613" y="2534746"/>
                  <a:pt x="6086519" y="2573962"/>
                </a:cubicBezTo>
                <a:cubicBezTo>
                  <a:pt x="6080135" y="2572791"/>
                  <a:pt x="6082156" y="2579763"/>
                  <a:pt x="6082156" y="2579763"/>
                </a:cubicBezTo>
                <a:cubicBezTo>
                  <a:pt x="6092849" y="2611422"/>
                  <a:pt x="6106149" y="2646862"/>
                  <a:pt x="6113651" y="2677937"/>
                </a:cubicBezTo>
                <a:cubicBezTo>
                  <a:pt x="6123757" y="2712792"/>
                  <a:pt x="6134449" y="2744452"/>
                  <a:pt x="6143121" y="2769142"/>
                </a:cubicBezTo>
                <a:cubicBezTo>
                  <a:pt x="6139079" y="2755200"/>
                  <a:pt x="6146899" y="2766533"/>
                  <a:pt x="6149507" y="2770313"/>
                </a:cubicBezTo>
                <a:cubicBezTo>
                  <a:pt x="6150943" y="2780476"/>
                  <a:pt x="6157591" y="2798196"/>
                  <a:pt x="6151794" y="2793831"/>
                </a:cubicBezTo>
                <a:cubicBezTo>
                  <a:pt x="6160465" y="2818522"/>
                  <a:pt x="6165093" y="2829271"/>
                  <a:pt x="6172593" y="2860346"/>
                </a:cubicBezTo>
                <a:cubicBezTo>
                  <a:pt x="6170839" y="2869925"/>
                  <a:pt x="6169667" y="2876311"/>
                  <a:pt x="6171103" y="2886473"/>
                </a:cubicBezTo>
                <a:cubicBezTo>
                  <a:pt x="6176317" y="2894030"/>
                  <a:pt x="6179775" y="2911164"/>
                  <a:pt x="6180041" y="2927712"/>
                </a:cubicBezTo>
                <a:cubicBezTo>
                  <a:pt x="6183497" y="2944847"/>
                  <a:pt x="6187542" y="2958788"/>
                  <a:pt x="6193340" y="2963151"/>
                </a:cubicBezTo>
                <a:cubicBezTo>
                  <a:pt x="6195681" y="2950380"/>
                  <a:pt x="6193978" y="2923668"/>
                  <a:pt x="6188501" y="2899562"/>
                </a:cubicBezTo>
                <a:cubicBezTo>
                  <a:pt x="6183021" y="2875459"/>
                  <a:pt x="6174935" y="2847575"/>
                  <a:pt x="6168869" y="2826663"/>
                </a:cubicBezTo>
                <a:cubicBezTo>
                  <a:pt x="6166264" y="2822885"/>
                  <a:pt x="6164827" y="2812722"/>
                  <a:pt x="6165413" y="2809528"/>
                </a:cubicBezTo>
                <a:cubicBezTo>
                  <a:pt x="6147485" y="2763343"/>
                  <a:pt x="6152753" y="2734608"/>
                  <a:pt x="6141209" y="2689590"/>
                </a:cubicBezTo>
                <a:cubicBezTo>
                  <a:pt x="6109927" y="2644255"/>
                  <a:pt x="6103331" y="2590245"/>
                  <a:pt x="6069763" y="2521391"/>
                </a:cubicBezTo>
                <a:cubicBezTo>
                  <a:pt x="6076146" y="2522559"/>
                  <a:pt x="6072103" y="2508619"/>
                  <a:pt x="6075882" y="2506011"/>
                </a:cubicBezTo>
                <a:cubicBezTo>
                  <a:pt x="6071253" y="2495261"/>
                  <a:pt x="6064017" y="2480736"/>
                  <a:pt x="6059974" y="2466794"/>
                </a:cubicBezTo>
                <a:cubicBezTo>
                  <a:pt x="6062581" y="2470572"/>
                  <a:pt x="6062581" y="2470572"/>
                  <a:pt x="6062581" y="2470572"/>
                </a:cubicBezTo>
                <a:cubicBezTo>
                  <a:pt x="6065188" y="2474350"/>
                  <a:pt x="6065188" y="2474350"/>
                  <a:pt x="6065188" y="2474350"/>
                </a:cubicBezTo>
                <a:cubicBezTo>
                  <a:pt x="6065773" y="2471157"/>
                  <a:pt x="6066357" y="2467964"/>
                  <a:pt x="6063167" y="2467380"/>
                </a:cubicBezTo>
                <a:cubicBezTo>
                  <a:pt x="6060559" y="2463602"/>
                  <a:pt x="6060559" y="2463602"/>
                  <a:pt x="6060559" y="2463602"/>
                </a:cubicBezTo>
                <a:cubicBezTo>
                  <a:pt x="6061145" y="2460410"/>
                  <a:pt x="6061145" y="2460410"/>
                  <a:pt x="6061145" y="2460410"/>
                </a:cubicBezTo>
                <a:cubicBezTo>
                  <a:pt x="6062901" y="2450831"/>
                  <a:pt x="6047845" y="2424970"/>
                  <a:pt x="6030769" y="2392138"/>
                </a:cubicBezTo>
                <a:cubicBezTo>
                  <a:pt x="6010499" y="2358723"/>
                  <a:pt x="5988208" y="2318335"/>
                  <a:pt x="5967939" y="2284919"/>
                </a:cubicBezTo>
                <a:cubicBezTo>
                  <a:pt x="5960703" y="2270393"/>
                  <a:pt x="5958681" y="2263421"/>
                  <a:pt x="5950861" y="2252088"/>
                </a:cubicBezTo>
                <a:cubicBezTo>
                  <a:pt x="5927985" y="2214894"/>
                  <a:pt x="5898140" y="2179721"/>
                  <a:pt x="5874678" y="2145720"/>
                </a:cubicBezTo>
                <a:cubicBezTo>
                  <a:pt x="5869464" y="2138164"/>
                  <a:pt x="5868028" y="2128001"/>
                  <a:pt x="5862229" y="2123637"/>
                </a:cubicBezTo>
                <a:cubicBezTo>
                  <a:pt x="5862229" y="2123637"/>
                  <a:pt x="5865421" y="2124222"/>
                  <a:pt x="5864835" y="2127414"/>
                </a:cubicBezTo>
                <a:cubicBezTo>
                  <a:pt x="5864835" y="2127414"/>
                  <a:pt x="5868028" y="2128001"/>
                  <a:pt x="5868028" y="2128001"/>
                </a:cubicBezTo>
                <a:cubicBezTo>
                  <a:pt x="5865421" y="2124222"/>
                  <a:pt x="5865421" y="2124222"/>
                  <a:pt x="5862814" y="2120444"/>
                </a:cubicBezTo>
                <a:cubicBezTo>
                  <a:pt x="5860207" y="2116666"/>
                  <a:pt x="5860207" y="2116666"/>
                  <a:pt x="5860207" y="2116666"/>
                </a:cubicBezTo>
                <a:cubicBezTo>
                  <a:pt x="5866006" y="2121031"/>
                  <a:pt x="5879041" y="2139920"/>
                  <a:pt x="5888031" y="2144868"/>
                </a:cubicBezTo>
                <a:cubicBezTo>
                  <a:pt x="5891809" y="2142261"/>
                  <a:pt x="5883989" y="2130928"/>
                  <a:pt x="5876167" y="2119593"/>
                </a:cubicBezTo>
                <a:cubicBezTo>
                  <a:pt x="5879361" y="2120179"/>
                  <a:pt x="5879361" y="2120179"/>
                  <a:pt x="5879361" y="2120179"/>
                </a:cubicBezTo>
                <a:cubicBezTo>
                  <a:pt x="5881968" y="2123955"/>
                  <a:pt x="5881968" y="2123955"/>
                  <a:pt x="5881968" y="2123955"/>
                </a:cubicBezTo>
                <a:cubicBezTo>
                  <a:pt x="5885745" y="2121349"/>
                  <a:pt x="5882553" y="2120764"/>
                  <a:pt x="5879947" y="2116985"/>
                </a:cubicBezTo>
                <a:cubicBezTo>
                  <a:pt x="5879947" y="2116985"/>
                  <a:pt x="5877339" y="2113207"/>
                  <a:pt x="5877339" y="2113207"/>
                </a:cubicBezTo>
                <a:cubicBezTo>
                  <a:pt x="5877925" y="2110013"/>
                  <a:pt x="5890373" y="2132097"/>
                  <a:pt x="5888937" y="2121935"/>
                </a:cubicBezTo>
                <a:cubicBezTo>
                  <a:pt x="5875903" y="2103043"/>
                  <a:pt x="5860262" y="2080376"/>
                  <a:pt x="5847227" y="2061487"/>
                </a:cubicBezTo>
                <a:cubicBezTo>
                  <a:pt x="5834193" y="2042597"/>
                  <a:pt x="5823181" y="2030677"/>
                  <a:pt x="5815626" y="2035893"/>
                </a:cubicBezTo>
                <a:cubicBezTo>
                  <a:pt x="5816211" y="2032701"/>
                  <a:pt x="5813019" y="2032114"/>
                  <a:pt x="5813019" y="2032114"/>
                </a:cubicBezTo>
                <a:cubicBezTo>
                  <a:pt x="5813605" y="2028921"/>
                  <a:pt x="5810999" y="2025142"/>
                  <a:pt x="5807807" y="2024558"/>
                </a:cubicBezTo>
                <a:cubicBezTo>
                  <a:pt x="5807807" y="2024558"/>
                  <a:pt x="5807807" y="2024558"/>
                  <a:pt x="5807219" y="2027751"/>
                </a:cubicBezTo>
                <a:cubicBezTo>
                  <a:pt x="5807219" y="2027751"/>
                  <a:pt x="5809827" y="2031530"/>
                  <a:pt x="5809827" y="2031530"/>
                </a:cubicBezTo>
                <a:cubicBezTo>
                  <a:pt x="5806635" y="2030945"/>
                  <a:pt x="5800837" y="2026580"/>
                  <a:pt x="5792431" y="2018439"/>
                </a:cubicBezTo>
                <a:cubicBezTo>
                  <a:pt x="5788653" y="2021048"/>
                  <a:pt x="5781683" y="2023069"/>
                  <a:pt x="5778490" y="2022486"/>
                </a:cubicBezTo>
                <a:cubicBezTo>
                  <a:pt x="5757637" y="1992261"/>
                  <a:pt x="5740824" y="1975978"/>
                  <a:pt x="5713585" y="1944585"/>
                </a:cubicBezTo>
                <a:cubicBezTo>
                  <a:pt x="5708371" y="1937028"/>
                  <a:pt x="5702573" y="1932665"/>
                  <a:pt x="5693582" y="1927717"/>
                </a:cubicBezTo>
                <a:cubicBezTo>
                  <a:pt x="5663735" y="1892545"/>
                  <a:pt x="5633305" y="1860565"/>
                  <a:pt x="5602288" y="1831780"/>
                </a:cubicBezTo>
                <a:cubicBezTo>
                  <a:pt x="5568665" y="1799214"/>
                  <a:pt x="5537649" y="1770429"/>
                  <a:pt x="5510410" y="1739034"/>
                </a:cubicBezTo>
                <a:cubicBezTo>
                  <a:pt x="5513601" y="1739619"/>
                  <a:pt x="5513601" y="1739619"/>
                  <a:pt x="5513601" y="1739619"/>
                </a:cubicBezTo>
                <a:cubicBezTo>
                  <a:pt x="5516208" y="1743398"/>
                  <a:pt x="5519401" y="1743982"/>
                  <a:pt x="5519401" y="1743982"/>
                </a:cubicBezTo>
                <a:cubicBezTo>
                  <a:pt x="5519987" y="1740790"/>
                  <a:pt x="5517379" y="1737011"/>
                  <a:pt x="5514187" y="1736427"/>
                </a:cubicBezTo>
                <a:cubicBezTo>
                  <a:pt x="5511581" y="1732649"/>
                  <a:pt x="5511581" y="1732649"/>
                  <a:pt x="5508389" y="1732064"/>
                </a:cubicBezTo>
                <a:cubicBezTo>
                  <a:pt x="5508974" y="1728870"/>
                  <a:pt x="5512165" y="1729457"/>
                  <a:pt x="5514771" y="1733234"/>
                </a:cubicBezTo>
                <a:cubicBezTo>
                  <a:pt x="5537383" y="1753879"/>
                  <a:pt x="5570421" y="1789637"/>
                  <a:pt x="5602607" y="1812037"/>
                </a:cubicBezTo>
                <a:cubicBezTo>
                  <a:pt x="5605801" y="1812623"/>
                  <a:pt x="5612185" y="1813793"/>
                  <a:pt x="5604365" y="1802460"/>
                </a:cubicBezTo>
                <a:cubicBezTo>
                  <a:pt x="5597979" y="1801288"/>
                  <a:pt x="5589574" y="1793147"/>
                  <a:pt x="5577975" y="1784421"/>
                </a:cubicBezTo>
                <a:cubicBezTo>
                  <a:pt x="5585531" y="1779206"/>
                  <a:pt x="5555951" y="1760583"/>
                  <a:pt x="5541747" y="1748079"/>
                </a:cubicBezTo>
                <a:cubicBezTo>
                  <a:pt x="5502323" y="1711151"/>
                  <a:pt x="5460879" y="1667253"/>
                  <a:pt x="5413903" y="1635540"/>
                </a:cubicBezTo>
                <a:cubicBezTo>
                  <a:pt x="5408104" y="1631177"/>
                  <a:pt x="5404912" y="1630592"/>
                  <a:pt x="5399113" y="1626229"/>
                </a:cubicBezTo>
                <a:cubicBezTo>
                  <a:pt x="5381129" y="1616332"/>
                  <a:pt x="5353305" y="1588131"/>
                  <a:pt x="5340536" y="1585789"/>
                </a:cubicBezTo>
                <a:cubicBezTo>
                  <a:pt x="5344315" y="1583182"/>
                  <a:pt x="5341708" y="1579403"/>
                  <a:pt x="5336494" y="1571849"/>
                </a:cubicBezTo>
                <a:cubicBezTo>
                  <a:pt x="5329525" y="1573869"/>
                  <a:pt x="5305744" y="1559611"/>
                  <a:pt x="5305744" y="1559611"/>
                </a:cubicBezTo>
                <a:cubicBezTo>
                  <a:pt x="5312129" y="1560780"/>
                  <a:pt x="5312713" y="1557588"/>
                  <a:pt x="5312713" y="1557588"/>
                </a:cubicBezTo>
                <a:cubicBezTo>
                  <a:pt x="5286325" y="1539550"/>
                  <a:pt x="5270951" y="1533431"/>
                  <a:pt x="5246583" y="1522365"/>
                </a:cubicBezTo>
                <a:close/>
                <a:moveTo>
                  <a:pt x="4878235" y="1485529"/>
                </a:moveTo>
                <a:cubicBezTo>
                  <a:pt x="4875296" y="1484924"/>
                  <a:pt x="4872549" y="1485647"/>
                  <a:pt x="4870589" y="1490232"/>
                </a:cubicBezTo>
                <a:cubicBezTo>
                  <a:pt x="4867403" y="1496677"/>
                  <a:pt x="4871754" y="1502223"/>
                  <a:pt x="4876107" y="1507769"/>
                </a:cubicBezTo>
                <a:cubicBezTo>
                  <a:pt x="4881823" y="1513679"/>
                  <a:pt x="4888535" y="1521317"/>
                  <a:pt x="4892523" y="1528225"/>
                </a:cubicBezTo>
                <a:lnTo>
                  <a:pt x="4854485" y="1513109"/>
                </a:lnTo>
                <a:lnTo>
                  <a:pt x="4906663" y="1538241"/>
                </a:lnTo>
                <a:cubicBezTo>
                  <a:pt x="5019982" y="1601281"/>
                  <a:pt x="5124259" y="1674344"/>
                  <a:pt x="5219949" y="1757355"/>
                </a:cubicBezTo>
                <a:lnTo>
                  <a:pt x="5244849" y="1781311"/>
                </a:lnTo>
                <a:lnTo>
                  <a:pt x="5285425" y="1812833"/>
                </a:lnTo>
                <a:cubicBezTo>
                  <a:pt x="5332806" y="1853402"/>
                  <a:pt x="5378491" y="1896391"/>
                  <a:pt x="5422531" y="1941767"/>
                </a:cubicBezTo>
                <a:cubicBezTo>
                  <a:pt x="5425887" y="1945586"/>
                  <a:pt x="5426518" y="1948676"/>
                  <a:pt x="5427783" y="1954854"/>
                </a:cubicBezTo>
                <a:lnTo>
                  <a:pt x="5370401" y="1904986"/>
                </a:lnTo>
                <a:lnTo>
                  <a:pt x="5481735" y="2036160"/>
                </a:lnTo>
                <a:cubicBezTo>
                  <a:pt x="5536779" y="2108939"/>
                  <a:pt x="5599796" y="2176603"/>
                  <a:pt x="5639099" y="2260841"/>
                </a:cubicBezTo>
                <a:cubicBezTo>
                  <a:pt x="5738177" y="2476347"/>
                  <a:pt x="5832554" y="2693902"/>
                  <a:pt x="5880519" y="2928041"/>
                </a:cubicBezTo>
                <a:lnTo>
                  <a:pt x="5891569" y="2991409"/>
                </a:lnTo>
                <a:lnTo>
                  <a:pt x="5898861" y="3009164"/>
                </a:lnTo>
                <a:cubicBezTo>
                  <a:pt x="5901033" y="3017408"/>
                  <a:pt x="5902088" y="3025721"/>
                  <a:pt x="5902123" y="3033759"/>
                </a:cubicBezTo>
                <a:cubicBezTo>
                  <a:pt x="5907077" y="3105159"/>
                  <a:pt x="5918367" y="3177434"/>
                  <a:pt x="5917520" y="3250562"/>
                </a:cubicBezTo>
                <a:lnTo>
                  <a:pt x="5916015" y="3270366"/>
                </a:lnTo>
                <a:lnTo>
                  <a:pt x="5917712" y="3301456"/>
                </a:lnTo>
                <a:lnTo>
                  <a:pt x="5917722" y="3321050"/>
                </a:lnTo>
                <a:lnTo>
                  <a:pt x="5920837" y="3319470"/>
                </a:lnTo>
                <a:cubicBezTo>
                  <a:pt x="5927516" y="3313185"/>
                  <a:pt x="5928977" y="3302629"/>
                  <a:pt x="5938043" y="3297393"/>
                </a:cubicBezTo>
                <a:cubicBezTo>
                  <a:pt x="5944995" y="3331373"/>
                  <a:pt x="5943411" y="3364524"/>
                  <a:pt x="5940465" y="3397310"/>
                </a:cubicBezTo>
                <a:cubicBezTo>
                  <a:pt x="5923295" y="3624822"/>
                  <a:pt x="5885697" y="3846860"/>
                  <a:pt x="5799700" y="4058849"/>
                </a:cubicBezTo>
                <a:cubicBezTo>
                  <a:pt x="5738031" y="4207285"/>
                  <a:pt x="5662474" y="4347622"/>
                  <a:pt x="5565591" y="4474942"/>
                </a:cubicBezTo>
                <a:cubicBezTo>
                  <a:pt x="5536207" y="4513783"/>
                  <a:pt x="5497753" y="4542895"/>
                  <a:pt x="5478169" y="4588742"/>
                </a:cubicBezTo>
                <a:cubicBezTo>
                  <a:pt x="5473523" y="4600636"/>
                  <a:pt x="5462699" y="4613792"/>
                  <a:pt x="5480671" y="4622988"/>
                </a:cubicBezTo>
                <a:cubicBezTo>
                  <a:pt x="5498279" y="4633544"/>
                  <a:pt x="5500299" y="4615109"/>
                  <a:pt x="5508667" y="4605673"/>
                </a:cubicBezTo>
                <a:cubicBezTo>
                  <a:pt x="5516403" y="4593146"/>
                  <a:pt x="5523870" y="4576170"/>
                  <a:pt x="5545127" y="4573107"/>
                </a:cubicBezTo>
                <a:cubicBezTo>
                  <a:pt x="5512601" y="4656361"/>
                  <a:pt x="5452401" y="4717601"/>
                  <a:pt x="5400007" y="4782392"/>
                </a:cubicBezTo>
                <a:cubicBezTo>
                  <a:pt x="5365175" y="4819774"/>
                  <a:pt x="5322635" y="4847790"/>
                  <a:pt x="5292521" y="4889355"/>
                </a:cubicBezTo>
                <a:cubicBezTo>
                  <a:pt x="5336058" y="4863066"/>
                  <a:pt x="5367799" y="4826316"/>
                  <a:pt x="5403631" y="4790663"/>
                </a:cubicBezTo>
                <a:cubicBezTo>
                  <a:pt x="5456727" y="4745037"/>
                  <a:pt x="5498395" y="4687590"/>
                  <a:pt x="5540062" y="4630142"/>
                </a:cubicBezTo>
                <a:cubicBezTo>
                  <a:pt x="5653512" y="4473684"/>
                  <a:pt x="5755798" y="4309855"/>
                  <a:pt x="5835395" y="4132646"/>
                </a:cubicBezTo>
                <a:cubicBezTo>
                  <a:pt x="5844323" y="4110221"/>
                  <a:pt x="5857703" y="4087529"/>
                  <a:pt x="5860185" y="4061918"/>
                </a:cubicBezTo>
                <a:cubicBezTo>
                  <a:pt x="5845204" y="4057905"/>
                  <a:pt x="5844643" y="4070893"/>
                  <a:pt x="5841093" y="4078700"/>
                </a:cubicBezTo>
                <a:cubicBezTo>
                  <a:pt x="5777332" y="4229495"/>
                  <a:pt x="5699319" y="4373550"/>
                  <a:pt x="5603333" y="4508413"/>
                </a:cubicBezTo>
                <a:cubicBezTo>
                  <a:pt x="5598421" y="4515855"/>
                  <a:pt x="5595403" y="4532565"/>
                  <a:pt x="5582878" y="4524830"/>
                </a:cubicBezTo>
                <a:cubicBezTo>
                  <a:pt x="5570353" y="4517094"/>
                  <a:pt x="5578454" y="4503206"/>
                  <a:pt x="5585095" y="4494767"/>
                </a:cubicBezTo>
                <a:cubicBezTo>
                  <a:pt x="5614211" y="4451475"/>
                  <a:pt x="5648410" y="4411004"/>
                  <a:pt x="5674172" y="4363893"/>
                </a:cubicBezTo>
                <a:cubicBezTo>
                  <a:pt x="5784317" y="4159835"/>
                  <a:pt x="5881211" y="3950765"/>
                  <a:pt x="5923723" y="3721285"/>
                </a:cubicBezTo>
                <a:cubicBezTo>
                  <a:pt x="5956819" y="3543296"/>
                  <a:pt x="5962942" y="3362458"/>
                  <a:pt x="5954351" y="3182057"/>
                </a:cubicBezTo>
                <a:cubicBezTo>
                  <a:pt x="5952579" y="3145087"/>
                  <a:pt x="5951173" y="3106754"/>
                  <a:pt x="5955213" y="3069882"/>
                </a:cubicBezTo>
                <a:cubicBezTo>
                  <a:pt x="5997649" y="3352780"/>
                  <a:pt x="5981957" y="3634701"/>
                  <a:pt x="5905413" y="3914916"/>
                </a:cubicBezTo>
                <a:cubicBezTo>
                  <a:pt x="5924311" y="3909760"/>
                  <a:pt x="5921881" y="3891591"/>
                  <a:pt x="5937521" y="3876803"/>
                </a:cubicBezTo>
                <a:cubicBezTo>
                  <a:pt x="5924383" y="3925837"/>
                  <a:pt x="5913071" y="3968061"/>
                  <a:pt x="5898035" y="4007827"/>
                </a:cubicBezTo>
                <a:cubicBezTo>
                  <a:pt x="5874802" y="4067294"/>
                  <a:pt x="5850207" y="4126396"/>
                  <a:pt x="5827971" y="4187589"/>
                </a:cubicBezTo>
                <a:cubicBezTo>
                  <a:pt x="5825515" y="4191311"/>
                  <a:pt x="5817511" y="4199385"/>
                  <a:pt x="5826681" y="4203302"/>
                </a:cubicBezTo>
                <a:cubicBezTo>
                  <a:pt x="5834123" y="4208217"/>
                  <a:pt x="5836677" y="4198681"/>
                  <a:pt x="5839500" y="4193599"/>
                </a:cubicBezTo>
                <a:cubicBezTo>
                  <a:pt x="5874919" y="4121338"/>
                  <a:pt x="5915055" y="4053263"/>
                  <a:pt x="5929413" y="3972440"/>
                </a:cubicBezTo>
                <a:cubicBezTo>
                  <a:pt x="5931433" y="3954003"/>
                  <a:pt x="5946077" y="3937490"/>
                  <a:pt x="5953909" y="3919150"/>
                </a:cubicBezTo>
                <a:cubicBezTo>
                  <a:pt x="5988697" y="3843802"/>
                  <a:pt x="5993155" y="3761787"/>
                  <a:pt x="6006151" y="3680598"/>
                </a:cubicBezTo>
                <a:cubicBezTo>
                  <a:pt x="6032801" y="3499423"/>
                  <a:pt x="6043375" y="3318318"/>
                  <a:pt x="6033787" y="3136190"/>
                </a:cubicBezTo>
                <a:lnTo>
                  <a:pt x="6028315" y="3093047"/>
                </a:lnTo>
                <a:lnTo>
                  <a:pt x="6025816" y="3080224"/>
                </a:lnTo>
                <a:cubicBezTo>
                  <a:pt x="5935491" y="2657444"/>
                  <a:pt x="5757041" y="2277825"/>
                  <a:pt x="5462620" y="1953402"/>
                </a:cubicBezTo>
                <a:cubicBezTo>
                  <a:pt x="5354097" y="1834635"/>
                  <a:pt x="5233654" y="1726527"/>
                  <a:pt x="5104061" y="1632541"/>
                </a:cubicBezTo>
                <a:cubicBezTo>
                  <a:pt x="5070486" y="1608282"/>
                  <a:pt x="5036425" y="1584127"/>
                  <a:pt x="5003371" y="1558743"/>
                </a:cubicBezTo>
                <a:lnTo>
                  <a:pt x="4962275" y="1523505"/>
                </a:lnTo>
                <a:lnTo>
                  <a:pt x="4951211" y="1516212"/>
                </a:lnTo>
                <a:cubicBezTo>
                  <a:pt x="4931244" y="1503565"/>
                  <a:pt x="4908091" y="1497361"/>
                  <a:pt x="4887030" y="1488798"/>
                </a:cubicBezTo>
                <a:cubicBezTo>
                  <a:pt x="4884306" y="1488068"/>
                  <a:pt x="4881175" y="1486134"/>
                  <a:pt x="4878235" y="1485529"/>
                </a:cubicBezTo>
                <a:close/>
                <a:moveTo>
                  <a:pt x="2488089" y="1468873"/>
                </a:moveTo>
                <a:lnTo>
                  <a:pt x="2483339" y="1472039"/>
                </a:lnTo>
                <a:lnTo>
                  <a:pt x="2486645" y="1469475"/>
                </a:lnTo>
                <a:close/>
                <a:moveTo>
                  <a:pt x="2428360" y="1430993"/>
                </a:moveTo>
                <a:lnTo>
                  <a:pt x="2428663" y="1432410"/>
                </a:lnTo>
                <a:cubicBezTo>
                  <a:pt x="2428663" y="1432410"/>
                  <a:pt x="2428663" y="1432410"/>
                  <a:pt x="2423991" y="1433409"/>
                </a:cubicBezTo>
                <a:close/>
                <a:moveTo>
                  <a:pt x="3312724" y="1415766"/>
                </a:moveTo>
                <a:cubicBezTo>
                  <a:pt x="3298724" y="1415532"/>
                  <a:pt x="3275527" y="1423378"/>
                  <a:pt x="3256489" y="1428825"/>
                </a:cubicBezTo>
                <a:cubicBezTo>
                  <a:pt x="3236572" y="1437551"/>
                  <a:pt x="3220815" y="1443875"/>
                  <a:pt x="3219056" y="1450437"/>
                </a:cubicBezTo>
                <a:cubicBezTo>
                  <a:pt x="3233935" y="1447393"/>
                  <a:pt x="3249693" y="1441068"/>
                  <a:pt x="3264571" y="1438022"/>
                </a:cubicBezTo>
                <a:cubicBezTo>
                  <a:pt x="3226495" y="1448914"/>
                  <a:pt x="3187540" y="1463087"/>
                  <a:pt x="3145305" y="1476381"/>
                </a:cubicBezTo>
                <a:cubicBezTo>
                  <a:pt x="3132183" y="1472865"/>
                  <a:pt x="3100669" y="1485515"/>
                  <a:pt x="3078993" y="1500802"/>
                </a:cubicBezTo>
                <a:cubicBezTo>
                  <a:pt x="3063234" y="1507127"/>
                  <a:pt x="3043317" y="1515853"/>
                  <a:pt x="3032598" y="1516496"/>
                </a:cubicBezTo>
                <a:cubicBezTo>
                  <a:pt x="3030840" y="1523057"/>
                  <a:pt x="3019241" y="1526981"/>
                  <a:pt x="3010922" y="1531783"/>
                </a:cubicBezTo>
                <a:cubicBezTo>
                  <a:pt x="2397416" y="1813901"/>
                  <a:pt x="1938644" y="2397651"/>
                  <a:pt x="1851594" y="3116159"/>
                </a:cubicBezTo>
                <a:cubicBezTo>
                  <a:pt x="1816245" y="3405532"/>
                  <a:pt x="1842815" y="3686884"/>
                  <a:pt x="1924097" y="3947739"/>
                </a:cubicBezTo>
                <a:cubicBezTo>
                  <a:pt x="2106925" y="4538160"/>
                  <a:pt x="2556758" y="5024337"/>
                  <a:pt x="3149544" y="5239426"/>
                </a:cubicBezTo>
                <a:cubicBezTo>
                  <a:pt x="3191309" y="5254132"/>
                  <a:pt x="3229793" y="5267959"/>
                  <a:pt x="3272436" y="5279386"/>
                </a:cubicBezTo>
                <a:cubicBezTo>
                  <a:pt x="3272436" y="5279386"/>
                  <a:pt x="3271557" y="5282667"/>
                  <a:pt x="3274837" y="5283546"/>
                </a:cubicBezTo>
                <a:cubicBezTo>
                  <a:pt x="3284679" y="5286183"/>
                  <a:pt x="3284679" y="5286183"/>
                  <a:pt x="3284679" y="5286183"/>
                </a:cubicBezTo>
                <a:cubicBezTo>
                  <a:pt x="3284679" y="5286183"/>
                  <a:pt x="3287958" y="5287061"/>
                  <a:pt x="3288837" y="5283781"/>
                </a:cubicBezTo>
                <a:lnTo>
                  <a:pt x="3380685" y="5308392"/>
                </a:lnTo>
                <a:cubicBezTo>
                  <a:pt x="3453730" y="5324447"/>
                  <a:pt x="3524373" y="5336344"/>
                  <a:pt x="3599176" y="5345842"/>
                </a:cubicBezTo>
                <a:cubicBezTo>
                  <a:pt x="3840865" y="5375442"/>
                  <a:pt x="4079979" y="5362166"/>
                  <a:pt x="4305801" y="5306654"/>
                </a:cubicBezTo>
                <a:cubicBezTo>
                  <a:pt x="4432271" y="5280773"/>
                  <a:pt x="4559857" y="5237611"/>
                  <a:pt x="4682641" y="5186132"/>
                </a:cubicBezTo>
                <a:cubicBezTo>
                  <a:pt x="4678481" y="5188533"/>
                  <a:pt x="4678481" y="5188533"/>
                  <a:pt x="4677601" y="5191813"/>
                </a:cubicBezTo>
                <a:cubicBezTo>
                  <a:pt x="4689201" y="5187890"/>
                  <a:pt x="4713277" y="5176762"/>
                  <a:pt x="4733195" y="5168036"/>
                </a:cubicBezTo>
                <a:cubicBezTo>
                  <a:pt x="4745671" y="5160831"/>
                  <a:pt x="4757271" y="5156907"/>
                  <a:pt x="4762309" y="5151226"/>
                </a:cubicBezTo>
                <a:cubicBezTo>
                  <a:pt x="4791423" y="5134417"/>
                  <a:pt x="4823817" y="5118487"/>
                  <a:pt x="4852933" y="5101678"/>
                </a:cubicBezTo>
                <a:cubicBezTo>
                  <a:pt x="4864531" y="5097753"/>
                  <a:pt x="4877009" y="5090549"/>
                  <a:pt x="4886205" y="5082466"/>
                </a:cubicBezTo>
                <a:cubicBezTo>
                  <a:pt x="4985149" y="5028114"/>
                  <a:pt x="5076887" y="4961284"/>
                  <a:pt x="5167103" y="4887015"/>
                </a:cubicBezTo>
                <a:cubicBezTo>
                  <a:pt x="5142791" y="4912143"/>
                  <a:pt x="5118479" y="4937271"/>
                  <a:pt x="5099205" y="4956718"/>
                </a:cubicBezTo>
                <a:cubicBezTo>
                  <a:pt x="5092645" y="4954959"/>
                  <a:pt x="5082569" y="4966322"/>
                  <a:pt x="5079289" y="4965443"/>
                </a:cubicBezTo>
                <a:cubicBezTo>
                  <a:pt x="5055855" y="4987291"/>
                  <a:pt x="5021703" y="5009782"/>
                  <a:pt x="5004830" y="5033389"/>
                </a:cubicBezTo>
                <a:cubicBezTo>
                  <a:pt x="5017309" y="5026183"/>
                  <a:pt x="5033945" y="5016579"/>
                  <a:pt x="5039627" y="5021617"/>
                </a:cubicBezTo>
                <a:cubicBezTo>
                  <a:pt x="5057143" y="5008731"/>
                  <a:pt x="5097211" y="4977279"/>
                  <a:pt x="5104007" y="4965035"/>
                </a:cubicBezTo>
                <a:cubicBezTo>
                  <a:pt x="5112326" y="4960233"/>
                  <a:pt x="5119767" y="4958711"/>
                  <a:pt x="5123925" y="4956309"/>
                </a:cubicBezTo>
                <a:cubicBezTo>
                  <a:pt x="5142320" y="4940144"/>
                  <a:pt x="5153275" y="4925499"/>
                  <a:pt x="5168389" y="4908456"/>
                </a:cubicBezTo>
                <a:cubicBezTo>
                  <a:pt x="5181747" y="4897970"/>
                  <a:pt x="5207581" y="4880282"/>
                  <a:pt x="5221817" y="4866518"/>
                </a:cubicBezTo>
                <a:cubicBezTo>
                  <a:pt x="5226855" y="4860837"/>
                  <a:pt x="5224452" y="4856678"/>
                  <a:pt x="5229491" y="4850995"/>
                </a:cubicBezTo>
                <a:cubicBezTo>
                  <a:pt x="5234529" y="4845314"/>
                  <a:pt x="5250287" y="4838989"/>
                  <a:pt x="5255325" y="4833307"/>
                </a:cubicBezTo>
                <a:cubicBezTo>
                  <a:pt x="5273721" y="4817141"/>
                  <a:pt x="5276357" y="4807300"/>
                  <a:pt x="5282919" y="4809059"/>
                </a:cubicBezTo>
                <a:cubicBezTo>
                  <a:pt x="5289714" y="4796816"/>
                  <a:pt x="5304828" y="4779770"/>
                  <a:pt x="5300025" y="4771452"/>
                </a:cubicBezTo>
                <a:cubicBezTo>
                  <a:pt x="5293229" y="4783696"/>
                  <a:pt x="5290828" y="4779536"/>
                  <a:pt x="5287549" y="4778657"/>
                </a:cubicBezTo>
                <a:cubicBezTo>
                  <a:pt x="5535469" y="4535697"/>
                  <a:pt x="5723529" y="4227476"/>
                  <a:pt x="5820215" y="3866642"/>
                </a:cubicBezTo>
                <a:lnTo>
                  <a:pt x="5820377" y="3865901"/>
                </a:lnTo>
                <a:lnTo>
                  <a:pt x="5786815" y="3962149"/>
                </a:lnTo>
                <a:cubicBezTo>
                  <a:pt x="5759509" y="4027726"/>
                  <a:pt x="5725426" y="4090021"/>
                  <a:pt x="5689529" y="4151358"/>
                </a:cubicBezTo>
                <a:lnTo>
                  <a:pt x="5652275" y="4213857"/>
                </a:lnTo>
                <a:lnTo>
                  <a:pt x="5648119" y="4223529"/>
                </a:lnTo>
                <a:cubicBezTo>
                  <a:pt x="5556231" y="4415569"/>
                  <a:pt x="5434887" y="4589609"/>
                  <a:pt x="5290656" y="4740814"/>
                </a:cubicBezTo>
                <a:cubicBezTo>
                  <a:pt x="5292413" y="4734255"/>
                  <a:pt x="5296573" y="4731854"/>
                  <a:pt x="5293293" y="4730974"/>
                </a:cubicBezTo>
                <a:cubicBezTo>
                  <a:pt x="5267459" y="4748662"/>
                  <a:pt x="5268980" y="4756103"/>
                  <a:pt x="5252987" y="4776428"/>
                </a:cubicBezTo>
                <a:cubicBezTo>
                  <a:pt x="5237872" y="4793472"/>
                  <a:pt x="5218599" y="4812919"/>
                  <a:pt x="5200205" y="4829085"/>
                </a:cubicBezTo>
                <a:cubicBezTo>
                  <a:pt x="5192765" y="4830607"/>
                  <a:pt x="5169333" y="4852454"/>
                  <a:pt x="5167573" y="4859015"/>
                </a:cubicBezTo>
                <a:cubicBezTo>
                  <a:pt x="5164293" y="4858136"/>
                  <a:pt x="5164293" y="4858136"/>
                  <a:pt x="5164293" y="4858136"/>
                </a:cubicBezTo>
                <a:cubicBezTo>
                  <a:pt x="5163415" y="4861416"/>
                  <a:pt x="5163415" y="4861416"/>
                  <a:pt x="5163415" y="4861416"/>
                </a:cubicBezTo>
                <a:cubicBezTo>
                  <a:pt x="5160135" y="4860538"/>
                  <a:pt x="5160135" y="4860538"/>
                  <a:pt x="5159255" y="4863817"/>
                </a:cubicBezTo>
                <a:cubicBezTo>
                  <a:pt x="5158377" y="4867098"/>
                  <a:pt x="5158377" y="4867098"/>
                  <a:pt x="5154217" y="4869499"/>
                </a:cubicBezTo>
                <a:cubicBezTo>
                  <a:pt x="5150057" y="4871900"/>
                  <a:pt x="5140859" y="4879984"/>
                  <a:pt x="5139981" y="4883264"/>
                </a:cubicBezTo>
                <a:cubicBezTo>
                  <a:pt x="5122465" y="4896150"/>
                  <a:pt x="5104949" y="4909035"/>
                  <a:pt x="5089836" y="4926080"/>
                </a:cubicBezTo>
                <a:cubicBezTo>
                  <a:pt x="5081517" y="4930882"/>
                  <a:pt x="5073198" y="4935686"/>
                  <a:pt x="5068160" y="4941369"/>
                </a:cubicBezTo>
                <a:cubicBezTo>
                  <a:pt x="5050645" y="4954253"/>
                  <a:pt x="5033129" y="4967138"/>
                  <a:pt x="5019772" y="4977623"/>
                </a:cubicBezTo>
                <a:cubicBezTo>
                  <a:pt x="5019772" y="4977623"/>
                  <a:pt x="5020651" y="4974342"/>
                  <a:pt x="5020651" y="4974342"/>
                </a:cubicBezTo>
                <a:cubicBezTo>
                  <a:pt x="5016491" y="4976743"/>
                  <a:pt x="5012333" y="4979146"/>
                  <a:pt x="5011455" y="4982425"/>
                </a:cubicBezTo>
                <a:cubicBezTo>
                  <a:pt x="4802143" y="5133774"/>
                  <a:pt x="4561379" y="5245050"/>
                  <a:pt x="4305801" y="5306654"/>
                </a:cubicBezTo>
                <a:cubicBezTo>
                  <a:pt x="4014782" y="5369308"/>
                  <a:pt x="3709183" y="5368285"/>
                  <a:pt x="3402360" y="5293105"/>
                </a:cubicBezTo>
                <a:cubicBezTo>
                  <a:pt x="3403239" y="5289824"/>
                  <a:pt x="3403239" y="5289824"/>
                  <a:pt x="3404117" y="5286544"/>
                </a:cubicBezTo>
                <a:cubicBezTo>
                  <a:pt x="3450920" y="5295568"/>
                  <a:pt x="3475876" y="5281161"/>
                  <a:pt x="3508914" y="5275951"/>
                </a:cubicBezTo>
                <a:cubicBezTo>
                  <a:pt x="3508914" y="5275951"/>
                  <a:pt x="3503232" y="5270912"/>
                  <a:pt x="3496671" y="5269154"/>
                </a:cubicBezTo>
                <a:cubicBezTo>
                  <a:pt x="3511551" y="5266108"/>
                  <a:pt x="3536915" y="5276421"/>
                  <a:pt x="3557475" y="5278414"/>
                </a:cubicBezTo>
                <a:cubicBezTo>
                  <a:pt x="3575633" y="5276248"/>
                  <a:pt x="3604513" y="5273439"/>
                  <a:pt x="3604513" y="5273439"/>
                </a:cubicBezTo>
                <a:cubicBezTo>
                  <a:pt x="3602991" y="5265999"/>
                  <a:pt x="3589869" y="5262484"/>
                  <a:pt x="3573468" y="5258088"/>
                </a:cubicBezTo>
                <a:cubicBezTo>
                  <a:pt x="3574346" y="5254808"/>
                  <a:pt x="3577628" y="5255687"/>
                  <a:pt x="3577628" y="5255687"/>
                </a:cubicBezTo>
                <a:cubicBezTo>
                  <a:pt x="3580907" y="5256567"/>
                  <a:pt x="3580907" y="5256567"/>
                  <a:pt x="3580907" y="5256567"/>
                </a:cubicBezTo>
                <a:cubicBezTo>
                  <a:pt x="3580907" y="5256567"/>
                  <a:pt x="3584189" y="5257445"/>
                  <a:pt x="3584189" y="5257445"/>
                </a:cubicBezTo>
                <a:cubicBezTo>
                  <a:pt x="3584189" y="5257445"/>
                  <a:pt x="3587468" y="5258324"/>
                  <a:pt x="3590749" y="5259203"/>
                </a:cubicBezTo>
                <a:cubicBezTo>
                  <a:pt x="3591627" y="5255923"/>
                  <a:pt x="3591627" y="5255923"/>
                  <a:pt x="3588347" y="5255045"/>
                </a:cubicBezTo>
                <a:cubicBezTo>
                  <a:pt x="3588347" y="5255045"/>
                  <a:pt x="3585065" y="5254166"/>
                  <a:pt x="3585065" y="5254166"/>
                </a:cubicBezTo>
                <a:cubicBezTo>
                  <a:pt x="3581787" y="5253286"/>
                  <a:pt x="3581787" y="5253286"/>
                  <a:pt x="3581787" y="5253286"/>
                </a:cubicBezTo>
                <a:cubicBezTo>
                  <a:pt x="3603227" y="5252000"/>
                  <a:pt x="3576983" y="5244968"/>
                  <a:pt x="3572825" y="5247369"/>
                </a:cubicBezTo>
                <a:cubicBezTo>
                  <a:pt x="3569546" y="5246491"/>
                  <a:pt x="3568666" y="5249771"/>
                  <a:pt x="3568666" y="5249771"/>
                </a:cubicBezTo>
                <a:cubicBezTo>
                  <a:pt x="3568666" y="5249771"/>
                  <a:pt x="3571945" y="5250649"/>
                  <a:pt x="3571945" y="5250649"/>
                </a:cubicBezTo>
                <a:cubicBezTo>
                  <a:pt x="3574346" y="5254808"/>
                  <a:pt x="3574346" y="5254808"/>
                  <a:pt x="3574346" y="5254808"/>
                </a:cubicBezTo>
                <a:cubicBezTo>
                  <a:pt x="3574346" y="5254808"/>
                  <a:pt x="3567787" y="5253050"/>
                  <a:pt x="3564507" y="5252171"/>
                </a:cubicBezTo>
                <a:cubicBezTo>
                  <a:pt x="3561226" y="5251293"/>
                  <a:pt x="3561226" y="5251293"/>
                  <a:pt x="3561226" y="5251293"/>
                </a:cubicBezTo>
                <a:cubicBezTo>
                  <a:pt x="3538264" y="5245140"/>
                  <a:pt x="3523621" y="5234185"/>
                  <a:pt x="3539378" y="5227860"/>
                </a:cubicBezTo>
                <a:cubicBezTo>
                  <a:pt x="3555779" y="5232255"/>
                  <a:pt x="3556660" y="5228975"/>
                  <a:pt x="3579620" y="5235127"/>
                </a:cubicBezTo>
                <a:cubicBezTo>
                  <a:pt x="3584659" y="5229445"/>
                  <a:pt x="3571539" y="5225930"/>
                  <a:pt x="3570016" y="5218490"/>
                </a:cubicBezTo>
                <a:cubicBezTo>
                  <a:pt x="3602174" y="5216559"/>
                  <a:pt x="3653138" y="5223183"/>
                  <a:pt x="3657531" y="5206782"/>
                </a:cubicBezTo>
                <a:cubicBezTo>
                  <a:pt x="3657531" y="5206782"/>
                  <a:pt x="3660813" y="5207661"/>
                  <a:pt x="3660813" y="5207661"/>
                </a:cubicBezTo>
                <a:cubicBezTo>
                  <a:pt x="3660813" y="5207661"/>
                  <a:pt x="3667372" y="5209419"/>
                  <a:pt x="3667372" y="5209419"/>
                </a:cubicBezTo>
                <a:cubicBezTo>
                  <a:pt x="3671532" y="5207018"/>
                  <a:pt x="3674811" y="5207897"/>
                  <a:pt x="3671532" y="5207018"/>
                </a:cubicBezTo>
                <a:cubicBezTo>
                  <a:pt x="3678971" y="5205495"/>
                  <a:pt x="3688811" y="5208131"/>
                  <a:pt x="3710251" y="5206844"/>
                </a:cubicBezTo>
                <a:cubicBezTo>
                  <a:pt x="3717691" y="5205323"/>
                  <a:pt x="3720971" y="5206202"/>
                  <a:pt x="3724251" y="5207082"/>
                </a:cubicBezTo>
                <a:cubicBezTo>
                  <a:pt x="3724251" y="5207082"/>
                  <a:pt x="3728411" y="5204679"/>
                  <a:pt x="3728411" y="5204679"/>
                </a:cubicBezTo>
                <a:cubicBezTo>
                  <a:pt x="3731689" y="5205559"/>
                  <a:pt x="3731689" y="5205559"/>
                  <a:pt x="3731689" y="5205559"/>
                </a:cubicBezTo>
                <a:cubicBezTo>
                  <a:pt x="3734971" y="5206438"/>
                  <a:pt x="3732569" y="5202278"/>
                  <a:pt x="3732569" y="5202278"/>
                </a:cubicBezTo>
                <a:cubicBezTo>
                  <a:pt x="3735849" y="5203156"/>
                  <a:pt x="3735849" y="5203156"/>
                  <a:pt x="3735849" y="5203156"/>
                </a:cubicBezTo>
                <a:cubicBezTo>
                  <a:pt x="3736729" y="5199877"/>
                  <a:pt x="3749851" y="5203393"/>
                  <a:pt x="3750729" y="5200112"/>
                </a:cubicBezTo>
                <a:cubicBezTo>
                  <a:pt x="3733448" y="5198998"/>
                  <a:pt x="3747448" y="5199234"/>
                  <a:pt x="3741767" y="5194194"/>
                </a:cubicBezTo>
                <a:cubicBezTo>
                  <a:pt x="3762327" y="5196187"/>
                  <a:pt x="3736085" y="5189156"/>
                  <a:pt x="3750085" y="5189392"/>
                </a:cubicBezTo>
                <a:cubicBezTo>
                  <a:pt x="3770646" y="5191385"/>
                  <a:pt x="3771525" y="5188105"/>
                  <a:pt x="3780485" y="5194022"/>
                </a:cubicBezTo>
                <a:cubicBezTo>
                  <a:pt x="3783123" y="5184181"/>
                  <a:pt x="3830805" y="5189925"/>
                  <a:pt x="3866245" y="5188875"/>
                </a:cubicBezTo>
                <a:cubicBezTo>
                  <a:pt x="3869525" y="5189754"/>
                  <a:pt x="3876965" y="5188230"/>
                  <a:pt x="3887685" y="5187588"/>
                </a:cubicBezTo>
                <a:cubicBezTo>
                  <a:pt x="3919843" y="5185657"/>
                  <a:pt x="3941283" y="5184371"/>
                  <a:pt x="3959442" y="5182205"/>
                </a:cubicBezTo>
                <a:cubicBezTo>
                  <a:pt x="3966881" y="5180683"/>
                  <a:pt x="3962723" y="5183084"/>
                  <a:pt x="3969282" y="5184842"/>
                </a:cubicBezTo>
                <a:cubicBezTo>
                  <a:pt x="3970163" y="5181561"/>
                  <a:pt x="3974321" y="5179160"/>
                  <a:pt x="3977601" y="5180038"/>
                </a:cubicBezTo>
                <a:cubicBezTo>
                  <a:pt x="3980882" y="5180918"/>
                  <a:pt x="3969282" y="5184842"/>
                  <a:pt x="3980003" y="5184199"/>
                </a:cubicBezTo>
                <a:cubicBezTo>
                  <a:pt x="3999041" y="5178752"/>
                  <a:pt x="4001441" y="5182911"/>
                  <a:pt x="4031200" y="5176823"/>
                </a:cubicBezTo>
                <a:cubicBezTo>
                  <a:pt x="4029443" y="5183383"/>
                  <a:pt x="4029443" y="5183383"/>
                  <a:pt x="4029443" y="5183383"/>
                </a:cubicBezTo>
                <a:cubicBezTo>
                  <a:pt x="4047601" y="5181216"/>
                  <a:pt x="4055041" y="5179694"/>
                  <a:pt x="4041919" y="5176178"/>
                </a:cubicBezTo>
                <a:cubicBezTo>
                  <a:pt x="4053518" y="5172254"/>
                  <a:pt x="4055041" y="5179694"/>
                  <a:pt x="4067519" y="5172490"/>
                </a:cubicBezTo>
                <a:cubicBezTo>
                  <a:pt x="4063359" y="5174891"/>
                  <a:pt x="4066640" y="5175770"/>
                  <a:pt x="4070798" y="5173369"/>
                </a:cubicBezTo>
                <a:cubicBezTo>
                  <a:pt x="4069920" y="5176648"/>
                  <a:pt x="4069920" y="5176648"/>
                  <a:pt x="4069920" y="5176648"/>
                </a:cubicBezTo>
                <a:cubicBezTo>
                  <a:pt x="4065760" y="5179051"/>
                  <a:pt x="4069041" y="5179929"/>
                  <a:pt x="4069041" y="5179929"/>
                </a:cubicBezTo>
                <a:cubicBezTo>
                  <a:pt x="4072321" y="5180808"/>
                  <a:pt x="4072321" y="5180808"/>
                  <a:pt x="4072321" y="5180808"/>
                </a:cubicBezTo>
                <a:cubicBezTo>
                  <a:pt x="4057442" y="5183854"/>
                  <a:pt x="4078003" y="5185846"/>
                  <a:pt x="4089601" y="5181922"/>
                </a:cubicBezTo>
                <a:cubicBezTo>
                  <a:pt x="4088723" y="5185204"/>
                  <a:pt x="4088723" y="5185204"/>
                  <a:pt x="4088723" y="5185204"/>
                </a:cubicBezTo>
                <a:cubicBezTo>
                  <a:pt x="4088723" y="5185204"/>
                  <a:pt x="4088723" y="5185204"/>
                  <a:pt x="4092003" y="5186082"/>
                </a:cubicBezTo>
                <a:cubicBezTo>
                  <a:pt x="4092003" y="5186082"/>
                  <a:pt x="4096162" y="5183681"/>
                  <a:pt x="4096162" y="5183681"/>
                </a:cubicBezTo>
                <a:cubicBezTo>
                  <a:pt x="4114321" y="5181514"/>
                  <a:pt x="4139919" y="5177828"/>
                  <a:pt x="4165519" y="5174139"/>
                </a:cubicBezTo>
                <a:cubicBezTo>
                  <a:pt x="4191995" y="5167169"/>
                  <a:pt x="4218473" y="5160202"/>
                  <a:pt x="4237513" y="5154755"/>
                </a:cubicBezTo>
                <a:cubicBezTo>
                  <a:pt x="4244511" y="5154873"/>
                  <a:pt x="4253811" y="5152971"/>
                  <a:pt x="4264671" y="5150166"/>
                </a:cubicBezTo>
                <a:lnTo>
                  <a:pt x="4275426" y="5147224"/>
                </a:lnTo>
                <a:lnTo>
                  <a:pt x="4225547" y="5155482"/>
                </a:lnTo>
                <a:cubicBezTo>
                  <a:pt x="4078476" y="5175336"/>
                  <a:pt x="3929093" y="5177603"/>
                  <a:pt x="3777147" y="5162641"/>
                </a:cubicBezTo>
                <a:cubicBezTo>
                  <a:pt x="3719477" y="5157145"/>
                  <a:pt x="3662833" y="5157785"/>
                  <a:pt x="3607202" y="5141859"/>
                </a:cubicBezTo>
                <a:cubicBezTo>
                  <a:pt x="3601885" y="5140225"/>
                  <a:pt x="3595751" y="5141251"/>
                  <a:pt x="3593293" y="5134094"/>
                </a:cubicBezTo>
                <a:cubicBezTo>
                  <a:pt x="3593495" y="5127754"/>
                  <a:pt x="3598607" y="5128161"/>
                  <a:pt x="3601266" y="5128978"/>
                </a:cubicBezTo>
                <a:cubicBezTo>
                  <a:pt x="3784099" y="5158958"/>
                  <a:pt x="3966912" y="5151101"/>
                  <a:pt x="4150133" y="5138134"/>
                </a:cubicBezTo>
                <a:cubicBezTo>
                  <a:pt x="4246243" y="5132159"/>
                  <a:pt x="4339069" y="5106553"/>
                  <a:pt x="4432718" y="5085854"/>
                </a:cubicBezTo>
                <a:cubicBezTo>
                  <a:pt x="4443555" y="5082783"/>
                  <a:pt x="4455823" y="5080731"/>
                  <a:pt x="4466865" y="5078886"/>
                </a:cubicBezTo>
                <a:cubicBezTo>
                  <a:pt x="4472795" y="5076634"/>
                  <a:pt x="4482203" y="5080106"/>
                  <a:pt x="4480356" y="5069063"/>
                </a:cubicBezTo>
                <a:cubicBezTo>
                  <a:pt x="4478511" y="5058020"/>
                  <a:pt x="4471355" y="5060478"/>
                  <a:pt x="4462767" y="5061914"/>
                </a:cubicBezTo>
                <a:cubicBezTo>
                  <a:pt x="4419420" y="5074203"/>
                  <a:pt x="4374641" y="5085472"/>
                  <a:pt x="4330679" y="5094082"/>
                </a:cubicBezTo>
                <a:cubicBezTo>
                  <a:pt x="4284672" y="5102718"/>
                  <a:pt x="4238818" y="5109910"/>
                  <a:pt x="4193125" y="5115579"/>
                </a:cubicBezTo>
                <a:lnTo>
                  <a:pt x="4089964" y="5124917"/>
                </a:lnTo>
                <a:lnTo>
                  <a:pt x="4090545" y="5125923"/>
                </a:lnTo>
                <a:cubicBezTo>
                  <a:pt x="4075664" y="5128968"/>
                  <a:pt x="4061664" y="5128732"/>
                  <a:pt x="4046787" y="5131776"/>
                </a:cubicBezTo>
                <a:cubicBezTo>
                  <a:pt x="4047666" y="5128497"/>
                  <a:pt x="4047666" y="5128497"/>
                  <a:pt x="4047666" y="5128497"/>
                </a:cubicBezTo>
                <a:cubicBezTo>
                  <a:pt x="4050945" y="5129375"/>
                  <a:pt x="4058384" y="5127852"/>
                  <a:pt x="4061664" y="5128732"/>
                </a:cubicBezTo>
                <a:lnTo>
                  <a:pt x="4072652" y="5126484"/>
                </a:lnTo>
                <a:lnTo>
                  <a:pt x="4056543" y="5127942"/>
                </a:lnTo>
                <a:lnTo>
                  <a:pt x="4025363" y="5128577"/>
                </a:lnTo>
                <a:lnTo>
                  <a:pt x="4022586" y="5131884"/>
                </a:lnTo>
                <a:cubicBezTo>
                  <a:pt x="4021846" y="5133005"/>
                  <a:pt x="4021627" y="5133825"/>
                  <a:pt x="4021187" y="5135465"/>
                </a:cubicBezTo>
                <a:cubicBezTo>
                  <a:pt x="4017907" y="5134587"/>
                  <a:pt x="4014626" y="5133707"/>
                  <a:pt x="4014626" y="5133707"/>
                </a:cubicBezTo>
                <a:cubicBezTo>
                  <a:pt x="4015505" y="5130427"/>
                  <a:pt x="4018785" y="5131306"/>
                  <a:pt x="4015505" y="5130427"/>
                </a:cubicBezTo>
                <a:cubicBezTo>
                  <a:pt x="4015505" y="5130427"/>
                  <a:pt x="4015505" y="5130427"/>
                  <a:pt x="4012226" y="5129549"/>
                </a:cubicBezTo>
                <a:lnTo>
                  <a:pt x="4009785" y="5128894"/>
                </a:lnTo>
                <a:lnTo>
                  <a:pt x="3920985" y="5130704"/>
                </a:lnTo>
                <a:lnTo>
                  <a:pt x="3897176" y="5129411"/>
                </a:lnTo>
                <a:lnTo>
                  <a:pt x="3884467" y="5133988"/>
                </a:lnTo>
                <a:cubicBezTo>
                  <a:pt x="3875506" y="5128073"/>
                  <a:pt x="3871346" y="5130474"/>
                  <a:pt x="3866308" y="5136155"/>
                </a:cubicBezTo>
                <a:cubicBezTo>
                  <a:pt x="3859747" y="5134396"/>
                  <a:pt x="3853187" y="5132639"/>
                  <a:pt x="3845748" y="5134162"/>
                </a:cubicBezTo>
                <a:cubicBezTo>
                  <a:pt x="3838309" y="5135685"/>
                  <a:pt x="3828467" y="5133048"/>
                  <a:pt x="3821029" y="5134569"/>
                </a:cubicBezTo>
                <a:cubicBezTo>
                  <a:pt x="3810308" y="5135213"/>
                  <a:pt x="3797187" y="5131697"/>
                  <a:pt x="3786467" y="5132340"/>
                </a:cubicBezTo>
                <a:cubicBezTo>
                  <a:pt x="3779906" y="5130583"/>
                  <a:pt x="3769188" y="5131227"/>
                  <a:pt x="3765027" y="5133628"/>
                </a:cubicBezTo>
                <a:cubicBezTo>
                  <a:pt x="3761746" y="5132748"/>
                  <a:pt x="3761746" y="5132748"/>
                  <a:pt x="3761746" y="5132748"/>
                </a:cubicBezTo>
                <a:cubicBezTo>
                  <a:pt x="3751027" y="5133392"/>
                  <a:pt x="3744467" y="5131634"/>
                  <a:pt x="3733748" y="5132278"/>
                </a:cubicBezTo>
                <a:cubicBezTo>
                  <a:pt x="3727187" y="5130519"/>
                  <a:pt x="3719747" y="5132042"/>
                  <a:pt x="3709028" y="5132686"/>
                </a:cubicBezTo>
                <a:cubicBezTo>
                  <a:pt x="3700066" y="5126768"/>
                  <a:pt x="3699188" y="5130049"/>
                  <a:pt x="3698308" y="5133328"/>
                </a:cubicBezTo>
                <a:cubicBezTo>
                  <a:pt x="3695027" y="5132450"/>
                  <a:pt x="3695027" y="5132450"/>
                  <a:pt x="3695027" y="5132450"/>
                </a:cubicBezTo>
                <a:cubicBezTo>
                  <a:pt x="3691747" y="5131570"/>
                  <a:pt x="3689347" y="5127412"/>
                  <a:pt x="3686065" y="5126532"/>
                </a:cubicBezTo>
                <a:cubicBezTo>
                  <a:pt x="3686065" y="5126532"/>
                  <a:pt x="3682787" y="5125654"/>
                  <a:pt x="3682787" y="5125654"/>
                </a:cubicBezTo>
                <a:cubicBezTo>
                  <a:pt x="3679505" y="5124775"/>
                  <a:pt x="3679505" y="5124775"/>
                  <a:pt x="3675347" y="5127176"/>
                </a:cubicBezTo>
                <a:cubicBezTo>
                  <a:pt x="3675347" y="5127176"/>
                  <a:pt x="3675347" y="5127176"/>
                  <a:pt x="3674467" y="5130457"/>
                </a:cubicBezTo>
                <a:cubicBezTo>
                  <a:pt x="3658065" y="5126062"/>
                  <a:pt x="3658065" y="5126062"/>
                  <a:pt x="3658065" y="5126062"/>
                </a:cubicBezTo>
                <a:cubicBezTo>
                  <a:pt x="3658065" y="5126062"/>
                  <a:pt x="3653907" y="5128463"/>
                  <a:pt x="3653907" y="5128463"/>
                </a:cubicBezTo>
                <a:cubicBezTo>
                  <a:pt x="3653907" y="5128463"/>
                  <a:pt x="3657187" y="5129341"/>
                  <a:pt x="3657187" y="5129341"/>
                </a:cubicBezTo>
                <a:cubicBezTo>
                  <a:pt x="3674467" y="5130457"/>
                  <a:pt x="3674467" y="5130457"/>
                  <a:pt x="3674467" y="5130457"/>
                </a:cubicBezTo>
                <a:cubicBezTo>
                  <a:pt x="3674467" y="5130457"/>
                  <a:pt x="3673588" y="5133737"/>
                  <a:pt x="3673588" y="5133737"/>
                </a:cubicBezTo>
                <a:cubicBezTo>
                  <a:pt x="3670306" y="5132858"/>
                  <a:pt x="3667027" y="5131978"/>
                  <a:pt x="3667027" y="5131978"/>
                </a:cubicBezTo>
                <a:cubicBezTo>
                  <a:pt x="3663747" y="5131100"/>
                  <a:pt x="3663747" y="5131100"/>
                  <a:pt x="3663747" y="5131100"/>
                </a:cubicBezTo>
                <a:cubicBezTo>
                  <a:pt x="3660467" y="5130221"/>
                  <a:pt x="3656309" y="5132623"/>
                  <a:pt x="3653027" y="5131744"/>
                </a:cubicBezTo>
                <a:cubicBezTo>
                  <a:pt x="3649747" y="5130864"/>
                  <a:pt x="3646466" y="5129986"/>
                  <a:pt x="3639907" y="5128227"/>
                </a:cubicBezTo>
                <a:cubicBezTo>
                  <a:pt x="3643186" y="5129107"/>
                  <a:pt x="3644067" y="5125825"/>
                  <a:pt x="3644067" y="5125825"/>
                </a:cubicBezTo>
                <a:cubicBezTo>
                  <a:pt x="3644067" y="5125825"/>
                  <a:pt x="3640785" y="5124947"/>
                  <a:pt x="3637506" y="5124069"/>
                </a:cubicBezTo>
                <a:cubicBezTo>
                  <a:pt x="3637506" y="5124069"/>
                  <a:pt x="3634225" y="5123188"/>
                  <a:pt x="3630945" y="5122310"/>
                </a:cubicBezTo>
                <a:cubicBezTo>
                  <a:pt x="3626785" y="5124711"/>
                  <a:pt x="3623505" y="5123833"/>
                  <a:pt x="3620224" y="5122954"/>
                </a:cubicBezTo>
                <a:cubicBezTo>
                  <a:pt x="3616944" y="5122074"/>
                  <a:pt x="3616944" y="5122074"/>
                  <a:pt x="3613665" y="5121196"/>
                </a:cubicBezTo>
                <a:cubicBezTo>
                  <a:pt x="3609505" y="5123597"/>
                  <a:pt x="3609505" y="5123597"/>
                  <a:pt x="3609505" y="5123597"/>
                </a:cubicBezTo>
                <a:cubicBezTo>
                  <a:pt x="3606225" y="5122719"/>
                  <a:pt x="3602066" y="5125120"/>
                  <a:pt x="3598785" y="5124241"/>
                </a:cubicBezTo>
                <a:cubicBezTo>
                  <a:pt x="3595505" y="5123363"/>
                  <a:pt x="3592225" y="5122483"/>
                  <a:pt x="3592225" y="5122483"/>
                </a:cubicBezTo>
                <a:cubicBezTo>
                  <a:pt x="3593103" y="5119203"/>
                  <a:pt x="3593103" y="5119203"/>
                  <a:pt x="3589823" y="5118324"/>
                </a:cubicBezTo>
                <a:cubicBezTo>
                  <a:pt x="3589823" y="5118324"/>
                  <a:pt x="3586543" y="5117446"/>
                  <a:pt x="3585664" y="5120726"/>
                </a:cubicBezTo>
                <a:cubicBezTo>
                  <a:pt x="3585664" y="5120726"/>
                  <a:pt x="3582383" y="5119845"/>
                  <a:pt x="3579982" y="5115687"/>
                </a:cubicBezTo>
                <a:cubicBezTo>
                  <a:pt x="3572542" y="5117210"/>
                  <a:pt x="3572542" y="5117210"/>
                  <a:pt x="3572542" y="5117210"/>
                </a:cubicBezTo>
                <a:cubicBezTo>
                  <a:pt x="3572542" y="5117210"/>
                  <a:pt x="3575823" y="5118089"/>
                  <a:pt x="3574945" y="5121368"/>
                </a:cubicBezTo>
                <a:cubicBezTo>
                  <a:pt x="3571664" y="5120490"/>
                  <a:pt x="3568383" y="5119611"/>
                  <a:pt x="3565103" y="5118731"/>
                </a:cubicBezTo>
                <a:cubicBezTo>
                  <a:pt x="3561823" y="5117852"/>
                  <a:pt x="3561823" y="5117852"/>
                  <a:pt x="3561823" y="5117852"/>
                </a:cubicBezTo>
                <a:cubicBezTo>
                  <a:pt x="3554384" y="5119375"/>
                  <a:pt x="3551103" y="5118495"/>
                  <a:pt x="3547823" y="5117617"/>
                </a:cubicBezTo>
                <a:cubicBezTo>
                  <a:pt x="3541263" y="5115860"/>
                  <a:pt x="3537981" y="5114981"/>
                  <a:pt x="3534703" y="5114101"/>
                </a:cubicBezTo>
                <a:cubicBezTo>
                  <a:pt x="3531422" y="5113222"/>
                  <a:pt x="3531422" y="5113222"/>
                  <a:pt x="3524861" y="5111464"/>
                </a:cubicBezTo>
                <a:cubicBezTo>
                  <a:pt x="3522460" y="5107306"/>
                  <a:pt x="3511741" y="5107948"/>
                  <a:pt x="3505180" y="5106191"/>
                </a:cubicBezTo>
                <a:cubicBezTo>
                  <a:pt x="3501899" y="5105311"/>
                  <a:pt x="3499499" y="5101153"/>
                  <a:pt x="3496218" y="5100273"/>
                </a:cubicBezTo>
                <a:cubicBezTo>
                  <a:pt x="3496218" y="5100273"/>
                  <a:pt x="3500377" y="5097872"/>
                  <a:pt x="3500377" y="5097872"/>
                </a:cubicBezTo>
                <a:cubicBezTo>
                  <a:pt x="3503657" y="5098752"/>
                  <a:pt x="3504537" y="5095471"/>
                  <a:pt x="3504537" y="5095471"/>
                </a:cubicBezTo>
                <a:cubicBezTo>
                  <a:pt x="3504537" y="5095471"/>
                  <a:pt x="3504537" y="5095471"/>
                  <a:pt x="3501256" y="5094592"/>
                </a:cubicBezTo>
                <a:cubicBezTo>
                  <a:pt x="3497975" y="5093714"/>
                  <a:pt x="3497975" y="5093714"/>
                  <a:pt x="3497975" y="5093714"/>
                </a:cubicBezTo>
                <a:cubicBezTo>
                  <a:pt x="3494695" y="5092834"/>
                  <a:pt x="3494695" y="5092834"/>
                  <a:pt x="3493817" y="5096115"/>
                </a:cubicBezTo>
                <a:cubicBezTo>
                  <a:pt x="3493817" y="5096115"/>
                  <a:pt x="3489659" y="5098516"/>
                  <a:pt x="3489659" y="5098516"/>
                </a:cubicBezTo>
                <a:cubicBezTo>
                  <a:pt x="3488778" y="5101796"/>
                  <a:pt x="3488778" y="5101796"/>
                  <a:pt x="3488778" y="5101796"/>
                </a:cubicBezTo>
                <a:cubicBezTo>
                  <a:pt x="3492058" y="5102676"/>
                  <a:pt x="3497740" y="5107714"/>
                  <a:pt x="3504301" y="5109471"/>
                </a:cubicBezTo>
                <a:cubicBezTo>
                  <a:pt x="3507581" y="5110349"/>
                  <a:pt x="3507581" y="5110349"/>
                  <a:pt x="3507581" y="5110349"/>
                </a:cubicBezTo>
                <a:cubicBezTo>
                  <a:pt x="3510861" y="5111230"/>
                  <a:pt x="3518300" y="5109707"/>
                  <a:pt x="3520701" y="5113865"/>
                </a:cubicBezTo>
                <a:cubicBezTo>
                  <a:pt x="3523982" y="5114745"/>
                  <a:pt x="3523982" y="5114745"/>
                  <a:pt x="3527262" y="5115624"/>
                </a:cubicBezTo>
                <a:cubicBezTo>
                  <a:pt x="3523104" y="5118025"/>
                  <a:pt x="3516543" y="5116266"/>
                  <a:pt x="3509983" y="5114509"/>
                </a:cubicBezTo>
                <a:cubicBezTo>
                  <a:pt x="3503423" y="5112752"/>
                  <a:pt x="3496862" y="5110993"/>
                  <a:pt x="3489421" y="5112516"/>
                </a:cubicBezTo>
                <a:cubicBezTo>
                  <a:pt x="3486142" y="5111638"/>
                  <a:pt x="3487020" y="5108356"/>
                  <a:pt x="3483740" y="5107478"/>
                </a:cubicBezTo>
                <a:cubicBezTo>
                  <a:pt x="3477179" y="5105719"/>
                  <a:pt x="3477179" y="5105719"/>
                  <a:pt x="3477179" y="5105719"/>
                </a:cubicBezTo>
                <a:cubicBezTo>
                  <a:pt x="3470619" y="5103962"/>
                  <a:pt x="3467339" y="5103082"/>
                  <a:pt x="3460778" y="5101325"/>
                </a:cubicBezTo>
                <a:cubicBezTo>
                  <a:pt x="3464938" y="5098924"/>
                  <a:pt x="3464938" y="5098924"/>
                  <a:pt x="3464938" y="5098924"/>
                </a:cubicBezTo>
                <a:cubicBezTo>
                  <a:pt x="3468217" y="5099803"/>
                  <a:pt x="3468217" y="5099803"/>
                  <a:pt x="3465816" y="5095643"/>
                </a:cubicBezTo>
                <a:cubicBezTo>
                  <a:pt x="3465816" y="5095643"/>
                  <a:pt x="3465816" y="5095643"/>
                  <a:pt x="3462537" y="5094765"/>
                </a:cubicBezTo>
                <a:cubicBezTo>
                  <a:pt x="3462537" y="5094765"/>
                  <a:pt x="3459257" y="5093886"/>
                  <a:pt x="3459257" y="5093886"/>
                </a:cubicBezTo>
                <a:cubicBezTo>
                  <a:pt x="3455097" y="5096287"/>
                  <a:pt x="3455097" y="5096287"/>
                  <a:pt x="3455097" y="5096287"/>
                </a:cubicBezTo>
                <a:cubicBezTo>
                  <a:pt x="3455097" y="5096287"/>
                  <a:pt x="3451816" y="5095409"/>
                  <a:pt x="3451816" y="5095409"/>
                </a:cubicBezTo>
                <a:cubicBezTo>
                  <a:pt x="3451816" y="5095409"/>
                  <a:pt x="3451816" y="5095409"/>
                  <a:pt x="3448536" y="5094529"/>
                </a:cubicBezTo>
                <a:cubicBezTo>
                  <a:pt x="3445257" y="5093650"/>
                  <a:pt x="3437817" y="5095173"/>
                  <a:pt x="3434537" y="5094294"/>
                </a:cubicBezTo>
                <a:cubicBezTo>
                  <a:pt x="3424696" y="5091657"/>
                  <a:pt x="3420537" y="5094058"/>
                  <a:pt x="3418134" y="5089898"/>
                </a:cubicBezTo>
                <a:cubicBezTo>
                  <a:pt x="3419013" y="5086619"/>
                  <a:pt x="3415734" y="5085739"/>
                  <a:pt x="3415734" y="5085739"/>
                </a:cubicBezTo>
                <a:cubicBezTo>
                  <a:pt x="3415734" y="5085739"/>
                  <a:pt x="3416612" y="5082459"/>
                  <a:pt x="3419893" y="5083337"/>
                </a:cubicBezTo>
                <a:cubicBezTo>
                  <a:pt x="3433015" y="5086855"/>
                  <a:pt x="3446135" y="5090369"/>
                  <a:pt x="3460135" y="5090605"/>
                </a:cubicBezTo>
                <a:cubicBezTo>
                  <a:pt x="3463417" y="5091485"/>
                  <a:pt x="3463417" y="5091485"/>
                  <a:pt x="3463417" y="5091485"/>
                </a:cubicBezTo>
                <a:cubicBezTo>
                  <a:pt x="3464295" y="5088204"/>
                  <a:pt x="3461014" y="5087326"/>
                  <a:pt x="3461014" y="5087326"/>
                </a:cubicBezTo>
                <a:cubicBezTo>
                  <a:pt x="3447014" y="5087089"/>
                  <a:pt x="3433893" y="5083574"/>
                  <a:pt x="3420771" y="5080058"/>
                </a:cubicBezTo>
                <a:cubicBezTo>
                  <a:pt x="3421650" y="5076777"/>
                  <a:pt x="3422530" y="5073498"/>
                  <a:pt x="3416848" y="5068459"/>
                </a:cubicBezTo>
                <a:cubicBezTo>
                  <a:pt x="3400447" y="5064065"/>
                  <a:pt x="3398925" y="5056626"/>
                  <a:pt x="3382522" y="5052230"/>
                </a:cubicBezTo>
                <a:cubicBezTo>
                  <a:pt x="3344273" y="5024403"/>
                  <a:pt x="3293547" y="5003780"/>
                  <a:pt x="3258344" y="4990831"/>
                </a:cubicBezTo>
                <a:cubicBezTo>
                  <a:pt x="3255064" y="4989952"/>
                  <a:pt x="3255064" y="4989952"/>
                  <a:pt x="3255064" y="4989952"/>
                </a:cubicBezTo>
                <a:cubicBezTo>
                  <a:pt x="3255064" y="4989952"/>
                  <a:pt x="3251783" y="4989072"/>
                  <a:pt x="3251783" y="4989072"/>
                </a:cubicBezTo>
                <a:cubicBezTo>
                  <a:pt x="3250904" y="4992353"/>
                  <a:pt x="3250904" y="4992353"/>
                  <a:pt x="3254186" y="4993232"/>
                </a:cubicBezTo>
                <a:cubicBezTo>
                  <a:pt x="3289390" y="5006181"/>
                  <a:pt x="3336835" y="5025926"/>
                  <a:pt x="3375085" y="5053753"/>
                </a:cubicBezTo>
                <a:cubicBezTo>
                  <a:pt x="3371803" y="5052874"/>
                  <a:pt x="3371803" y="5052874"/>
                  <a:pt x="3371803" y="5052874"/>
                </a:cubicBezTo>
                <a:cubicBezTo>
                  <a:pt x="3370925" y="5056154"/>
                  <a:pt x="3374204" y="5057034"/>
                  <a:pt x="3376606" y="5061192"/>
                </a:cubicBezTo>
                <a:cubicBezTo>
                  <a:pt x="3373326" y="5060314"/>
                  <a:pt x="3370045" y="5059435"/>
                  <a:pt x="3366767" y="5058555"/>
                </a:cubicBezTo>
                <a:cubicBezTo>
                  <a:pt x="3366767" y="5058555"/>
                  <a:pt x="3366767" y="5058555"/>
                  <a:pt x="3367645" y="5055275"/>
                </a:cubicBezTo>
                <a:cubicBezTo>
                  <a:pt x="3364364" y="5054397"/>
                  <a:pt x="3364364" y="5054397"/>
                  <a:pt x="3364364" y="5054397"/>
                </a:cubicBezTo>
                <a:cubicBezTo>
                  <a:pt x="3364364" y="5054397"/>
                  <a:pt x="3364364" y="5054397"/>
                  <a:pt x="3361083" y="5053517"/>
                </a:cubicBezTo>
                <a:cubicBezTo>
                  <a:pt x="3361083" y="5053517"/>
                  <a:pt x="3360205" y="5056798"/>
                  <a:pt x="3360205" y="5056798"/>
                </a:cubicBezTo>
                <a:cubicBezTo>
                  <a:pt x="3354524" y="5051759"/>
                  <a:pt x="3347963" y="5050001"/>
                  <a:pt x="3344683" y="5049123"/>
                </a:cubicBezTo>
                <a:cubicBezTo>
                  <a:pt x="3341402" y="5048244"/>
                  <a:pt x="3341402" y="5048244"/>
                  <a:pt x="3338122" y="5047364"/>
                </a:cubicBezTo>
                <a:cubicBezTo>
                  <a:pt x="3334843" y="5046486"/>
                  <a:pt x="3331561" y="5045605"/>
                  <a:pt x="3328281" y="5044727"/>
                </a:cubicBezTo>
                <a:lnTo>
                  <a:pt x="3325001" y="5043849"/>
                </a:lnTo>
                <a:cubicBezTo>
                  <a:pt x="3325879" y="5040568"/>
                  <a:pt x="3325879" y="5040568"/>
                  <a:pt x="3322599" y="5039690"/>
                </a:cubicBezTo>
                <a:cubicBezTo>
                  <a:pt x="3319320" y="5038810"/>
                  <a:pt x="3319320" y="5038810"/>
                  <a:pt x="3316040" y="5037932"/>
                </a:cubicBezTo>
                <a:cubicBezTo>
                  <a:pt x="3316040" y="5037932"/>
                  <a:pt x="3311880" y="5040333"/>
                  <a:pt x="3311880" y="5040333"/>
                </a:cubicBezTo>
                <a:cubicBezTo>
                  <a:pt x="3284758" y="5036582"/>
                  <a:pt x="3258516" y="5029550"/>
                  <a:pt x="3233153" y="5019238"/>
                </a:cubicBezTo>
                <a:cubicBezTo>
                  <a:pt x="3220911" y="5012442"/>
                  <a:pt x="3211070" y="5009805"/>
                  <a:pt x="3198829" y="5003009"/>
                </a:cubicBezTo>
                <a:cubicBezTo>
                  <a:pt x="3198829" y="5003009"/>
                  <a:pt x="3197949" y="5006290"/>
                  <a:pt x="3201230" y="5007168"/>
                </a:cubicBezTo>
                <a:cubicBezTo>
                  <a:pt x="3179148" y="4997736"/>
                  <a:pt x="3159465" y="4992462"/>
                  <a:pt x="3137383" y="4983030"/>
                </a:cubicBezTo>
                <a:cubicBezTo>
                  <a:pt x="3134102" y="4982150"/>
                  <a:pt x="3134102" y="4982150"/>
                  <a:pt x="3133223" y="4985431"/>
                </a:cubicBezTo>
                <a:cubicBezTo>
                  <a:pt x="3126663" y="4983673"/>
                  <a:pt x="3124263" y="4979514"/>
                  <a:pt x="3117700" y="4977756"/>
                </a:cubicBezTo>
                <a:cubicBezTo>
                  <a:pt x="3120981" y="4978634"/>
                  <a:pt x="3118579" y="4974474"/>
                  <a:pt x="3115299" y="4973596"/>
                </a:cubicBezTo>
                <a:cubicBezTo>
                  <a:pt x="3114421" y="4976877"/>
                  <a:pt x="3111141" y="4975997"/>
                  <a:pt x="3107860" y="4975119"/>
                </a:cubicBezTo>
                <a:cubicBezTo>
                  <a:pt x="3101299" y="4973360"/>
                  <a:pt x="3095618" y="4968321"/>
                  <a:pt x="3089059" y="4966565"/>
                </a:cubicBezTo>
                <a:cubicBezTo>
                  <a:pt x="3089059" y="4966565"/>
                  <a:pt x="3085777" y="4965684"/>
                  <a:pt x="3085777" y="4965684"/>
                </a:cubicBezTo>
                <a:cubicBezTo>
                  <a:pt x="3082497" y="4964806"/>
                  <a:pt x="3080095" y="4960648"/>
                  <a:pt x="3076815" y="4959768"/>
                </a:cubicBezTo>
                <a:cubicBezTo>
                  <a:pt x="3073536" y="4958890"/>
                  <a:pt x="3073536" y="4958890"/>
                  <a:pt x="3073536" y="4958890"/>
                </a:cubicBezTo>
                <a:cubicBezTo>
                  <a:pt x="3073536" y="4958890"/>
                  <a:pt x="3070254" y="4958011"/>
                  <a:pt x="3070254" y="4958011"/>
                </a:cubicBezTo>
                <a:cubicBezTo>
                  <a:pt x="3051452" y="4949457"/>
                  <a:pt x="3033528" y="4937622"/>
                  <a:pt x="3018005" y="4929948"/>
                </a:cubicBezTo>
                <a:cubicBezTo>
                  <a:pt x="3018005" y="4929948"/>
                  <a:pt x="3010567" y="4931469"/>
                  <a:pt x="3008164" y="4927311"/>
                </a:cubicBezTo>
                <a:cubicBezTo>
                  <a:pt x="3008164" y="4927311"/>
                  <a:pt x="3004884" y="4926433"/>
                  <a:pt x="3004884" y="4926433"/>
                </a:cubicBezTo>
                <a:cubicBezTo>
                  <a:pt x="3008164" y="4927311"/>
                  <a:pt x="2998324" y="4924674"/>
                  <a:pt x="2991763" y="4922918"/>
                </a:cubicBezTo>
                <a:cubicBezTo>
                  <a:pt x="2979523" y="4916120"/>
                  <a:pt x="2968159" y="4906044"/>
                  <a:pt x="2959196" y="4900127"/>
                </a:cubicBezTo>
                <a:cubicBezTo>
                  <a:pt x="2907827" y="4868783"/>
                  <a:pt x="2868699" y="4844236"/>
                  <a:pt x="2832851" y="4820566"/>
                </a:cubicBezTo>
                <a:cubicBezTo>
                  <a:pt x="2829571" y="4819688"/>
                  <a:pt x="2829571" y="4819688"/>
                  <a:pt x="2829571" y="4819688"/>
                </a:cubicBezTo>
                <a:cubicBezTo>
                  <a:pt x="2827170" y="4815530"/>
                  <a:pt x="2827170" y="4815530"/>
                  <a:pt x="2827170" y="4815530"/>
                </a:cubicBezTo>
                <a:cubicBezTo>
                  <a:pt x="2814607" y="4803373"/>
                  <a:pt x="2802863" y="4791436"/>
                  <a:pt x="2790300" y="4779282"/>
                </a:cubicBezTo>
                <a:lnTo>
                  <a:pt x="2753001" y="4745754"/>
                </a:lnTo>
                <a:lnTo>
                  <a:pt x="2753847" y="4746386"/>
                </a:lnTo>
                <a:cubicBezTo>
                  <a:pt x="2757549" y="4748972"/>
                  <a:pt x="2760909" y="4751190"/>
                  <a:pt x="2763151" y="4752669"/>
                </a:cubicBezTo>
                <a:cubicBezTo>
                  <a:pt x="2766430" y="4753548"/>
                  <a:pt x="2768833" y="4757708"/>
                  <a:pt x="2768833" y="4757708"/>
                </a:cubicBezTo>
                <a:cubicBezTo>
                  <a:pt x="2780195" y="4767784"/>
                  <a:pt x="2784997" y="4776102"/>
                  <a:pt x="2789157" y="4773703"/>
                </a:cubicBezTo>
                <a:cubicBezTo>
                  <a:pt x="2790679" y="4781141"/>
                  <a:pt x="2808603" y="4792975"/>
                  <a:pt x="2824125" y="4800649"/>
                </a:cubicBezTo>
                <a:cubicBezTo>
                  <a:pt x="2827406" y="4801529"/>
                  <a:pt x="2830687" y="4802408"/>
                  <a:pt x="2829807" y="4805687"/>
                </a:cubicBezTo>
                <a:cubicBezTo>
                  <a:pt x="2829807" y="4805687"/>
                  <a:pt x="2832209" y="4809847"/>
                  <a:pt x="2835489" y="4810727"/>
                </a:cubicBezTo>
                <a:cubicBezTo>
                  <a:pt x="2838769" y="4811605"/>
                  <a:pt x="2842049" y="4812484"/>
                  <a:pt x="2839648" y="4808324"/>
                </a:cubicBezTo>
                <a:cubicBezTo>
                  <a:pt x="2840526" y="4805045"/>
                  <a:pt x="2834845" y="4800006"/>
                  <a:pt x="2829163" y="4794968"/>
                </a:cubicBezTo>
                <a:cubicBezTo>
                  <a:pt x="2825883" y="4794088"/>
                  <a:pt x="2825883" y="4794088"/>
                  <a:pt x="2825883" y="4794088"/>
                </a:cubicBezTo>
                <a:cubicBezTo>
                  <a:pt x="2803157" y="4773937"/>
                  <a:pt x="2795075" y="4764739"/>
                  <a:pt x="2773871" y="4752025"/>
                </a:cubicBezTo>
                <a:cubicBezTo>
                  <a:pt x="2773871" y="4752025"/>
                  <a:pt x="2770590" y="4751147"/>
                  <a:pt x="2770590" y="4751147"/>
                </a:cubicBezTo>
                <a:cubicBezTo>
                  <a:pt x="2768187" y="4746989"/>
                  <a:pt x="2760105" y="4737790"/>
                  <a:pt x="2757705" y="4733631"/>
                </a:cubicBezTo>
                <a:cubicBezTo>
                  <a:pt x="2750264" y="4735154"/>
                  <a:pt x="2752023" y="4728593"/>
                  <a:pt x="2740660" y="4718516"/>
                </a:cubicBezTo>
                <a:cubicBezTo>
                  <a:pt x="2730497" y="4710520"/>
                  <a:pt x="2718095" y="4701044"/>
                  <a:pt x="2706021" y="4690338"/>
                </a:cubicBezTo>
                <a:lnTo>
                  <a:pt x="2678648" y="4660537"/>
                </a:lnTo>
                <a:lnTo>
                  <a:pt x="2682322" y="4660696"/>
                </a:lnTo>
                <a:cubicBezTo>
                  <a:pt x="2636869" y="4620390"/>
                  <a:pt x="2598856" y="4578563"/>
                  <a:pt x="2556040" y="4528415"/>
                </a:cubicBezTo>
                <a:cubicBezTo>
                  <a:pt x="2556040" y="4528415"/>
                  <a:pt x="2556918" y="4525136"/>
                  <a:pt x="2556918" y="4525136"/>
                </a:cubicBezTo>
                <a:cubicBezTo>
                  <a:pt x="2553638" y="4524257"/>
                  <a:pt x="2553638" y="4524257"/>
                  <a:pt x="2553638" y="4524257"/>
                </a:cubicBezTo>
                <a:cubicBezTo>
                  <a:pt x="2553638" y="4524257"/>
                  <a:pt x="2553638" y="4524257"/>
                  <a:pt x="2550359" y="4523378"/>
                </a:cubicBezTo>
                <a:cubicBezTo>
                  <a:pt x="2547958" y="4519219"/>
                  <a:pt x="2546435" y="4511779"/>
                  <a:pt x="2544034" y="4507619"/>
                </a:cubicBezTo>
                <a:cubicBezTo>
                  <a:pt x="2532435" y="4511543"/>
                  <a:pt x="2518905" y="4483308"/>
                  <a:pt x="2505142" y="4469072"/>
                </a:cubicBezTo>
                <a:cubicBezTo>
                  <a:pt x="2509301" y="4466671"/>
                  <a:pt x="2514103" y="4474989"/>
                  <a:pt x="2514981" y="4471709"/>
                </a:cubicBezTo>
                <a:cubicBezTo>
                  <a:pt x="2502975" y="4450912"/>
                  <a:pt x="2509944" y="4477392"/>
                  <a:pt x="2494657" y="4455716"/>
                </a:cubicBezTo>
                <a:cubicBezTo>
                  <a:pt x="2495536" y="4452435"/>
                  <a:pt x="2497937" y="4456594"/>
                  <a:pt x="2498817" y="4453313"/>
                </a:cubicBezTo>
                <a:cubicBezTo>
                  <a:pt x="2479370" y="4434040"/>
                  <a:pt x="2468243" y="4409964"/>
                  <a:pt x="2453599" y="4399008"/>
                </a:cubicBezTo>
                <a:cubicBezTo>
                  <a:pt x="2453599" y="4399008"/>
                  <a:pt x="2459281" y="4404046"/>
                  <a:pt x="2454477" y="4395729"/>
                </a:cubicBezTo>
                <a:cubicBezTo>
                  <a:pt x="2438956" y="4388053"/>
                  <a:pt x="2434388" y="4365736"/>
                  <a:pt x="2424784" y="4349098"/>
                </a:cubicBezTo>
                <a:cubicBezTo>
                  <a:pt x="2407738" y="4333983"/>
                  <a:pt x="2395732" y="4313186"/>
                  <a:pt x="2387006" y="4293271"/>
                </a:cubicBezTo>
                <a:cubicBezTo>
                  <a:pt x="2382643" y="4283312"/>
                  <a:pt x="2378278" y="4273352"/>
                  <a:pt x="2372796" y="4262654"/>
                </a:cubicBezTo>
                <a:lnTo>
                  <a:pt x="2354365" y="4231786"/>
                </a:lnTo>
                <a:lnTo>
                  <a:pt x="2357546" y="4232639"/>
                </a:lnTo>
                <a:cubicBezTo>
                  <a:pt x="2358425" y="4229358"/>
                  <a:pt x="2358425" y="4229358"/>
                  <a:pt x="2355145" y="4228480"/>
                </a:cubicBezTo>
                <a:cubicBezTo>
                  <a:pt x="2349463" y="4223441"/>
                  <a:pt x="2349463" y="4223441"/>
                  <a:pt x="2349463" y="4223441"/>
                </a:cubicBezTo>
                <a:cubicBezTo>
                  <a:pt x="2352745" y="4224320"/>
                  <a:pt x="2352745" y="4224320"/>
                  <a:pt x="2352745" y="4224320"/>
                </a:cubicBezTo>
                <a:cubicBezTo>
                  <a:pt x="2351221" y="4216882"/>
                  <a:pt x="2346419" y="4208563"/>
                  <a:pt x="2338336" y="4199366"/>
                </a:cubicBezTo>
                <a:cubicBezTo>
                  <a:pt x="2338336" y="4199366"/>
                  <a:pt x="2335056" y="4198486"/>
                  <a:pt x="2335056" y="4198486"/>
                </a:cubicBezTo>
                <a:cubicBezTo>
                  <a:pt x="2331775" y="4197608"/>
                  <a:pt x="2332655" y="4194328"/>
                  <a:pt x="2329374" y="4193448"/>
                </a:cubicBezTo>
                <a:cubicBezTo>
                  <a:pt x="2332655" y="4194328"/>
                  <a:pt x="2335056" y="4198486"/>
                  <a:pt x="2335934" y="4195206"/>
                </a:cubicBezTo>
                <a:cubicBezTo>
                  <a:pt x="2333533" y="4191047"/>
                  <a:pt x="2331132" y="4186887"/>
                  <a:pt x="2328731" y="4182729"/>
                </a:cubicBezTo>
                <a:cubicBezTo>
                  <a:pt x="2332011" y="4183607"/>
                  <a:pt x="2332011" y="4183607"/>
                  <a:pt x="2332011" y="4183607"/>
                </a:cubicBezTo>
                <a:cubicBezTo>
                  <a:pt x="2332011" y="4183607"/>
                  <a:pt x="2332011" y="4183607"/>
                  <a:pt x="2335292" y="4184486"/>
                </a:cubicBezTo>
                <a:cubicBezTo>
                  <a:pt x="2335292" y="4184486"/>
                  <a:pt x="2335292" y="4184486"/>
                  <a:pt x="2336170" y="4181206"/>
                </a:cubicBezTo>
                <a:cubicBezTo>
                  <a:pt x="2332891" y="4180326"/>
                  <a:pt x="2329610" y="4179448"/>
                  <a:pt x="2329610" y="4179448"/>
                </a:cubicBezTo>
                <a:cubicBezTo>
                  <a:pt x="2329610" y="4179448"/>
                  <a:pt x="2329610" y="4179448"/>
                  <a:pt x="2326328" y="4178569"/>
                </a:cubicBezTo>
                <a:cubicBezTo>
                  <a:pt x="2326328" y="4178569"/>
                  <a:pt x="2323927" y="4174411"/>
                  <a:pt x="2323927" y="4174411"/>
                </a:cubicBezTo>
                <a:cubicBezTo>
                  <a:pt x="2323927" y="4174411"/>
                  <a:pt x="2324807" y="4171130"/>
                  <a:pt x="2324807" y="4171130"/>
                </a:cubicBezTo>
                <a:cubicBezTo>
                  <a:pt x="2324807" y="4171130"/>
                  <a:pt x="2325686" y="4167850"/>
                  <a:pt x="2325686" y="4167850"/>
                </a:cubicBezTo>
                <a:cubicBezTo>
                  <a:pt x="2322406" y="4166970"/>
                  <a:pt x="2322406" y="4166970"/>
                  <a:pt x="2322406" y="4166970"/>
                </a:cubicBezTo>
                <a:cubicBezTo>
                  <a:pt x="2319125" y="4166091"/>
                  <a:pt x="2319125" y="4166091"/>
                  <a:pt x="2319125" y="4166091"/>
                </a:cubicBezTo>
                <a:cubicBezTo>
                  <a:pt x="2316724" y="4161932"/>
                  <a:pt x="2314323" y="4157774"/>
                  <a:pt x="2315201" y="4154494"/>
                </a:cubicBezTo>
                <a:cubicBezTo>
                  <a:pt x="2315201" y="4154494"/>
                  <a:pt x="2315201" y="4154494"/>
                  <a:pt x="2318482" y="4155373"/>
                </a:cubicBezTo>
                <a:cubicBezTo>
                  <a:pt x="2318482" y="4155373"/>
                  <a:pt x="2316081" y="4151212"/>
                  <a:pt x="2316081" y="4151212"/>
                </a:cubicBezTo>
                <a:cubicBezTo>
                  <a:pt x="2313680" y="4147053"/>
                  <a:pt x="2313680" y="4147053"/>
                  <a:pt x="2313680" y="4147053"/>
                </a:cubicBezTo>
                <a:cubicBezTo>
                  <a:pt x="2313680" y="4147053"/>
                  <a:pt x="2311277" y="4142893"/>
                  <a:pt x="2307998" y="4142015"/>
                </a:cubicBezTo>
                <a:cubicBezTo>
                  <a:pt x="2311277" y="4142893"/>
                  <a:pt x="2311277" y="4142893"/>
                  <a:pt x="2311277" y="4142893"/>
                </a:cubicBezTo>
                <a:cubicBezTo>
                  <a:pt x="2312157" y="4139613"/>
                  <a:pt x="2309756" y="4135454"/>
                  <a:pt x="2308233" y="4128016"/>
                </a:cubicBezTo>
                <a:cubicBezTo>
                  <a:pt x="2313914" y="4133052"/>
                  <a:pt x="2309114" y="4124735"/>
                  <a:pt x="2314794" y="4129773"/>
                </a:cubicBezTo>
                <a:cubicBezTo>
                  <a:pt x="2308469" y="4114014"/>
                  <a:pt x="2308469" y="4114014"/>
                  <a:pt x="2308469" y="4114014"/>
                </a:cubicBezTo>
                <a:cubicBezTo>
                  <a:pt x="2308469" y="4114014"/>
                  <a:pt x="2311749" y="4114894"/>
                  <a:pt x="2311749" y="4114894"/>
                </a:cubicBezTo>
                <a:cubicBezTo>
                  <a:pt x="2314150" y="4119054"/>
                  <a:pt x="2314150" y="4119054"/>
                  <a:pt x="2314150" y="4119054"/>
                </a:cubicBezTo>
                <a:cubicBezTo>
                  <a:pt x="2314150" y="4119054"/>
                  <a:pt x="2313272" y="4122333"/>
                  <a:pt x="2317430" y="4119932"/>
                </a:cubicBezTo>
                <a:cubicBezTo>
                  <a:pt x="2317430" y="4119932"/>
                  <a:pt x="2317430" y="4119932"/>
                  <a:pt x="2315029" y="4115773"/>
                </a:cubicBezTo>
                <a:cubicBezTo>
                  <a:pt x="2312628" y="4111613"/>
                  <a:pt x="2312628" y="4111613"/>
                  <a:pt x="2312628" y="4111613"/>
                </a:cubicBezTo>
                <a:cubicBezTo>
                  <a:pt x="2309348" y="4110734"/>
                  <a:pt x="2310226" y="4107455"/>
                  <a:pt x="2306947" y="4106575"/>
                </a:cubicBezTo>
                <a:cubicBezTo>
                  <a:pt x="2306947" y="4106575"/>
                  <a:pt x="2302787" y="4108977"/>
                  <a:pt x="2305188" y="4113136"/>
                </a:cubicBezTo>
                <a:cubicBezTo>
                  <a:pt x="2302787" y="4108977"/>
                  <a:pt x="2302787" y="4108977"/>
                  <a:pt x="2302787" y="4108977"/>
                </a:cubicBezTo>
                <a:cubicBezTo>
                  <a:pt x="2292302" y="4095620"/>
                  <a:pt x="2296462" y="4093218"/>
                  <a:pt x="2287500" y="4087301"/>
                </a:cubicBezTo>
                <a:cubicBezTo>
                  <a:pt x="2292302" y="4095620"/>
                  <a:pt x="2288144" y="4098021"/>
                  <a:pt x="2287264" y="4101302"/>
                </a:cubicBezTo>
                <a:cubicBezTo>
                  <a:pt x="2284863" y="4097142"/>
                  <a:pt x="2283340" y="4089703"/>
                  <a:pt x="2280939" y="4085543"/>
                </a:cubicBezTo>
                <a:cubicBezTo>
                  <a:pt x="2278538" y="4081385"/>
                  <a:pt x="2276137" y="4077226"/>
                  <a:pt x="2273736" y="4073065"/>
                </a:cubicBezTo>
                <a:cubicBezTo>
                  <a:pt x="2274614" y="4069786"/>
                  <a:pt x="2272213" y="4065626"/>
                  <a:pt x="2272213" y="4065626"/>
                </a:cubicBezTo>
                <a:cubicBezTo>
                  <a:pt x="2273093" y="4062346"/>
                  <a:pt x="2275494" y="4066506"/>
                  <a:pt x="2278774" y="4067385"/>
                </a:cubicBezTo>
                <a:cubicBezTo>
                  <a:pt x="2269169" y="4050747"/>
                  <a:pt x="2269169" y="4050747"/>
                  <a:pt x="2269169" y="4050747"/>
                </a:cubicBezTo>
                <a:cubicBezTo>
                  <a:pt x="2273328" y="4048346"/>
                  <a:pt x="2273328" y="4048346"/>
                  <a:pt x="2273328" y="4048346"/>
                </a:cubicBezTo>
                <a:cubicBezTo>
                  <a:pt x="2273328" y="4048346"/>
                  <a:pt x="2276609" y="4049225"/>
                  <a:pt x="2275729" y="4052506"/>
                </a:cubicBezTo>
                <a:cubicBezTo>
                  <a:pt x="2279010" y="4053384"/>
                  <a:pt x="2279010" y="4053384"/>
                  <a:pt x="2279010" y="4053384"/>
                </a:cubicBezTo>
                <a:cubicBezTo>
                  <a:pt x="2279010" y="4053384"/>
                  <a:pt x="2279010" y="4053384"/>
                  <a:pt x="2279888" y="4050103"/>
                </a:cubicBezTo>
                <a:cubicBezTo>
                  <a:pt x="2280767" y="4046824"/>
                  <a:pt x="2277487" y="4045945"/>
                  <a:pt x="2277487" y="4045945"/>
                </a:cubicBezTo>
                <a:cubicBezTo>
                  <a:pt x="2274206" y="4045065"/>
                  <a:pt x="2274206" y="4045065"/>
                  <a:pt x="2274206" y="4045065"/>
                </a:cubicBezTo>
                <a:cubicBezTo>
                  <a:pt x="2274206" y="4045065"/>
                  <a:pt x="2275086" y="4041785"/>
                  <a:pt x="2271805" y="4040907"/>
                </a:cubicBezTo>
                <a:cubicBezTo>
                  <a:pt x="2271805" y="4040907"/>
                  <a:pt x="2271805" y="4040907"/>
                  <a:pt x="2269404" y="4036747"/>
                </a:cubicBezTo>
                <a:cubicBezTo>
                  <a:pt x="2269404" y="4036747"/>
                  <a:pt x="2269404" y="4036747"/>
                  <a:pt x="2270282" y="4033467"/>
                </a:cubicBezTo>
                <a:cubicBezTo>
                  <a:pt x="2270282" y="4033467"/>
                  <a:pt x="2267003" y="4032587"/>
                  <a:pt x="2267003" y="4032587"/>
                </a:cubicBezTo>
                <a:cubicBezTo>
                  <a:pt x="2267881" y="4029308"/>
                  <a:pt x="2267881" y="4029308"/>
                  <a:pt x="2267881" y="4029308"/>
                </a:cubicBezTo>
                <a:cubicBezTo>
                  <a:pt x="2271162" y="4030186"/>
                  <a:pt x="2271162" y="4030186"/>
                  <a:pt x="2271162" y="4030186"/>
                </a:cubicBezTo>
                <a:cubicBezTo>
                  <a:pt x="2276843" y="4035224"/>
                  <a:pt x="2276843" y="4035224"/>
                  <a:pt x="2276843" y="4035224"/>
                </a:cubicBezTo>
                <a:cubicBezTo>
                  <a:pt x="2279246" y="4039384"/>
                  <a:pt x="2278366" y="4042666"/>
                  <a:pt x="2281647" y="4043544"/>
                </a:cubicBezTo>
                <a:cubicBezTo>
                  <a:pt x="2281647" y="4043544"/>
                  <a:pt x="2281647" y="4043544"/>
                  <a:pt x="2282526" y="4040263"/>
                </a:cubicBezTo>
                <a:cubicBezTo>
                  <a:pt x="2283404" y="4036983"/>
                  <a:pt x="2280124" y="4036104"/>
                  <a:pt x="2280124" y="4036104"/>
                </a:cubicBezTo>
                <a:cubicBezTo>
                  <a:pt x="2278602" y="4028665"/>
                  <a:pt x="2275322" y="4027785"/>
                  <a:pt x="2272919" y="4023625"/>
                </a:cubicBezTo>
                <a:cubicBezTo>
                  <a:pt x="2269640" y="4022747"/>
                  <a:pt x="2269640" y="4022747"/>
                  <a:pt x="2269640" y="4022747"/>
                </a:cubicBezTo>
                <a:cubicBezTo>
                  <a:pt x="2263959" y="4017708"/>
                  <a:pt x="2264837" y="4014429"/>
                  <a:pt x="2261556" y="4013550"/>
                </a:cubicBezTo>
                <a:cubicBezTo>
                  <a:pt x="2255233" y="3997792"/>
                  <a:pt x="2249786" y="3978753"/>
                  <a:pt x="2240180" y="3962117"/>
                </a:cubicBezTo>
                <a:cubicBezTo>
                  <a:pt x="2241060" y="3958836"/>
                  <a:pt x="2241060" y="3958836"/>
                  <a:pt x="2241060" y="3958836"/>
                </a:cubicBezTo>
                <a:cubicBezTo>
                  <a:pt x="2241939" y="3955556"/>
                  <a:pt x="2238659" y="3954676"/>
                  <a:pt x="2238659" y="3954676"/>
                </a:cubicBezTo>
                <a:cubicBezTo>
                  <a:pt x="2239537" y="3951396"/>
                  <a:pt x="2237136" y="3947238"/>
                  <a:pt x="2234735" y="3943079"/>
                </a:cubicBezTo>
                <a:cubicBezTo>
                  <a:pt x="2234735" y="3943079"/>
                  <a:pt x="2234735" y="3943079"/>
                  <a:pt x="2232334" y="3938919"/>
                </a:cubicBezTo>
                <a:cubicBezTo>
                  <a:pt x="2233212" y="3935639"/>
                  <a:pt x="2230811" y="3931479"/>
                  <a:pt x="2228410" y="3927321"/>
                </a:cubicBezTo>
                <a:cubicBezTo>
                  <a:pt x="2229289" y="3924040"/>
                  <a:pt x="2226888" y="3919880"/>
                  <a:pt x="2224486" y="3915722"/>
                </a:cubicBezTo>
                <a:cubicBezTo>
                  <a:pt x="2226243" y="3909161"/>
                  <a:pt x="2215760" y="3895805"/>
                  <a:pt x="2215995" y="3881804"/>
                </a:cubicBezTo>
                <a:cubicBezTo>
                  <a:pt x="2210314" y="3876766"/>
                  <a:pt x="2202466" y="3853568"/>
                  <a:pt x="2195263" y="3841091"/>
                </a:cubicBezTo>
                <a:cubicBezTo>
                  <a:pt x="2195263" y="3841091"/>
                  <a:pt x="2192217" y="3826211"/>
                  <a:pt x="2191339" y="3829493"/>
                </a:cubicBezTo>
                <a:cubicBezTo>
                  <a:pt x="2194062" y="3839011"/>
                  <a:pt x="2191602" y="3838352"/>
                  <a:pt x="2188651" y="3836242"/>
                </a:cubicBezTo>
                <a:lnTo>
                  <a:pt x="2188075" y="3835811"/>
                </a:lnTo>
                <a:lnTo>
                  <a:pt x="2194554" y="3858195"/>
                </a:lnTo>
                <a:lnTo>
                  <a:pt x="2198532" y="3875169"/>
                </a:lnTo>
                <a:lnTo>
                  <a:pt x="2200656" y="3881649"/>
                </a:lnTo>
                <a:cubicBezTo>
                  <a:pt x="2203678" y="3891687"/>
                  <a:pt x="2207002" y="3902246"/>
                  <a:pt x="2210722" y="3901486"/>
                </a:cubicBezTo>
                <a:cubicBezTo>
                  <a:pt x="2204397" y="3885728"/>
                  <a:pt x="2213123" y="3905645"/>
                  <a:pt x="2217047" y="3917243"/>
                </a:cubicBezTo>
                <a:cubicBezTo>
                  <a:pt x="2217047" y="3917243"/>
                  <a:pt x="2217047" y="3917243"/>
                  <a:pt x="2213766" y="3916364"/>
                </a:cubicBezTo>
                <a:cubicBezTo>
                  <a:pt x="2214644" y="3913085"/>
                  <a:pt x="2214644" y="3913085"/>
                  <a:pt x="2214644" y="3913085"/>
                </a:cubicBezTo>
                <a:cubicBezTo>
                  <a:pt x="2212243" y="3908925"/>
                  <a:pt x="2212243" y="3908925"/>
                  <a:pt x="2211364" y="3912205"/>
                </a:cubicBezTo>
                <a:cubicBezTo>
                  <a:pt x="2211364" y="3912205"/>
                  <a:pt x="2211364" y="3912205"/>
                  <a:pt x="2210486" y="3915486"/>
                </a:cubicBezTo>
                <a:cubicBezTo>
                  <a:pt x="2212887" y="3919646"/>
                  <a:pt x="2212887" y="3919646"/>
                  <a:pt x="2212887" y="3919646"/>
                </a:cubicBezTo>
                <a:cubicBezTo>
                  <a:pt x="2215288" y="3923806"/>
                  <a:pt x="2218570" y="3924684"/>
                  <a:pt x="2222728" y="3922281"/>
                </a:cubicBezTo>
                <a:cubicBezTo>
                  <a:pt x="2225129" y="3926441"/>
                  <a:pt x="2227532" y="3930600"/>
                  <a:pt x="2226652" y="3933880"/>
                </a:cubicBezTo>
                <a:cubicBezTo>
                  <a:pt x="2225773" y="3937160"/>
                  <a:pt x="2225773" y="3937160"/>
                  <a:pt x="2224895" y="3940442"/>
                </a:cubicBezTo>
                <a:cubicBezTo>
                  <a:pt x="2224895" y="3940442"/>
                  <a:pt x="2224895" y="3940442"/>
                  <a:pt x="2221613" y="3939563"/>
                </a:cubicBezTo>
                <a:cubicBezTo>
                  <a:pt x="2220735" y="3942843"/>
                  <a:pt x="2224015" y="3943721"/>
                  <a:pt x="2224015" y="3943721"/>
                </a:cubicBezTo>
                <a:cubicBezTo>
                  <a:pt x="2224015" y="3943721"/>
                  <a:pt x="2227296" y="3944601"/>
                  <a:pt x="2227296" y="3944601"/>
                </a:cubicBezTo>
                <a:cubicBezTo>
                  <a:pt x="2230575" y="3945479"/>
                  <a:pt x="2229697" y="3948759"/>
                  <a:pt x="2232977" y="3949639"/>
                </a:cubicBezTo>
                <a:cubicBezTo>
                  <a:pt x="2232098" y="3952919"/>
                  <a:pt x="2234499" y="3957077"/>
                  <a:pt x="2234499" y="3957077"/>
                </a:cubicBezTo>
                <a:cubicBezTo>
                  <a:pt x="2234499" y="3957077"/>
                  <a:pt x="2234499" y="3957077"/>
                  <a:pt x="2233619" y="3960358"/>
                </a:cubicBezTo>
                <a:cubicBezTo>
                  <a:pt x="2236901" y="3961237"/>
                  <a:pt x="2236901" y="3961237"/>
                  <a:pt x="2236901" y="3961237"/>
                </a:cubicBezTo>
                <a:cubicBezTo>
                  <a:pt x="2236901" y="3961237"/>
                  <a:pt x="2236022" y="3964518"/>
                  <a:pt x="2239302" y="3965397"/>
                </a:cubicBezTo>
                <a:cubicBezTo>
                  <a:pt x="2245627" y="3981154"/>
                  <a:pt x="2255233" y="3997792"/>
                  <a:pt x="2257398" y="4015951"/>
                </a:cubicBezTo>
                <a:cubicBezTo>
                  <a:pt x="2259799" y="4020111"/>
                  <a:pt x="2259799" y="4020111"/>
                  <a:pt x="2259799" y="4020111"/>
                </a:cubicBezTo>
                <a:cubicBezTo>
                  <a:pt x="2259799" y="4020111"/>
                  <a:pt x="2263079" y="4020990"/>
                  <a:pt x="2263079" y="4020990"/>
                </a:cubicBezTo>
                <a:cubicBezTo>
                  <a:pt x="2263079" y="4020990"/>
                  <a:pt x="2262200" y="4024269"/>
                  <a:pt x="2262200" y="4024269"/>
                </a:cubicBezTo>
                <a:cubicBezTo>
                  <a:pt x="2262200" y="4024269"/>
                  <a:pt x="2258920" y="4023391"/>
                  <a:pt x="2258920" y="4023391"/>
                </a:cubicBezTo>
                <a:cubicBezTo>
                  <a:pt x="2257162" y="4029950"/>
                  <a:pt x="2259563" y="4034110"/>
                  <a:pt x="2261086" y="4041551"/>
                </a:cubicBezTo>
                <a:cubicBezTo>
                  <a:pt x="2264367" y="4042429"/>
                  <a:pt x="2264367" y="4042429"/>
                  <a:pt x="2264367" y="4042429"/>
                </a:cubicBezTo>
                <a:cubicBezTo>
                  <a:pt x="2258449" y="4051391"/>
                  <a:pt x="2259563" y="4034110"/>
                  <a:pt x="2255405" y="4036511"/>
                </a:cubicBezTo>
                <a:cubicBezTo>
                  <a:pt x="2257804" y="4040671"/>
                  <a:pt x="2260850" y="4055550"/>
                  <a:pt x="2268055" y="4068027"/>
                </a:cubicBezTo>
                <a:cubicBezTo>
                  <a:pt x="2270456" y="4072187"/>
                  <a:pt x="2275258" y="4080505"/>
                  <a:pt x="2276781" y="4087944"/>
                </a:cubicBezTo>
                <a:cubicBezTo>
                  <a:pt x="2279182" y="4092104"/>
                  <a:pt x="2283984" y="4100424"/>
                  <a:pt x="2285507" y="4107863"/>
                </a:cubicBezTo>
                <a:cubicBezTo>
                  <a:pt x="2292710" y="4120339"/>
                  <a:pt x="2293354" y="4131059"/>
                  <a:pt x="2303838" y="4144416"/>
                </a:cubicBezTo>
                <a:cubicBezTo>
                  <a:pt x="2306239" y="4148575"/>
                  <a:pt x="2307761" y="4156015"/>
                  <a:pt x="2307761" y="4156015"/>
                </a:cubicBezTo>
                <a:cubicBezTo>
                  <a:pt x="2310163" y="4160174"/>
                  <a:pt x="2309284" y="4163454"/>
                  <a:pt x="2312564" y="4164333"/>
                </a:cubicBezTo>
                <a:cubicBezTo>
                  <a:pt x="2311686" y="4167614"/>
                  <a:pt x="2311686" y="4167614"/>
                  <a:pt x="2314087" y="4171772"/>
                </a:cubicBezTo>
                <a:cubicBezTo>
                  <a:pt x="2317368" y="4172652"/>
                  <a:pt x="2318890" y="4180092"/>
                  <a:pt x="2321291" y="4184250"/>
                </a:cubicBezTo>
                <a:cubicBezTo>
                  <a:pt x="2318012" y="4183372"/>
                  <a:pt x="2325215" y="4195849"/>
                  <a:pt x="2325215" y="4195849"/>
                </a:cubicBezTo>
                <a:cubicBezTo>
                  <a:pt x="2327617" y="4200009"/>
                  <a:pt x="2330018" y="4204168"/>
                  <a:pt x="2333297" y="4205047"/>
                </a:cubicBezTo>
                <a:cubicBezTo>
                  <a:pt x="2332419" y="4208327"/>
                  <a:pt x="2332419" y="4208327"/>
                  <a:pt x="2332419" y="4208327"/>
                </a:cubicBezTo>
                <a:cubicBezTo>
                  <a:pt x="2346592" y="4247282"/>
                  <a:pt x="2372127" y="4296314"/>
                  <a:pt x="2391338" y="4329589"/>
                </a:cubicBezTo>
                <a:cubicBezTo>
                  <a:pt x="2390458" y="4332868"/>
                  <a:pt x="2390458" y="4332868"/>
                  <a:pt x="2390458" y="4332868"/>
                </a:cubicBezTo>
                <a:cubicBezTo>
                  <a:pt x="2390458" y="4332868"/>
                  <a:pt x="2390458" y="4332868"/>
                  <a:pt x="2389579" y="4336150"/>
                </a:cubicBezTo>
                <a:cubicBezTo>
                  <a:pt x="2387178" y="4331990"/>
                  <a:pt x="2387178" y="4331990"/>
                  <a:pt x="2384777" y="4327831"/>
                </a:cubicBezTo>
                <a:cubicBezTo>
                  <a:pt x="2384777" y="4327831"/>
                  <a:pt x="2382376" y="4323671"/>
                  <a:pt x="2379973" y="4319511"/>
                </a:cubicBezTo>
                <a:cubicBezTo>
                  <a:pt x="2377572" y="4315352"/>
                  <a:pt x="2377572" y="4315352"/>
                  <a:pt x="2375173" y="4311195"/>
                </a:cubicBezTo>
                <a:cubicBezTo>
                  <a:pt x="2375173" y="4311195"/>
                  <a:pt x="2375173" y="4311195"/>
                  <a:pt x="2371891" y="4310315"/>
                </a:cubicBezTo>
                <a:cubicBezTo>
                  <a:pt x="2370368" y="4302875"/>
                  <a:pt x="2364686" y="4297837"/>
                  <a:pt x="2359884" y="4289519"/>
                </a:cubicBezTo>
                <a:cubicBezTo>
                  <a:pt x="2359884" y="4289519"/>
                  <a:pt x="2357483" y="4285359"/>
                  <a:pt x="2356605" y="4288639"/>
                </a:cubicBezTo>
                <a:cubicBezTo>
                  <a:pt x="2353323" y="4287760"/>
                  <a:pt x="2355725" y="4291921"/>
                  <a:pt x="2355725" y="4291921"/>
                </a:cubicBezTo>
                <a:cubicBezTo>
                  <a:pt x="2358127" y="4296080"/>
                  <a:pt x="2358127" y="4296080"/>
                  <a:pt x="2358127" y="4296080"/>
                </a:cubicBezTo>
                <a:cubicBezTo>
                  <a:pt x="2358127" y="4296080"/>
                  <a:pt x="2357248" y="4299359"/>
                  <a:pt x="2360528" y="4300238"/>
                </a:cubicBezTo>
                <a:cubicBezTo>
                  <a:pt x="2362929" y="4304398"/>
                  <a:pt x="2362929" y="4304398"/>
                  <a:pt x="2362929" y="4304398"/>
                </a:cubicBezTo>
                <a:cubicBezTo>
                  <a:pt x="2366209" y="4305277"/>
                  <a:pt x="2365331" y="4308558"/>
                  <a:pt x="2367731" y="4312715"/>
                </a:cubicBezTo>
                <a:cubicBezTo>
                  <a:pt x="2365331" y="4308558"/>
                  <a:pt x="2362425" y="4303822"/>
                  <a:pt x="2359695" y="4299246"/>
                </a:cubicBezTo>
                <a:lnTo>
                  <a:pt x="2353339" y="4287828"/>
                </a:lnTo>
                <a:lnTo>
                  <a:pt x="2353323" y="4287760"/>
                </a:lnTo>
                <a:lnTo>
                  <a:pt x="2353292" y="4287741"/>
                </a:lnTo>
                <a:lnTo>
                  <a:pt x="2352724" y="4286721"/>
                </a:lnTo>
                <a:cubicBezTo>
                  <a:pt x="2349341" y="4279662"/>
                  <a:pt x="2349401" y="4276162"/>
                  <a:pt x="2358361" y="4282080"/>
                </a:cubicBezTo>
                <a:cubicBezTo>
                  <a:pt x="2342196" y="4263684"/>
                  <a:pt x="2340673" y="4256244"/>
                  <a:pt x="2331068" y="4239607"/>
                </a:cubicBezTo>
                <a:cubicBezTo>
                  <a:pt x="2330190" y="4242888"/>
                  <a:pt x="2330190" y="4242888"/>
                  <a:pt x="2330190" y="4242888"/>
                </a:cubicBezTo>
                <a:cubicBezTo>
                  <a:pt x="2322985" y="4230410"/>
                  <a:pt x="2322985" y="4230410"/>
                  <a:pt x="2322985" y="4230410"/>
                </a:cubicBezTo>
                <a:cubicBezTo>
                  <a:pt x="2323865" y="4227129"/>
                  <a:pt x="2323865" y="4227129"/>
                  <a:pt x="2323865" y="4227129"/>
                </a:cubicBezTo>
                <a:cubicBezTo>
                  <a:pt x="2320584" y="4226251"/>
                  <a:pt x="2320584" y="4226251"/>
                  <a:pt x="2320584" y="4226251"/>
                </a:cubicBezTo>
                <a:cubicBezTo>
                  <a:pt x="2321464" y="4222972"/>
                  <a:pt x="2321464" y="4222972"/>
                  <a:pt x="2321464" y="4222972"/>
                </a:cubicBezTo>
                <a:cubicBezTo>
                  <a:pt x="2319061" y="4218812"/>
                  <a:pt x="2315782" y="4217933"/>
                  <a:pt x="2316660" y="4214652"/>
                </a:cubicBezTo>
                <a:cubicBezTo>
                  <a:pt x="2313380" y="4213773"/>
                  <a:pt x="2314259" y="4210493"/>
                  <a:pt x="2310979" y="4209615"/>
                </a:cubicBezTo>
                <a:cubicBezTo>
                  <a:pt x="2311858" y="4206334"/>
                  <a:pt x="2308578" y="4205456"/>
                  <a:pt x="2308578" y="4205456"/>
                </a:cubicBezTo>
                <a:cubicBezTo>
                  <a:pt x="2306175" y="4201296"/>
                  <a:pt x="2303776" y="4197136"/>
                  <a:pt x="2301373" y="4192977"/>
                </a:cubicBezTo>
                <a:cubicBezTo>
                  <a:pt x="2298093" y="4192099"/>
                  <a:pt x="2298093" y="4192099"/>
                  <a:pt x="2298093" y="4192099"/>
                </a:cubicBezTo>
                <a:cubicBezTo>
                  <a:pt x="2298093" y="4192099"/>
                  <a:pt x="2298972" y="4188818"/>
                  <a:pt x="2295692" y="4187939"/>
                </a:cubicBezTo>
                <a:cubicBezTo>
                  <a:pt x="2291768" y="4176340"/>
                  <a:pt x="2284565" y="4163862"/>
                  <a:pt x="2277360" y="4151385"/>
                </a:cubicBezTo>
                <a:cubicBezTo>
                  <a:pt x="2280641" y="4152264"/>
                  <a:pt x="2280641" y="4152264"/>
                  <a:pt x="2281520" y="4148984"/>
                </a:cubicBezTo>
                <a:cubicBezTo>
                  <a:pt x="2283921" y="4153142"/>
                  <a:pt x="2283921" y="4153142"/>
                  <a:pt x="2283921" y="4153142"/>
                </a:cubicBezTo>
                <a:cubicBezTo>
                  <a:pt x="2283042" y="4156423"/>
                  <a:pt x="2286322" y="4157302"/>
                  <a:pt x="2286322" y="4157302"/>
                </a:cubicBezTo>
                <a:cubicBezTo>
                  <a:pt x="2286322" y="4157302"/>
                  <a:pt x="2287202" y="4154022"/>
                  <a:pt x="2287202" y="4154022"/>
                </a:cubicBezTo>
                <a:cubicBezTo>
                  <a:pt x="2284799" y="4149863"/>
                  <a:pt x="2284799" y="4149863"/>
                  <a:pt x="2284799" y="4149863"/>
                </a:cubicBezTo>
                <a:cubicBezTo>
                  <a:pt x="2284799" y="4149863"/>
                  <a:pt x="2282398" y="4145704"/>
                  <a:pt x="2282398" y="4145704"/>
                </a:cubicBezTo>
                <a:cubicBezTo>
                  <a:pt x="2279118" y="4144824"/>
                  <a:pt x="2279118" y="4144824"/>
                  <a:pt x="2279118" y="4144824"/>
                </a:cubicBezTo>
                <a:cubicBezTo>
                  <a:pt x="2279118" y="4144824"/>
                  <a:pt x="2279118" y="4144824"/>
                  <a:pt x="2275837" y="4143945"/>
                </a:cubicBezTo>
                <a:cubicBezTo>
                  <a:pt x="2271915" y="4132347"/>
                  <a:pt x="2264710" y="4119868"/>
                  <a:pt x="2260788" y="4108270"/>
                </a:cubicBezTo>
                <a:cubicBezTo>
                  <a:pt x="2260788" y="4108270"/>
                  <a:pt x="2260788" y="4108270"/>
                  <a:pt x="2257507" y="4107391"/>
                </a:cubicBezTo>
                <a:cubicBezTo>
                  <a:pt x="2247258" y="4080034"/>
                  <a:pt x="2236131" y="4055958"/>
                  <a:pt x="2229163" y="4029480"/>
                </a:cubicBezTo>
                <a:cubicBezTo>
                  <a:pt x="2214110" y="3993804"/>
                  <a:pt x="2202339" y="3959008"/>
                  <a:pt x="2191448" y="3920932"/>
                </a:cubicBezTo>
                <a:cubicBezTo>
                  <a:pt x="2189925" y="3913493"/>
                  <a:pt x="2190161" y="3899493"/>
                  <a:pt x="2183600" y="3897734"/>
                </a:cubicBezTo>
                <a:cubicBezTo>
                  <a:pt x="2183600" y="3897734"/>
                  <a:pt x="2183600" y="3897734"/>
                  <a:pt x="2184480" y="3894454"/>
                </a:cubicBezTo>
                <a:cubicBezTo>
                  <a:pt x="2185358" y="3891175"/>
                  <a:pt x="2182957" y="3887015"/>
                  <a:pt x="2183836" y="3883736"/>
                </a:cubicBezTo>
                <a:cubicBezTo>
                  <a:pt x="2183836" y="3883736"/>
                  <a:pt x="2181435" y="3879574"/>
                  <a:pt x="2181435" y="3879574"/>
                </a:cubicBezTo>
                <a:cubicBezTo>
                  <a:pt x="2181435" y="3879574"/>
                  <a:pt x="2180556" y="3882855"/>
                  <a:pt x="2180556" y="3882855"/>
                </a:cubicBezTo>
                <a:cubicBezTo>
                  <a:pt x="2175110" y="3863817"/>
                  <a:pt x="2169664" y="3844780"/>
                  <a:pt x="2164217" y="3825741"/>
                </a:cubicBezTo>
                <a:cubicBezTo>
                  <a:pt x="2151803" y="3780225"/>
                  <a:pt x="2151803" y="3780225"/>
                  <a:pt x="2151803" y="3780225"/>
                </a:cubicBezTo>
                <a:lnTo>
                  <a:pt x="2151319" y="3777854"/>
                </a:lnTo>
                <a:lnTo>
                  <a:pt x="2151009" y="3776873"/>
                </a:lnTo>
                <a:lnTo>
                  <a:pt x="2132922" y="3694412"/>
                </a:lnTo>
                <a:lnTo>
                  <a:pt x="2132655" y="3694230"/>
                </a:lnTo>
                <a:lnTo>
                  <a:pt x="2130626" y="3683943"/>
                </a:lnTo>
                <a:lnTo>
                  <a:pt x="2101976" y="3553318"/>
                </a:lnTo>
                <a:cubicBezTo>
                  <a:pt x="2077772" y="3400970"/>
                  <a:pt x="2071359" y="3249433"/>
                  <a:pt x="2087236" y="3095430"/>
                </a:cubicBezTo>
                <a:cubicBezTo>
                  <a:pt x="2063581" y="3233075"/>
                  <a:pt x="2066921" y="3373776"/>
                  <a:pt x="2061056" y="3512229"/>
                </a:cubicBezTo>
                <a:lnTo>
                  <a:pt x="2059495" y="3512181"/>
                </a:lnTo>
                <a:lnTo>
                  <a:pt x="2065891" y="3549772"/>
                </a:lnTo>
                <a:cubicBezTo>
                  <a:pt x="2070221" y="3586091"/>
                  <a:pt x="2078713" y="3620008"/>
                  <a:pt x="2079120" y="3644728"/>
                </a:cubicBezTo>
                <a:cubicBezTo>
                  <a:pt x="2083279" y="3642327"/>
                  <a:pt x="2082401" y="3645608"/>
                  <a:pt x="2083923" y="3653046"/>
                </a:cubicBezTo>
                <a:cubicBezTo>
                  <a:pt x="2081521" y="3648887"/>
                  <a:pt x="2078241" y="3648007"/>
                  <a:pt x="2080643" y="3652168"/>
                </a:cubicBezTo>
                <a:cubicBezTo>
                  <a:pt x="2083045" y="3656327"/>
                  <a:pt x="2088018" y="3703364"/>
                  <a:pt x="2093056" y="3697684"/>
                </a:cubicBezTo>
                <a:cubicBezTo>
                  <a:pt x="2098503" y="3716722"/>
                  <a:pt x="2093464" y="3722403"/>
                  <a:pt x="2093464" y="3722403"/>
                </a:cubicBezTo>
                <a:cubicBezTo>
                  <a:pt x="2099789" y="3738162"/>
                  <a:pt x="2096744" y="3723283"/>
                  <a:pt x="2100904" y="3720880"/>
                </a:cubicBezTo>
                <a:cubicBezTo>
                  <a:pt x="2106350" y="3739919"/>
                  <a:pt x="2106350" y="3739919"/>
                  <a:pt x="2106350" y="3739919"/>
                </a:cubicBezTo>
                <a:cubicBezTo>
                  <a:pt x="2098267" y="3730721"/>
                  <a:pt x="2101312" y="3745601"/>
                  <a:pt x="2100433" y="3748881"/>
                </a:cubicBezTo>
                <a:cubicBezTo>
                  <a:pt x="2113319" y="3766397"/>
                  <a:pt x="2113492" y="3805117"/>
                  <a:pt x="2129421" y="3837513"/>
                </a:cubicBezTo>
                <a:cubicBezTo>
                  <a:pt x="2128542" y="3840792"/>
                  <a:pt x="2131822" y="3841671"/>
                  <a:pt x="2130944" y="3844951"/>
                </a:cubicBezTo>
                <a:cubicBezTo>
                  <a:pt x="2130065" y="3848232"/>
                  <a:pt x="2133346" y="3849111"/>
                  <a:pt x="2133346" y="3849111"/>
                </a:cubicBezTo>
                <a:cubicBezTo>
                  <a:pt x="2135746" y="3853270"/>
                  <a:pt x="2136625" y="3849989"/>
                  <a:pt x="2134224" y="3845831"/>
                </a:cubicBezTo>
                <a:cubicBezTo>
                  <a:pt x="2134224" y="3845831"/>
                  <a:pt x="2134224" y="3845831"/>
                  <a:pt x="2135102" y="3842550"/>
                </a:cubicBezTo>
                <a:cubicBezTo>
                  <a:pt x="2149276" y="3881505"/>
                  <a:pt x="2150563" y="3902945"/>
                  <a:pt x="2165614" y="3938620"/>
                </a:cubicBezTo>
                <a:cubicBezTo>
                  <a:pt x="2161454" y="3941022"/>
                  <a:pt x="2163855" y="3945182"/>
                  <a:pt x="2159697" y="3947583"/>
                </a:cubicBezTo>
                <a:cubicBezTo>
                  <a:pt x="2178672" y="3994856"/>
                  <a:pt x="2196767" y="4045411"/>
                  <a:pt x="2219023" y="4093565"/>
                </a:cubicBezTo>
                <a:cubicBezTo>
                  <a:pt x="2240399" y="4144996"/>
                  <a:pt x="2265934" y="4194029"/>
                  <a:pt x="2289069" y="4238901"/>
                </a:cubicBezTo>
                <a:cubicBezTo>
                  <a:pt x="2291705" y="4229060"/>
                  <a:pt x="2272259" y="4209786"/>
                  <a:pt x="2269214" y="4194907"/>
                </a:cubicBezTo>
                <a:cubicBezTo>
                  <a:pt x="2265934" y="4194029"/>
                  <a:pt x="2267692" y="4187468"/>
                  <a:pt x="2268572" y="4184188"/>
                </a:cubicBezTo>
                <a:cubicBezTo>
                  <a:pt x="2255042" y="4155951"/>
                  <a:pt x="2236711" y="4119397"/>
                  <a:pt x="2224939" y="4084603"/>
                </a:cubicBezTo>
                <a:cubicBezTo>
                  <a:pt x="2207487" y="4044767"/>
                  <a:pt x="2187634" y="4000773"/>
                  <a:pt x="2176741" y="3962696"/>
                </a:cubicBezTo>
                <a:cubicBezTo>
                  <a:pt x="2177620" y="3959416"/>
                  <a:pt x="2176977" y="3948697"/>
                  <a:pt x="2176977" y="3948697"/>
                </a:cubicBezTo>
                <a:cubicBezTo>
                  <a:pt x="2169129" y="3925499"/>
                  <a:pt x="2158002" y="3901422"/>
                  <a:pt x="2152556" y="3882385"/>
                </a:cubicBezTo>
                <a:cubicBezTo>
                  <a:pt x="2153434" y="3879104"/>
                  <a:pt x="2155836" y="3883264"/>
                  <a:pt x="2154313" y="3875824"/>
                </a:cubicBezTo>
                <a:cubicBezTo>
                  <a:pt x="2153434" y="3879104"/>
                  <a:pt x="2151034" y="3874946"/>
                  <a:pt x="2147753" y="3874066"/>
                </a:cubicBezTo>
                <a:cubicBezTo>
                  <a:pt x="2138383" y="3843428"/>
                  <a:pt x="2135574" y="3814550"/>
                  <a:pt x="2128605" y="3788073"/>
                </a:cubicBezTo>
                <a:cubicBezTo>
                  <a:pt x="2131007" y="3792231"/>
                  <a:pt x="2130128" y="3795512"/>
                  <a:pt x="2132530" y="3799672"/>
                </a:cubicBezTo>
                <a:cubicBezTo>
                  <a:pt x="2141256" y="3819587"/>
                  <a:pt x="2146701" y="3838626"/>
                  <a:pt x="2145180" y="3831186"/>
                </a:cubicBezTo>
                <a:cubicBezTo>
                  <a:pt x="2150625" y="3850225"/>
                  <a:pt x="2161754" y="3874301"/>
                  <a:pt x="2168079" y="3890059"/>
                </a:cubicBezTo>
                <a:cubicBezTo>
                  <a:pt x="2170478" y="3894219"/>
                  <a:pt x="2170478" y="3894219"/>
                  <a:pt x="2169600" y="3897500"/>
                </a:cubicBezTo>
                <a:cubicBezTo>
                  <a:pt x="2163919" y="3892460"/>
                  <a:pt x="2174404" y="3905817"/>
                  <a:pt x="2167841" y="3904059"/>
                </a:cubicBezTo>
                <a:cubicBezTo>
                  <a:pt x="2172645" y="3912379"/>
                  <a:pt x="2177448" y="3920697"/>
                  <a:pt x="2179849" y="3924856"/>
                </a:cubicBezTo>
                <a:cubicBezTo>
                  <a:pt x="2183772" y="3936454"/>
                  <a:pt x="2185296" y="3943895"/>
                  <a:pt x="2190097" y="3952213"/>
                </a:cubicBezTo>
                <a:cubicBezTo>
                  <a:pt x="2195543" y="3971252"/>
                  <a:pt x="2200112" y="3993570"/>
                  <a:pt x="2201633" y="4001009"/>
                </a:cubicBezTo>
                <a:cubicBezTo>
                  <a:pt x="2202511" y="3997729"/>
                  <a:pt x="2204914" y="4001887"/>
                  <a:pt x="2204914" y="4001887"/>
                </a:cubicBezTo>
                <a:cubicBezTo>
                  <a:pt x="2207315" y="4006047"/>
                  <a:pt x="2209717" y="4010207"/>
                  <a:pt x="2211239" y="4017646"/>
                </a:cubicBezTo>
                <a:cubicBezTo>
                  <a:pt x="2211239" y="4017646"/>
                  <a:pt x="2210359" y="4020926"/>
                  <a:pt x="2213640" y="4021805"/>
                </a:cubicBezTo>
                <a:cubicBezTo>
                  <a:pt x="2217564" y="4033404"/>
                  <a:pt x="2221486" y="4045003"/>
                  <a:pt x="2226290" y="4053321"/>
                </a:cubicBezTo>
                <a:cubicBezTo>
                  <a:pt x="2230214" y="4064920"/>
                  <a:pt x="2230857" y="4075639"/>
                  <a:pt x="2232615" y="4069080"/>
                </a:cubicBezTo>
                <a:cubicBezTo>
                  <a:pt x="2239818" y="4081557"/>
                  <a:pt x="2246143" y="4097315"/>
                  <a:pt x="2251590" y="4116353"/>
                </a:cubicBezTo>
                <a:cubicBezTo>
                  <a:pt x="2253991" y="4120513"/>
                  <a:pt x="2258793" y="4128831"/>
                  <a:pt x="2260316" y="4136270"/>
                </a:cubicBezTo>
                <a:cubicBezTo>
                  <a:pt x="2260316" y="4136270"/>
                  <a:pt x="2259437" y="4139550"/>
                  <a:pt x="2259437" y="4139550"/>
                </a:cubicBezTo>
                <a:cubicBezTo>
                  <a:pt x="2262719" y="4140430"/>
                  <a:pt x="2261839" y="4143710"/>
                  <a:pt x="2261839" y="4143710"/>
                </a:cubicBezTo>
                <a:cubicBezTo>
                  <a:pt x="2265118" y="4144590"/>
                  <a:pt x="2265118" y="4144590"/>
                  <a:pt x="2265118" y="4144590"/>
                </a:cubicBezTo>
                <a:cubicBezTo>
                  <a:pt x="2265118" y="4144590"/>
                  <a:pt x="2265118" y="4144590"/>
                  <a:pt x="2264239" y="4147869"/>
                </a:cubicBezTo>
                <a:cubicBezTo>
                  <a:pt x="2277768" y="4176104"/>
                  <a:pt x="2291298" y="4204339"/>
                  <a:pt x="2303304" y="4225136"/>
                </a:cubicBezTo>
                <a:cubicBezTo>
                  <a:pt x="2302425" y="4228416"/>
                  <a:pt x="2301547" y="4231697"/>
                  <a:pt x="2304827" y="4232576"/>
                </a:cubicBezTo>
                <a:cubicBezTo>
                  <a:pt x="2303948" y="4235857"/>
                  <a:pt x="2303948" y="4235857"/>
                  <a:pt x="2303948" y="4235857"/>
                </a:cubicBezTo>
                <a:cubicBezTo>
                  <a:pt x="2303948" y="4235857"/>
                  <a:pt x="2303068" y="4239137"/>
                  <a:pt x="2306349" y="4240017"/>
                </a:cubicBezTo>
                <a:cubicBezTo>
                  <a:pt x="2309629" y="4240895"/>
                  <a:pt x="2309629" y="4240895"/>
                  <a:pt x="2309629" y="4240895"/>
                </a:cubicBezTo>
                <a:cubicBezTo>
                  <a:pt x="2316832" y="4253373"/>
                  <a:pt x="2330362" y="4281608"/>
                  <a:pt x="2329718" y="4270889"/>
                </a:cubicBezTo>
                <a:cubicBezTo>
                  <a:pt x="2329718" y="4270889"/>
                  <a:pt x="2329718" y="4270889"/>
                  <a:pt x="2332119" y="4275047"/>
                </a:cubicBezTo>
                <a:cubicBezTo>
                  <a:pt x="2331241" y="4278328"/>
                  <a:pt x="2337802" y="4280087"/>
                  <a:pt x="2337802" y="4280087"/>
                </a:cubicBezTo>
                <a:lnTo>
                  <a:pt x="2339523" y="4273662"/>
                </a:lnTo>
                <a:lnTo>
                  <a:pt x="2344252" y="4282253"/>
                </a:lnTo>
                <a:lnTo>
                  <a:pt x="2353292" y="4287741"/>
                </a:lnTo>
                <a:lnTo>
                  <a:pt x="2353339" y="4287828"/>
                </a:lnTo>
                <a:lnTo>
                  <a:pt x="2356398" y="4300890"/>
                </a:lnTo>
                <a:cubicBezTo>
                  <a:pt x="2359210" y="4305159"/>
                  <a:pt x="2363251" y="4309758"/>
                  <a:pt x="2366853" y="4315997"/>
                </a:cubicBezTo>
                <a:cubicBezTo>
                  <a:pt x="2366853" y="4315997"/>
                  <a:pt x="2365974" y="4319277"/>
                  <a:pt x="2365974" y="4319277"/>
                </a:cubicBezTo>
                <a:cubicBezTo>
                  <a:pt x="2369254" y="4320156"/>
                  <a:pt x="2368375" y="4323435"/>
                  <a:pt x="2369254" y="4320156"/>
                </a:cubicBezTo>
                <a:cubicBezTo>
                  <a:pt x="2369254" y="4320156"/>
                  <a:pt x="2369254" y="4320156"/>
                  <a:pt x="2372534" y="4321034"/>
                </a:cubicBezTo>
                <a:cubicBezTo>
                  <a:pt x="2374935" y="4325194"/>
                  <a:pt x="2374056" y="4328473"/>
                  <a:pt x="2373178" y="4331754"/>
                </a:cubicBezTo>
                <a:cubicBezTo>
                  <a:pt x="2370777" y="4327595"/>
                  <a:pt x="2370777" y="4327595"/>
                  <a:pt x="2370777" y="4327595"/>
                </a:cubicBezTo>
                <a:cubicBezTo>
                  <a:pt x="2368375" y="4323435"/>
                  <a:pt x="2365094" y="4322557"/>
                  <a:pt x="2365094" y="4322557"/>
                </a:cubicBezTo>
                <a:cubicBezTo>
                  <a:pt x="2364216" y="4325838"/>
                  <a:pt x="2363338" y="4329117"/>
                  <a:pt x="2366617" y="4329996"/>
                </a:cubicBezTo>
                <a:cubicBezTo>
                  <a:pt x="2365738" y="4333277"/>
                  <a:pt x="2365738" y="4333277"/>
                  <a:pt x="2365738" y="4333277"/>
                </a:cubicBezTo>
                <a:cubicBezTo>
                  <a:pt x="2362457" y="4332397"/>
                  <a:pt x="2357012" y="4313358"/>
                  <a:pt x="2352853" y="4315761"/>
                </a:cubicBezTo>
                <a:cubicBezTo>
                  <a:pt x="2377746" y="4354073"/>
                  <a:pt x="2403280" y="4403105"/>
                  <a:pt x="2430574" y="4445576"/>
                </a:cubicBezTo>
                <a:cubicBezTo>
                  <a:pt x="2432976" y="4449735"/>
                  <a:pt x="2438656" y="4454774"/>
                  <a:pt x="2441059" y="4458934"/>
                </a:cubicBezTo>
                <a:cubicBezTo>
                  <a:pt x="2444338" y="4459812"/>
                  <a:pt x="2441059" y="4458934"/>
                  <a:pt x="2443460" y="4463092"/>
                </a:cubicBezTo>
                <a:cubicBezTo>
                  <a:pt x="2465951" y="4497245"/>
                  <a:pt x="2497403" y="4537315"/>
                  <a:pt x="2533015" y="4574984"/>
                </a:cubicBezTo>
                <a:cubicBezTo>
                  <a:pt x="2535417" y="4579142"/>
                  <a:pt x="2534538" y="4582423"/>
                  <a:pt x="2537817" y="4583302"/>
                </a:cubicBezTo>
                <a:cubicBezTo>
                  <a:pt x="2534538" y="4582423"/>
                  <a:pt x="2531257" y="4581545"/>
                  <a:pt x="2529736" y="4574104"/>
                </a:cubicBezTo>
                <a:cubicBezTo>
                  <a:pt x="2528856" y="4577385"/>
                  <a:pt x="2525577" y="4576505"/>
                  <a:pt x="2523175" y="4572347"/>
                </a:cubicBezTo>
                <a:cubicBezTo>
                  <a:pt x="2527333" y="4569946"/>
                  <a:pt x="2515091" y="4563149"/>
                  <a:pt x="2511810" y="4562270"/>
                </a:cubicBezTo>
                <a:cubicBezTo>
                  <a:pt x="2511810" y="4562270"/>
                  <a:pt x="2512690" y="4558989"/>
                  <a:pt x="2509409" y="4558111"/>
                </a:cubicBezTo>
                <a:cubicBezTo>
                  <a:pt x="2509409" y="4558111"/>
                  <a:pt x="2506129" y="4557232"/>
                  <a:pt x="2506129" y="4557232"/>
                </a:cubicBezTo>
                <a:cubicBezTo>
                  <a:pt x="2497168" y="4551315"/>
                  <a:pt x="2477722" y="4532041"/>
                  <a:pt x="2480123" y="4536200"/>
                </a:cubicBezTo>
                <a:cubicBezTo>
                  <a:pt x="2483403" y="4537079"/>
                  <a:pt x="2482524" y="4540361"/>
                  <a:pt x="2485806" y="4541239"/>
                </a:cubicBezTo>
                <a:cubicBezTo>
                  <a:pt x="2482524" y="4540361"/>
                  <a:pt x="2479243" y="4539480"/>
                  <a:pt x="2479243" y="4539480"/>
                </a:cubicBezTo>
                <a:cubicBezTo>
                  <a:pt x="2479243" y="4539480"/>
                  <a:pt x="2478364" y="4542760"/>
                  <a:pt x="2480766" y="4546920"/>
                </a:cubicBezTo>
                <a:cubicBezTo>
                  <a:pt x="2480766" y="4546920"/>
                  <a:pt x="2480766" y="4546920"/>
                  <a:pt x="2477486" y="4546041"/>
                </a:cubicBezTo>
                <a:cubicBezTo>
                  <a:pt x="2477486" y="4546041"/>
                  <a:pt x="2478364" y="4542760"/>
                  <a:pt x="2475085" y="4541882"/>
                </a:cubicBezTo>
                <a:cubicBezTo>
                  <a:pt x="2475085" y="4541882"/>
                  <a:pt x="2475085" y="4541882"/>
                  <a:pt x="2471804" y="4541004"/>
                </a:cubicBezTo>
                <a:cubicBezTo>
                  <a:pt x="2463722" y="4531805"/>
                  <a:pt x="2458040" y="4526767"/>
                  <a:pt x="2454760" y="4525889"/>
                </a:cubicBezTo>
                <a:cubicBezTo>
                  <a:pt x="2451480" y="4525010"/>
                  <a:pt x="2451480" y="4525010"/>
                  <a:pt x="2451480" y="4525010"/>
                </a:cubicBezTo>
                <a:cubicBezTo>
                  <a:pt x="2451480" y="4525010"/>
                  <a:pt x="2451480" y="4525010"/>
                  <a:pt x="2453881" y="4529170"/>
                </a:cubicBezTo>
                <a:cubicBezTo>
                  <a:pt x="2451480" y="4525010"/>
                  <a:pt x="2450600" y="4528289"/>
                  <a:pt x="2453001" y="4532449"/>
                </a:cubicBezTo>
                <a:cubicBezTo>
                  <a:pt x="2434434" y="4509895"/>
                  <a:pt x="2419790" y="4498940"/>
                  <a:pt x="2402746" y="4483825"/>
                </a:cubicBezTo>
                <a:cubicBezTo>
                  <a:pt x="2388982" y="4469589"/>
                  <a:pt x="2375217" y="4455354"/>
                  <a:pt x="2356651" y="4432800"/>
                </a:cubicBezTo>
                <a:cubicBezTo>
                  <a:pt x="2359052" y="4436959"/>
                  <a:pt x="2355771" y="4436080"/>
                  <a:pt x="2353370" y="4431922"/>
                </a:cubicBezTo>
                <a:cubicBezTo>
                  <a:pt x="2353370" y="4431922"/>
                  <a:pt x="2353370" y="4431922"/>
                  <a:pt x="2354248" y="4428641"/>
                </a:cubicBezTo>
                <a:cubicBezTo>
                  <a:pt x="2354248" y="4428641"/>
                  <a:pt x="2350968" y="4427762"/>
                  <a:pt x="2350968" y="4427762"/>
                </a:cubicBezTo>
                <a:cubicBezTo>
                  <a:pt x="2348567" y="4423602"/>
                  <a:pt x="2348567" y="4423602"/>
                  <a:pt x="2348567" y="4423602"/>
                </a:cubicBezTo>
                <a:cubicBezTo>
                  <a:pt x="2340484" y="4414406"/>
                  <a:pt x="2340484" y="4414406"/>
                  <a:pt x="2340484" y="4414406"/>
                </a:cubicBezTo>
                <a:cubicBezTo>
                  <a:pt x="2339605" y="4417686"/>
                  <a:pt x="2337204" y="4413526"/>
                  <a:pt x="2333924" y="4412648"/>
                </a:cubicBezTo>
                <a:cubicBezTo>
                  <a:pt x="2338726" y="4420965"/>
                  <a:pt x="2339605" y="4417686"/>
                  <a:pt x="2345288" y="4422724"/>
                </a:cubicBezTo>
                <a:cubicBezTo>
                  <a:pt x="2345288" y="4422724"/>
                  <a:pt x="2344408" y="4426004"/>
                  <a:pt x="2344408" y="4426004"/>
                </a:cubicBezTo>
                <a:cubicBezTo>
                  <a:pt x="2344408" y="4426004"/>
                  <a:pt x="2344408" y="4426004"/>
                  <a:pt x="2341128" y="4425125"/>
                </a:cubicBezTo>
                <a:cubicBezTo>
                  <a:pt x="2340249" y="4428405"/>
                  <a:pt x="2343530" y="4429285"/>
                  <a:pt x="2343530" y="4429285"/>
                </a:cubicBezTo>
                <a:cubicBezTo>
                  <a:pt x="2343530" y="4429285"/>
                  <a:pt x="2346809" y="4430163"/>
                  <a:pt x="2346809" y="4430163"/>
                </a:cubicBezTo>
                <a:cubicBezTo>
                  <a:pt x="2349211" y="4434323"/>
                  <a:pt x="2349211" y="4434323"/>
                  <a:pt x="2349211" y="4434323"/>
                </a:cubicBezTo>
                <a:cubicBezTo>
                  <a:pt x="2351612" y="4438481"/>
                  <a:pt x="2361453" y="4441118"/>
                  <a:pt x="2357293" y="4443519"/>
                </a:cubicBezTo>
                <a:cubicBezTo>
                  <a:pt x="2358816" y="4450959"/>
                  <a:pt x="2361453" y="4441118"/>
                  <a:pt x="2363854" y="4445278"/>
                </a:cubicBezTo>
                <a:cubicBezTo>
                  <a:pt x="2366255" y="4449436"/>
                  <a:pt x="2362976" y="4448558"/>
                  <a:pt x="2362096" y="4451837"/>
                </a:cubicBezTo>
                <a:cubicBezTo>
                  <a:pt x="2367778" y="4456877"/>
                  <a:pt x="2382421" y="4467832"/>
                  <a:pt x="2382421" y="4467832"/>
                </a:cubicBezTo>
                <a:cubicBezTo>
                  <a:pt x="2393784" y="4477909"/>
                  <a:pt x="2409071" y="4499583"/>
                  <a:pt x="2414753" y="4504621"/>
                </a:cubicBezTo>
                <a:cubicBezTo>
                  <a:pt x="2417154" y="4508780"/>
                  <a:pt x="2414753" y="4504621"/>
                  <a:pt x="2415632" y="4501341"/>
                </a:cubicBezTo>
                <a:cubicBezTo>
                  <a:pt x="2414753" y="4504621"/>
                  <a:pt x="2420434" y="4509659"/>
                  <a:pt x="2420434" y="4509659"/>
                </a:cubicBezTo>
                <a:cubicBezTo>
                  <a:pt x="2420434" y="4509659"/>
                  <a:pt x="2426995" y="4511417"/>
                  <a:pt x="2426995" y="4511417"/>
                </a:cubicBezTo>
                <a:cubicBezTo>
                  <a:pt x="2429396" y="4515576"/>
                  <a:pt x="2422835" y="4513819"/>
                  <a:pt x="2426115" y="4514697"/>
                </a:cubicBezTo>
                <a:cubicBezTo>
                  <a:pt x="2427638" y="4522137"/>
                  <a:pt x="2435957" y="4517335"/>
                  <a:pt x="2430919" y="4523015"/>
                </a:cubicBezTo>
                <a:cubicBezTo>
                  <a:pt x="2443161" y="4529812"/>
                  <a:pt x="2466765" y="4546684"/>
                  <a:pt x="2470691" y="4558283"/>
                </a:cubicBezTo>
                <a:cubicBezTo>
                  <a:pt x="2467410" y="4557404"/>
                  <a:pt x="2468290" y="4554125"/>
                  <a:pt x="2472448" y="4551724"/>
                </a:cubicBezTo>
                <a:cubicBezTo>
                  <a:pt x="2491015" y="4574276"/>
                  <a:pt x="2521824" y="4603628"/>
                  <a:pt x="2534066" y="4610424"/>
                </a:cubicBezTo>
                <a:cubicBezTo>
                  <a:pt x="2539747" y="4615461"/>
                  <a:pt x="2568798" y="4651372"/>
                  <a:pt x="2585200" y="4655767"/>
                </a:cubicBezTo>
                <a:cubicBezTo>
                  <a:pt x="2590883" y="4660805"/>
                  <a:pt x="2585200" y="4655767"/>
                  <a:pt x="2584321" y="4659048"/>
                </a:cubicBezTo>
                <a:cubicBezTo>
                  <a:pt x="2594162" y="4661685"/>
                  <a:pt x="2610329" y="4680079"/>
                  <a:pt x="2618411" y="4689276"/>
                </a:cubicBezTo>
                <a:cubicBezTo>
                  <a:pt x="2618411" y="4689276"/>
                  <a:pt x="2612728" y="4684238"/>
                  <a:pt x="2608571" y="4686639"/>
                </a:cubicBezTo>
                <a:cubicBezTo>
                  <a:pt x="2629774" y="4699352"/>
                  <a:pt x="2624093" y="4694314"/>
                  <a:pt x="2622570" y="4686874"/>
                </a:cubicBezTo>
                <a:cubicBezTo>
                  <a:pt x="2645297" y="4707027"/>
                  <a:pt x="2648577" y="4707906"/>
                  <a:pt x="2658183" y="4724543"/>
                </a:cubicBezTo>
                <a:cubicBezTo>
                  <a:pt x="2658183" y="4724543"/>
                  <a:pt x="2660584" y="4728703"/>
                  <a:pt x="2660584" y="4728703"/>
                </a:cubicBezTo>
                <a:cubicBezTo>
                  <a:pt x="2660584" y="4728703"/>
                  <a:pt x="2660584" y="4728703"/>
                  <a:pt x="2663864" y="4729582"/>
                </a:cubicBezTo>
                <a:cubicBezTo>
                  <a:pt x="2663864" y="4729582"/>
                  <a:pt x="2664742" y="4726302"/>
                  <a:pt x="2664742" y="4726302"/>
                </a:cubicBezTo>
                <a:cubicBezTo>
                  <a:pt x="2664742" y="4726302"/>
                  <a:pt x="2668024" y="4727180"/>
                  <a:pt x="2670424" y="4731340"/>
                </a:cubicBezTo>
                <a:cubicBezTo>
                  <a:pt x="2670424" y="4731340"/>
                  <a:pt x="2670424" y="4731340"/>
                  <a:pt x="2667143" y="4730462"/>
                </a:cubicBezTo>
                <a:cubicBezTo>
                  <a:pt x="2667143" y="4730462"/>
                  <a:pt x="2667143" y="4730462"/>
                  <a:pt x="2666265" y="4733741"/>
                </a:cubicBezTo>
                <a:cubicBezTo>
                  <a:pt x="2669544" y="4734620"/>
                  <a:pt x="2669544" y="4734620"/>
                  <a:pt x="2672825" y="4735499"/>
                </a:cubicBezTo>
                <a:cubicBezTo>
                  <a:pt x="2675227" y="4739658"/>
                  <a:pt x="2675227" y="4739658"/>
                  <a:pt x="2675227" y="4739658"/>
                </a:cubicBezTo>
                <a:cubicBezTo>
                  <a:pt x="2677628" y="4743816"/>
                  <a:pt x="2692272" y="4754773"/>
                  <a:pt x="2685067" y="4742295"/>
                </a:cubicBezTo>
                <a:cubicBezTo>
                  <a:pt x="2687468" y="4746453"/>
                  <a:pt x="2687468" y="4746453"/>
                  <a:pt x="2690749" y="4747334"/>
                </a:cubicBezTo>
                <a:cubicBezTo>
                  <a:pt x="2690749" y="4747334"/>
                  <a:pt x="2691628" y="4744052"/>
                  <a:pt x="2688348" y="4743174"/>
                </a:cubicBezTo>
                <a:cubicBezTo>
                  <a:pt x="2688348" y="4743174"/>
                  <a:pt x="2689227" y="4739894"/>
                  <a:pt x="2685948" y="4739014"/>
                </a:cubicBezTo>
                <a:cubicBezTo>
                  <a:pt x="2689227" y="4739894"/>
                  <a:pt x="2692507" y="4740773"/>
                  <a:pt x="2692507" y="4740773"/>
                </a:cubicBezTo>
                <a:cubicBezTo>
                  <a:pt x="2694908" y="4744932"/>
                  <a:pt x="2700590" y="4749969"/>
                  <a:pt x="2709552" y="4755887"/>
                </a:cubicBezTo>
                <a:cubicBezTo>
                  <a:pt x="2720915" y="4765962"/>
                  <a:pt x="2732277" y="4776040"/>
                  <a:pt x="2741239" y="4781956"/>
                </a:cubicBezTo>
                <a:cubicBezTo>
                  <a:pt x="2744521" y="4782835"/>
                  <a:pt x="2743642" y="4786115"/>
                  <a:pt x="2743642" y="4786115"/>
                </a:cubicBezTo>
                <a:cubicBezTo>
                  <a:pt x="2743642" y="4786115"/>
                  <a:pt x="2746921" y="4786995"/>
                  <a:pt x="2746921" y="4786995"/>
                </a:cubicBezTo>
                <a:cubicBezTo>
                  <a:pt x="2753482" y="4788752"/>
                  <a:pt x="2759163" y="4793792"/>
                  <a:pt x="2761565" y="4797950"/>
                </a:cubicBezTo>
                <a:cubicBezTo>
                  <a:pt x="2764845" y="4798829"/>
                  <a:pt x="2770527" y="4803867"/>
                  <a:pt x="2773807" y="4804745"/>
                </a:cubicBezTo>
                <a:cubicBezTo>
                  <a:pt x="2779488" y="4809785"/>
                  <a:pt x="2787572" y="4818982"/>
                  <a:pt x="2793253" y="4824020"/>
                </a:cubicBezTo>
                <a:cubicBezTo>
                  <a:pt x="2792374" y="4827301"/>
                  <a:pt x="2792374" y="4827301"/>
                  <a:pt x="2792374" y="4827301"/>
                </a:cubicBezTo>
                <a:cubicBezTo>
                  <a:pt x="2795656" y="4828179"/>
                  <a:pt x="2795656" y="4828179"/>
                  <a:pt x="2798935" y="4829058"/>
                </a:cubicBezTo>
                <a:cubicBezTo>
                  <a:pt x="2801336" y="4833218"/>
                  <a:pt x="2802215" y="4829937"/>
                  <a:pt x="2802215" y="4829937"/>
                </a:cubicBezTo>
                <a:cubicBezTo>
                  <a:pt x="2799813" y="4825779"/>
                  <a:pt x="2799813" y="4825779"/>
                  <a:pt x="2799813" y="4825779"/>
                </a:cubicBezTo>
                <a:cubicBezTo>
                  <a:pt x="2805496" y="4830815"/>
                  <a:pt x="2812700" y="4843294"/>
                  <a:pt x="2820139" y="4841771"/>
                </a:cubicBezTo>
                <a:cubicBezTo>
                  <a:pt x="2819259" y="4845051"/>
                  <a:pt x="2819259" y="4845051"/>
                  <a:pt x="2822540" y="4845931"/>
                </a:cubicBezTo>
                <a:cubicBezTo>
                  <a:pt x="2824941" y="4850090"/>
                  <a:pt x="2825821" y="4846810"/>
                  <a:pt x="2825821" y="4846810"/>
                </a:cubicBezTo>
                <a:cubicBezTo>
                  <a:pt x="2833903" y="4856008"/>
                  <a:pt x="2845502" y="4852082"/>
                  <a:pt x="2847025" y="4859523"/>
                </a:cubicBezTo>
                <a:cubicBezTo>
                  <a:pt x="2843744" y="4858645"/>
                  <a:pt x="2843744" y="4858645"/>
                  <a:pt x="2843744" y="4858645"/>
                </a:cubicBezTo>
                <a:cubicBezTo>
                  <a:pt x="2838063" y="4853605"/>
                  <a:pt x="2834782" y="4852727"/>
                  <a:pt x="2833903" y="4856008"/>
                </a:cubicBezTo>
                <a:cubicBezTo>
                  <a:pt x="2833903" y="4856008"/>
                  <a:pt x="2836304" y="4860166"/>
                  <a:pt x="2839585" y="4861046"/>
                </a:cubicBezTo>
                <a:cubicBezTo>
                  <a:pt x="2841985" y="4865204"/>
                  <a:pt x="2841985" y="4865204"/>
                  <a:pt x="2841985" y="4865204"/>
                </a:cubicBezTo>
                <a:cubicBezTo>
                  <a:pt x="2840228" y="4871765"/>
                  <a:pt x="2831266" y="4865848"/>
                  <a:pt x="2829743" y="4858407"/>
                </a:cubicBezTo>
                <a:cubicBezTo>
                  <a:pt x="2831266" y="4865848"/>
                  <a:pt x="2815743" y="4858173"/>
                  <a:pt x="2824705" y="4864090"/>
                </a:cubicBezTo>
                <a:cubicBezTo>
                  <a:pt x="2833023" y="4859287"/>
                  <a:pt x="2831030" y="4879849"/>
                  <a:pt x="2845031" y="4880083"/>
                </a:cubicBezTo>
                <a:cubicBezTo>
                  <a:pt x="2847433" y="4884243"/>
                  <a:pt x="2847433" y="4884243"/>
                  <a:pt x="2847433" y="4884243"/>
                </a:cubicBezTo>
                <a:cubicBezTo>
                  <a:pt x="2847433" y="4884243"/>
                  <a:pt x="2850711" y="4885122"/>
                  <a:pt x="2850711" y="4885122"/>
                </a:cubicBezTo>
                <a:cubicBezTo>
                  <a:pt x="2853114" y="4889281"/>
                  <a:pt x="2853993" y="4886000"/>
                  <a:pt x="2853993" y="4886000"/>
                </a:cubicBezTo>
                <a:cubicBezTo>
                  <a:pt x="2850711" y="4885122"/>
                  <a:pt x="2851592" y="4881842"/>
                  <a:pt x="2851592" y="4881842"/>
                </a:cubicBezTo>
                <a:cubicBezTo>
                  <a:pt x="2854871" y="4882720"/>
                  <a:pt x="2860553" y="4887759"/>
                  <a:pt x="2861432" y="4884479"/>
                </a:cubicBezTo>
                <a:cubicBezTo>
                  <a:pt x="2859030" y="4880319"/>
                  <a:pt x="2864713" y="4885357"/>
                  <a:pt x="2865592" y="4882076"/>
                </a:cubicBezTo>
                <a:cubicBezTo>
                  <a:pt x="2859909" y="4877039"/>
                  <a:pt x="2856630" y="4876159"/>
                  <a:pt x="2850949" y="4871121"/>
                </a:cubicBezTo>
                <a:cubicBezTo>
                  <a:pt x="2854228" y="4872001"/>
                  <a:pt x="2854228" y="4872001"/>
                  <a:pt x="2854228" y="4872001"/>
                </a:cubicBezTo>
                <a:cubicBezTo>
                  <a:pt x="2857508" y="4872880"/>
                  <a:pt x="2860789" y="4873758"/>
                  <a:pt x="2861667" y="4870478"/>
                </a:cubicBezTo>
                <a:lnTo>
                  <a:pt x="2856769" y="4866135"/>
                </a:lnTo>
                <a:lnTo>
                  <a:pt x="2862737" y="4868128"/>
                </a:lnTo>
                <a:cubicBezTo>
                  <a:pt x="2866808" y="4870976"/>
                  <a:pt x="2871069" y="4874755"/>
                  <a:pt x="2877189" y="4878154"/>
                </a:cubicBezTo>
                <a:cubicBezTo>
                  <a:pt x="2861025" y="4859758"/>
                  <a:pt x="2881349" y="4875751"/>
                  <a:pt x="2889669" y="4870949"/>
                </a:cubicBezTo>
                <a:cubicBezTo>
                  <a:pt x="2892070" y="4875108"/>
                  <a:pt x="2885509" y="4873350"/>
                  <a:pt x="2885509" y="4873350"/>
                </a:cubicBezTo>
                <a:cubicBezTo>
                  <a:pt x="2884630" y="4876631"/>
                  <a:pt x="2884630" y="4876631"/>
                  <a:pt x="2884630" y="4876631"/>
                </a:cubicBezTo>
                <a:cubicBezTo>
                  <a:pt x="2881349" y="4875751"/>
                  <a:pt x="2881349" y="4875751"/>
                  <a:pt x="2883750" y="4879911"/>
                </a:cubicBezTo>
                <a:cubicBezTo>
                  <a:pt x="2883750" y="4879911"/>
                  <a:pt x="2887032" y="4880791"/>
                  <a:pt x="2890311" y="4881670"/>
                </a:cubicBezTo>
                <a:cubicBezTo>
                  <a:pt x="2893590" y="4882548"/>
                  <a:pt x="2893590" y="4882548"/>
                  <a:pt x="2893590" y="4882548"/>
                </a:cubicBezTo>
                <a:cubicBezTo>
                  <a:pt x="2895993" y="4886708"/>
                  <a:pt x="2891834" y="4889109"/>
                  <a:pt x="2898394" y="4890866"/>
                </a:cubicBezTo>
                <a:cubicBezTo>
                  <a:pt x="2895113" y="4889987"/>
                  <a:pt x="2895113" y="4889987"/>
                  <a:pt x="2891834" y="4889109"/>
                </a:cubicBezTo>
                <a:cubicBezTo>
                  <a:pt x="2888554" y="4888230"/>
                  <a:pt x="2887674" y="4891511"/>
                  <a:pt x="2890953" y="4892389"/>
                </a:cubicBezTo>
                <a:cubicBezTo>
                  <a:pt x="2890075" y="4895668"/>
                  <a:pt x="2893356" y="4896549"/>
                  <a:pt x="2896636" y="4897427"/>
                </a:cubicBezTo>
                <a:cubicBezTo>
                  <a:pt x="2899915" y="4898305"/>
                  <a:pt x="2899915" y="4898305"/>
                  <a:pt x="2903197" y="4899185"/>
                </a:cubicBezTo>
                <a:cubicBezTo>
                  <a:pt x="2909757" y="4900942"/>
                  <a:pt x="2917197" y="4899421"/>
                  <a:pt x="2911514" y="4894383"/>
                </a:cubicBezTo>
                <a:cubicBezTo>
                  <a:pt x="2914795" y="4895261"/>
                  <a:pt x="2914795" y="4895261"/>
                  <a:pt x="2915674" y="4891980"/>
                </a:cubicBezTo>
                <a:cubicBezTo>
                  <a:pt x="2915674" y="4891980"/>
                  <a:pt x="2915674" y="4891980"/>
                  <a:pt x="2913273" y="4887822"/>
                </a:cubicBezTo>
                <a:cubicBezTo>
                  <a:pt x="2916553" y="4888701"/>
                  <a:pt x="2922235" y="4893739"/>
                  <a:pt x="2928796" y="4895497"/>
                </a:cubicBezTo>
                <a:cubicBezTo>
                  <a:pt x="2922235" y="4893739"/>
                  <a:pt x="2916553" y="4888701"/>
                  <a:pt x="2918954" y="4892860"/>
                </a:cubicBezTo>
                <a:cubicBezTo>
                  <a:pt x="2920476" y="4900299"/>
                  <a:pt x="2928796" y="4895497"/>
                  <a:pt x="2930317" y="4902935"/>
                </a:cubicBezTo>
                <a:cubicBezTo>
                  <a:pt x="2929439" y="4906217"/>
                  <a:pt x="2929439" y="4906217"/>
                  <a:pt x="2929439" y="4906217"/>
                </a:cubicBezTo>
                <a:cubicBezTo>
                  <a:pt x="2929439" y="4906217"/>
                  <a:pt x="2929439" y="4906217"/>
                  <a:pt x="2932718" y="4907095"/>
                </a:cubicBezTo>
                <a:cubicBezTo>
                  <a:pt x="2932718" y="4907095"/>
                  <a:pt x="2932718" y="4907095"/>
                  <a:pt x="2935999" y="4907975"/>
                </a:cubicBezTo>
                <a:cubicBezTo>
                  <a:pt x="2936878" y="4904694"/>
                  <a:pt x="2936878" y="4904694"/>
                  <a:pt x="2936878" y="4904694"/>
                </a:cubicBezTo>
                <a:cubicBezTo>
                  <a:pt x="2939281" y="4908854"/>
                  <a:pt x="2939281" y="4908854"/>
                  <a:pt x="2941680" y="4913011"/>
                </a:cubicBezTo>
                <a:cubicBezTo>
                  <a:pt x="2949121" y="4911491"/>
                  <a:pt x="2954802" y="4916527"/>
                  <a:pt x="2961363" y="4918285"/>
                </a:cubicBezTo>
                <a:cubicBezTo>
                  <a:pt x="2958082" y="4917407"/>
                  <a:pt x="2954802" y="4916527"/>
                  <a:pt x="2954802" y="4916527"/>
                </a:cubicBezTo>
                <a:cubicBezTo>
                  <a:pt x="2967044" y="4923324"/>
                  <a:pt x="2964643" y="4919164"/>
                  <a:pt x="2972726" y="4928362"/>
                </a:cubicBezTo>
                <a:cubicBezTo>
                  <a:pt x="2969445" y="4927484"/>
                  <a:pt x="2968566" y="4930764"/>
                  <a:pt x="2968566" y="4930764"/>
                </a:cubicBezTo>
                <a:cubicBezTo>
                  <a:pt x="2968566" y="4930764"/>
                  <a:pt x="2971848" y="4931642"/>
                  <a:pt x="2971848" y="4931642"/>
                </a:cubicBezTo>
                <a:cubicBezTo>
                  <a:pt x="2970967" y="4934923"/>
                  <a:pt x="2970967" y="4934923"/>
                  <a:pt x="2970967" y="4934923"/>
                </a:cubicBezTo>
                <a:cubicBezTo>
                  <a:pt x="2953045" y="4923088"/>
                  <a:pt x="2967688" y="4934044"/>
                  <a:pt x="2966810" y="4937324"/>
                </a:cubicBezTo>
                <a:cubicBezTo>
                  <a:pt x="2957847" y="4931407"/>
                  <a:pt x="2948885" y="4925491"/>
                  <a:pt x="2939043" y="4922854"/>
                </a:cubicBezTo>
                <a:cubicBezTo>
                  <a:pt x="2939923" y="4919573"/>
                  <a:pt x="2939923" y="4919573"/>
                  <a:pt x="2939923" y="4919573"/>
                </a:cubicBezTo>
                <a:cubicBezTo>
                  <a:pt x="2934243" y="4914534"/>
                  <a:pt x="2930961" y="4913655"/>
                  <a:pt x="2927680" y="4912777"/>
                </a:cubicBezTo>
                <a:cubicBezTo>
                  <a:pt x="2933362" y="4917815"/>
                  <a:pt x="2936642" y="4918694"/>
                  <a:pt x="2935764" y="4921974"/>
                </a:cubicBezTo>
                <a:cubicBezTo>
                  <a:pt x="2926802" y="4916057"/>
                  <a:pt x="2925924" y="4919338"/>
                  <a:pt x="2920241" y="4914300"/>
                </a:cubicBezTo>
                <a:cubicBezTo>
                  <a:pt x="2920241" y="4914300"/>
                  <a:pt x="2916961" y="4913420"/>
                  <a:pt x="2917839" y="4910140"/>
                </a:cubicBezTo>
                <a:cubicBezTo>
                  <a:pt x="2914560" y="4909260"/>
                  <a:pt x="2914560" y="4909260"/>
                  <a:pt x="2914560" y="4909260"/>
                </a:cubicBezTo>
                <a:cubicBezTo>
                  <a:pt x="2911279" y="4908382"/>
                  <a:pt x="2907999" y="4907503"/>
                  <a:pt x="2910401" y="4911663"/>
                </a:cubicBezTo>
                <a:cubicBezTo>
                  <a:pt x="2912801" y="4915821"/>
                  <a:pt x="2912801" y="4915821"/>
                  <a:pt x="2912801" y="4915821"/>
                </a:cubicBezTo>
                <a:cubicBezTo>
                  <a:pt x="2911923" y="4919100"/>
                  <a:pt x="2915203" y="4919981"/>
                  <a:pt x="2918484" y="4920859"/>
                </a:cubicBezTo>
                <a:cubicBezTo>
                  <a:pt x="2921765" y="4921739"/>
                  <a:pt x="2921765" y="4921739"/>
                  <a:pt x="2921765" y="4921739"/>
                </a:cubicBezTo>
                <a:cubicBezTo>
                  <a:pt x="2922643" y="4918458"/>
                  <a:pt x="2922643" y="4918458"/>
                  <a:pt x="2922643" y="4918458"/>
                </a:cubicBezTo>
                <a:cubicBezTo>
                  <a:pt x="2932484" y="4921095"/>
                  <a:pt x="2952809" y="4937090"/>
                  <a:pt x="2965929" y="4940604"/>
                </a:cubicBezTo>
                <a:cubicBezTo>
                  <a:pt x="2968331" y="4944764"/>
                  <a:pt x="2968331" y="4944764"/>
                  <a:pt x="2968331" y="4944764"/>
                </a:cubicBezTo>
                <a:cubicBezTo>
                  <a:pt x="2968331" y="4944764"/>
                  <a:pt x="2968331" y="4944764"/>
                  <a:pt x="2971612" y="4945642"/>
                </a:cubicBezTo>
                <a:cubicBezTo>
                  <a:pt x="2971612" y="4945642"/>
                  <a:pt x="2974892" y="4946522"/>
                  <a:pt x="2974892" y="4946522"/>
                </a:cubicBezTo>
                <a:cubicBezTo>
                  <a:pt x="2981452" y="4948279"/>
                  <a:pt x="2990414" y="4954196"/>
                  <a:pt x="2992815" y="4958356"/>
                </a:cubicBezTo>
                <a:cubicBezTo>
                  <a:pt x="2993695" y="4955076"/>
                  <a:pt x="2993695" y="4955076"/>
                  <a:pt x="2993695" y="4955076"/>
                </a:cubicBezTo>
                <a:cubicBezTo>
                  <a:pt x="2996095" y="4959234"/>
                  <a:pt x="2996095" y="4959234"/>
                  <a:pt x="2996095" y="4959234"/>
                </a:cubicBezTo>
                <a:cubicBezTo>
                  <a:pt x="2996095" y="4959234"/>
                  <a:pt x="2998496" y="4963394"/>
                  <a:pt x="3001778" y="4964274"/>
                </a:cubicBezTo>
                <a:cubicBezTo>
                  <a:pt x="3001778" y="4964274"/>
                  <a:pt x="3005057" y="4965153"/>
                  <a:pt x="3005937" y="4961873"/>
                </a:cubicBezTo>
                <a:cubicBezTo>
                  <a:pt x="3037859" y="4973942"/>
                  <a:pt x="3051624" y="4988177"/>
                  <a:pt x="3075465" y="4991048"/>
                </a:cubicBezTo>
                <a:cubicBezTo>
                  <a:pt x="3074587" y="4994330"/>
                  <a:pt x="3077866" y="4995208"/>
                  <a:pt x="3081147" y="4996088"/>
                </a:cubicBezTo>
                <a:cubicBezTo>
                  <a:pt x="3081147" y="4996088"/>
                  <a:pt x="3084428" y="4996967"/>
                  <a:pt x="3084428" y="4996967"/>
                </a:cubicBezTo>
                <a:cubicBezTo>
                  <a:pt x="3085306" y="4993685"/>
                  <a:pt x="3085306" y="4993685"/>
                  <a:pt x="3085306" y="4993685"/>
                </a:cubicBezTo>
                <a:cubicBezTo>
                  <a:pt x="3086829" y="5001126"/>
                  <a:pt x="3096669" y="5003762"/>
                  <a:pt x="3103230" y="5005520"/>
                </a:cubicBezTo>
                <a:cubicBezTo>
                  <a:pt x="3103230" y="5005520"/>
                  <a:pt x="3106511" y="5006399"/>
                  <a:pt x="3106511" y="5006399"/>
                </a:cubicBezTo>
                <a:cubicBezTo>
                  <a:pt x="3108911" y="5010558"/>
                  <a:pt x="3108911" y="5010558"/>
                  <a:pt x="3113070" y="5008157"/>
                </a:cubicBezTo>
                <a:cubicBezTo>
                  <a:pt x="3116351" y="5009036"/>
                  <a:pt x="3116351" y="5009036"/>
                  <a:pt x="3116351" y="5009036"/>
                </a:cubicBezTo>
                <a:cubicBezTo>
                  <a:pt x="3116351" y="5009036"/>
                  <a:pt x="3115473" y="5012317"/>
                  <a:pt x="3118751" y="5013195"/>
                </a:cubicBezTo>
                <a:cubicBezTo>
                  <a:pt x="3118751" y="5013195"/>
                  <a:pt x="3118751" y="5013195"/>
                  <a:pt x="3122032" y="5014073"/>
                </a:cubicBezTo>
                <a:cubicBezTo>
                  <a:pt x="3129472" y="5012551"/>
                  <a:pt x="3139956" y="5025909"/>
                  <a:pt x="3141713" y="5019348"/>
                </a:cubicBezTo>
                <a:cubicBezTo>
                  <a:pt x="3141713" y="5019348"/>
                  <a:pt x="3141713" y="5019348"/>
                  <a:pt x="3144995" y="5020227"/>
                </a:cubicBezTo>
                <a:cubicBezTo>
                  <a:pt x="3148274" y="5021105"/>
                  <a:pt x="3151555" y="5021985"/>
                  <a:pt x="3151555" y="5021985"/>
                </a:cubicBezTo>
                <a:cubicBezTo>
                  <a:pt x="3151555" y="5021985"/>
                  <a:pt x="3154835" y="5022864"/>
                  <a:pt x="3154835" y="5022864"/>
                </a:cubicBezTo>
                <a:cubicBezTo>
                  <a:pt x="3156358" y="5030304"/>
                  <a:pt x="3171237" y="5027258"/>
                  <a:pt x="3177797" y="5029016"/>
                </a:cubicBezTo>
                <a:cubicBezTo>
                  <a:pt x="3187638" y="5031653"/>
                  <a:pt x="3179319" y="5036456"/>
                  <a:pt x="3189161" y="5039093"/>
                </a:cubicBezTo>
                <a:cubicBezTo>
                  <a:pt x="3189161" y="5039093"/>
                  <a:pt x="3192440" y="5039972"/>
                  <a:pt x="3191561" y="5043251"/>
                </a:cubicBezTo>
                <a:cubicBezTo>
                  <a:pt x="3191561" y="5043251"/>
                  <a:pt x="3194841" y="5044131"/>
                  <a:pt x="3194841" y="5044131"/>
                </a:cubicBezTo>
                <a:cubicBezTo>
                  <a:pt x="3198123" y="5045010"/>
                  <a:pt x="3198123" y="5045010"/>
                  <a:pt x="3195720" y="5040850"/>
                </a:cubicBezTo>
                <a:cubicBezTo>
                  <a:pt x="3195720" y="5040850"/>
                  <a:pt x="3195720" y="5040850"/>
                  <a:pt x="3192440" y="5039972"/>
                </a:cubicBezTo>
                <a:cubicBezTo>
                  <a:pt x="3199880" y="5038449"/>
                  <a:pt x="3205562" y="5043487"/>
                  <a:pt x="3206440" y="5040207"/>
                </a:cubicBezTo>
                <a:cubicBezTo>
                  <a:pt x="3215401" y="5046124"/>
                  <a:pt x="3205562" y="5043487"/>
                  <a:pt x="3204682" y="5046768"/>
                </a:cubicBezTo>
                <a:lnTo>
                  <a:pt x="3200777" y="5049024"/>
                </a:lnTo>
                <a:lnTo>
                  <a:pt x="3182802" y="5042937"/>
                </a:lnTo>
                <a:cubicBezTo>
                  <a:pt x="3164319" y="5037490"/>
                  <a:pt x="3152140" y="5036205"/>
                  <a:pt x="3134918" y="5031590"/>
                </a:cubicBezTo>
                <a:cubicBezTo>
                  <a:pt x="3134918" y="5031590"/>
                  <a:pt x="3135797" y="5028310"/>
                  <a:pt x="3132517" y="5027430"/>
                </a:cubicBezTo>
                <a:cubicBezTo>
                  <a:pt x="3132517" y="5027430"/>
                  <a:pt x="3129237" y="5026552"/>
                  <a:pt x="3129237" y="5026552"/>
                </a:cubicBezTo>
                <a:cubicBezTo>
                  <a:pt x="3119395" y="5023915"/>
                  <a:pt x="3116116" y="5023036"/>
                  <a:pt x="3111956" y="5025438"/>
                </a:cubicBezTo>
                <a:cubicBezTo>
                  <a:pt x="3125078" y="5028953"/>
                  <a:pt x="3125078" y="5028953"/>
                  <a:pt x="3125078" y="5028953"/>
                </a:cubicBezTo>
                <a:cubicBezTo>
                  <a:pt x="3125078" y="5028953"/>
                  <a:pt x="3121797" y="5028075"/>
                  <a:pt x="3120918" y="5031354"/>
                </a:cubicBezTo>
                <a:cubicBezTo>
                  <a:pt x="3120918" y="5031354"/>
                  <a:pt x="3124199" y="5032234"/>
                  <a:pt x="3124199" y="5032234"/>
                </a:cubicBezTo>
                <a:cubicBezTo>
                  <a:pt x="3127479" y="5033113"/>
                  <a:pt x="3127479" y="5033113"/>
                  <a:pt x="3127479" y="5033113"/>
                </a:cubicBezTo>
                <a:cubicBezTo>
                  <a:pt x="3130758" y="5033991"/>
                  <a:pt x="3130758" y="5033991"/>
                  <a:pt x="3130758" y="5033991"/>
                </a:cubicBezTo>
                <a:cubicBezTo>
                  <a:pt x="3135561" y="5042309"/>
                  <a:pt x="3137083" y="5049750"/>
                  <a:pt x="3159167" y="5059182"/>
                </a:cubicBezTo>
                <a:cubicBezTo>
                  <a:pt x="3172053" y="5076698"/>
                  <a:pt x="3202217" y="5095329"/>
                  <a:pt x="3223421" y="5108042"/>
                </a:cubicBezTo>
                <a:cubicBezTo>
                  <a:pt x="3226702" y="5108920"/>
                  <a:pt x="3225824" y="5112200"/>
                  <a:pt x="3225824" y="5112200"/>
                </a:cubicBezTo>
                <a:cubicBezTo>
                  <a:pt x="3225824" y="5112200"/>
                  <a:pt x="3224945" y="5115481"/>
                  <a:pt x="3228223" y="5116360"/>
                </a:cubicBezTo>
                <a:cubicBezTo>
                  <a:pt x="3228223" y="5116360"/>
                  <a:pt x="3224945" y="5115481"/>
                  <a:pt x="3224065" y="5118761"/>
                </a:cubicBezTo>
                <a:cubicBezTo>
                  <a:pt x="3230626" y="5120519"/>
                  <a:pt x="3233907" y="5121398"/>
                  <a:pt x="3233907" y="5121398"/>
                </a:cubicBezTo>
                <a:cubicBezTo>
                  <a:pt x="3251830" y="5133233"/>
                  <a:pt x="3277193" y="5143544"/>
                  <a:pt x="3292714" y="5151219"/>
                </a:cubicBezTo>
                <a:cubicBezTo>
                  <a:pt x="3295117" y="5155379"/>
                  <a:pt x="3288556" y="5153620"/>
                  <a:pt x="3285275" y="5152742"/>
                </a:cubicBezTo>
                <a:cubicBezTo>
                  <a:pt x="3294237" y="5158659"/>
                  <a:pt x="3331842" y="5175767"/>
                  <a:pt x="3319365" y="5182971"/>
                </a:cubicBezTo>
                <a:cubicBezTo>
                  <a:pt x="3312805" y="5181213"/>
                  <a:pt x="3312805" y="5181213"/>
                  <a:pt x="3312805" y="5181213"/>
                </a:cubicBezTo>
                <a:cubicBezTo>
                  <a:pt x="3309524" y="5180334"/>
                  <a:pt x="3309524" y="5180334"/>
                  <a:pt x="3309524" y="5180334"/>
                </a:cubicBezTo>
                <a:cubicBezTo>
                  <a:pt x="3309524" y="5180334"/>
                  <a:pt x="3308645" y="5183614"/>
                  <a:pt x="3311927" y="5184492"/>
                </a:cubicBezTo>
                <a:cubicBezTo>
                  <a:pt x="3318486" y="5186251"/>
                  <a:pt x="3318486" y="5186251"/>
                  <a:pt x="3318486" y="5186251"/>
                </a:cubicBezTo>
                <a:cubicBezTo>
                  <a:pt x="3304486" y="5186015"/>
                  <a:pt x="3285683" y="5177461"/>
                  <a:pt x="3266002" y="5172187"/>
                </a:cubicBezTo>
                <a:cubicBezTo>
                  <a:pt x="3245205" y="5184194"/>
                  <a:pt x="3297454" y="5212257"/>
                  <a:pt x="3342499" y="5227844"/>
                </a:cubicBezTo>
                <a:cubicBezTo>
                  <a:pt x="3344900" y="5232004"/>
                  <a:pt x="3340742" y="5234405"/>
                  <a:pt x="3348824" y="5243600"/>
                </a:cubicBezTo>
                <a:cubicBezTo>
                  <a:pt x="3339862" y="5237684"/>
                  <a:pt x="3338984" y="5240964"/>
                  <a:pt x="3338105" y="5244245"/>
                </a:cubicBezTo>
                <a:cubicBezTo>
                  <a:pt x="3311863" y="5237212"/>
                  <a:pt x="3286500" y="5226901"/>
                  <a:pt x="3260257" y="5219869"/>
                </a:cubicBezTo>
                <a:cubicBezTo>
                  <a:pt x="3243856" y="5215475"/>
                  <a:pt x="3258499" y="5226430"/>
                  <a:pt x="3243621" y="5229475"/>
                </a:cubicBezTo>
                <a:cubicBezTo>
                  <a:pt x="3228099" y="5221800"/>
                  <a:pt x="3220658" y="5223323"/>
                  <a:pt x="3201857" y="5214769"/>
                </a:cubicBezTo>
                <a:cubicBezTo>
                  <a:pt x="3200977" y="5218050"/>
                  <a:pt x="3206659" y="5223087"/>
                  <a:pt x="3219780" y="5226604"/>
                </a:cubicBezTo>
                <a:cubicBezTo>
                  <a:pt x="3213219" y="5224845"/>
                  <a:pt x="3205781" y="5226368"/>
                  <a:pt x="3193538" y="5219573"/>
                </a:cubicBezTo>
                <a:cubicBezTo>
                  <a:pt x="3199219" y="5224609"/>
                  <a:pt x="3195061" y="5227011"/>
                  <a:pt x="3204023" y="5232929"/>
                </a:cubicBezTo>
                <a:cubicBezTo>
                  <a:pt x="3150016" y="5211425"/>
                  <a:pt x="3096009" y="5189924"/>
                  <a:pt x="3042882" y="5165139"/>
                </a:cubicBezTo>
                <a:cubicBezTo>
                  <a:pt x="3036320" y="5163382"/>
                  <a:pt x="3029761" y="5161624"/>
                  <a:pt x="3027359" y="5157464"/>
                </a:cubicBezTo>
                <a:cubicBezTo>
                  <a:pt x="2396387" y="4861828"/>
                  <a:pt x="1977317" y="4260841"/>
                  <a:pt x="1894782" y="3584788"/>
                </a:cubicBezTo>
                <a:cubicBezTo>
                  <a:pt x="1894782" y="3584788"/>
                  <a:pt x="1894782" y="3584788"/>
                  <a:pt x="1895662" y="3581506"/>
                </a:cubicBezTo>
                <a:cubicBezTo>
                  <a:pt x="1895662" y="3581506"/>
                  <a:pt x="1896540" y="3578226"/>
                  <a:pt x="1896540" y="3578226"/>
                </a:cubicBezTo>
                <a:cubicBezTo>
                  <a:pt x="1898061" y="3585666"/>
                  <a:pt x="1902221" y="3583265"/>
                  <a:pt x="1900698" y="3575825"/>
                </a:cubicBezTo>
                <a:cubicBezTo>
                  <a:pt x="1902221" y="3583265"/>
                  <a:pt x="1902221" y="3583265"/>
                  <a:pt x="1902221" y="3583265"/>
                </a:cubicBezTo>
                <a:cubicBezTo>
                  <a:pt x="1904622" y="3587425"/>
                  <a:pt x="1904622" y="3587425"/>
                  <a:pt x="1908782" y="3585022"/>
                </a:cubicBezTo>
                <a:cubicBezTo>
                  <a:pt x="1908782" y="3585022"/>
                  <a:pt x="1909661" y="3581742"/>
                  <a:pt x="1907259" y="3577584"/>
                </a:cubicBezTo>
                <a:cubicBezTo>
                  <a:pt x="1904858" y="3573425"/>
                  <a:pt x="1904858" y="3573425"/>
                  <a:pt x="1904858" y="3573425"/>
                </a:cubicBezTo>
                <a:cubicBezTo>
                  <a:pt x="1905737" y="3570143"/>
                  <a:pt x="1905737" y="3570143"/>
                  <a:pt x="1905737" y="3570143"/>
                </a:cubicBezTo>
                <a:cubicBezTo>
                  <a:pt x="1912298" y="3571902"/>
                  <a:pt x="1913176" y="3568620"/>
                  <a:pt x="1911655" y="3561181"/>
                </a:cubicBezTo>
                <a:cubicBezTo>
                  <a:pt x="1906851" y="3552863"/>
                  <a:pt x="1908374" y="3560303"/>
                  <a:pt x="1902693" y="3555264"/>
                </a:cubicBezTo>
                <a:cubicBezTo>
                  <a:pt x="1904214" y="3562704"/>
                  <a:pt x="1904214" y="3562704"/>
                  <a:pt x="1904214" y="3562704"/>
                </a:cubicBezTo>
                <a:cubicBezTo>
                  <a:pt x="1901813" y="3558544"/>
                  <a:pt x="1902693" y="3555264"/>
                  <a:pt x="1898533" y="3557666"/>
                </a:cubicBezTo>
                <a:cubicBezTo>
                  <a:pt x="1897653" y="3560947"/>
                  <a:pt x="1896775" y="3564227"/>
                  <a:pt x="1899176" y="3568386"/>
                </a:cubicBezTo>
                <a:cubicBezTo>
                  <a:pt x="1901577" y="3572544"/>
                  <a:pt x="1901577" y="3572544"/>
                  <a:pt x="1901577" y="3572544"/>
                </a:cubicBezTo>
                <a:cubicBezTo>
                  <a:pt x="1898298" y="3571666"/>
                  <a:pt x="1899176" y="3568386"/>
                  <a:pt x="1895896" y="3567506"/>
                </a:cubicBezTo>
                <a:cubicBezTo>
                  <a:pt x="1896775" y="3564227"/>
                  <a:pt x="1896775" y="3564227"/>
                  <a:pt x="1896775" y="3564227"/>
                </a:cubicBezTo>
                <a:cubicBezTo>
                  <a:pt x="1894373" y="3560067"/>
                  <a:pt x="1894373" y="3560067"/>
                  <a:pt x="1894373" y="3560067"/>
                </a:cubicBezTo>
                <a:cubicBezTo>
                  <a:pt x="1891094" y="3559188"/>
                  <a:pt x="1891094" y="3559188"/>
                  <a:pt x="1891094" y="3559188"/>
                </a:cubicBezTo>
                <a:cubicBezTo>
                  <a:pt x="1884597" y="3504711"/>
                  <a:pt x="1882259" y="3447831"/>
                  <a:pt x="1879920" y="3390951"/>
                </a:cubicBezTo>
                <a:cubicBezTo>
                  <a:pt x="1883200" y="3391830"/>
                  <a:pt x="1887359" y="3389429"/>
                  <a:pt x="1885837" y="3381989"/>
                </a:cubicBezTo>
                <a:cubicBezTo>
                  <a:pt x="1882557" y="3381111"/>
                  <a:pt x="1882557" y="3381111"/>
                  <a:pt x="1882557" y="3381111"/>
                </a:cubicBezTo>
                <a:cubicBezTo>
                  <a:pt x="1878180" y="3200631"/>
                  <a:pt x="1900280" y="3013184"/>
                  <a:pt x="1949501" y="2829488"/>
                </a:cubicBezTo>
                <a:cubicBezTo>
                  <a:pt x="2065523" y="2396490"/>
                  <a:pt x="2313805" y="2034089"/>
                  <a:pt x="2643562" y="1774383"/>
                </a:cubicBezTo>
                <a:cubicBezTo>
                  <a:pt x="2638523" y="1780064"/>
                  <a:pt x="2637645" y="1783344"/>
                  <a:pt x="2640925" y="1784224"/>
                </a:cubicBezTo>
                <a:cubicBezTo>
                  <a:pt x="2669161" y="1770694"/>
                  <a:pt x="2664357" y="1762376"/>
                  <a:pt x="2686913" y="1743809"/>
                </a:cubicBezTo>
                <a:cubicBezTo>
                  <a:pt x="2686913" y="1743809"/>
                  <a:pt x="2683632" y="1742931"/>
                  <a:pt x="2683632" y="1742931"/>
                </a:cubicBezTo>
                <a:cubicBezTo>
                  <a:pt x="2705305" y="1727642"/>
                  <a:pt x="2722823" y="1714756"/>
                  <a:pt x="2744497" y="1699471"/>
                </a:cubicBezTo>
                <a:cubicBezTo>
                  <a:pt x="2751936" y="1697948"/>
                  <a:pt x="2777770" y="1680260"/>
                  <a:pt x="2782809" y="1674577"/>
                </a:cubicBezTo>
                <a:cubicBezTo>
                  <a:pt x="2786090" y="1675456"/>
                  <a:pt x="2786969" y="1672176"/>
                  <a:pt x="2786969" y="1672176"/>
                </a:cubicBezTo>
                <a:cubicBezTo>
                  <a:pt x="2791128" y="1669775"/>
                  <a:pt x="2791128" y="1669775"/>
                  <a:pt x="2787847" y="1668896"/>
                </a:cubicBezTo>
                <a:cubicBezTo>
                  <a:pt x="2791128" y="1669775"/>
                  <a:pt x="2792007" y="1666495"/>
                  <a:pt x="2795287" y="1667374"/>
                </a:cubicBezTo>
                <a:cubicBezTo>
                  <a:pt x="2800324" y="1661693"/>
                  <a:pt x="2808643" y="1656889"/>
                  <a:pt x="2812803" y="1654488"/>
                </a:cubicBezTo>
                <a:cubicBezTo>
                  <a:pt x="2830319" y="1641602"/>
                  <a:pt x="2850235" y="1632876"/>
                  <a:pt x="2867751" y="1619990"/>
                </a:cubicBezTo>
                <a:cubicBezTo>
                  <a:pt x="2876070" y="1615187"/>
                  <a:pt x="2884388" y="1610385"/>
                  <a:pt x="2892707" y="1605583"/>
                </a:cubicBezTo>
                <a:cubicBezTo>
                  <a:pt x="2909345" y="1595977"/>
                  <a:pt x="2929260" y="1587250"/>
                  <a:pt x="2945898" y="1577646"/>
                </a:cubicBezTo>
                <a:cubicBezTo>
                  <a:pt x="2945898" y="1577646"/>
                  <a:pt x="2945019" y="1580925"/>
                  <a:pt x="2945019" y="1580925"/>
                </a:cubicBezTo>
                <a:cubicBezTo>
                  <a:pt x="2949179" y="1578524"/>
                  <a:pt x="2950057" y="1575243"/>
                  <a:pt x="2954215" y="1572842"/>
                </a:cubicBezTo>
                <a:cubicBezTo>
                  <a:pt x="3029843" y="1533338"/>
                  <a:pt x="3107651" y="1498813"/>
                  <a:pt x="3187642" y="1469266"/>
                </a:cubicBezTo>
                <a:lnTo>
                  <a:pt x="3206518" y="1462968"/>
                </a:lnTo>
                <a:lnTo>
                  <a:pt x="3279061" y="1433119"/>
                </a:lnTo>
                <a:lnTo>
                  <a:pt x="3268731" y="1435621"/>
                </a:lnTo>
                <a:lnTo>
                  <a:pt x="3291288" y="1428088"/>
                </a:lnTo>
                <a:lnTo>
                  <a:pt x="3299007" y="1424913"/>
                </a:lnTo>
                <a:close/>
                <a:moveTo>
                  <a:pt x="2502762" y="1367737"/>
                </a:moveTo>
                <a:cubicBezTo>
                  <a:pt x="2499088" y="1373406"/>
                  <a:pt x="2499088" y="1373406"/>
                  <a:pt x="2499088" y="1373406"/>
                </a:cubicBezTo>
                <a:cubicBezTo>
                  <a:pt x="2500087" y="1378077"/>
                  <a:pt x="2504758" y="1377078"/>
                  <a:pt x="2508432" y="1371410"/>
                </a:cubicBezTo>
                <a:cubicBezTo>
                  <a:pt x="2496914" y="1386080"/>
                  <a:pt x="2485814" y="1397000"/>
                  <a:pt x="2472589" y="1406541"/>
                </a:cubicBezTo>
                <a:lnTo>
                  <a:pt x="2428360" y="1430993"/>
                </a:lnTo>
                <a:lnTo>
                  <a:pt x="2427665" y="1427740"/>
                </a:lnTo>
                <a:cubicBezTo>
                  <a:pt x="2427665" y="1427740"/>
                  <a:pt x="2423991" y="1433409"/>
                  <a:pt x="2423991" y="1433409"/>
                </a:cubicBezTo>
                <a:cubicBezTo>
                  <a:pt x="2414650" y="1435405"/>
                  <a:pt x="2415648" y="1440075"/>
                  <a:pt x="2406305" y="1442071"/>
                </a:cubicBezTo>
                <a:cubicBezTo>
                  <a:pt x="2401635" y="1443068"/>
                  <a:pt x="2401635" y="1443068"/>
                  <a:pt x="2401635" y="1443068"/>
                </a:cubicBezTo>
                <a:cubicBezTo>
                  <a:pt x="2401635" y="1443068"/>
                  <a:pt x="2402632" y="1447739"/>
                  <a:pt x="2402632" y="1447739"/>
                </a:cubicBezTo>
                <a:cubicBezTo>
                  <a:pt x="2397962" y="1448738"/>
                  <a:pt x="2397962" y="1448738"/>
                  <a:pt x="2397962" y="1448738"/>
                </a:cubicBezTo>
                <a:lnTo>
                  <a:pt x="2368524" y="1462091"/>
                </a:lnTo>
                <a:lnTo>
                  <a:pt x="2436136" y="1405006"/>
                </a:lnTo>
                <a:lnTo>
                  <a:pt x="2447028" y="1404065"/>
                </a:lnTo>
                <a:cubicBezTo>
                  <a:pt x="2460542" y="1398736"/>
                  <a:pt x="2475395" y="1388235"/>
                  <a:pt x="2493419" y="1369732"/>
                </a:cubicBezTo>
                <a:cubicBezTo>
                  <a:pt x="2493419" y="1369732"/>
                  <a:pt x="2498091" y="1368735"/>
                  <a:pt x="2502762" y="1367737"/>
                </a:cubicBezTo>
                <a:close/>
                <a:moveTo>
                  <a:pt x="3694920" y="1351768"/>
                </a:moveTo>
                <a:lnTo>
                  <a:pt x="3592642" y="1364711"/>
                </a:lnTo>
                <a:lnTo>
                  <a:pt x="3590251" y="1366035"/>
                </a:lnTo>
                <a:lnTo>
                  <a:pt x="3570147" y="1371907"/>
                </a:lnTo>
                <a:lnTo>
                  <a:pt x="3581954" y="1369853"/>
                </a:lnTo>
                <a:lnTo>
                  <a:pt x="3656160" y="1363370"/>
                </a:lnTo>
                <a:close/>
                <a:moveTo>
                  <a:pt x="2840435" y="1256522"/>
                </a:moveTo>
                <a:cubicBezTo>
                  <a:pt x="2814405" y="1271852"/>
                  <a:pt x="2779032" y="1289177"/>
                  <a:pt x="2754000" y="1309177"/>
                </a:cubicBezTo>
                <a:cubicBezTo>
                  <a:pt x="2727471" y="1322172"/>
                  <a:pt x="2696248" y="1338915"/>
                  <a:pt x="2675675" y="1354070"/>
                </a:cubicBezTo>
                <a:lnTo>
                  <a:pt x="2664839" y="1363575"/>
                </a:lnTo>
                <a:lnTo>
                  <a:pt x="2606905" y="1394572"/>
                </a:lnTo>
                <a:lnTo>
                  <a:pt x="2606162" y="1394488"/>
                </a:lnTo>
                <a:lnTo>
                  <a:pt x="2606032" y="1395039"/>
                </a:lnTo>
                <a:lnTo>
                  <a:pt x="2569460" y="1414607"/>
                </a:lnTo>
                <a:lnTo>
                  <a:pt x="2535666" y="1437142"/>
                </a:lnTo>
                <a:lnTo>
                  <a:pt x="2557774" y="1419478"/>
                </a:lnTo>
                <a:cubicBezTo>
                  <a:pt x="2617181" y="1377482"/>
                  <a:pt x="2686928" y="1338159"/>
                  <a:pt x="2743660" y="1306503"/>
                </a:cubicBezTo>
                <a:cubicBezTo>
                  <a:pt x="2765019" y="1292171"/>
                  <a:pt x="2787377" y="1282510"/>
                  <a:pt x="2803068" y="1264505"/>
                </a:cubicBezTo>
                <a:cubicBezTo>
                  <a:pt x="2799394" y="1270174"/>
                  <a:pt x="2809734" y="1272849"/>
                  <a:pt x="2840435" y="1256522"/>
                </a:cubicBezTo>
                <a:close/>
                <a:moveTo>
                  <a:pt x="4291945" y="1253435"/>
                </a:moveTo>
                <a:cubicBezTo>
                  <a:pt x="4288620" y="1252908"/>
                  <a:pt x="4285780" y="1253972"/>
                  <a:pt x="4284137" y="1260101"/>
                </a:cubicBezTo>
                <a:cubicBezTo>
                  <a:pt x="4280853" y="1272360"/>
                  <a:pt x="4289390" y="1273187"/>
                  <a:pt x="4298921" y="1275741"/>
                </a:cubicBezTo>
                <a:cubicBezTo>
                  <a:pt x="4349411" y="1283430"/>
                  <a:pt x="4400898" y="1292848"/>
                  <a:pt x="4450293" y="1304623"/>
                </a:cubicBezTo>
                <a:cubicBezTo>
                  <a:pt x="4553327" y="1330041"/>
                  <a:pt x="4653016" y="1361132"/>
                  <a:pt x="4748991" y="1398504"/>
                </a:cubicBezTo>
                <a:lnTo>
                  <a:pt x="4900593" y="1470664"/>
                </a:lnTo>
                <a:lnTo>
                  <a:pt x="4850303" y="1427852"/>
                </a:lnTo>
                <a:lnTo>
                  <a:pt x="4826319" y="1412622"/>
                </a:lnTo>
                <a:lnTo>
                  <a:pt x="4657237" y="1344015"/>
                </a:lnTo>
                <a:cubicBezTo>
                  <a:pt x="4555286" y="1305020"/>
                  <a:pt x="4447497" y="1287816"/>
                  <a:pt x="4341169" y="1265164"/>
                </a:cubicBezTo>
                <a:cubicBezTo>
                  <a:pt x="4328547" y="1263242"/>
                  <a:pt x="4314927" y="1259592"/>
                  <a:pt x="4302669" y="1256309"/>
                </a:cubicBezTo>
                <a:cubicBezTo>
                  <a:pt x="4299082" y="1256077"/>
                  <a:pt x="4295271" y="1253960"/>
                  <a:pt x="4291945" y="1253435"/>
                </a:cubicBezTo>
                <a:close/>
                <a:moveTo>
                  <a:pt x="3498102" y="1245800"/>
                </a:moveTo>
                <a:lnTo>
                  <a:pt x="3459267" y="1255133"/>
                </a:lnTo>
                <a:lnTo>
                  <a:pt x="3459939" y="1258420"/>
                </a:lnTo>
                <a:close/>
                <a:moveTo>
                  <a:pt x="5350802" y="1233036"/>
                </a:moveTo>
                <a:cubicBezTo>
                  <a:pt x="5361142" y="1235710"/>
                  <a:pt x="5361142" y="1235710"/>
                  <a:pt x="5351799" y="1237706"/>
                </a:cubicBezTo>
                <a:cubicBezTo>
                  <a:pt x="5346131" y="1234033"/>
                  <a:pt x="5346131" y="1234033"/>
                  <a:pt x="5346131" y="1234033"/>
                </a:cubicBezTo>
                <a:cubicBezTo>
                  <a:pt x="5350802" y="1233036"/>
                  <a:pt x="5350802" y="1233036"/>
                  <a:pt x="5350802" y="1233036"/>
                </a:cubicBezTo>
                <a:close/>
                <a:moveTo>
                  <a:pt x="5345813" y="1209681"/>
                </a:moveTo>
                <a:cubicBezTo>
                  <a:pt x="5345813" y="1209681"/>
                  <a:pt x="5350483" y="1208682"/>
                  <a:pt x="5351481" y="1213353"/>
                </a:cubicBezTo>
                <a:cubicBezTo>
                  <a:pt x="5346810" y="1214352"/>
                  <a:pt x="5346810" y="1214352"/>
                  <a:pt x="5346810" y="1214352"/>
                </a:cubicBezTo>
                <a:cubicBezTo>
                  <a:pt x="5346810" y="1214352"/>
                  <a:pt x="5345813" y="1209681"/>
                  <a:pt x="5345813" y="1209681"/>
                </a:cubicBezTo>
                <a:close/>
                <a:moveTo>
                  <a:pt x="5343817" y="1200338"/>
                </a:moveTo>
                <a:cubicBezTo>
                  <a:pt x="5344814" y="1205008"/>
                  <a:pt x="5344814" y="1205008"/>
                  <a:pt x="5349485" y="1204011"/>
                </a:cubicBezTo>
                <a:lnTo>
                  <a:pt x="5339148" y="1201337"/>
                </a:lnTo>
                <a:close/>
                <a:moveTo>
                  <a:pt x="2761703" y="1151674"/>
                </a:moveTo>
                <a:lnTo>
                  <a:pt x="2748959" y="1165559"/>
                </a:lnTo>
                <a:cubicBezTo>
                  <a:pt x="2741657" y="1171392"/>
                  <a:pt x="2733065" y="1176892"/>
                  <a:pt x="2722385" y="1184058"/>
                </a:cubicBezTo>
                <a:cubicBezTo>
                  <a:pt x="2726058" y="1178388"/>
                  <a:pt x="2721386" y="1179387"/>
                  <a:pt x="2716716" y="1180384"/>
                </a:cubicBezTo>
                <a:cubicBezTo>
                  <a:pt x="2694359" y="1190045"/>
                  <a:pt x="2674994" y="1213720"/>
                  <a:pt x="2657309" y="1222382"/>
                </a:cubicBezTo>
                <a:cubicBezTo>
                  <a:pt x="2657309" y="1222382"/>
                  <a:pt x="2660982" y="1216713"/>
                  <a:pt x="2660982" y="1216713"/>
                </a:cubicBezTo>
                <a:cubicBezTo>
                  <a:pt x="2630281" y="1233040"/>
                  <a:pt x="2606247" y="1257713"/>
                  <a:pt x="2595906" y="1255037"/>
                </a:cubicBezTo>
                <a:cubicBezTo>
                  <a:pt x="2595906" y="1255037"/>
                  <a:pt x="2596903" y="1259709"/>
                  <a:pt x="2592233" y="1260706"/>
                </a:cubicBezTo>
                <a:cubicBezTo>
                  <a:pt x="2581214" y="1277713"/>
                  <a:pt x="2601576" y="1258710"/>
                  <a:pt x="2606247" y="1257713"/>
                </a:cubicBezTo>
                <a:cubicBezTo>
                  <a:pt x="2593730" y="1267712"/>
                  <a:pt x="2584887" y="1272043"/>
                  <a:pt x="2577796" y="1276001"/>
                </a:cubicBezTo>
                <a:lnTo>
                  <a:pt x="2560312" y="1291636"/>
                </a:lnTo>
                <a:lnTo>
                  <a:pt x="2559859" y="1291860"/>
                </a:lnTo>
                <a:lnTo>
                  <a:pt x="2560069" y="1281620"/>
                </a:lnTo>
                <a:cubicBezTo>
                  <a:pt x="2559696" y="1279869"/>
                  <a:pt x="2557360" y="1280367"/>
                  <a:pt x="2548516" y="1284699"/>
                </a:cubicBezTo>
                <a:cubicBezTo>
                  <a:pt x="2547179" y="1289869"/>
                  <a:pt x="2548846" y="1291955"/>
                  <a:pt x="2549928" y="1294165"/>
                </a:cubicBezTo>
                <a:lnTo>
                  <a:pt x="2549342" y="1297035"/>
                </a:lnTo>
                <a:lnTo>
                  <a:pt x="2541806" y="1300742"/>
                </a:lnTo>
                <a:cubicBezTo>
                  <a:pt x="2519258" y="1309996"/>
                  <a:pt x="2495601" y="1317332"/>
                  <a:pt x="2470077" y="1321264"/>
                </a:cubicBezTo>
                <a:cubicBezTo>
                  <a:pt x="2487552" y="1289140"/>
                  <a:pt x="2510692" y="1274055"/>
                  <a:pt x="2536602" y="1262438"/>
                </a:cubicBezTo>
                <a:cubicBezTo>
                  <a:pt x="2598121" y="1237126"/>
                  <a:pt x="2657282" y="1210292"/>
                  <a:pt x="2712436" y="1174174"/>
                </a:cubicBezTo>
                <a:cubicBezTo>
                  <a:pt x="2723037" y="1166839"/>
                  <a:pt x="2734149" y="1161297"/>
                  <a:pt x="2745575" y="1156796"/>
                </a:cubicBezTo>
                <a:close/>
                <a:moveTo>
                  <a:pt x="4763650" y="1149529"/>
                </a:moveTo>
                <a:lnTo>
                  <a:pt x="4771720" y="1151618"/>
                </a:lnTo>
                <a:cubicBezTo>
                  <a:pt x="4771720" y="1151618"/>
                  <a:pt x="4771720" y="1151618"/>
                  <a:pt x="4767049" y="1152615"/>
                </a:cubicBezTo>
                <a:close/>
                <a:moveTo>
                  <a:pt x="3314885" y="1145389"/>
                </a:moveTo>
                <a:cubicBezTo>
                  <a:pt x="3311211" y="1151058"/>
                  <a:pt x="3311211" y="1151058"/>
                  <a:pt x="3311211" y="1151058"/>
                </a:cubicBezTo>
                <a:cubicBezTo>
                  <a:pt x="3306541" y="1152057"/>
                  <a:pt x="3306541" y="1152057"/>
                  <a:pt x="3306541" y="1152057"/>
                </a:cubicBezTo>
                <a:cubicBezTo>
                  <a:pt x="3297198" y="1154051"/>
                  <a:pt x="3292528" y="1155049"/>
                  <a:pt x="3287857" y="1156047"/>
                </a:cubicBezTo>
                <a:cubicBezTo>
                  <a:pt x="3278514" y="1158043"/>
                  <a:pt x="3273843" y="1159041"/>
                  <a:pt x="3264500" y="1161037"/>
                </a:cubicBezTo>
                <a:lnTo>
                  <a:pt x="3259830" y="1162034"/>
                </a:lnTo>
                <a:close/>
                <a:moveTo>
                  <a:pt x="4063207" y="1058776"/>
                </a:moveTo>
                <a:lnTo>
                  <a:pt x="4059509" y="1058914"/>
                </a:lnTo>
                <a:lnTo>
                  <a:pt x="4059417" y="1058899"/>
                </a:lnTo>
                <a:cubicBezTo>
                  <a:pt x="4058579" y="1058545"/>
                  <a:pt x="4059454" y="1058357"/>
                  <a:pt x="4063207" y="1058776"/>
                </a:cubicBezTo>
                <a:close/>
                <a:moveTo>
                  <a:pt x="4081891" y="1054786"/>
                </a:moveTo>
                <a:cubicBezTo>
                  <a:pt x="4083887" y="1064127"/>
                  <a:pt x="4101574" y="1055465"/>
                  <a:pt x="4111912" y="1058138"/>
                </a:cubicBezTo>
                <a:cubicBezTo>
                  <a:pt x="4097900" y="1061133"/>
                  <a:pt x="4111233" y="1077821"/>
                  <a:pt x="4112910" y="1062810"/>
                </a:cubicBezTo>
                <a:cubicBezTo>
                  <a:pt x="4141935" y="1061494"/>
                  <a:pt x="4171956" y="1064849"/>
                  <a:pt x="4191639" y="1065528"/>
                </a:cubicBezTo>
                <a:cubicBezTo>
                  <a:pt x="4176627" y="1063850"/>
                  <a:pt x="4205653" y="1062533"/>
                  <a:pt x="4224337" y="1058542"/>
                </a:cubicBezTo>
                <a:cubicBezTo>
                  <a:pt x="4225335" y="1063212"/>
                  <a:pt x="4215991" y="1065208"/>
                  <a:pt x="4215991" y="1065208"/>
                </a:cubicBezTo>
                <a:cubicBezTo>
                  <a:pt x="4250685" y="1067565"/>
                  <a:pt x="4270368" y="1068244"/>
                  <a:pt x="4290049" y="1068923"/>
                </a:cubicBezTo>
                <a:cubicBezTo>
                  <a:pt x="4314402" y="1068605"/>
                  <a:pt x="4334085" y="1069284"/>
                  <a:pt x="4379117" y="1074315"/>
                </a:cubicBezTo>
                <a:cubicBezTo>
                  <a:pt x="4375445" y="1079983"/>
                  <a:pt x="4366101" y="1081981"/>
                  <a:pt x="4385785" y="1082660"/>
                </a:cubicBezTo>
                <a:cubicBezTo>
                  <a:pt x="4396125" y="1085335"/>
                  <a:pt x="4374447" y="1075314"/>
                  <a:pt x="4398799" y="1074995"/>
                </a:cubicBezTo>
                <a:cubicBezTo>
                  <a:pt x="4415807" y="1086013"/>
                  <a:pt x="4430817" y="1087691"/>
                  <a:pt x="4443833" y="1080026"/>
                </a:cubicBezTo>
                <a:cubicBezTo>
                  <a:pt x="4460841" y="1091045"/>
                  <a:pt x="4454173" y="1082701"/>
                  <a:pt x="4461839" y="1095716"/>
                </a:cubicBezTo>
                <a:cubicBezTo>
                  <a:pt x="4465511" y="1090048"/>
                  <a:pt x="4474853" y="1088052"/>
                  <a:pt x="4489863" y="1089728"/>
                </a:cubicBezTo>
                <a:cubicBezTo>
                  <a:pt x="4489863" y="1089728"/>
                  <a:pt x="4480522" y="1091724"/>
                  <a:pt x="4486191" y="1095398"/>
                </a:cubicBezTo>
                <a:cubicBezTo>
                  <a:pt x="4509546" y="1090407"/>
                  <a:pt x="4532222" y="1105100"/>
                  <a:pt x="4565917" y="1102785"/>
                </a:cubicBezTo>
                <a:cubicBezTo>
                  <a:pt x="4566915" y="1107457"/>
                  <a:pt x="4546235" y="1102107"/>
                  <a:pt x="4547233" y="1106777"/>
                </a:cubicBezTo>
                <a:cubicBezTo>
                  <a:pt x="4568911" y="1116797"/>
                  <a:pt x="4591269" y="1107139"/>
                  <a:pt x="4609273" y="1122827"/>
                </a:cubicBezTo>
                <a:cubicBezTo>
                  <a:pt x="4613943" y="1121829"/>
                  <a:pt x="4591269" y="1107139"/>
                  <a:pt x="4611947" y="1112488"/>
                </a:cubicBezTo>
                <a:cubicBezTo>
                  <a:pt x="4608275" y="1118157"/>
                  <a:pt x="4613943" y="1121829"/>
                  <a:pt x="4628956" y="1123507"/>
                </a:cubicBezTo>
                <a:cubicBezTo>
                  <a:pt x="4641971" y="1115841"/>
                  <a:pt x="4665645" y="1135205"/>
                  <a:pt x="4668320" y="1124867"/>
                </a:cubicBezTo>
                <a:cubicBezTo>
                  <a:pt x="4669317" y="1129537"/>
                  <a:pt x="4673989" y="1128538"/>
                  <a:pt x="4679657" y="1132212"/>
                </a:cubicBezTo>
                <a:cubicBezTo>
                  <a:pt x="4685326" y="1135884"/>
                  <a:pt x="4685326" y="1135884"/>
                  <a:pt x="4685326" y="1135884"/>
                </a:cubicBezTo>
                <a:cubicBezTo>
                  <a:pt x="4685326" y="1135884"/>
                  <a:pt x="4684329" y="1131215"/>
                  <a:pt x="4684329" y="1131215"/>
                </a:cubicBezTo>
                <a:cubicBezTo>
                  <a:pt x="4679657" y="1132212"/>
                  <a:pt x="4678659" y="1127541"/>
                  <a:pt x="4673989" y="1128538"/>
                </a:cubicBezTo>
                <a:cubicBezTo>
                  <a:pt x="4692673" y="1124547"/>
                  <a:pt x="4705007" y="1136564"/>
                  <a:pt x="4716346" y="1143910"/>
                </a:cubicBezTo>
                <a:cubicBezTo>
                  <a:pt x="4721019" y="1142913"/>
                  <a:pt x="4725689" y="1141914"/>
                  <a:pt x="4737026" y="1149261"/>
                </a:cubicBezTo>
                <a:cubicBezTo>
                  <a:pt x="4750041" y="1141596"/>
                  <a:pt x="4718024" y="1128899"/>
                  <a:pt x="4733035" y="1130577"/>
                </a:cubicBezTo>
                <a:cubicBezTo>
                  <a:pt x="4731029" y="1138331"/>
                  <a:pt x="4750041" y="1141596"/>
                  <a:pt x="4760516" y="1146683"/>
                </a:cubicBezTo>
                <a:lnTo>
                  <a:pt x="4763650" y="1149529"/>
                </a:lnTo>
                <a:lnTo>
                  <a:pt x="4761379" y="1148942"/>
                </a:lnTo>
                <a:cubicBezTo>
                  <a:pt x="4756709" y="1149940"/>
                  <a:pt x="4752037" y="1150938"/>
                  <a:pt x="4752037" y="1150938"/>
                </a:cubicBezTo>
                <a:cubicBezTo>
                  <a:pt x="4752037" y="1150938"/>
                  <a:pt x="4752037" y="1150938"/>
                  <a:pt x="4757706" y="1154611"/>
                </a:cubicBezTo>
                <a:cubicBezTo>
                  <a:pt x="4763375" y="1158284"/>
                  <a:pt x="4768046" y="1157286"/>
                  <a:pt x="4772717" y="1156287"/>
                </a:cubicBezTo>
                <a:cubicBezTo>
                  <a:pt x="4769043" y="1161957"/>
                  <a:pt x="4817750" y="1161320"/>
                  <a:pt x="4799066" y="1165310"/>
                </a:cubicBezTo>
                <a:cubicBezTo>
                  <a:pt x="4824417" y="1169663"/>
                  <a:pt x="4846096" y="1179685"/>
                  <a:pt x="4881786" y="1186712"/>
                </a:cubicBezTo>
                <a:cubicBezTo>
                  <a:pt x="4881786" y="1186712"/>
                  <a:pt x="4881786" y="1186712"/>
                  <a:pt x="4886457" y="1185713"/>
                </a:cubicBezTo>
                <a:cubicBezTo>
                  <a:pt x="4881786" y="1186712"/>
                  <a:pt x="4877116" y="1187711"/>
                  <a:pt x="4878113" y="1192381"/>
                </a:cubicBezTo>
                <a:cubicBezTo>
                  <a:pt x="4878113" y="1192381"/>
                  <a:pt x="4878113" y="1192381"/>
                  <a:pt x="4883782" y="1196053"/>
                </a:cubicBezTo>
                <a:cubicBezTo>
                  <a:pt x="4888453" y="1195056"/>
                  <a:pt x="4887456" y="1190385"/>
                  <a:pt x="4887456" y="1190385"/>
                </a:cubicBezTo>
                <a:cubicBezTo>
                  <a:pt x="4903465" y="1196734"/>
                  <a:pt x="4928816" y="1201086"/>
                  <a:pt x="4920471" y="1207753"/>
                </a:cubicBezTo>
                <a:cubicBezTo>
                  <a:pt x="4941151" y="1213102"/>
                  <a:pt x="4941151" y="1213102"/>
                  <a:pt x="4968499" y="1226796"/>
                </a:cubicBezTo>
                <a:cubicBezTo>
                  <a:pt x="4973169" y="1225799"/>
                  <a:pt x="4972171" y="1221128"/>
                  <a:pt x="4972171" y="1221128"/>
                </a:cubicBezTo>
                <a:cubicBezTo>
                  <a:pt x="4977839" y="1224802"/>
                  <a:pt x="4983509" y="1228474"/>
                  <a:pt x="4988181" y="1227477"/>
                </a:cubicBezTo>
                <a:cubicBezTo>
                  <a:pt x="5000517" y="1239493"/>
                  <a:pt x="5001514" y="1244166"/>
                  <a:pt x="4996843" y="1245163"/>
                </a:cubicBezTo>
                <a:cubicBezTo>
                  <a:pt x="5011854" y="1246838"/>
                  <a:pt x="5016525" y="1245841"/>
                  <a:pt x="5025867" y="1243845"/>
                </a:cubicBezTo>
                <a:cubicBezTo>
                  <a:pt x="5025867" y="1243845"/>
                  <a:pt x="5025867" y="1243845"/>
                  <a:pt x="5026865" y="1248516"/>
                </a:cubicBezTo>
                <a:cubicBezTo>
                  <a:pt x="5032534" y="1252190"/>
                  <a:pt x="5028861" y="1257857"/>
                  <a:pt x="5039201" y="1260533"/>
                </a:cubicBezTo>
                <a:cubicBezTo>
                  <a:pt x="5043871" y="1259535"/>
                  <a:pt x="5042874" y="1254865"/>
                  <a:pt x="5054211" y="1262212"/>
                </a:cubicBezTo>
                <a:cubicBezTo>
                  <a:pt x="5058883" y="1261213"/>
                  <a:pt x="5059881" y="1265883"/>
                  <a:pt x="5059881" y="1265883"/>
                </a:cubicBezTo>
                <a:cubicBezTo>
                  <a:pt x="5059881" y="1265883"/>
                  <a:pt x="5059881" y="1265883"/>
                  <a:pt x="5060879" y="1270554"/>
                </a:cubicBezTo>
                <a:cubicBezTo>
                  <a:pt x="5065550" y="1269557"/>
                  <a:pt x="5065550" y="1269557"/>
                  <a:pt x="5065550" y="1269557"/>
                </a:cubicBezTo>
                <a:cubicBezTo>
                  <a:pt x="5064551" y="1264886"/>
                  <a:pt x="5064551" y="1264886"/>
                  <a:pt x="5063554" y="1260214"/>
                </a:cubicBezTo>
                <a:cubicBezTo>
                  <a:pt x="5063554" y="1260214"/>
                  <a:pt x="5079564" y="1266562"/>
                  <a:pt x="5085233" y="1270236"/>
                </a:cubicBezTo>
                <a:cubicBezTo>
                  <a:pt x="5085233" y="1270236"/>
                  <a:pt x="5089903" y="1269239"/>
                  <a:pt x="5089903" y="1269239"/>
                </a:cubicBezTo>
                <a:cubicBezTo>
                  <a:pt x="5091899" y="1278580"/>
                  <a:pt x="5081559" y="1275906"/>
                  <a:pt x="5092897" y="1283251"/>
                </a:cubicBezTo>
                <a:cubicBezTo>
                  <a:pt x="5091899" y="1278580"/>
                  <a:pt x="5128587" y="1290278"/>
                  <a:pt x="5135255" y="1298622"/>
                </a:cubicBezTo>
                <a:cubicBezTo>
                  <a:pt x="5140923" y="1302296"/>
                  <a:pt x="5140923" y="1302296"/>
                  <a:pt x="5140923" y="1302296"/>
                </a:cubicBezTo>
                <a:cubicBezTo>
                  <a:pt x="5136253" y="1303293"/>
                  <a:pt x="5136253" y="1303293"/>
                  <a:pt x="5136253" y="1303293"/>
                </a:cubicBezTo>
                <a:cubicBezTo>
                  <a:pt x="5135255" y="1298622"/>
                  <a:pt x="5130583" y="1299621"/>
                  <a:pt x="5125914" y="1300618"/>
                </a:cubicBezTo>
                <a:cubicBezTo>
                  <a:pt x="5126911" y="1305290"/>
                  <a:pt x="5126911" y="1305290"/>
                  <a:pt x="5126911" y="1305290"/>
                </a:cubicBezTo>
                <a:cubicBezTo>
                  <a:pt x="5136253" y="1303293"/>
                  <a:pt x="5137251" y="1307965"/>
                  <a:pt x="5141923" y="1306967"/>
                </a:cubicBezTo>
                <a:cubicBezTo>
                  <a:pt x="5161603" y="1307645"/>
                  <a:pt x="5162603" y="1312318"/>
                  <a:pt x="5185279" y="1327010"/>
                </a:cubicBezTo>
                <a:cubicBezTo>
                  <a:pt x="5185279" y="1327010"/>
                  <a:pt x="5189949" y="1326012"/>
                  <a:pt x="5188951" y="1321339"/>
                </a:cubicBezTo>
                <a:cubicBezTo>
                  <a:pt x="5194619" y="1325013"/>
                  <a:pt x="5200289" y="1328686"/>
                  <a:pt x="5201287" y="1333357"/>
                </a:cubicBezTo>
                <a:cubicBezTo>
                  <a:pt x="5206956" y="1337031"/>
                  <a:pt x="5212625" y="1340704"/>
                  <a:pt x="5212625" y="1340704"/>
                </a:cubicBezTo>
                <a:cubicBezTo>
                  <a:pt x="5223963" y="1348049"/>
                  <a:pt x="5228635" y="1347052"/>
                  <a:pt x="5234302" y="1350726"/>
                </a:cubicBezTo>
                <a:cubicBezTo>
                  <a:pt x="5244643" y="1353399"/>
                  <a:pt x="5255981" y="1360746"/>
                  <a:pt x="5261651" y="1364420"/>
                </a:cubicBezTo>
                <a:cubicBezTo>
                  <a:pt x="5262648" y="1369090"/>
                  <a:pt x="5262648" y="1369090"/>
                  <a:pt x="5263645" y="1373761"/>
                </a:cubicBezTo>
                <a:cubicBezTo>
                  <a:pt x="5268317" y="1372762"/>
                  <a:pt x="5269315" y="1377435"/>
                  <a:pt x="5269315" y="1377435"/>
                </a:cubicBezTo>
                <a:cubicBezTo>
                  <a:pt x="5273985" y="1376438"/>
                  <a:pt x="5274984" y="1381108"/>
                  <a:pt x="5279654" y="1380109"/>
                </a:cubicBezTo>
                <a:cubicBezTo>
                  <a:pt x="5279654" y="1380109"/>
                  <a:pt x="5284325" y="1379110"/>
                  <a:pt x="5284325" y="1379110"/>
                </a:cubicBezTo>
                <a:cubicBezTo>
                  <a:pt x="5289994" y="1382784"/>
                  <a:pt x="5301333" y="1390131"/>
                  <a:pt x="5307001" y="1393803"/>
                </a:cubicBezTo>
                <a:cubicBezTo>
                  <a:pt x="5307001" y="1393803"/>
                  <a:pt x="5307001" y="1393803"/>
                  <a:pt x="5311671" y="1392806"/>
                </a:cubicBezTo>
                <a:cubicBezTo>
                  <a:pt x="5329677" y="1408496"/>
                  <a:pt x="5352353" y="1423188"/>
                  <a:pt x="5374031" y="1433210"/>
                </a:cubicBezTo>
                <a:cubicBezTo>
                  <a:pt x="5375029" y="1437880"/>
                  <a:pt x="5375029" y="1437880"/>
                  <a:pt x="5375029" y="1437880"/>
                </a:cubicBezTo>
                <a:cubicBezTo>
                  <a:pt x="5375029" y="1437880"/>
                  <a:pt x="5379701" y="1436882"/>
                  <a:pt x="5379701" y="1436882"/>
                </a:cubicBezTo>
                <a:cubicBezTo>
                  <a:pt x="5420381" y="1467264"/>
                  <a:pt x="5461061" y="1497648"/>
                  <a:pt x="5497073" y="1529027"/>
                </a:cubicBezTo>
                <a:cubicBezTo>
                  <a:pt x="5515075" y="1544718"/>
                  <a:pt x="5555757" y="1575100"/>
                  <a:pt x="5580429" y="1599135"/>
                </a:cubicBezTo>
                <a:cubicBezTo>
                  <a:pt x="5591766" y="1606481"/>
                  <a:pt x="5594761" y="1620493"/>
                  <a:pt x="5606099" y="1627840"/>
                </a:cubicBezTo>
                <a:cubicBezTo>
                  <a:pt x="5649774" y="1672234"/>
                  <a:pt x="5711133" y="1707968"/>
                  <a:pt x="5746464" y="1759030"/>
                </a:cubicBezTo>
                <a:cubicBezTo>
                  <a:pt x="5752134" y="1762703"/>
                  <a:pt x="5753131" y="1767373"/>
                  <a:pt x="5757803" y="1766375"/>
                </a:cubicBezTo>
                <a:cubicBezTo>
                  <a:pt x="5754129" y="1772044"/>
                  <a:pt x="5758800" y="1771047"/>
                  <a:pt x="5758800" y="1771047"/>
                </a:cubicBezTo>
                <a:cubicBezTo>
                  <a:pt x="5775807" y="1782066"/>
                  <a:pt x="5788142" y="1794084"/>
                  <a:pt x="5801477" y="1810771"/>
                </a:cubicBezTo>
                <a:cubicBezTo>
                  <a:pt x="5801477" y="1810771"/>
                  <a:pt x="5802475" y="1815443"/>
                  <a:pt x="5807146" y="1814445"/>
                </a:cubicBezTo>
                <a:cubicBezTo>
                  <a:pt x="5808143" y="1819115"/>
                  <a:pt x="5808143" y="1819115"/>
                  <a:pt x="5812815" y="1818118"/>
                </a:cubicBezTo>
                <a:cubicBezTo>
                  <a:pt x="5826149" y="1834806"/>
                  <a:pt x="5845151" y="1855167"/>
                  <a:pt x="5863156" y="1870858"/>
                </a:cubicBezTo>
                <a:cubicBezTo>
                  <a:pt x="5862157" y="1866187"/>
                  <a:pt x="5855491" y="1857843"/>
                  <a:pt x="5854493" y="1853171"/>
                </a:cubicBezTo>
                <a:cubicBezTo>
                  <a:pt x="5854493" y="1853171"/>
                  <a:pt x="5859165" y="1852174"/>
                  <a:pt x="5860163" y="1856844"/>
                </a:cubicBezTo>
                <a:cubicBezTo>
                  <a:pt x="5860163" y="1856844"/>
                  <a:pt x="5860163" y="1856844"/>
                  <a:pt x="5861160" y="1861515"/>
                </a:cubicBezTo>
                <a:cubicBezTo>
                  <a:pt x="5861160" y="1861515"/>
                  <a:pt x="5865831" y="1860516"/>
                  <a:pt x="5865831" y="1860516"/>
                </a:cubicBezTo>
                <a:cubicBezTo>
                  <a:pt x="5870503" y="1859519"/>
                  <a:pt x="5870503" y="1859519"/>
                  <a:pt x="5870503" y="1859519"/>
                </a:cubicBezTo>
                <a:cubicBezTo>
                  <a:pt x="5871500" y="1864190"/>
                  <a:pt x="5876171" y="1863192"/>
                  <a:pt x="5876171" y="1863192"/>
                </a:cubicBezTo>
                <a:cubicBezTo>
                  <a:pt x="5882839" y="1871536"/>
                  <a:pt x="5888507" y="1875210"/>
                  <a:pt x="5901841" y="1891897"/>
                </a:cubicBezTo>
                <a:cubicBezTo>
                  <a:pt x="5900842" y="1887226"/>
                  <a:pt x="5900842" y="1887226"/>
                  <a:pt x="5900842" y="1887226"/>
                </a:cubicBezTo>
                <a:cubicBezTo>
                  <a:pt x="5906513" y="1890900"/>
                  <a:pt x="5906513" y="1890900"/>
                  <a:pt x="5906513" y="1890900"/>
                </a:cubicBezTo>
                <a:cubicBezTo>
                  <a:pt x="5913179" y="1899244"/>
                  <a:pt x="5913179" y="1899244"/>
                  <a:pt x="5913179" y="1899244"/>
                </a:cubicBezTo>
                <a:cubicBezTo>
                  <a:pt x="5907509" y="1895570"/>
                  <a:pt x="5901841" y="1891897"/>
                  <a:pt x="5897169" y="1892896"/>
                </a:cubicBezTo>
                <a:cubicBezTo>
                  <a:pt x="5902839" y="1896569"/>
                  <a:pt x="5903837" y="1901240"/>
                  <a:pt x="5904836" y="1905910"/>
                </a:cubicBezTo>
                <a:cubicBezTo>
                  <a:pt x="5904836" y="1905910"/>
                  <a:pt x="5900163" y="1906909"/>
                  <a:pt x="5900163" y="1906909"/>
                </a:cubicBezTo>
                <a:cubicBezTo>
                  <a:pt x="5900163" y="1906909"/>
                  <a:pt x="5901161" y="1911580"/>
                  <a:pt x="5901161" y="1911580"/>
                </a:cubicBezTo>
                <a:cubicBezTo>
                  <a:pt x="5906831" y="1915253"/>
                  <a:pt x="5907828" y="1919924"/>
                  <a:pt x="5911502" y="1914255"/>
                </a:cubicBezTo>
                <a:cubicBezTo>
                  <a:pt x="5914495" y="1928268"/>
                  <a:pt x="5920164" y="1931940"/>
                  <a:pt x="5925833" y="1935614"/>
                </a:cubicBezTo>
                <a:cubicBezTo>
                  <a:pt x="5922160" y="1941283"/>
                  <a:pt x="5922160" y="1941283"/>
                  <a:pt x="5922160" y="1941283"/>
                </a:cubicBezTo>
                <a:cubicBezTo>
                  <a:pt x="5929825" y="1954298"/>
                  <a:pt x="5936493" y="1962642"/>
                  <a:pt x="5943160" y="1970986"/>
                </a:cubicBezTo>
                <a:cubicBezTo>
                  <a:pt x="5947829" y="1969987"/>
                  <a:pt x="5948829" y="1974660"/>
                  <a:pt x="5948829" y="1974660"/>
                </a:cubicBezTo>
                <a:cubicBezTo>
                  <a:pt x="5953499" y="1973661"/>
                  <a:pt x="5954497" y="1978332"/>
                  <a:pt x="5955496" y="1983002"/>
                </a:cubicBezTo>
                <a:cubicBezTo>
                  <a:pt x="5956493" y="1987674"/>
                  <a:pt x="5962162" y="1991348"/>
                  <a:pt x="5965836" y="1985679"/>
                </a:cubicBezTo>
                <a:cubicBezTo>
                  <a:pt x="5966833" y="1990349"/>
                  <a:pt x="5966833" y="1990349"/>
                  <a:pt x="5966833" y="1990349"/>
                </a:cubicBezTo>
                <a:cubicBezTo>
                  <a:pt x="5967831" y="1995019"/>
                  <a:pt x="5967831" y="1995019"/>
                  <a:pt x="5963161" y="1996018"/>
                </a:cubicBezTo>
                <a:cubicBezTo>
                  <a:pt x="5963161" y="1996018"/>
                  <a:pt x="5964158" y="2000689"/>
                  <a:pt x="5964158" y="2000689"/>
                </a:cubicBezTo>
                <a:cubicBezTo>
                  <a:pt x="5964158" y="2000689"/>
                  <a:pt x="5969828" y="2004363"/>
                  <a:pt x="5969828" y="2004363"/>
                </a:cubicBezTo>
                <a:cubicBezTo>
                  <a:pt x="5968829" y="1999692"/>
                  <a:pt x="5973499" y="1998694"/>
                  <a:pt x="5973499" y="1998694"/>
                </a:cubicBezTo>
                <a:cubicBezTo>
                  <a:pt x="5972502" y="1994021"/>
                  <a:pt x="5972502" y="1994021"/>
                  <a:pt x="5972502" y="1994021"/>
                </a:cubicBezTo>
                <a:cubicBezTo>
                  <a:pt x="5972502" y="1994021"/>
                  <a:pt x="5972502" y="1994021"/>
                  <a:pt x="5971505" y="1989352"/>
                </a:cubicBezTo>
                <a:cubicBezTo>
                  <a:pt x="5976176" y="1988354"/>
                  <a:pt x="5976176" y="1988354"/>
                  <a:pt x="5975177" y="1983681"/>
                </a:cubicBezTo>
                <a:cubicBezTo>
                  <a:pt x="5975177" y="1983681"/>
                  <a:pt x="5975177" y="1983681"/>
                  <a:pt x="5979849" y="1982684"/>
                </a:cubicBezTo>
                <a:cubicBezTo>
                  <a:pt x="5980846" y="1987355"/>
                  <a:pt x="5980846" y="1987355"/>
                  <a:pt x="5986515" y="1991028"/>
                </a:cubicBezTo>
                <a:cubicBezTo>
                  <a:pt x="5986515" y="1991028"/>
                  <a:pt x="5986515" y="1991028"/>
                  <a:pt x="5987513" y="1995699"/>
                </a:cubicBezTo>
                <a:cubicBezTo>
                  <a:pt x="5987513" y="1995699"/>
                  <a:pt x="5987513" y="1995699"/>
                  <a:pt x="5983841" y="2001368"/>
                </a:cubicBezTo>
                <a:cubicBezTo>
                  <a:pt x="5984838" y="2006039"/>
                  <a:pt x="5990507" y="2009712"/>
                  <a:pt x="5991504" y="2014383"/>
                </a:cubicBezTo>
                <a:cubicBezTo>
                  <a:pt x="5992501" y="2019056"/>
                  <a:pt x="5992501" y="2019056"/>
                  <a:pt x="5997174" y="2018057"/>
                </a:cubicBezTo>
                <a:lnTo>
                  <a:pt x="5996177" y="2013386"/>
                </a:lnTo>
                <a:cubicBezTo>
                  <a:pt x="5996177" y="2013386"/>
                  <a:pt x="5990507" y="2009712"/>
                  <a:pt x="5989508" y="2005041"/>
                </a:cubicBezTo>
                <a:cubicBezTo>
                  <a:pt x="5989508" y="2005041"/>
                  <a:pt x="5993182" y="1999373"/>
                  <a:pt x="5993182" y="1999373"/>
                </a:cubicBezTo>
                <a:cubicBezTo>
                  <a:pt x="5994181" y="2004043"/>
                  <a:pt x="5999848" y="2007716"/>
                  <a:pt x="5999848" y="2007716"/>
                </a:cubicBezTo>
                <a:cubicBezTo>
                  <a:pt x="6008513" y="2025402"/>
                  <a:pt x="6016176" y="2038418"/>
                  <a:pt x="6017173" y="2043089"/>
                </a:cubicBezTo>
                <a:cubicBezTo>
                  <a:pt x="6017173" y="2043089"/>
                  <a:pt x="6012503" y="2044088"/>
                  <a:pt x="6013501" y="2048758"/>
                </a:cubicBezTo>
                <a:cubicBezTo>
                  <a:pt x="6013501" y="2048758"/>
                  <a:pt x="6007833" y="2045085"/>
                  <a:pt x="6002163" y="2041411"/>
                </a:cubicBezTo>
                <a:cubicBezTo>
                  <a:pt x="6012822" y="2068440"/>
                  <a:pt x="6024159" y="2075787"/>
                  <a:pt x="6039490" y="2101816"/>
                </a:cubicBezTo>
                <a:cubicBezTo>
                  <a:pt x="6042164" y="2091476"/>
                  <a:pt x="6058493" y="2122176"/>
                  <a:pt x="6064163" y="2125850"/>
                </a:cubicBezTo>
                <a:cubicBezTo>
                  <a:pt x="6068833" y="2124853"/>
                  <a:pt x="6068833" y="2124853"/>
                  <a:pt x="6068833" y="2124853"/>
                </a:cubicBezTo>
                <a:cubicBezTo>
                  <a:pt x="6069829" y="2129524"/>
                  <a:pt x="6075499" y="2133197"/>
                  <a:pt x="6076497" y="2137868"/>
                </a:cubicBezTo>
                <a:cubicBezTo>
                  <a:pt x="6080171" y="2132198"/>
                  <a:pt x="6080171" y="2132198"/>
                  <a:pt x="6080171" y="2132198"/>
                </a:cubicBezTo>
                <a:cubicBezTo>
                  <a:pt x="6080171" y="2132198"/>
                  <a:pt x="6081170" y="2136869"/>
                  <a:pt x="6081170" y="2136869"/>
                </a:cubicBezTo>
                <a:cubicBezTo>
                  <a:pt x="6087836" y="2145213"/>
                  <a:pt x="6088835" y="2149885"/>
                  <a:pt x="6095499" y="2158228"/>
                </a:cubicBezTo>
                <a:cubicBezTo>
                  <a:pt x="6101169" y="2161901"/>
                  <a:pt x="6102167" y="2166572"/>
                  <a:pt x="6108834" y="2174916"/>
                </a:cubicBezTo>
                <a:cubicBezTo>
                  <a:pt x="6105160" y="2180586"/>
                  <a:pt x="6117496" y="2192603"/>
                  <a:pt x="6118495" y="2197274"/>
                </a:cubicBezTo>
                <a:cubicBezTo>
                  <a:pt x="6128835" y="2199948"/>
                  <a:pt x="6128835" y="2199948"/>
                  <a:pt x="6133507" y="2198951"/>
                </a:cubicBezTo>
                <a:cubicBezTo>
                  <a:pt x="6134505" y="2203622"/>
                  <a:pt x="6135503" y="2208293"/>
                  <a:pt x="6135503" y="2208293"/>
                </a:cubicBezTo>
                <a:cubicBezTo>
                  <a:pt x="6130831" y="2209292"/>
                  <a:pt x="6129833" y="2204621"/>
                  <a:pt x="6130831" y="2209292"/>
                </a:cubicBezTo>
                <a:cubicBezTo>
                  <a:pt x="6130831" y="2209292"/>
                  <a:pt x="6130831" y="2209292"/>
                  <a:pt x="6131829" y="2213962"/>
                </a:cubicBezTo>
                <a:cubicBezTo>
                  <a:pt x="6132827" y="2218633"/>
                  <a:pt x="6132827" y="2218633"/>
                  <a:pt x="6132827" y="2218633"/>
                </a:cubicBezTo>
                <a:cubicBezTo>
                  <a:pt x="6132827" y="2218633"/>
                  <a:pt x="6129153" y="2224302"/>
                  <a:pt x="6124482" y="2225300"/>
                </a:cubicBezTo>
                <a:cubicBezTo>
                  <a:pt x="6145800" y="2279356"/>
                  <a:pt x="6185123" y="2349102"/>
                  <a:pt x="6219136" y="2371140"/>
                </a:cubicBezTo>
                <a:cubicBezTo>
                  <a:pt x="6217458" y="2386151"/>
                  <a:pt x="6223127" y="2389824"/>
                  <a:pt x="6233467" y="2392499"/>
                </a:cubicBezTo>
                <a:cubicBezTo>
                  <a:pt x="6235463" y="2401842"/>
                  <a:pt x="6237459" y="2411185"/>
                  <a:pt x="6244127" y="2419528"/>
                </a:cubicBezTo>
                <a:cubicBezTo>
                  <a:pt x="6250794" y="2427871"/>
                  <a:pt x="6253787" y="2441885"/>
                  <a:pt x="6260453" y="2450229"/>
                </a:cubicBezTo>
                <a:cubicBezTo>
                  <a:pt x="6268118" y="2463244"/>
                  <a:pt x="6272110" y="2481928"/>
                  <a:pt x="6279775" y="2494943"/>
                </a:cubicBezTo>
                <a:cubicBezTo>
                  <a:pt x="6281771" y="2504286"/>
                  <a:pt x="6289436" y="2517300"/>
                  <a:pt x="6295105" y="2520973"/>
                </a:cubicBezTo>
                <a:cubicBezTo>
                  <a:pt x="6296102" y="2525645"/>
                  <a:pt x="6296102" y="2525645"/>
                  <a:pt x="6296102" y="2525645"/>
                </a:cubicBezTo>
                <a:cubicBezTo>
                  <a:pt x="6303768" y="2538660"/>
                  <a:pt x="6305764" y="2548001"/>
                  <a:pt x="6313429" y="2561017"/>
                </a:cubicBezTo>
                <a:cubicBezTo>
                  <a:pt x="6315423" y="2570357"/>
                  <a:pt x="6322091" y="2578701"/>
                  <a:pt x="6329756" y="2591718"/>
                </a:cubicBezTo>
                <a:cubicBezTo>
                  <a:pt x="6328079" y="2606728"/>
                  <a:pt x="6332749" y="2605731"/>
                  <a:pt x="6337421" y="2604732"/>
                </a:cubicBezTo>
                <a:cubicBezTo>
                  <a:pt x="6338419" y="2609405"/>
                  <a:pt x="6338419" y="2609405"/>
                  <a:pt x="6338419" y="2609405"/>
                </a:cubicBezTo>
                <a:cubicBezTo>
                  <a:pt x="6339417" y="2614074"/>
                  <a:pt x="6335743" y="2619745"/>
                  <a:pt x="6336741" y="2624414"/>
                </a:cubicBezTo>
                <a:cubicBezTo>
                  <a:pt x="6336741" y="2624414"/>
                  <a:pt x="6337739" y="2629085"/>
                  <a:pt x="6337739" y="2629085"/>
                </a:cubicBezTo>
                <a:cubicBezTo>
                  <a:pt x="6338737" y="2633756"/>
                  <a:pt x="6338737" y="2633756"/>
                  <a:pt x="6344407" y="2637430"/>
                </a:cubicBezTo>
                <a:cubicBezTo>
                  <a:pt x="6344407" y="2637430"/>
                  <a:pt x="6344407" y="2637430"/>
                  <a:pt x="6349077" y="2636431"/>
                </a:cubicBezTo>
                <a:cubicBezTo>
                  <a:pt x="6354067" y="2659786"/>
                  <a:pt x="6354067" y="2659786"/>
                  <a:pt x="6354067" y="2659786"/>
                </a:cubicBezTo>
                <a:cubicBezTo>
                  <a:pt x="6354067" y="2659786"/>
                  <a:pt x="6359736" y="2663460"/>
                  <a:pt x="6359736" y="2663460"/>
                </a:cubicBezTo>
                <a:cubicBezTo>
                  <a:pt x="6359736" y="2663460"/>
                  <a:pt x="6358737" y="2658789"/>
                  <a:pt x="6358737" y="2658789"/>
                </a:cubicBezTo>
                <a:cubicBezTo>
                  <a:pt x="6349077" y="2636431"/>
                  <a:pt x="6349077" y="2636431"/>
                  <a:pt x="6349077" y="2636431"/>
                </a:cubicBezTo>
                <a:cubicBezTo>
                  <a:pt x="6349077" y="2636431"/>
                  <a:pt x="6353747" y="2635434"/>
                  <a:pt x="6353747" y="2635434"/>
                </a:cubicBezTo>
                <a:cubicBezTo>
                  <a:pt x="6354747" y="2640106"/>
                  <a:pt x="6355743" y="2644776"/>
                  <a:pt x="6355743" y="2644776"/>
                </a:cubicBezTo>
                <a:cubicBezTo>
                  <a:pt x="6356743" y="2649446"/>
                  <a:pt x="6356743" y="2649446"/>
                  <a:pt x="6356743" y="2649446"/>
                </a:cubicBezTo>
                <a:cubicBezTo>
                  <a:pt x="6357740" y="2654118"/>
                  <a:pt x="6363410" y="2657790"/>
                  <a:pt x="6364407" y="2662461"/>
                </a:cubicBezTo>
                <a:cubicBezTo>
                  <a:pt x="6365405" y="2667133"/>
                  <a:pt x="6366403" y="2671804"/>
                  <a:pt x="6368398" y="2681145"/>
                </a:cubicBezTo>
                <a:cubicBezTo>
                  <a:pt x="6367401" y="2676475"/>
                  <a:pt x="6362729" y="2677473"/>
                  <a:pt x="6362729" y="2677473"/>
                </a:cubicBezTo>
                <a:cubicBezTo>
                  <a:pt x="6362729" y="2677473"/>
                  <a:pt x="6363728" y="2682144"/>
                  <a:pt x="6364725" y="2686814"/>
                </a:cubicBezTo>
                <a:cubicBezTo>
                  <a:pt x="6364725" y="2686814"/>
                  <a:pt x="6365723" y="2691487"/>
                  <a:pt x="6366721" y="2696158"/>
                </a:cubicBezTo>
                <a:cubicBezTo>
                  <a:pt x="6372391" y="2699831"/>
                  <a:pt x="6373387" y="2704500"/>
                  <a:pt x="6374387" y="2709173"/>
                </a:cubicBezTo>
                <a:cubicBezTo>
                  <a:pt x="6375383" y="2713843"/>
                  <a:pt x="6375383" y="2713843"/>
                  <a:pt x="6376383" y="2718513"/>
                </a:cubicBezTo>
                <a:cubicBezTo>
                  <a:pt x="6382051" y="2722187"/>
                  <a:pt x="6382051" y="2722187"/>
                  <a:pt x="6382051" y="2722187"/>
                </a:cubicBezTo>
                <a:cubicBezTo>
                  <a:pt x="6383050" y="2726858"/>
                  <a:pt x="6388719" y="2730531"/>
                  <a:pt x="6389717" y="2735202"/>
                </a:cubicBezTo>
                <a:cubicBezTo>
                  <a:pt x="6390715" y="2739873"/>
                  <a:pt x="6391713" y="2744545"/>
                  <a:pt x="6391713" y="2744545"/>
                </a:cubicBezTo>
                <a:cubicBezTo>
                  <a:pt x="6387041" y="2745542"/>
                  <a:pt x="6387041" y="2745542"/>
                  <a:pt x="6388038" y="2750212"/>
                </a:cubicBezTo>
                <a:cubicBezTo>
                  <a:pt x="6388038" y="2750212"/>
                  <a:pt x="6389037" y="2754885"/>
                  <a:pt x="6393708" y="2753886"/>
                </a:cubicBezTo>
                <a:cubicBezTo>
                  <a:pt x="6393708" y="2753886"/>
                  <a:pt x="6394705" y="2758557"/>
                  <a:pt x="6391033" y="2764226"/>
                </a:cubicBezTo>
                <a:cubicBezTo>
                  <a:pt x="6397701" y="2772572"/>
                  <a:pt x="6397701" y="2772572"/>
                  <a:pt x="6397701" y="2772572"/>
                </a:cubicBezTo>
                <a:cubicBezTo>
                  <a:pt x="6397701" y="2772572"/>
                  <a:pt x="6396703" y="2767899"/>
                  <a:pt x="6401373" y="2766901"/>
                </a:cubicBezTo>
                <a:cubicBezTo>
                  <a:pt x="6402371" y="2771573"/>
                  <a:pt x="6403369" y="2776243"/>
                  <a:pt x="6404367" y="2780914"/>
                </a:cubicBezTo>
                <a:cubicBezTo>
                  <a:pt x="6405364" y="2785585"/>
                  <a:pt x="6405364" y="2785585"/>
                  <a:pt x="6405364" y="2785585"/>
                </a:cubicBezTo>
                <a:cubicBezTo>
                  <a:pt x="6412031" y="2793929"/>
                  <a:pt x="6413030" y="2798601"/>
                  <a:pt x="6414027" y="2803272"/>
                </a:cubicBezTo>
                <a:cubicBezTo>
                  <a:pt x="6416023" y="2812613"/>
                  <a:pt x="6417022" y="2817284"/>
                  <a:pt x="6418019" y="2821954"/>
                </a:cubicBezTo>
                <a:cubicBezTo>
                  <a:pt x="6419017" y="2826627"/>
                  <a:pt x="6419017" y="2826627"/>
                  <a:pt x="6421013" y="2835968"/>
                </a:cubicBezTo>
                <a:cubicBezTo>
                  <a:pt x="6417341" y="2841638"/>
                  <a:pt x="6425005" y="2854652"/>
                  <a:pt x="6427000" y="2863995"/>
                </a:cubicBezTo>
                <a:cubicBezTo>
                  <a:pt x="6427999" y="2868666"/>
                  <a:pt x="6424325" y="2874335"/>
                  <a:pt x="6425323" y="2879006"/>
                </a:cubicBezTo>
                <a:cubicBezTo>
                  <a:pt x="6425323" y="2879006"/>
                  <a:pt x="6419655" y="2875334"/>
                  <a:pt x="6419655" y="2875334"/>
                </a:cubicBezTo>
                <a:cubicBezTo>
                  <a:pt x="6418657" y="2870661"/>
                  <a:pt x="6413985" y="2871660"/>
                  <a:pt x="6413985" y="2871660"/>
                </a:cubicBezTo>
                <a:cubicBezTo>
                  <a:pt x="6413985" y="2871660"/>
                  <a:pt x="6413985" y="2871660"/>
                  <a:pt x="6414983" y="2876331"/>
                </a:cubicBezTo>
                <a:cubicBezTo>
                  <a:pt x="6415981" y="2881001"/>
                  <a:pt x="6415981" y="2881001"/>
                  <a:pt x="6415981" y="2881001"/>
                </a:cubicBezTo>
                <a:cubicBezTo>
                  <a:pt x="6416979" y="2885672"/>
                  <a:pt x="6416979" y="2885672"/>
                  <a:pt x="6421651" y="2884673"/>
                </a:cubicBezTo>
                <a:cubicBezTo>
                  <a:pt x="6421651" y="2884673"/>
                  <a:pt x="6427318" y="2888347"/>
                  <a:pt x="6427318" y="2888347"/>
                </a:cubicBezTo>
                <a:cubicBezTo>
                  <a:pt x="6431991" y="2887350"/>
                  <a:pt x="6431991" y="2887350"/>
                  <a:pt x="6431991" y="2887350"/>
                </a:cubicBezTo>
                <a:cubicBezTo>
                  <a:pt x="6430992" y="2882679"/>
                  <a:pt x="6433667" y="2872339"/>
                  <a:pt x="6431673" y="2862996"/>
                </a:cubicBezTo>
                <a:cubicBezTo>
                  <a:pt x="6430674" y="2858326"/>
                  <a:pt x="6430674" y="2858326"/>
                  <a:pt x="6430674" y="2858326"/>
                </a:cubicBezTo>
                <a:cubicBezTo>
                  <a:pt x="6429677" y="2853655"/>
                  <a:pt x="6423009" y="2845311"/>
                  <a:pt x="6426681" y="2839641"/>
                </a:cubicBezTo>
                <a:cubicBezTo>
                  <a:pt x="6425685" y="2834970"/>
                  <a:pt x="6425685" y="2834970"/>
                  <a:pt x="6424687" y="2830300"/>
                </a:cubicBezTo>
                <a:cubicBezTo>
                  <a:pt x="6430354" y="2833972"/>
                  <a:pt x="6432351" y="2843315"/>
                  <a:pt x="6434347" y="2852656"/>
                </a:cubicBezTo>
                <a:cubicBezTo>
                  <a:pt x="6436343" y="2861998"/>
                  <a:pt x="6438339" y="2871341"/>
                  <a:pt x="6445005" y="2879684"/>
                </a:cubicBezTo>
                <a:cubicBezTo>
                  <a:pt x="6446003" y="2884355"/>
                  <a:pt x="6441332" y="2885354"/>
                  <a:pt x="6442331" y="2890025"/>
                </a:cubicBezTo>
                <a:cubicBezTo>
                  <a:pt x="6444325" y="2899366"/>
                  <a:pt x="6444325" y="2899366"/>
                  <a:pt x="6444325" y="2899366"/>
                </a:cubicBezTo>
                <a:cubicBezTo>
                  <a:pt x="6446321" y="2908707"/>
                  <a:pt x="6447319" y="2913380"/>
                  <a:pt x="6449315" y="2922721"/>
                </a:cubicBezTo>
                <a:cubicBezTo>
                  <a:pt x="6443648" y="2919049"/>
                  <a:pt x="6443648" y="2919049"/>
                  <a:pt x="6443648" y="2919049"/>
                </a:cubicBezTo>
                <a:cubicBezTo>
                  <a:pt x="6442649" y="2914378"/>
                  <a:pt x="6442649" y="2914378"/>
                  <a:pt x="6438977" y="2920046"/>
                </a:cubicBezTo>
                <a:cubicBezTo>
                  <a:pt x="6438977" y="2920046"/>
                  <a:pt x="6438977" y="2920046"/>
                  <a:pt x="6439974" y="2924716"/>
                </a:cubicBezTo>
                <a:cubicBezTo>
                  <a:pt x="6439974" y="2924716"/>
                  <a:pt x="6440971" y="2929388"/>
                  <a:pt x="6440971" y="2929388"/>
                </a:cubicBezTo>
                <a:cubicBezTo>
                  <a:pt x="6446641" y="2933062"/>
                  <a:pt x="6446641" y="2933062"/>
                  <a:pt x="6446641" y="2933062"/>
                </a:cubicBezTo>
                <a:cubicBezTo>
                  <a:pt x="6446641" y="2933062"/>
                  <a:pt x="6447639" y="2937733"/>
                  <a:pt x="6447639" y="2937733"/>
                </a:cubicBezTo>
                <a:cubicBezTo>
                  <a:pt x="6447639" y="2937733"/>
                  <a:pt x="6447639" y="2937733"/>
                  <a:pt x="6448636" y="2942403"/>
                </a:cubicBezTo>
                <a:cubicBezTo>
                  <a:pt x="6449635" y="2947074"/>
                  <a:pt x="6456301" y="2955418"/>
                  <a:pt x="6457299" y="2960089"/>
                </a:cubicBezTo>
                <a:cubicBezTo>
                  <a:pt x="6460291" y="2974102"/>
                  <a:pt x="6465961" y="2977776"/>
                  <a:pt x="6462289" y="2983446"/>
                </a:cubicBezTo>
                <a:cubicBezTo>
                  <a:pt x="6457619" y="2984443"/>
                  <a:pt x="6458617" y="2989113"/>
                  <a:pt x="6458617" y="2989113"/>
                </a:cubicBezTo>
                <a:cubicBezTo>
                  <a:pt x="6458617" y="2989113"/>
                  <a:pt x="6453944" y="2990112"/>
                  <a:pt x="6452947" y="2985442"/>
                </a:cubicBezTo>
                <a:cubicBezTo>
                  <a:pt x="6448955" y="2966757"/>
                  <a:pt x="6444963" y="2948073"/>
                  <a:pt x="6436301" y="2930386"/>
                </a:cubicBezTo>
                <a:cubicBezTo>
                  <a:pt x="6435303" y="2925715"/>
                  <a:pt x="6435303" y="2925715"/>
                  <a:pt x="6435303" y="2925715"/>
                </a:cubicBezTo>
                <a:cubicBezTo>
                  <a:pt x="6430633" y="2926712"/>
                  <a:pt x="6431630" y="2931384"/>
                  <a:pt x="6431630" y="2931384"/>
                </a:cubicBezTo>
                <a:cubicBezTo>
                  <a:pt x="6440292" y="2949070"/>
                  <a:pt x="6444285" y="2967756"/>
                  <a:pt x="6448275" y="2986439"/>
                </a:cubicBezTo>
                <a:cubicBezTo>
                  <a:pt x="6443605" y="2987437"/>
                  <a:pt x="6438934" y="2988434"/>
                  <a:pt x="6436259" y="2998774"/>
                </a:cubicBezTo>
                <a:cubicBezTo>
                  <a:pt x="6441249" y="3022129"/>
                  <a:pt x="6432905" y="3028797"/>
                  <a:pt x="6437895" y="3052152"/>
                </a:cubicBezTo>
                <a:cubicBezTo>
                  <a:pt x="6427511" y="3117864"/>
                  <a:pt x="6434137" y="3194596"/>
                  <a:pt x="6440443" y="3246975"/>
                </a:cubicBezTo>
                <a:cubicBezTo>
                  <a:pt x="6441441" y="3251646"/>
                  <a:pt x="6441441" y="3251646"/>
                  <a:pt x="6441441" y="3251646"/>
                </a:cubicBezTo>
                <a:cubicBezTo>
                  <a:pt x="6441441" y="3251646"/>
                  <a:pt x="6442439" y="3256318"/>
                  <a:pt x="6442439" y="3256318"/>
                </a:cubicBezTo>
                <a:cubicBezTo>
                  <a:pt x="6447110" y="3255320"/>
                  <a:pt x="6447110" y="3255320"/>
                  <a:pt x="6446113" y="3250648"/>
                </a:cubicBezTo>
                <a:cubicBezTo>
                  <a:pt x="6439805" y="3198269"/>
                  <a:pt x="6434179" y="3126208"/>
                  <a:pt x="6444561" y="3060496"/>
                </a:cubicBezTo>
                <a:cubicBezTo>
                  <a:pt x="6445559" y="3065167"/>
                  <a:pt x="6445559" y="3065167"/>
                  <a:pt x="6445559" y="3065167"/>
                </a:cubicBezTo>
                <a:cubicBezTo>
                  <a:pt x="6450230" y="3064168"/>
                  <a:pt x="6449231" y="3059497"/>
                  <a:pt x="6452905" y="3053828"/>
                </a:cubicBezTo>
                <a:cubicBezTo>
                  <a:pt x="6453903" y="3058500"/>
                  <a:pt x="6454901" y="3063171"/>
                  <a:pt x="6455899" y="3067841"/>
                </a:cubicBezTo>
                <a:cubicBezTo>
                  <a:pt x="6455899" y="3067841"/>
                  <a:pt x="6455899" y="3067841"/>
                  <a:pt x="6451227" y="3068840"/>
                </a:cubicBezTo>
                <a:cubicBezTo>
                  <a:pt x="6452226" y="3073511"/>
                  <a:pt x="6452226" y="3073511"/>
                  <a:pt x="6452226" y="3073511"/>
                </a:cubicBezTo>
                <a:cubicBezTo>
                  <a:pt x="6452226" y="3073511"/>
                  <a:pt x="6452226" y="3073511"/>
                  <a:pt x="6453223" y="3078181"/>
                </a:cubicBezTo>
                <a:cubicBezTo>
                  <a:pt x="6453223" y="3078181"/>
                  <a:pt x="6457895" y="3077183"/>
                  <a:pt x="6457895" y="3077183"/>
                </a:cubicBezTo>
                <a:cubicBezTo>
                  <a:pt x="6455219" y="3087523"/>
                  <a:pt x="6457215" y="3096865"/>
                  <a:pt x="6458213" y="3101536"/>
                </a:cubicBezTo>
                <a:cubicBezTo>
                  <a:pt x="6459212" y="3106207"/>
                  <a:pt x="6459212" y="3106207"/>
                  <a:pt x="6460209" y="3110879"/>
                </a:cubicBezTo>
                <a:cubicBezTo>
                  <a:pt x="6461207" y="3115548"/>
                  <a:pt x="6462205" y="3120221"/>
                  <a:pt x="6463203" y="3124891"/>
                </a:cubicBezTo>
                <a:lnTo>
                  <a:pt x="6464201" y="3129561"/>
                </a:lnTo>
                <a:cubicBezTo>
                  <a:pt x="6459529" y="3130560"/>
                  <a:pt x="6459529" y="3130560"/>
                  <a:pt x="6460527" y="3135231"/>
                </a:cubicBezTo>
                <a:cubicBezTo>
                  <a:pt x="6461525" y="3139903"/>
                  <a:pt x="6461525" y="3139903"/>
                  <a:pt x="6462523" y="3144574"/>
                </a:cubicBezTo>
                <a:cubicBezTo>
                  <a:pt x="6462523" y="3144574"/>
                  <a:pt x="6468192" y="3148246"/>
                  <a:pt x="6468192" y="3148246"/>
                </a:cubicBezTo>
                <a:cubicBezTo>
                  <a:pt x="6480848" y="3184617"/>
                  <a:pt x="6488831" y="3221985"/>
                  <a:pt x="6492143" y="3260351"/>
                </a:cubicBezTo>
                <a:cubicBezTo>
                  <a:pt x="6491463" y="3280033"/>
                  <a:pt x="6494457" y="3294046"/>
                  <a:pt x="6493779" y="3313728"/>
                </a:cubicBezTo>
                <a:cubicBezTo>
                  <a:pt x="6493779" y="3313728"/>
                  <a:pt x="6498449" y="3312730"/>
                  <a:pt x="6497452" y="3308059"/>
                </a:cubicBezTo>
                <a:cubicBezTo>
                  <a:pt x="6499767" y="3341754"/>
                  <a:pt x="6505755" y="3369779"/>
                  <a:pt x="6508067" y="3403475"/>
                </a:cubicBezTo>
                <a:cubicBezTo>
                  <a:pt x="6509067" y="3408146"/>
                  <a:pt x="6509067" y="3408146"/>
                  <a:pt x="6513737" y="3407147"/>
                </a:cubicBezTo>
                <a:cubicBezTo>
                  <a:pt x="6515734" y="3416490"/>
                  <a:pt x="6512060" y="3422158"/>
                  <a:pt x="6514056" y="3431501"/>
                </a:cubicBezTo>
                <a:cubicBezTo>
                  <a:pt x="6513059" y="3426829"/>
                  <a:pt x="6509385" y="3432498"/>
                  <a:pt x="6510383" y="3437170"/>
                </a:cubicBezTo>
                <a:cubicBezTo>
                  <a:pt x="6515053" y="3436171"/>
                  <a:pt x="6516052" y="3440844"/>
                  <a:pt x="6517049" y="3445513"/>
                </a:cubicBezTo>
                <a:cubicBezTo>
                  <a:pt x="6519045" y="3454856"/>
                  <a:pt x="6516370" y="3465195"/>
                  <a:pt x="6518367" y="3474537"/>
                </a:cubicBezTo>
                <a:cubicBezTo>
                  <a:pt x="6518367" y="3474537"/>
                  <a:pt x="6519363" y="3479209"/>
                  <a:pt x="6519363" y="3479209"/>
                </a:cubicBezTo>
                <a:cubicBezTo>
                  <a:pt x="6520363" y="3483879"/>
                  <a:pt x="6516690" y="3489549"/>
                  <a:pt x="6517687" y="3494220"/>
                </a:cubicBezTo>
                <a:cubicBezTo>
                  <a:pt x="6518686" y="3498890"/>
                  <a:pt x="6518686" y="3498890"/>
                  <a:pt x="6518686" y="3498890"/>
                </a:cubicBezTo>
                <a:cubicBezTo>
                  <a:pt x="6518686" y="3498890"/>
                  <a:pt x="6519683" y="3503561"/>
                  <a:pt x="6519683" y="3503561"/>
                </a:cubicBezTo>
                <a:cubicBezTo>
                  <a:pt x="6521001" y="3532585"/>
                  <a:pt x="6517645" y="3562608"/>
                  <a:pt x="6517965" y="3586960"/>
                </a:cubicBezTo>
                <a:cubicBezTo>
                  <a:pt x="6517965" y="3586960"/>
                  <a:pt x="6524631" y="3595304"/>
                  <a:pt x="6520957" y="3600973"/>
                </a:cubicBezTo>
                <a:cubicBezTo>
                  <a:pt x="6520957" y="3600973"/>
                  <a:pt x="6521957" y="3605644"/>
                  <a:pt x="6521957" y="3605644"/>
                </a:cubicBezTo>
                <a:cubicBezTo>
                  <a:pt x="6520957" y="3600973"/>
                  <a:pt x="6523951" y="3614987"/>
                  <a:pt x="6525949" y="3624328"/>
                </a:cubicBezTo>
                <a:cubicBezTo>
                  <a:pt x="6525268" y="3644009"/>
                  <a:pt x="6519918" y="3664689"/>
                  <a:pt x="6518240" y="3679702"/>
                </a:cubicBezTo>
                <a:cubicBezTo>
                  <a:pt x="6511849" y="3764098"/>
                  <a:pt x="6506139" y="3828814"/>
                  <a:pt x="6499429" y="3888856"/>
                </a:cubicBezTo>
                <a:cubicBezTo>
                  <a:pt x="6500429" y="3893529"/>
                  <a:pt x="6500429" y="3893529"/>
                  <a:pt x="6500429" y="3893529"/>
                </a:cubicBezTo>
                <a:cubicBezTo>
                  <a:pt x="6496756" y="3899196"/>
                  <a:pt x="6496756" y="3899196"/>
                  <a:pt x="6496756" y="3899196"/>
                </a:cubicBezTo>
                <a:cubicBezTo>
                  <a:pt x="6489569" y="3922712"/>
                  <a:pt x="6482133" y="3945057"/>
                  <a:pt x="6474945" y="3968571"/>
                </a:cubicBezTo>
                <a:lnTo>
                  <a:pt x="6456817" y="4036740"/>
                </a:lnTo>
                <a:lnTo>
                  <a:pt x="6457067" y="4035275"/>
                </a:lnTo>
                <a:cubicBezTo>
                  <a:pt x="6457936" y="4028984"/>
                  <a:pt x="6458565" y="4023355"/>
                  <a:pt x="6458983" y="4019603"/>
                </a:cubicBezTo>
                <a:cubicBezTo>
                  <a:pt x="6457986" y="4014933"/>
                  <a:pt x="6461660" y="4009263"/>
                  <a:pt x="6461660" y="4009263"/>
                </a:cubicBezTo>
                <a:cubicBezTo>
                  <a:pt x="6467009" y="3988583"/>
                  <a:pt x="6474355" y="3977246"/>
                  <a:pt x="6468688" y="3973572"/>
                </a:cubicBezTo>
                <a:cubicBezTo>
                  <a:pt x="6477032" y="3966905"/>
                  <a:pt x="6480385" y="3936883"/>
                  <a:pt x="6480067" y="3912531"/>
                </a:cubicBezTo>
                <a:cubicBezTo>
                  <a:pt x="6479069" y="3907860"/>
                  <a:pt x="6478071" y="3903188"/>
                  <a:pt x="6482742" y="3902189"/>
                </a:cubicBezTo>
                <a:cubicBezTo>
                  <a:pt x="6482742" y="3902189"/>
                  <a:pt x="6486415" y="3896521"/>
                  <a:pt x="6485417" y="3891851"/>
                </a:cubicBezTo>
                <a:cubicBezTo>
                  <a:pt x="6484419" y="3887180"/>
                  <a:pt x="6483421" y="3882508"/>
                  <a:pt x="6479749" y="3888177"/>
                </a:cubicBezTo>
                <a:cubicBezTo>
                  <a:pt x="6475079" y="3889174"/>
                  <a:pt x="6472402" y="3899516"/>
                  <a:pt x="6469727" y="3909856"/>
                </a:cubicBezTo>
                <a:cubicBezTo>
                  <a:pt x="6470724" y="3914527"/>
                  <a:pt x="6470724" y="3914527"/>
                  <a:pt x="6470724" y="3914527"/>
                </a:cubicBezTo>
                <a:cubicBezTo>
                  <a:pt x="6460023" y="3955887"/>
                  <a:pt x="6453675" y="3971894"/>
                  <a:pt x="6451319" y="4006588"/>
                </a:cubicBezTo>
                <a:cubicBezTo>
                  <a:pt x="6451319" y="4006588"/>
                  <a:pt x="6452317" y="4011259"/>
                  <a:pt x="6452317" y="4011259"/>
                </a:cubicBezTo>
                <a:cubicBezTo>
                  <a:pt x="6448645" y="4016928"/>
                  <a:pt x="6442295" y="4032937"/>
                  <a:pt x="6438623" y="4038605"/>
                </a:cubicBezTo>
                <a:cubicBezTo>
                  <a:pt x="6445290" y="4046951"/>
                  <a:pt x="6435947" y="4048945"/>
                  <a:pt x="6430597" y="4069625"/>
                </a:cubicBezTo>
                <a:cubicBezTo>
                  <a:pt x="6427083" y="4087471"/>
                  <a:pt x="6423151" y="4109069"/>
                  <a:pt x="6417467" y="4131042"/>
                </a:cubicBezTo>
                <a:lnTo>
                  <a:pt x="6397652" y="4184394"/>
                </a:lnTo>
                <a:lnTo>
                  <a:pt x="6395501" y="4179691"/>
                </a:lnTo>
                <a:cubicBezTo>
                  <a:pt x="6374101" y="4262411"/>
                  <a:pt x="6346031" y="4336787"/>
                  <a:pt x="6310617" y="4422501"/>
                </a:cubicBezTo>
                <a:cubicBezTo>
                  <a:pt x="6310617" y="4422501"/>
                  <a:pt x="6305947" y="4423498"/>
                  <a:pt x="6305947" y="4423498"/>
                </a:cubicBezTo>
                <a:cubicBezTo>
                  <a:pt x="6306945" y="4428171"/>
                  <a:pt x="6306945" y="4428171"/>
                  <a:pt x="6306945" y="4428171"/>
                </a:cubicBezTo>
                <a:cubicBezTo>
                  <a:pt x="6306945" y="4428171"/>
                  <a:pt x="6306945" y="4428171"/>
                  <a:pt x="6307942" y="4432841"/>
                </a:cubicBezTo>
                <a:cubicBezTo>
                  <a:pt x="6304269" y="4438509"/>
                  <a:pt x="6295926" y="4445177"/>
                  <a:pt x="6292252" y="4450844"/>
                </a:cubicBezTo>
                <a:cubicBezTo>
                  <a:pt x="6304588" y="4462863"/>
                  <a:pt x="6277879" y="4497874"/>
                  <a:pt x="6268855" y="4524223"/>
                </a:cubicBezTo>
                <a:cubicBezTo>
                  <a:pt x="6263187" y="4520549"/>
                  <a:pt x="6270533" y="4509212"/>
                  <a:pt x="6265862" y="4510210"/>
                </a:cubicBezTo>
                <a:cubicBezTo>
                  <a:pt x="6247495" y="4538557"/>
                  <a:pt x="6276202" y="4512886"/>
                  <a:pt x="6258833" y="4545902"/>
                </a:cubicBezTo>
                <a:cubicBezTo>
                  <a:pt x="6254163" y="4546899"/>
                  <a:pt x="6257837" y="4541229"/>
                  <a:pt x="6253165" y="4542228"/>
                </a:cubicBezTo>
                <a:cubicBezTo>
                  <a:pt x="6241465" y="4578916"/>
                  <a:pt x="6218430" y="4608260"/>
                  <a:pt x="6214077" y="4633610"/>
                </a:cubicBezTo>
                <a:cubicBezTo>
                  <a:pt x="6214077" y="4633610"/>
                  <a:pt x="6216752" y="4623271"/>
                  <a:pt x="6209407" y="4634608"/>
                </a:cubicBezTo>
                <a:cubicBezTo>
                  <a:pt x="6209725" y="4658961"/>
                  <a:pt x="6184693" y="4678962"/>
                  <a:pt x="6170001" y="4701637"/>
                </a:cubicBezTo>
                <a:cubicBezTo>
                  <a:pt x="6161976" y="4732658"/>
                  <a:pt x="6143609" y="4761003"/>
                  <a:pt x="6124246" y="4784676"/>
                </a:cubicBezTo>
                <a:cubicBezTo>
                  <a:pt x="6114564" y="4796514"/>
                  <a:pt x="6104883" y="4808350"/>
                  <a:pt x="6094991" y="4822064"/>
                </a:cubicBezTo>
                <a:lnTo>
                  <a:pt x="6068122" y="4864900"/>
                </a:lnTo>
                <a:lnTo>
                  <a:pt x="6067155" y="4860368"/>
                </a:lnTo>
                <a:cubicBezTo>
                  <a:pt x="6062481" y="4861367"/>
                  <a:pt x="6062481" y="4861367"/>
                  <a:pt x="6063481" y="4866038"/>
                </a:cubicBezTo>
                <a:cubicBezTo>
                  <a:pt x="6060805" y="4876378"/>
                  <a:pt x="6060805" y="4876378"/>
                  <a:pt x="6060805" y="4876378"/>
                </a:cubicBezTo>
                <a:cubicBezTo>
                  <a:pt x="6059807" y="4871705"/>
                  <a:pt x="6059807" y="4871705"/>
                  <a:pt x="6059807" y="4871705"/>
                </a:cubicBezTo>
                <a:cubicBezTo>
                  <a:pt x="6051464" y="4878373"/>
                  <a:pt x="6044117" y="4889711"/>
                  <a:pt x="6037769" y="4905720"/>
                </a:cubicBezTo>
                <a:cubicBezTo>
                  <a:pt x="6037769" y="4905720"/>
                  <a:pt x="6038767" y="4910391"/>
                  <a:pt x="6038767" y="4910391"/>
                </a:cubicBezTo>
                <a:cubicBezTo>
                  <a:pt x="6039766" y="4915063"/>
                  <a:pt x="6035093" y="4916060"/>
                  <a:pt x="6036091" y="4920731"/>
                </a:cubicBezTo>
                <a:cubicBezTo>
                  <a:pt x="6035093" y="4916060"/>
                  <a:pt x="6038767" y="4910391"/>
                  <a:pt x="6034095" y="4911389"/>
                </a:cubicBezTo>
                <a:cubicBezTo>
                  <a:pt x="6030421" y="4917059"/>
                  <a:pt x="6026751" y="4922726"/>
                  <a:pt x="6023077" y="4928396"/>
                </a:cubicBezTo>
                <a:cubicBezTo>
                  <a:pt x="6022078" y="4923723"/>
                  <a:pt x="6022078" y="4923723"/>
                  <a:pt x="6022078" y="4923723"/>
                </a:cubicBezTo>
                <a:cubicBezTo>
                  <a:pt x="6022078" y="4923723"/>
                  <a:pt x="6022078" y="4923723"/>
                  <a:pt x="6021081" y="4919054"/>
                </a:cubicBezTo>
                <a:cubicBezTo>
                  <a:pt x="6021081" y="4919054"/>
                  <a:pt x="6021081" y="4919054"/>
                  <a:pt x="6016409" y="4920052"/>
                </a:cubicBezTo>
                <a:cubicBezTo>
                  <a:pt x="6017407" y="4924722"/>
                  <a:pt x="6018405" y="4929393"/>
                  <a:pt x="6018405" y="4929393"/>
                </a:cubicBezTo>
                <a:cubicBezTo>
                  <a:pt x="6018405" y="4929393"/>
                  <a:pt x="6018405" y="4929393"/>
                  <a:pt x="6019404" y="4934065"/>
                </a:cubicBezTo>
                <a:cubicBezTo>
                  <a:pt x="6019404" y="4934065"/>
                  <a:pt x="6015730" y="4939735"/>
                  <a:pt x="6015730" y="4939735"/>
                </a:cubicBezTo>
                <a:cubicBezTo>
                  <a:pt x="6015730" y="4939735"/>
                  <a:pt x="6011059" y="4940732"/>
                  <a:pt x="6011059" y="4940732"/>
                </a:cubicBezTo>
                <a:cubicBezTo>
                  <a:pt x="6011059" y="4940732"/>
                  <a:pt x="6006389" y="4941731"/>
                  <a:pt x="6006389" y="4941731"/>
                </a:cubicBezTo>
                <a:cubicBezTo>
                  <a:pt x="6007386" y="4946401"/>
                  <a:pt x="6007386" y="4946401"/>
                  <a:pt x="6007386" y="4946401"/>
                </a:cubicBezTo>
                <a:cubicBezTo>
                  <a:pt x="6008383" y="4951071"/>
                  <a:pt x="6008383" y="4951071"/>
                  <a:pt x="6008383" y="4951071"/>
                </a:cubicBezTo>
                <a:cubicBezTo>
                  <a:pt x="6004711" y="4956741"/>
                  <a:pt x="6001039" y="4962408"/>
                  <a:pt x="5996367" y="4963407"/>
                </a:cubicBezTo>
                <a:cubicBezTo>
                  <a:pt x="5996367" y="4963407"/>
                  <a:pt x="5996367" y="4963407"/>
                  <a:pt x="5995370" y="4958737"/>
                </a:cubicBezTo>
                <a:cubicBezTo>
                  <a:pt x="5995370" y="4958737"/>
                  <a:pt x="5991696" y="4964406"/>
                  <a:pt x="5991696" y="4964406"/>
                </a:cubicBezTo>
                <a:cubicBezTo>
                  <a:pt x="5988022" y="4970074"/>
                  <a:pt x="5988022" y="4970074"/>
                  <a:pt x="5988022" y="4970074"/>
                </a:cubicBezTo>
                <a:cubicBezTo>
                  <a:pt x="5988022" y="4970074"/>
                  <a:pt x="5984349" y="4975743"/>
                  <a:pt x="5985347" y="4980414"/>
                </a:cubicBezTo>
                <a:cubicBezTo>
                  <a:pt x="5984349" y="4975743"/>
                  <a:pt x="5984349" y="4975743"/>
                  <a:pt x="5984349" y="4975743"/>
                </a:cubicBezTo>
                <a:cubicBezTo>
                  <a:pt x="5979678" y="4976742"/>
                  <a:pt x="5976005" y="4982409"/>
                  <a:pt x="5967661" y="4989076"/>
                </a:cubicBezTo>
                <a:cubicBezTo>
                  <a:pt x="5970335" y="4978738"/>
                  <a:pt x="5962990" y="4990075"/>
                  <a:pt x="5965665" y="4979735"/>
                </a:cubicBezTo>
                <a:cubicBezTo>
                  <a:pt x="5949975" y="4997740"/>
                  <a:pt x="5949975" y="4997740"/>
                  <a:pt x="5949975" y="4997740"/>
                </a:cubicBezTo>
                <a:cubicBezTo>
                  <a:pt x="5949975" y="4997740"/>
                  <a:pt x="5948977" y="4993069"/>
                  <a:pt x="5948977" y="4993069"/>
                </a:cubicBezTo>
                <a:cubicBezTo>
                  <a:pt x="5952650" y="4987400"/>
                  <a:pt x="5952650" y="4987400"/>
                  <a:pt x="5952650" y="4987400"/>
                </a:cubicBezTo>
                <a:cubicBezTo>
                  <a:pt x="5952650" y="4987400"/>
                  <a:pt x="5957320" y="4986401"/>
                  <a:pt x="5951653" y="4982729"/>
                </a:cubicBezTo>
                <a:cubicBezTo>
                  <a:pt x="5951653" y="4982729"/>
                  <a:pt x="5951653" y="4982729"/>
                  <a:pt x="5947981" y="4988397"/>
                </a:cubicBezTo>
                <a:cubicBezTo>
                  <a:pt x="5944307" y="4994067"/>
                  <a:pt x="5944307" y="4994067"/>
                  <a:pt x="5944307" y="4994067"/>
                </a:cubicBezTo>
                <a:cubicBezTo>
                  <a:pt x="5945303" y="4998739"/>
                  <a:pt x="5940633" y="4999736"/>
                  <a:pt x="5941631" y="5004407"/>
                </a:cubicBezTo>
                <a:cubicBezTo>
                  <a:pt x="5941631" y="5004407"/>
                  <a:pt x="5947299" y="5008080"/>
                  <a:pt x="5950973" y="5002410"/>
                </a:cubicBezTo>
                <a:cubicBezTo>
                  <a:pt x="5947299" y="5008080"/>
                  <a:pt x="5947299" y="5008080"/>
                  <a:pt x="5947299" y="5008080"/>
                </a:cubicBezTo>
                <a:cubicBezTo>
                  <a:pt x="5937278" y="5029757"/>
                  <a:pt x="5931609" y="5026085"/>
                  <a:pt x="5929931" y="5041095"/>
                </a:cubicBezTo>
                <a:cubicBezTo>
                  <a:pt x="5937278" y="5029757"/>
                  <a:pt x="5942948" y="5033431"/>
                  <a:pt x="5947618" y="5032434"/>
                </a:cubicBezTo>
                <a:cubicBezTo>
                  <a:pt x="5943945" y="5038101"/>
                  <a:pt x="5935601" y="5044769"/>
                  <a:pt x="5931927" y="5050439"/>
                </a:cubicBezTo>
                <a:cubicBezTo>
                  <a:pt x="5928255" y="5056106"/>
                  <a:pt x="5924583" y="5061776"/>
                  <a:pt x="5920909" y="5067445"/>
                </a:cubicBezTo>
                <a:cubicBezTo>
                  <a:pt x="5916239" y="5068442"/>
                  <a:pt x="5912565" y="5074111"/>
                  <a:pt x="5912565" y="5074111"/>
                </a:cubicBezTo>
                <a:cubicBezTo>
                  <a:pt x="5907893" y="5075110"/>
                  <a:pt x="5911567" y="5069441"/>
                  <a:pt x="5910570" y="5064770"/>
                </a:cubicBezTo>
                <a:cubicBezTo>
                  <a:pt x="5895877" y="5087444"/>
                  <a:pt x="5895877" y="5087444"/>
                  <a:pt x="5895877" y="5087444"/>
                </a:cubicBezTo>
                <a:cubicBezTo>
                  <a:pt x="5890208" y="5083772"/>
                  <a:pt x="5890208" y="5083772"/>
                  <a:pt x="5890208" y="5083772"/>
                </a:cubicBezTo>
                <a:cubicBezTo>
                  <a:pt x="5890208" y="5083772"/>
                  <a:pt x="5889209" y="5079100"/>
                  <a:pt x="5893881" y="5078103"/>
                </a:cubicBezTo>
                <a:cubicBezTo>
                  <a:pt x="5892882" y="5073432"/>
                  <a:pt x="5892882" y="5073432"/>
                  <a:pt x="5892882" y="5073432"/>
                </a:cubicBezTo>
                <a:cubicBezTo>
                  <a:pt x="5892882" y="5073432"/>
                  <a:pt x="5892882" y="5073432"/>
                  <a:pt x="5888211" y="5074430"/>
                </a:cubicBezTo>
                <a:cubicBezTo>
                  <a:pt x="5883541" y="5075428"/>
                  <a:pt x="5884539" y="5080098"/>
                  <a:pt x="5884539" y="5080098"/>
                </a:cubicBezTo>
                <a:cubicBezTo>
                  <a:pt x="5885537" y="5084770"/>
                  <a:pt x="5885537" y="5084770"/>
                  <a:pt x="5885537" y="5084770"/>
                </a:cubicBezTo>
                <a:cubicBezTo>
                  <a:pt x="5885537" y="5084770"/>
                  <a:pt x="5880865" y="5085768"/>
                  <a:pt x="5881863" y="5090439"/>
                </a:cubicBezTo>
                <a:cubicBezTo>
                  <a:pt x="5881863" y="5090439"/>
                  <a:pt x="5881863" y="5090439"/>
                  <a:pt x="5878191" y="5096109"/>
                </a:cubicBezTo>
                <a:cubicBezTo>
                  <a:pt x="5878191" y="5096109"/>
                  <a:pt x="5878191" y="5096109"/>
                  <a:pt x="5873519" y="5097107"/>
                </a:cubicBezTo>
                <a:cubicBezTo>
                  <a:pt x="5873519" y="5097107"/>
                  <a:pt x="5874517" y="5101778"/>
                  <a:pt x="5874517" y="5101778"/>
                </a:cubicBezTo>
                <a:cubicBezTo>
                  <a:pt x="5869847" y="5102775"/>
                  <a:pt x="5869847" y="5102775"/>
                  <a:pt x="5869847" y="5102775"/>
                </a:cubicBezTo>
                <a:cubicBezTo>
                  <a:pt x="5868847" y="5098105"/>
                  <a:pt x="5868847" y="5098105"/>
                  <a:pt x="5868847" y="5098105"/>
                </a:cubicBezTo>
                <a:cubicBezTo>
                  <a:pt x="5871523" y="5087764"/>
                  <a:pt x="5871523" y="5087764"/>
                  <a:pt x="5871523" y="5087764"/>
                </a:cubicBezTo>
                <a:cubicBezTo>
                  <a:pt x="5875195" y="5082095"/>
                  <a:pt x="5879868" y="5081096"/>
                  <a:pt x="5878869" y="5076427"/>
                </a:cubicBezTo>
                <a:cubicBezTo>
                  <a:pt x="5878869" y="5076427"/>
                  <a:pt x="5878869" y="5076427"/>
                  <a:pt x="5874198" y="5077424"/>
                </a:cubicBezTo>
                <a:cubicBezTo>
                  <a:pt x="5869528" y="5078423"/>
                  <a:pt x="5870525" y="5083093"/>
                  <a:pt x="5870525" y="5083093"/>
                </a:cubicBezTo>
                <a:cubicBezTo>
                  <a:pt x="5862180" y="5089760"/>
                  <a:pt x="5863179" y="5094431"/>
                  <a:pt x="5859507" y="5100100"/>
                </a:cubicBezTo>
                <a:cubicBezTo>
                  <a:pt x="5860503" y="5104770"/>
                  <a:pt x="5860503" y="5104770"/>
                  <a:pt x="5860503" y="5104770"/>
                </a:cubicBezTo>
                <a:cubicBezTo>
                  <a:pt x="5857829" y="5115111"/>
                  <a:pt x="5853159" y="5116110"/>
                  <a:pt x="5854156" y="5120780"/>
                </a:cubicBezTo>
                <a:cubicBezTo>
                  <a:pt x="5838465" y="5138783"/>
                  <a:pt x="5818104" y="5157787"/>
                  <a:pt x="5803411" y="5180463"/>
                </a:cubicBezTo>
                <a:cubicBezTo>
                  <a:pt x="5798741" y="5181460"/>
                  <a:pt x="5798741" y="5181460"/>
                  <a:pt x="5798741" y="5181460"/>
                </a:cubicBezTo>
                <a:cubicBezTo>
                  <a:pt x="5794069" y="5182459"/>
                  <a:pt x="5795068" y="5187130"/>
                  <a:pt x="5795068" y="5187130"/>
                </a:cubicBezTo>
                <a:cubicBezTo>
                  <a:pt x="5790395" y="5188128"/>
                  <a:pt x="5786723" y="5193798"/>
                  <a:pt x="5783051" y="5199465"/>
                </a:cubicBezTo>
                <a:cubicBezTo>
                  <a:pt x="5783051" y="5199465"/>
                  <a:pt x="5783051" y="5199465"/>
                  <a:pt x="5779378" y="5205135"/>
                </a:cubicBezTo>
                <a:cubicBezTo>
                  <a:pt x="5774707" y="5206133"/>
                  <a:pt x="5771033" y="5211801"/>
                  <a:pt x="5767360" y="5217470"/>
                </a:cubicBezTo>
                <a:cubicBezTo>
                  <a:pt x="5762689" y="5218469"/>
                  <a:pt x="5759016" y="5224137"/>
                  <a:pt x="5755343" y="5229806"/>
                </a:cubicBezTo>
                <a:cubicBezTo>
                  <a:pt x="5746001" y="5231802"/>
                  <a:pt x="5735979" y="5253481"/>
                  <a:pt x="5718293" y="5262142"/>
                </a:cubicBezTo>
                <a:cubicBezTo>
                  <a:pt x="5715617" y="5272484"/>
                  <a:pt x="5691583" y="5297155"/>
                  <a:pt x="5680564" y="5314161"/>
                </a:cubicBezTo>
                <a:cubicBezTo>
                  <a:pt x="5680564" y="5314161"/>
                  <a:pt x="5663876" y="5327495"/>
                  <a:pt x="5668546" y="5326497"/>
                </a:cubicBezTo>
                <a:cubicBezTo>
                  <a:pt x="5688908" y="5307495"/>
                  <a:pt x="5671541" y="5340510"/>
                  <a:pt x="5679885" y="5333842"/>
                </a:cubicBezTo>
                <a:cubicBezTo>
                  <a:pt x="5687230" y="5322506"/>
                  <a:pt x="5686233" y="5317835"/>
                  <a:pt x="5712263" y="5302506"/>
                </a:cubicBezTo>
                <a:cubicBezTo>
                  <a:pt x="5701923" y="5299829"/>
                  <a:pt x="5752987" y="5264500"/>
                  <a:pt x="5746319" y="5256155"/>
                </a:cubicBezTo>
                <a:cubicBezTo>
                  <a:pt x="5730629" y="5274159"/>
                  <a:pt x="5749991" y="5250486"/>
                  <a:pt x="5762009" y="5238151"/>
                </a:cubicBezTo>
                <a:cubicBezTo>
                  <a:pt x="5762009" y="5238151"/>
                  <a:pt x="5762009" y="5238151"/>
                  <a:pt x="5763007" y="5242821"/>
                </a:cubicBezTo>
                <a:cubicBezTo>
                  <a:pt x="5758337" y="5243820"/>
                  <a:pt x="5758337" y="5243820"/>
                  <a:pt x="5758337" y="5243820"/>
                </a:cubicBezTo>
                <a:cubicBezTo>
                  <a:pt x="5754665" y="5249489"/>
                  <a:pt x="5754665" y="5249489"/>
                  <a:pt x="5759335" y="5248491"/>
                </a:cubicBezTo>
                <a:cubicBezTo>
                  <a:pt x="5759335" y="5248491"/>
                  <a:pt x="5759335" y="5248491"/>
                  <a:pt x="5764005" y="5247493"/>
                </a:cubicBezTo>
                <a:cubicBezTo>
                  <a:pt x="5767679" y="5241824"/>
                  <a:pt x="5767679" y="5241824"/>
                  <a:pt x="5767679" y="5241824"/>
                </a:cubicBezTo>
                <a:cubicBezTo>
                  <a:pt x="5771352" y="5236154"/>
                  <a:pt x="5770353" y="5231484"/>
                  <a:pt x="5764685" y="5227811"/>
                </a:cubicBezTo>
                <a:cubicBezTo>
                  <a:pt x="5768359" y="5222141"/>
                  <a:pt x="5772031" y="5216473"/>
                  <a:pt x="5776701" y="5215474"/>
                </a:cubicBezTo>
                <a:cubicBezTo>
                  <a:pt x="5781373" y="5214476"/>
                  <a:pt x="5781373" y="5214476"/>
                  <a:pt x="5786044" y="5213479"/>
                </a:cubicBezTo>
                <a:cubicBezTo>
                  <a:pt x="5786044" y="5213479"/>
                  <a:pt x="5786044" y="5213479"/>
                  <a:pt x="5787043" y="5218150"/>
                </a:cubicBezTo>
                <a:cubicBezTo>
                  <a:pt x="5791713" y="5217152"/>
                  <a:pt x="5790713" y="5212480"/>
                  <a:pt x="5790713" y="5212480"/>
                </a:cubicBezTo>
                <a:cubicBezTo>
                  <a:pt x="5790713" y="5212480"/>
                  <a:pt x="5789717" y="5207810"/>
                  <a:pt x="5789717" y="5207810"/>
                </a:cubicBezTo>
                <a:cubicBezTo>
                  <a:pt x="5788719" y="5203139"/>
                  <a:pt x="5793391" y="5202140"/>
                  <a:pt x="5792393" y="5197469"/>
                </a:cubicBezTo>
                <a:cubicBezTo>
                  <a:pt x="5797063" y="5196472"/>
                  <a:pt x="5800735" y="5190803"/>
                  <a:pt x="5800735" y="5190803"/>
                </a:cubicBezTo>
                <a:cubicBezTo>
                  <a:pt x="5800735" y="5190803"/>
                  <a:pt x="5800735" y="5190803"/>
                  <a:pt x="5805408" y="5189806"/>
                </a:cubicBezTo>
                <a:cubicBezTo>
                  <a:pt x="5804409" y="5185134"/>
                  <a:pt x="5804409" y="5185134"/>
                  <a:pt x="5804409" y="5185134"/>
                </a:cubicBezTo>
                <a:cubicBezTo>
                  <a:pt x="5804409" y="5185134"/>
                  <a:pt x="5809081" y="5184136"/>
                  <a:pt x="5808082" y="5179466"/>
                </a:cubicBezTo>
                <a:cubicBezTo>
                  <a:pt x="5823773" y="5161461"/>
                  <a:pt x="5838465" y="5138783"/>
                  <a:pt x="5859825" y="5124453"/>
                </a:cubicBezTo>
                <a:cubicBezTo>
                  <a:pt x="5863499" y="5118782"/>
                  <a:pt x="5863499" y="5118782"/>
                  <a:pt x="5863499" y="5118782"/>
                </a:cubicBezTo>
                <a:cubicBezTo>
                  <a:pt x="5863499" y="5118782"/>
                  <a:pt x="5862500" y="5114113"/>
                  <a:pt x="5862500" y="5114113"/>
                </a:cubicBezTo>
                <a:cubicBezTo>
                  <a:pt x="5862500" y="5114113"/>
                  <a:pt x="5867171" y="5113115"/>
                  <a:pt x="5867171" y="5113115"/>
                </a:cubicBezTo>
                <a:cubicBezTo>
                  <a:pt x="5867171" y="5113115"/>
                  <a:pt x="5868169" y="5117785"/>
                  <a:pt x="5868169" y="5117785"/>
                </a:cubicBezTo>
                <a:cubicBezTo>
                  <a:pt x="5877511" y="5115790"/>
                  <a:pt x="5881183" y="5110122"/>
                  <a:pt x="5889529" y="5103454"/>
                </a:cubicBezTo>
                <a:cubicBezTo>
                  <a:pt x="5888531" y="5098783"/>
                  <a:pt x="5888531" y="5098783"/>
                  <a:pt x="5888531" y="5098783"/>
                </a:cubicBezTo>
                <a:cubicBezTo>
                  <a:pt x="5903541" y="5100459"/>
                  <a:pt x="5881183" y="5110122"/>
                  <a:pt x="5886853" y="5113794"/>
                </a:cubicBezTo>
                <a:cubicBezTo>
                  <a:pt x="5890527" y="5108126"/>
                  <a:pt x="5907214" y="5094792"/>
                  <a:pt x="5918235" y="5077785"/>
                </a:cubicBezTo>
                <a:cubicBezTo>
                  <a:pt x="5921907" y="5072115"/>
                  <a:pt x="5929254" y="5060777"/>
                  <a:pt x="5937596" y="5054110"/>
                </a:cubicBezTo>
                <a:cubicBezTo>
                  <a:pt x="5941270" y="5048441"/>
                  <a:pt x="5948617" y="5037104"/>
                  <a:pt x="5956961" y="5030438"/>
                </a:cubicBezTo>
                <a:cubicBezTo>
                  <a:pt x="5967979" y="5013430"/>
                  <a:pt x="5980995" y="5005766"/>
                  <a:pt x="5991015" y="4984087"/>
                </a:cubicBezTo>
                <a:cubicBezTo>
                  <a:pt x="5994689" y="4978418"/>
                  <a:pt x="6003035" y="4971752"/>
                  <a:pt x="6003035" y="4971752"/>
                </a:cubicBezTo>
                <a:cubicBezTo>
                  <a:pt x="6006707" y="4966084"/>
                  <a:pt x="6011377" y="4965085"/>
                  <a:pt x="6010379" y="4960413"/>
                </a:cubicBezTo>
                <a:cubicBezTo>
                  <a:pt x="6015051" y="4959416"/>
                  <a:pt x="6015051" y="4959416"/>
                  <a:pt x="6018723" y="4953747"/>
                </a:cubicBezTo>
                <a:cubicBezTo>
                  <a:pt x="6017726" y="4949076"/>
                  <a:pt x="6026070" y="4942409"/>
                  <a:pt x="6029744" y="4936740"/>
                </a:cubicBezTo>
                <a:cubicBezTo>
                  <a:pt x="6030741" y="4941410"/>
                  <a:pt x="6041761" y="4924404"/>
                  <a:pt x="6041761" y="4924404"/>
                </a:cubicBezTo>
                <a:cubicBezTo>
                  <a:pt x="6045433" y="4918735"/>
                  <a:pt x="6049105" y="4913067"/>
                  <a:pt x="6048109" y="4908395"/>
                </a:cubicBezTo>
                <a:cubicBezTo>
                  <a:pt x="6052779" y="4907398"/>
                  <a:pt x="6052779" y="4907398"/>
                  <a:pt x="6052779" y="4907398"/>
                </a:cubicBezTo>
                <a:cubicBezTo>
                  <a:pt x="6092505" y="4864720"/>
                  <a:pt x="6137579" y="4801364"/>
                  <a:pt x="6166964" y="4756012"/>
                </a:cubicBezTo>
                <a:cubicBezTo>
                  <a:pt x="6171634" y="4755014"/>
                  <a:pt x="6171634" y="4755014"/>
                  <a:pt x="6171634" y="4755014"/>
                </a:cubicBezTo>
                <a:cubicBezTo>
                  <a:pt x="6171634" y="4755014"/>
                  <a:pt x="6171634" y="4755014"/>
                  <a:pt x="6176307" y="4754017"/>
                </a:cubicBezTo>
                <a:cubicBezTo>
                  <a:pt x="6172633" y="4759686"/>
                  <a:pt x="6172633" y="4759686"/>
                  <a:pt x="6168961" y="4765354"/>
                </a:cubicBezTo>
                <a:cubicBezTo>
                  <a:pt x="6168961" y="4765354"/>
                  <a:pt x="6165287" y="4771023"/>
                  <a:pt x="6161614" y="4776693"/>
                </a:cubicBezTo>
                <a:cubicBezTo>
                  <a:pt x="6157940" y="4782362"/>
                  <a:pt x="6157940" y="4782362"/>
                  <a:pt x="6154269" y="4788031"/>
                </a:cubicBezTo>
                <a:cubicBezTo>
                  <a:pt x="6154269" y="4788031"/>
                  <a:pt x="6154269" y="4788031"/>
                  <a:pt x="6155266" y="4792702"/>
                </a:cubicBezTo>
                <a:cubicBezTo>
                  <a:pt x="6146921" y="4799369"/>
                  <a:pt x="6144247" y="4809709"/>
                  <a:pt x="6136901" y="4821047"/>
                </a:cubicBezTo>
                <a:cubicBezTo>
                  <a:pt x="6136901" y="4821047"/>
                  <a:pt x="6133227" y="4826715"/>
                  <a:pt x="6137897" y="4825717"/>
                </a:cubicBezTo>
                <a:cubicBezTo>
                  <a:pt x="6138897" y="4830389"/>
                  <a:pt x="6142571" y="4824719"/>
                  <a:pt x="6142571" y="4824719"/>
                </a:cubicBezTo>
                <a:cubicBezTo>
                  <a:pt x="6146243" y="4819049"/>
                  <a:pt x="6146243" y="4819049"/>
                  <a:pt x="6146243" y="4819049"/>
                </a:cubicBezTo>
                <a:cubicBezTo>
                  <a:pt x="6146243" y="4819049"/>
                  <a:pt x="6150913" y="4818052"/>
                  <a:pt x="6149915" y="4813382"/>
                </a:cubicBezTo>
                <a:cubicBezTo>
                  <a:pt x="6153588" y="4807712"/>
                  <a:pt x="6153588" y="4807712"/>
                  <a:pt x="6153588" y="4807712"/>
                </a:cubicBezTo>
                <a:cubicBezTo>
                  <a:pt x="6152591" y="4803042"/>
                  <a:pt x="6157262" y="4802043"/>
                  <a:pt x="6160935" y="4796376"/>
                </a:cubicBezTo>
                <a:cubicBezTo>
                  <a:pt x="6157262" y="4802043"/>
                  <a:pt x="6153192" y="4808713"/>
                  <a:pt x="6149207" y="4815058"/>
                </a:cubicBezTo>
                <a:lnTo>
                  <a:pt x="6138972" y="4830325"/>
                </a:lnTo>
                <a:lnTo>
                  <a:pt x="6138897" y="4830389"/>
                </a:lnTo>
                <a:lnTo>
                  <a:pt x="6138892" y="4830440"/>
                </a:lnTo>
                <a:lnTo>
                  <a:pt x="6137977" y="4831806"/>
                </a:lnTo>
                <a:cubicBezTo>
                  <a:pt x="6131301" y="4840559"/>
                  <a:pt x="6126879" y="4842724"/>
                  <a:pt x="6128557" y="4827713"/>
                </a:cubicBezTo>
                <a:cubicBezTo>
                  <a:pt x="6115859" y="4859731"/>
                  <a:pt x="6107514" y="4866397"/>
                  <a:pt x="6092823" y="4889075"/>
                </a:cubicBezTo>
                <a:cubicBezTo>
                  <a:pt x="6097494" y="4888076"/>
                  <a:pt x="6097494" y="4888076"/>
                  <a:pt x="6097494" y="4888076"/>
                </a:cubicBezTo>
                <a:cubicBezTo>
                  <a:pt x="6086475" y="4905082"/>
                  <a:pt x="6086475" y="4905082"/>
                  <a:pt x="6086475" y="4905082"/>
                </a:cubicBezTo>
                <a:cubicBezTo>
                  <a:pt x="6081803" y="4906081"/>
                  <a:pt x="6081803" y="4906081"/>
                  <a:pt x="6081803" y="4906081"/>
                </a:cubicBezTo>
                <a:cubicBezTo>
                  <a:pt x="6082802" y="4910751"/>
                  <a:pt x="6082802" y="4910751"/>
                  <a:pt x="6082802" y="4910751"/>
                </a:cubicBezTo>
                <a:cubicBezTo>
                  <a:pt x="6078133" y="4911750"/>
                  <a:pt x="6078133" y="4911750"/>
                  <a:pt x="6078133" y="4911750"/>
                </a:cubicBezTo>
                <a:cubicBezTo>
                  <a:pt x="6074459" y="4917418"/>
                  <a:pt x="6075455" y="4922090"/>
                  <a:pt x="6070785" y="4923087"/>
                </a:cubicBezTo>
                <a:cubicBezTo>
                  <a:pt x="6071783" y="4927760"/>
                  <a:pt x="6067111" y="4928757"/>
                  <a:pt x="6068109" y="4933427"/>
                </a:cubicBezTo>
                <a:cubicBezTo>
                  <a:pt x="6063438" y="4934426"/>
                  <a:pt x="6064437" y="4939097"/>
                  <a:pt x="6064437" y="4939097"/>
                </a:cubicBezTo>
                <a:cubicBezTo>
                  <a:pt x="6060764" y="4944766"/>
                  <a:pt x="6057090" y="4950434"/>
                  <a:pt x="6053416" y="4956103"/>
                </a:cubicBezTo>
                <a:cubicBezTo>
                  <a:pt x="6054415" y="4960774"/>
                  <a:pt x="6054415" y="4960774"/>
                  <a:pt x="6054415" y="4960774"/>
                </a:cubicBezTo>
                <a:cubicBezTo>
                  <a:pt x="6054415" y="4960774"/>
                  <a:pt x="6049743" y="4961772"/>
                  <a:pt x="6050743" y="4966443"/>
                </a:cubicBezTo>
                <a:cubicBezTo>
                  <a:pt x="6038725" y="4978779"/>
                  <a:pt x="6027705" y="4995785"/>
                  <a:pt x="6016685" y="5012793"/>
                </a:cubicBezTo>
                <a:cubicBezTo>
                  <a:pt x="6015687" y="5008121"/>
                  <a:pt x="6015687" y="5008121"/>
                  <a:pt x="6011017" y="5009120"/>
                </a:cubicBezTo>
                <a:cubicBezTo>
                  <a:pt x="6014690" y="5003451"/>
                  <a:pt x="6014690" y="5003451"/>
                  <a:pt x="6014690" y="5003451"/>
                </a:cubicBezTo>
                <a:cubicBezTo>
                  <a:pt x="6019361" y="5002453"/>
                  <a:pt x="6018363" y="4997783"/>
                  <a:pt x="6018363" y="4997783"/>
                </a:cubicBezTo>
                <a:cubicBezTo>
                  <a:pt x="6018363" y="4997783"/>
                  <a:pt x="6013693" y="4998780"/>
                  <a:pt x="6013693" y="4998780"/>
                </a:cubicBezTo>
                <a:cubicBezTo>
                  <a:pt x="6010020" y="5004450"/>
                  <a:pt x="6010020" y="5004450"/>
                  <a:pt x="6010020" y="5004450"/>
                </a:cubicBezTo>
                <a:cubicBezTo>
                  <a:pt x="6010020" y="5004450"/>
                  <a:pt x="6006346" y="5010117"/>
                  <a:pt x="6006346" y="5010117"/>
                </a:cubicBezTo>
                <a:cubicBezTo>
                  <a:pt x="6007345" y="5014789"/>
                  <a:pt x="6007345" y="5014789"/>
                  <a:pt x="6007345" y="5014789"/>
                </a:cubicBezTo>
                <a:cubicBezTo>
                  <a:pt x="6007345" y="5014789"/>
                  <a:pt x="6007345" y="5014789"/>
                  <a:pt x="6008343" y="5019460"/>
                </a:cubicBezTo>
                <a:cubicBezTo>
                  <a:pt x="5996325" y="5031796"/>
                  <a:pt x="5985305" y="5048802"/>
                  <a:pt x="5973287" y="5061138"/>
                </a:cubicBezTo>
                <a:cubicBezTo>
                  <a:pt x="5973287" y="5061138"/>
                  <a:pt x="5973287" y="5061138"/>
                  <a:pt x="5974287" y="5065808"/>
                </a:cubicBezTo>
                <a:cubicBezTo>
                  <a:pt x="5946578" y="5096150"/>
                  <a:pt x="5923543" y="5125493"/>
                  <a:pt x="5894837" y="5151162"/>
                </a:cubicBezTo>
                <a:cubicBezTo>
                  <a:pt x="5859782" y="5192842"/>
                  <a:pt x="5823731" y="5229849"/>
                  <a:pt x="5783008" y="5267853"/>
                </a:cubicBezTo>
                <a:cubicBezTo>
                  <a:pt x="5774664" y="5274520"/>
                  <a:pt x="5756977" y="5283184"/>
                  <a:pt x="5758973" y="5292525"/>
                </a:cubicBezTo>
                <a:cubicBezTo>
                  <a:pt x="5758973" y="5292525"/>
                  <a:pt x="5758973" y="5292525"/>
                  <a:pt x="5754302" y="5293524"/>
                </a:cubicBezTo>
                <a:cubicBezTo>
                  <a:pt x="5749632" y="5294521"/>
                  <a:pt x="5745958" y="5300190"/>
                  <a:pt x="5741289" y="5301187"/>
                </a:cubicBezTo>
                <a:cubicBezTo>
                  <a:pt x="5741289" y="5301187"/>
                  <a:pt x="5737613" y="5306857"/>
                  <a:pt x="5737613" y="5306857"/>
                </a:cubicBezTo>
                <a:cubicBezTo>
                  <a:pt x="5737613" y="5306857"/>
                  <a:pt x="5742285" y="5305858"/>
                  <a:pt x="5742285" y="5305858"/>
                </a:cubicBezTo>
                <a:cubicBezTo>
                  <a:pt x="5721925" y="5324862"/>
                  <a:pt x="5701562" y="5343864"/>
                  <a:pt x="5681201" y="5362868"/>
                </a:cubicBezTo>
                <a:cubicBezTo>
                  <a:pt x="5632136" y="5407539"/>
                  <a:pt x="5632136" y="5407539"/>
                  <a:pt x="5632136" y="5407539"/>
                </a:cubicBezTo>
                <a:cubicBezTo>
                  <a:pt x="5615447" y="5420874"/>
                  <a:pt x="5615447" y="5420874"/>
                  <a:pt x="5615447" y="5420874"/>
                </a:cubicBezTo>
                <a:cubicBezTo>
                  <a:pt x="5607101" y="5427540"/>
                  <a:pt x="5585743" y="5441872"/>
                  <a:pt x="5569055" y="5455206"/>
                </a:cubicBezTo>
                <a:cubicBezTo>
                  <a:pt x="5548693" y="5474208"/>
                  <a:pt x="5532003" y="5487543"/>
                  <a:pt x="5536677" y="5486546"/>
                </a:cubicBezTo>
                <a:cubicBezTo>
                  <a:pt x="5478267" y="5533212"/>
                  <a:pt x="5419857" y="5579880"/>
                  <a:pt x="5347435" y="5629544"/>
                </a:cubicBezTo>
                <a:cubicBezTo>
                  <a:pt x="5308391" y="5652537"/>
                  <a:pt x="5238643" y="5691859"/>
                  <a:pt x="5192251" y="5726192"/>
                </a:cubicBezTo>
                <a:cubicBezTo>
                  <a:pt x="5138196" y="5747510"/>
                  <a:pt x="5087133" y="5782839"/>
                  <a:pt x="5029405" y="5809826"/>
                </a:cubicBezTo>
                <a:cubicBezTo>
                  <a:pt x="5021059" y="5816493"/>
                  <a:pt x="5020060" y="5811822"/>
                  <a:pt x="5011718" y="5818489"/>
                </a:cubicBezTo>
                <a:cubicBezTo>
                  <a:pt x="4904601" y="5865795"/>
                  <a:pt x="4795491" y="5903758"/>
                  <a:pt x="4685383" y="5937051"/>
                </a:cubicBezTo>
                <a:cubicBezTo>
                  <a:pt x="4627991" y="5954197"/>
                  <a:pt x="4571271" y="5968757"/>
                  <a:pt x="4514510" y="5980274"/>
                </a:cubicBezTo>
                <a:lnTo>
                  <a:pt x="4434660" y="5991919"/>
                </a:lnTo>
                <a:lnTo>
                  <a:pt x="4450453" y="5989074"/>
                </a:lnTo>
                <a:cubicBezTo>
                  <a:pt x="4468429" y="5984623"/>
                  <a:pt x="4484527" y="5979963"/>
                  <a:pt x="4493869" y="5977967"/>
                </a:cubicBezTo>
                <a:cubicBezTo>
                  <a:pt x="4493869" y="5977967"/>
                  <a:pt x="4498541" y="5976969"/>
                  <a:pt x="4498541" y="5976969"/>
                </a:cubicBezTo>
                <a:cubicBezTo>
                  <a:pt x="4549921" y="5965993"/>
                  <a:pt x="4587289" y="5958008"/>
                  <a:pt x="4637673" y="5942359"/>
                </a:cubicBezTo>
                <a:cubicBezTo>
                  <a:pt x="4642343" y="5941362"/>
                  <a:pt x="4642343" y="5941362"/>
                  <a:pt x="4642343" y="5941362"/>
                </a:cubicBezTo>
                <a:cubicBezTo>
                  <a:pt x="4647017" y="5940363"/>
                  <a:pt x="4647017" y="5940363"/>
                  <a:pt x="4646017" y="5935692"/>
                </a:cubicBezTo>
                <a:cubicBezTo>
                  <a:pt x="4641346" y="5936690"/>
                  <a:pt x="4636675" y="5937688"/>
                  <a:pt x="4636675" y="5937688"/>
                </a:cubicBezTo>
                <a:cubicBezTo>
                  <a:pt x="4637673" y="5942359"/>
                  <a:pt x="4637673" y="5942359"/>
                  <a:pt x="4637673" y="5942359"/>
                </a:cubicBezTo>
                <a:cubicBezTo>
                  <a:pt x="4581622" y="5954334"/>
                  <a:pt x="4548924" y="5961320"/>
                  <a:pt x="4497543" y="5972298"/>
                </a:cubicBezTo>
                <a:cubicBezTo>
                  <a:pt x="4501215" y="5966629"/>
                  <a:pt x="4496545" y="5967627"/>
                  <a:pt x="4490875" y="5963954"/>
                </a:cubicBezTo>
                <a:cubicBezTo>
                  <a:pt x="4486203" y="5964951"/>
                  <a:pt x="4486203" y="5964951"/>
                  <a:pt x="4486203" y="5964951"/>
                </a:cubicBezTo>
                <a:cubicBezTo>
                  <a:pt x="4487203" y="5969623"/>
                  <a:pt x="4487203" y="5969623"/>
                  <a:pt x="4487203" y="5969623"/>
                </a:cubicBezTo>
                <a:cubicBezTo>
                  <a:pt x="4446161" y="5983274"/>
                  <a:pt x="4400129" y="5973572"/>
                  <a:pt x="4389111" y="5990578"/>
                </a:cubicBezTo>
                <a:cubicBezTo>
                  <a:pt x="4390107" y="5995251"/>
                  <a:pt x="4390107" y="5995251"/>
                  <a:pt x="4390107" y="5995251"/>
                </a:cubicBezTo>
                <a:cubicBezTo>
                  <a:pt x="4384439" y="5991577"/>
                  <a:pt x="4375097" y="5993573"/>
                  <a:pt x="4370427" y="5994571"/>
                </a:cubicBezTo>
                <a:cubicBezTo>
                  <a:pt x="4365755" y="5995569"/>
                  <a:pt x="4361085" y="5996567"/>
                  <a:pt x="4361085" y="5996567"/>
                </a:cubicBezTo>
                <a:cubicBezTo>
                  <a:pt x="4360087" y="5991897"/>
                  <a:pt x="4358091" y="5982554"/>
                  <a:pt x="4361763" y="5976885"/>
                </a:cubicBezTo>
                <a:cubicBezTo>
                  <a:pt x="4366434" y="5975888"/>
                  <a:pt x="4375777" y="5973892"/>
                  <a:pt x="4380447" y="5972893"/>
                </a:cubicBezTo>
                <a:cubicBezTo>
                  <a:pt x="4389789" y="5970899"/>
                  <a:pt x="4400129" y="5973572"/>
                  <a:pt x="4408475" y="5966906"/>
                </a:cubicBezTo>
                <a:cubicBezTo>
                  <a:pt x="4408475" y="5966906"/>
                  <a:pt x="4413145" y="5965908"/>
                  <a:pt x="4413145" y="5965908"/>
                </a:cubicBezTo>
                <a:cubicBezTo>
                  <a:pt x="4413145" y="5965908"/>
                  <a:pt x="4413145" y="5965908"/>
                  <a:pt x="4417816" y="5964910"/>
                </a:cubicBezTo>
                <a:cubicBezTo>
                  <a:pt x="4422487" y="5963913"/>
                  <a:pt x="4422487" y="5963913"/>
                  <a:pt x="4427159" y="5962914"/>
                </a:cubicBezTo>
                <a:cubicBezTo>
                  <a:pt x="4431829" y="5961917"/>
                  <a:pt x="4431829" y="5961917"/>
                  <a:pt x="4431829" y="5961917"/>
                </a:cubicBezTo>
                <a:cubicBezTo>
                  <a:pt x="4431829" y="5961917"/>
                  <a:pt x="4430831" y="5957245"/>
                  <a:pt x="4426161" y="5958243"/>
                </a:cubicBezTo>
                <a:cubicBezTo>
                  <a:pt x="4421489" y="5959242"/>
                  <a:pt x="4416819" y="5960239"/>
                  <a:pt x="4416819" y="5960239"/>
                </a:cubicBezTo>
                <a:cubicBezTo>
                  <a:pt x="4412147" y="5961238"/>
                  <a:pt x="4412147" y="5961238"/>
                  <a:pt x="4412147" y="5961238"/>
                </a:cubicBezTo>
                <a:cubicBezTo>
                  <a:pt x="4415820" y="5955568"/>
                  <a:pt x="4411149" y="5956566"/>
                  <a:pt x="4411149" y="5956566"/>
                </a:cubicBezTo>
                <a:cubicBezTo>
                  <a:pt x="4406479" y="5957564"/>
                  <a:pt x="4406479" y="5957564"/>
                  <a:pt x="4406479" y="5957564"/>
                </a:cubicBezTo>
                <a:cubicBezTo>
                  <a:pt x="4406479" y="5957564"/>
                  <a:pt x="4401807" y="5958561"/>
                  <a:pt x="4401807" y="5958561"/>
                </a:cubicBezTo>
                <a:cubicBezTo>
                  <a:pt x="4402805" y="5963232"/>
                  <a:pt x="4402805" y="5963232"/>
                  <a:pt x="4402805" y="5963232"/>
                </a:cubicBezTo>
                <a:cubicBezTo>
                  <a:pt x="4399132" y="5968902"/>
                  <a:pt x="4388792" y="5966227"/>
                  <a:pt x="4379449" y="5968223"/>
                </a:cubicBezTo>
                <a:cubicBezTo>
                  <a:pt x="4374779" y="5969221"/>
                  <a:pt x="4370107" y="5970218"/>
                  <a:pt x="4360765" y="5972214"/>
                </a:cubicBezTo>
                <a:cubicBezTo>
                  <a:pt x="4332741" y="5978202"/>
                  <a:pt x="4332741" y="5978202"/>
                  <a:pt x="4332741" y="5978202"/>
                </a:cubicBezTo>
                <a:cubicBezTo>
                  <a:pt x="4327071" y="5974530"/>
                  <a:pt x="4328067" y="5979200"/>
                  <a:pt x="4328067" y="5979200"/>
                </a:cubicBezTo>
                <a:cubicBezTo>
                  <a:pt x="4328067" y="5979200"/>
                  <a:pt x="4329067" y="5983871"/>
                  <a:pt x="4333738" y="5982874"/>
                </a:cubicBezTo>
                <a:cubicBezTo>
                  <a:pt x="4352421" y="5978882"/>
                  <a:pt x="4352421" y="5978882"/>
                  <a:pt x="4352421" y="5978882"/>
                </a:cubicBezTo>
                <a:cubicBezTo>
                  <a:pt x="4348747" y="5984549"/>
                  <a:pt x="4346073" y="5994892"/>
                  <a:pt x="4347071" y="5999562"/>
                </a:cubicBezTo>
                <a:cubicBezTo>
                  <a:pt x="4342400" y="6000559"/>
                  <a:pt x="4337729" y="6001556"/>
                  <a:pt x="4337729" y="6001556"/>
                </a:cubicBezTo>
                <a:cubicBezTo>
                  <a:pt x="4333057" y="6002555"/>
                  <a:pt x="4333057" y="6002555"/>
                  <a:pt x="4333057" y="6002555"/>
                </a:cubicBezTo>
                <a:cubicBezTo>
                  <a:pt x="4336731" y="5996886"/>
                  <a:pt x="4336731" y="5996886"/>
                  <a:pt x="4336731" y="5996886"/>
                </a:cubicBezTo>
                <a:cubicBezTo>
                  <a:pt x="4336731" y="5996886"/>
                  <a:pt x="4332060" y="5997884"/>
                  <a:pt x="4331061" y="5993214"/>
                </a:cubicBezTo>
                <a:cubicBezTo>
                  <a:pt x="4326391" y="5994211"/>
                  <a:pt x="4327390" y="5998882"/>
                  <a:pt x="4322719" y="5999880"/>
                </a:cubicBezTo>
                <a:cubicBezTo>
                  <a:pt x="4322719" y="5999880"/>
                  <a:pt x="4318046" y="6000879"/>
                  <a:pt x="4318046" y="6000879"/>
                </a:cubicBezTo>
                <a:cubicBezTo>
                  <a:pt x="4313376" y="6001876"/>
                  <a:pt x="4307707" y="5998202"/>
                  <a:pt x="4298365" y="6000199"/>
                </a:cubicBezTo>
                <a:cubicBezTo>
                  <a:pt x="4279681" y="6004190"/>
                  <a:pt x="4302039" y="5994529"/>
                  <a:pt x="4287027" y="5992853"/>
                </a:cubicBezTo>
                <a:cubicBezTo>
                  <a:pt x="4279681" y="6004190"/>
                  <a:pt x="4263672" y="5997842"/>
                  <a:pt x="4253332" y="5995167"/>
                </a:cubicBezTo>
                <a:cubicBezTo>
                  <a:pt x="4254329" y="5999839"/>
                  <a:pt x="4255329" y="6004508"/>
                  <a:pt x="4250657" y="6005506"/>
                </a:cubicBezTo>
                <a:cubicBezTo>
                  <a:pt x="4249659" y="6000836"/>
                  <a:pt x="4248661" y="5996165"/>
                  <a:pt x="4243989" y="5997163"/>
                </a:cubicBezTo>
                <a:cubicBezTo>
                  <a:pt x="4240317" y="6002832"/>
                  <a:pt x="4226303" y="6005825"/>
                  <a:pt x="4216961" y="6007822"/>
                </a:cubicBezTo>
                <a:cubicBezTo>
                  <a:pt x="4219637" y="5997482"/>
                  <a:pt x="4186939" y="6004467"/>
                  <a:pt x="4183267" y="6010136"/>
                </a:cubicBezTo>
                <a:cubicBezTo>
                  <a:pt x="4178595" y="6011135"/>
                  <a:pt x="4178595" y="6011135"/>
                  <a:pt x="4178595" y="6011135"/>
                </a:cubicBezTo>
                <a:cubicBezTo>
                  <a:pt x="4164583" y="6014128"/>
                  <a:pt x="4176599" y="6001792"/>
                  <a:pt x="4162587" y="6004786"/>
                </a:cubicBezTo>
                <a:cubicBezTo>
                  <a:pt x="4154243" y="6011453"/>
                  <a:pt x="4150570" y="6017122"/>
                  <a:pt x="4126216" y="6017440"/>
                </a:cubicBezTo>
                <a:cubicBezTo>
                  <a:pt x="4115876" y="6014765"/>
                  <a:pt x="4100865" y="6013088"/>
                  <a:pt x="4086851" y="6016083"/>
                </a:cubicBezTo>
                <a:cubicBezTo>
                  <a:pt x="4082181" y="6017080"/>
                  <a:pt x="4072838" y="6019077"/>
                  <a:pt x="4067171" y="6015403"/>
                </a:cubicBezTo>
                <a:cubicBezTo>
                  <a:pt x="4038144" y="6016720"/>
                  <a:pt x="4061501" y="6011729"/>
                  <a:pt x="4040821" y="6006380"/>
                </a:cubicBezTo>
                <a:cubicBezTo>
                  <a:pt x="4024132" y="6019713"/>
                  <a:pt x="3962092" y="6003663"/>
                  <a:pt x="3944405" y="6012325"/>
                </a:cubicBezTo>
                <a:cubicBezTo>
                  <a:pt x="3965085" y="6017676"/>
                  <a:pt x="3925723" y="6016317"/>
                  <a:pt x="3925723" y="6016317"/>
                </a:cubicBezTo>
                <a:cubicBezTo>
                  <a:pt x="3921050" y="6017316"/>
                  <a:pt x="3916380" y="6018314"/>
                  <a:pt x="3911709" y="6019311"/>
                </a:cubicBezTo>
                <a:cubicBezTo>
                  <a:pt x="3852664" y="6017274"/>
                  <a:pt x="3818969" y="6019588"/>
                  <a:pt x="3784954" y="5997550"/>
                </a:cubicBezTo>
                <a:cubicBezTo>
                  <a:pt x="3782279" y="6007888"/>
                  <a:pt x="3744593" y="5991520"/>
                  <a:pt x="3731576" y="5999185"/>
                </a:cubicBezTo>
                <a:cubicBezTo>
                  <a:pt x="3741917" y="6001860"/>
                  <a:pt x="3706225" y="5994832"/>
                  <a:pt x="3701555" y="5995831"/>
                </a:cubicBezTo>
                <a:cubicBezTo>
                  <a:pt x="3701555" y="5995831"/>
                  <a:pt x="3706225" y="5994832"/>
                  <a:pt x="3706225" y="5994832"/>
                </a:cubicBezTo>
                <a:cubicBezTo>
                  <a:pt x="3667859" y="5998145"/>
                  <a:pt x="3636839" y="5990119"/>
                  <a:pt x="3591805" y="5985087"/>
                </a:cubicBezTo>
                <a:cubicBezTo>
                  <a:pt x="3603144" y="5992434"/>
                  <a:pt x="3575797" y="5978739"/>
                  <a:pt x="3573122" y="5989079"/>
                </a:cubicBezTo>
                <a:cubicBezTo>
                  <a:pt x="3571125" y="5979738"/>
                  <a:pt x="3553439" y="5988402"/>
                  <a:pt x="3537430" y="5982053"/>
                </a:cubicBezTo>
                <a:cubicBezTo>
                  <a:pt x="3557113" y="5982733"/>
                  <a:pt x="3542781" y="5961373"/>
                  <a:pt x="3541104" y="5976384"/>
                </a:cubicBezTo>
                <a:cubicBezTo>
                  <a:pt x="3512081" y="5977701"/>
                  <a:pt x="3484733" y="5964007"/>
                  <a:pt x="3465050" y="5963328"/>
                </a:cubicBezTo>
                <a:cubicBezTo>
                  <a:pt x="3476388" y="5970674"/>
                  <a:pt x="3445368" y="5962647"/>
                  <a:pt x="3430358" y="5960971"/>
                </a:cubicBezTo>
                <a:cubicBezTo>
                  <a:pt x="3430358" y="5960971"/>
                  <a:pt x="3435029" y="5959972"/>
                  <a:pt x="3439699" y="5958974"/>
                </a:cubicBezTo>
                <a:cubicBezTo>
                  <a:pt x="3404008" y="5951948"/>
                  <a:pt x="3384325" y="5951268"/>
                  <a:pt x="3363648" y="5945918"/>
                </a:cubicBezTo>
                <a:cubicBezTo>
                  <a:pt x="3342967" y="5940568"/>
                  <a:pt x="3323285" y="5939888"/>
                  <a:pt x="3280927" y="5924516"/>
                </a:cubicBezTo>
                <a:cubicBezTo>
                  <a:pt x="3280927" y="5924516"/>
                  <a:pt x="3290268" y="5922520"/>
                  <a:pt x="3275257" y="5920844"/>
                </a:cubicBezTo>
                <a:cubicBezTo>
                  <a:pt x="3260247" y="5919166"/>
                  <a:pt x="3281924" y="5929188"/>
                  <a:pt x="3261244" y="5923839"/>
                </a:cubicBezTo>
                <a:cubicBezTo>
                  <a:pt x="3244238" y="5912818"/>
                  <a:pt x="3229227" y="5911142"/>
                  <a:pt x="3215214" y="5914135"/>
                </a:cubicBezTo>
                <a:cubicBezTo>
                  <a:pt x="3202877" y="5902119"/>
                  <a:pt x="3203875" y="5906789"/>
                  <a:pt x="3201879" y="5897447"/>
                </a:cubicBezTo>
                <a:cubicBezTo>
                  <a:pt x="3192538" y="5899442"/>
                  <a:pt x="3187867" y="5900441"/>
                  <a:pt x="3172855" y="5898763"/>
                </a:cubicBezTo>
                <a:cubicBezTo>
                  <a:pt x="3171857" y="5894093"/>
                  <a:pt x="3182197" y="5896768"/>
                  <a:pt x="3171857" y="5894093"/>
                </a:cubicBezTo>
                <a:cubicBezTo>
                  <a:pt x="3152175" y="5893412"/>
                  <a:pt x="3128502" y="5874051"/>
                  <a:pt x="3099478" y="5875367"/>
                </a:cubicBezTo>
                <a:cubicBezTo>
                  <a:pt x="3097482" y="5866024"/>
                  <a:pt x="3114489" y="5877044"/>
                  <a:pt x="3119159" y="5876046"/>
                </a:cubicBezTo>
                <a:cubicBezTo>
                  <a:pt x="3096485" y="5861354"/>
                  <a:pt x="3073128" y="5866344"/>
                  <a:pt x="3059795" y="5849654"/>
                </a:cubicBezTo>
                <a:cubicBezTo>
                  <a:pt x="3050452" y="5851652"/>
                  <a:pt x="3072131" y="5861672"/>
                  <a:pt x="3056122" y="5855324"/>
                </a:cubicBezTo>
                <a:cubicBezTo>
                  <a:pt x="3060792" y="5854327"/>
                  <a:pt x="3054124" y="5845982"/>
                  <a:pt x="3039115" y="5844305"/>
                </a:cubicBezTo>
                <a:cubicBezTo>
                  <a:pt x="3026099" y="5851970"/>
                  <a:pt x="3001427" y="5827936"/>
                  <a:pt x="3003423" y="5837278"/>
                </a:cubicBezTo>
                <a:cubicBezTo>
                  <a:pt x="2997755" y="5833604"/>
                  <a:pt x="2992086" y="5829932"/>
                  <a:pt x="2986416" y="5826258"/>
                </a:cubicBezTo>
                <a:cubicBezTo>
                  <a:pt x="2986416" y="5826258"/>
                  <a:pt x="2986416" y="5826258"/>
                  <a:pt x="2981746" y="5827257"/>
                </a:cubicBezTo>
                <a:cubicBezTo>
                  <a:pt x="2987413" y="5830929"/>
                  <a:pt x="2993083" y="5834603"/>
                  <a:pt x="2993083" y="5834603"/>
                </a:cubicBezTo>
                <a:cubicBezTo>
                  <a:pt x="2978073" y="5832925"/>
                  <a:pt x="2965737" y="5820909"/>
                  <a:pt x="2953401" y="5808891"/>
                </a:cubicBezTo>
                <a:cubicBezTo>
                  <a:pt x="2949727" y="5814561"/>
                  <a:pt x="2944059" y="5810887"/>
                  <a:pt x="2937391" y="5802543"/>
                </a:cubicBezTo>
                <a:cubicBezTo>
                  <a:pt x="2928048" y="5804539"/>
                  <a:pt x="2934716" y="5812883"/>
                  <a:pt x="2940386" y="5816557"/>
                </a:cubicBezTo>
                <a:cubicBezTo>
                  <a:pt x="2935713" y="5817555"/>
                  <a:pt x="2935713" y="5817555"/>
                  <a:pt x="2935713" y="5817555"/>
                </a:cubicBezTo>
                <a:cubicBezTo>
                  <a:pt x="2929046" y="5809211"/>
                  <a:pt x="2903696" y="5804858"/>
                  <a:pt x="2902699" y="5800186"/>
                </a:cubicBezTo>
                <a:cubicBezTo>
                  <a:pt x="2901701" y="5795516"/>
                  <a:pt x="2901701" y="5795516"/>
                  <a:pt x="2901701" y="5795516"/>
                </a:cubicBezTo>
                <a:cubicBezTo>
                  <a:pt x="2907370" y="5799188"/>
                  <a:pt x="2912041" y="5798190"/>
                  <a:pt x="2912041" y="5798190"/>
                </a:cubicBezTo>
                <a:cubicBezTo>
                  <a:pt x="2917710" y="5801864"/>
                  <a:pt x="2917710" y="5801864"/>
                  <a:pt x="2917710" y="5801864"/>
                </a:cubicBezTo>
                <a:cubicBezTo>
                  <a:pt x="2922381" y="5800865"/>
                  <a:pt x="2916711" y="5797193"/>
                  <a:pt x="2916711" y="5797193"/>
                </a:cubicBezTo>
                <a:cubicBezTo>
                  <a:pt x="2911042" y="5793520"/>
                  <a:pt x="2905374" y="5789848"/>
                  <a:pt x="2900702" y="5790845"/>
                </a:cubicBezTo>
                <a:cubicBezTo>
                  <a:pt x="2904375" y="5785175"/>
                  <a:pt x="2854671" y="5781142"/>
                  <a:pt x="2878026" y="5776152"/>
                </a:cubicBezTo>
                <a:cubicBezTo>
                  <a:pt x="2863016" y="5774474"/>
                  <a:pt x="2847008" y="5768126"/>
                  <a:pt x="2830996" y="5761779"/>
                </a:cubicBezTo>
                <a:cubicBezTo>
                  <a:pt x="2819659" y="5754432"/>
                  <a:pt x="2808323" y="5747087"/>
                  <a:pt x="2802653" y="5743413"/>
                </a:cubicBezTo>
                <a:cubicBezTo>
                  <a:pt x="2801655" y="5738743"/>
                  <a:pt x="2801655" y="5738743"/>
                  <a:pt x="2796984" y="5739740"/>
                </a:cubicBezTo>
                <a:cubicBezTo>
                  <a:pt x="2796984" y="5739740"/>
                  <a:pt x="2795985" y="5735071"/>
                  <a:pt x="2792311" y="5740738"/>
                </a:cubicBezTo>
                <a:cubicBezTo>
                  <a:pt x="2769637" y="5726046"/>
                  <a:pt x="2729955" y="5700335"/>
                  <a:pt x="2707279" y="5685642"/>
                </a:cubicBezTo>
                <a:cubicBezTo>
                  <a:pt x="2695940" y="5678297"/>
                  <a:pt x="2688275" y="5665282"/>
                  <a:pt x="2676938" y="5657935"/>
                </a:cubicBezTo>
                <a:cubicBezTo>
                  <a:pt x="2624918" y="5620207"/>
                  <a:pt x="2565553" y="5593817"/>
                  <a:pt x="2520882" y="5544750"/>
                </a:cubicBezTo>
                <a:cubicBezTo>
                  <a:pt x="2467186" y="5522032"/>
                  <a:pt x="2439519" y="5483984"/>
                  <a:pt x="2389498" y="5455598"/>
                </a:cubicBezTo>
                <a:cubicBezTo>
                  <a:pt x="2396165" y="5463942"/>
                  <a:pt x="2402831" y="5472286"/>
                  <a:pt x="2399159" y="5477954"/>
                </a:cubicBezTo>
                <a:cubicBezTo>
                  <a:pt x="2382151" y="5466937"/>
                  <a:pt x="2376483" y="5463264"/>
                  <a:pt x="2364147" y="5451245"/>
                </a:cubicBezTo>
                <a:cubicBezTo>
                  <a:pt x="2358476" y="5447574"/>
                  <a:pt x="2352809" y="5443900"/>
                  <a:pt x="2347139" y="5440226"/>
                </a:cubicBezTo>
                <a:cubicBezTo>
                  <a:pt x="2346142" y="5435556"/>
                  <a:pt x="2344146" y="5426213"/>
                  <a:pt x="2345143" y="5430885"/>
                </a:cubicBezTo>
                <a:cubicBezTo>
                  <a:pt x="2338477" y="5422541"/>
                  <a:pt x="2339474" y="5427211"/>
                  <a:pt x="2340472" y="5431882"/>
                </a:cubicBezTo>
                <a:cubicBezTo>
                  <a:pt x="2305461" y="5405174"/>
                  <a:pt x="2318476" y="5397508"/>
                  <a:pt x="2322149" y="5391840"/>
                </a:cubicBezTo>
                <a:cubicBezTo>
                  <a:pt x="2321151" y="5387168"/>
                  <a:pt x="2321151" y="5387168"/>
                  <a:pt x="2315481" y="5383495"/>
                </a:cubicBezTo>
                <a:cubicBezTo>
                  <a:pt x="2315481" y="5383495"/>
                  <a:pt x="2313487" y="5374154"/>
                  <a:pt x="2309813" y="5379823"/>
                </a:cubicBezTo>
                <a:cubicBezTo>
                  <a:pt x="2309813" y="5379823"/>
                  <a:pt x="2308814" y="5375151"/>
                  <a:pt x="2304144" y="5376149"/>
                </a:cubicBezTo>
                <a:cubicBezTo>
                  <a:pt x="2311490" y="5364811"/>
                  <a:pt x="2289812" y="5354789"/>
                  <a:pt x="2280470" y="5356786"/>
                </a:cubicBezTo>
                <a:cubicBezTo>
                  <a:pt x="2279473" y="5352116"/>
                  <a:pt x="2274800" y="5353113"/>
                  <a:pt x="2274800" y="5353113"/>
                </a:cubicBezTo>
                <a:cubicBezTo>
                  <a:pt x="2270129" y="5354112"/>
                  <a:pt x="2270129" y="5354112"/>
                  <a:pt x="2275799" y="5357784"/>
                </a:cubicBezTo>
                <a:cubicBezTo>
                  <a:pt x="2276796" y="5362454"/>
                  <a:pt x="2282467" y="5366128"/>
                  <a:pt x="2282467" y="5366128"/>
                </a:cubicBezTo>
                <a:cubicBezTo>
                  <a:pt x="2278793" y="5371797"/>
                  <a:pt x="2254120" y="5347763"/>
                  <a:pt x="2258113" y="5366446"/>
                </a:cubicBezTo>
                <a:cubicBezTo>
                  <a:pt x="2257114" y="5361775"/>
                  <a:pt x="2257114" y="5361775"/>
                  <a:pt x="2257114" y="5361775"/>
                </a:cubicBezTo>
                <a:cubicBezTo>
                  <a:pt x="2238112" y="5341415"/>
                  <a:pt x="2187771" y="5288675"/>
                  <a:pt x="2230129" y="5304046"/>
                </a:cubicBezTo>
                <a:cubicBezTo>
                  <a:pt x="2229131" y="5299376"/>
                  <a:pt x="2229131" y="5299376"/>
                  <a:pt x="2224460" y="5300373"/>
                </a:cubicBezTo>
                <a:cubicBezTo>
                  <a:pt x="2223461" y="5295703"/>
                  <a:pt x="2223461" y="5295703"/>
                  <a:pt x="2223461" y="5295703"/>
                </a:cubicBezTo>
                <a:cubicBezTo>
                  <a:pt x="2210128" y="5279014"/>
                  <a:pt x="2198790" y="5271669"/>
                  <a:pt x="2184458" y="5250308"/>
                </a:cubicBezTo>
                <a:cubicBezTo>
                  <a:pt x="2181783" y="5260648"/>
                  <a:pt x="2161782" y="5235617"/>
                  <a:pt x="2156113" y="5231944"/>
                </a:cubicBezTo>
                <a:cubicBezTo>
                  <a:pt x="2156113" y="5231944"/>
                  <a:pt x="2156113" y="5231944"/>
                  <a:pt x="2155116" y="5227273"/>
                </a:cubicBezTo>
                <a:cubicBezTo>
                  <a:pt x="2155116" y="5227273"/>
                  <a:pt x="2150443" y="5228270"/>
                  <a:pt x="2150443" y="5228270"/>
                </a:cubicBezTo>
                <a:cubicBezTo>
                  <a:pt x="2144775" y="5224598"/>
                  <a:pt x="2144775" y="5224598"/>
                  <a:pt x="2139106" y="5220925"/>
                </a:cubicBezTo>
                <a:cubicBezTo>
                  <a:pt x="2140105" y="5225596"/>
                  <a:pt x="2140105" y="5225596"/>
                  <a:pt x="2140105" y="5225596"/>
                </a:cubicBezTo>
                <a:cubicBezTo>
                  <a:pt x="2145773" y="5229268"/>
                  <a:pt x="2145773" y="5229268"/>
                  <a:pt x="2146772" y="5233939"/>
                </a:cubicBezTo>
                <a:cubicBezTo>
                  <a:pt x="2146772" y="5233939"/>
                  <a:pt x="2136431" y="5231265"/>
                  <a:pt x="2129765" y="5222920"/>
                </a:cubicBezTo>
                <a:cubicBezTo>
                  <a:pt x="2124095" y="5219247"/>
                  <a:pt x="2112757" y="5211902"/>
                  <a:pt x="2109085" y="5217571"/>
                </a:cubicBezTo>
                <a:cubicBezTo>
                  <a:pt x="2107089" y="5208228"/>
                  <a:pt x="2100421" y="5199886"/>
                  <a:pt x="2093754" y="5191540"/>
                </a:cubicBezTo>
                <a:cubicBezTo>
                  <a:pt x="2098425" y="5190542"/>
                  <a:pt x="2098425" y="5190542"/>
                  <a:pt x="2098425" y="5190542"/>
                </a:cubicBezTo>
                <a:cubicBezTo>
                  <a:pt x="2097428" y="5185872"/>
                  <a:pt x="2097428" y="5185872"/>
                  <a:pt x="2097428" y="5185872"/>
                </a:cubicBezTo>
                <a:cubicBezTo>
                  <a:pt x="2097428" y="5185872"/>
                  <a:pt x="2096431" y="5181200"/>
                  <a:pt x="2091758" y="5182198"/>
                </a:cubicBezTo>
                <a:cubicBezTo>
                  <a:pt x="2090760" y="5177526"/>
                  <a:pt x="2085092" y="5173855"/>
                  <a:pt x="2084094" y="5169184"/>
                </a:cubicBezTo>
                <a:cubicBezTo>
                  <a:pt x="2079423" y="5170181"/>
                  <a:pt x="2078424" y="5165510"/>
                  <a:pt x="2078424" y="5165510"/>
                </a:cubicBezTo>
                <a:cubicBezTo>
                  <a:pt x="2071758" y="5157166"/>
                  <a:pt x="2070760" y="5152495"/>
                  <a:pt x="2074434" y="5146826"/>
                </a:cubicBezTo>
                <a:cubicBezTo>
                  <a:pt x="2082098" y="5159841"/>
                  <a:pt x="2088764" y="5168185"/>
                  <a:pt x="2093436" y="5167188"/>
                </a:cubicBezTo>
                <a:cubicBezTo>
                  <a:pt x="2086768" y="5158842"/>
                  <a:pt x="2091440" y="5157844"/>
                  <a:pt x="2090442" y="5153174"/>
                </a:cubicBezTo>
                <a:cubicBezTo>
                  <a:pt x="2084772" y="5149501"/>
                  <a:pt x="2083775" y="5144830"/>
                  <a:pt x="2078108" y="5141157"/>
                </a:cubicBezTo>
                <a:cubicBezTo>
                  <a:pt x="2061779" y="5110457"/>
                  <a:pt x="2038785" y="5071411"/>
                  <a:pt x="2013114" y="5042706"/>
                </a:cubicBezTo>
                <a:cubicBezTo>
                  <a:pt x="2000779" y="5030688"/>
                  <a:pt x="1982773" y="5014999"/>
                  <a:pt x="1971436" y="5007652"/>
                </a:cubicBezTo>
                <a:cubicBezTo>
                  <a:pt x="1970438" y="5002981"/>
                  <a:pt x="1970438" y="5002981"/>
                  <a:pt x="1975108" y="5001984"/>
                </a:cubicBezTo>
                <a:cubicBezTo>
                  <a:pt x="1974111" y="4997311"/>
                  <a:pt x="1974111" y="4997311"/>
                  <a:pt x="1968442" y="4993638"/>
                </a:cubicBezTo>
                <a:cubicBezTo>
                  <a:pt x="1967443" y="4988969"/>
                  <a:pt x="1962774" y="4989966"/>
                  <a:pt x="1962774" y="4989966"/>
                </a:cubicBezTo>
                <a:cubicBezTo>
                  <a:pt x="1962774" y="4989966"/>
                  <a:pt x="1963771" y="4994637"/>
                  <a:pt x="1963771" y="4994637"/>
                </a:cubicBezTo>
                <a:cubicBezTo>
                  <a:pt x="1958102" y="4990965"/>
                  <a:pt x="1957103" y="4986292"/>
                  <a:pt x="1951435" y="4982619"/>
                </a:cubicBezTo>
                <a:cubicBezTo>
                  <a:pt x="1951435" y="4982619"/>
                  <a:pt x="1950437" y="4977949"/>
                  <a:pt x="1955107" y="4976952"/>
                </a:cubicBezTo>
                <a:cubicBezTo>
                  <a:pt x="1942773" y="4964934"/>
                  <a:pt x="1930437" y="4952916"/>
                  <a:pt x="1923769" y="4944572"/>
                </a:cubicBezTo>
                <a:cubicBezTo>
                  <a:pt x="1923769" y="4944572"/>
                  <a:pt x="1923769" y="4944572"/>
                  <a:pt x="1922772" y="4939901"/>
                </a:cubicBezTo>
                <a:cubicBezTo>
                  <a:pt x="1922772" y="4939901"/>
                  <a:pt x="1918100" y="4940898"/>
                  <a:pt x="1918100" y="4940898"/>
                </a:cubicBezTo>
                <a:cubicBezTo>
                  <a:pt x="1913429" y="4941897"/>
                  <a:pt x="1913429" y="4941897"/>
                  <a:pt x="1913429" y="4941897"/>
                </a:cubicBezTo>
                <a:cubicBezTo>
                  <a:pt x="1913429" y="4941897"/>
                  <a:pt x="1913429" y="4941897"/>
                  <a:pt x="1912432" y="4937227"/>
                </a:cubicBezTo>
                <a:cubicBezTo>
                  <a:pt x="1906763" y="4933553"/>
                  <a:pt x="1902092" y="4934551"/>
                  <a:pt x="1902092" y="4934551"/>
                </a:cubicBezTo>
                <a:lnTo>
                  <a:pt x="1904088" y="4943893"/>
                </a:lnTo>
                <a:lnTo>
                  <a:pt x="1898418" y="4940221"/>
                </a:lnTo>
                <a:cubicBezTo>
                  <a:pt x="1891752" y="4931875"/>
                  <a:pt x="1878418" y="4915188"/>
                  <a:pt x="1873746" y="4916186"/>
                </a:cubicBezTo>
                <a:cubicBezTo>
                  <a:pt x="1851750" y="4881812"/>
                  <a:pt x="1858417" y="4890155"/>
                  <a:pt x="1855423" y="4876142"/>
                </a:cubicBezTo>
                <a:cubicBezTo>
                  <a:pt x="1841090" y="4854784"/>
                  <a:pt x="1853746" y="4891153"/>
                  <a:pt x="1845083" y="4873468"/>
                </a:cubicBezTo>
                <a:cubicBezTo>
                  <a:pt x="1844085" y="4868797"/>
                  <a:pt x="1851432" y="4857458"/>
                  <a:pt x="1840093" y="4850113"/>
                </a:cubicBezTo>
                <a:cubicBezTo>
                  <a:pt x="1842089" y="4859454"/>
                  <a:pt x="1838417" y="4865123"/>
                  <a:pt x="1831749" y="4856779"/>
                </a:cubicBezTo>
                <a:cubicBezTo>
                  <a:pt x="1837418" y="4860453"/>
                  <a:pt x="1833427" y="4841769"/>
                  <a:pt x="1828756" y="4842767"/>
                </a:cubicBezTo>
                <a:cubicBezTo>
                  <a:pt x="1811748" y="4831747"/>
                  <a:pt x="1793107" y="4767351"/>
                  <a:pt x="1767437" y="4738646"/>
                </a:cubicBezTo>
                <a:cubicBezTo>
                  <a:pt x="1774784" y="4727309"/>
                  <a:pt x="1757775" y="4716290"/>
                  <a:pt x="1759453" y="4701279"/>
                </a:cubicBezTo>
                <a:cubicBezTo>
                  <a:pt x="1752106" y="4712616"/>
                  <a:pt x="1732786" y="4667902"/>
                  <a:pt x="1748116" y="4693932"/>
                </a:cubicBezTo>
                <a:cubicBezTo>
                  <a:pt x="1740451" y="4680917"/>
                  <a:pt x="1733783" y="4672573"/>
                  <a:pt x="1730789" y="4658560"/>
                </a:cubicBezTo>
                <a:cubicBezTo>
                  <a:pt x="1727117" y="4664228"/>
                  <a:pt x="1729114" y="4673570"/>
                  <a:pt x="1720450" y="4655885"/>
                </a:cubicBezTo>
                <a:cubicBezTo>
                  <a:pt x="1720450" y="4655885"/>
                  <a:pt x="1725121" y="4654886"/>
                  <a:pt x="1724123" y="4650215"/>
                </a:cubicBezTo>
                <a:cubicBezTo>
                  <a:pt x="1709111" y="4648539"/>
                  <a:pt x="1715142" y="4608176"/>
                  <a:pt x="1694462" y="4602826"/>
                </a:cubicBezTo>
                <a:cubicBezTo>
                  <a:pt x="1701807" y="4591488"/>
                  <a:pt x="1679131" y="4576797"/>
                  <a:pt x="1686478" y="4565458"/>
                </a:cubicBezTo>
                <a:cubicBezTo>
                  <a:pt x="1679810" y="4557114"/>
                  <a:pt x="1675140" y="4558111"/>
                  <a:pt x="1667476" y="4545098"/>
                </a:cubicBezTo>
                <a:cubicBezTo>
                  <a:pt x="1684482" y="4556117"/>
                  <a:pt x="1663483" y="4526412"/>
                  <a:pt x="1666159" y="4516074"/>
                </a:cubicBezTo>
                <a:cubicBezTo>
                  <a:pt x="1650149" y="4509724"/>
                  <a:pt x="1652505" y="4475032"/>
                  <a:pt x="1643164" y="4477028"/>
                </a:cubicBezTo>
                <a:cubicBezTo>
                  <a:pt x="1640169" y="4463014"/>
                  <a:pt x="1640169" y="4463014"/>
                  <a:pt x="1647836" y="4476029"/>
                </a:cubicBezTo>
                <a:cubicBezTo>
                  <a:pt x="1639172" y="4458344"/>
                  <a:pt x="1629511" y="4435986"/>
                  <a:pt x="1625519" y="4417302"/>
                </a:cubicBezTo>
                <a:cubicBezTo>
                  <a:pt x="1631188" y="4420976"/>
                  <a:pt x="1632186" y="4425648"/>
                  <a:pt x="1636858" y="4424649"/>
                </a:cubicBezTo>
                <a:lnTo>
                  <a:pt x="1643326" y="4435630"/>
                </a:lnTo>
                <a:lnTo>
                  <a:pt x="1642725" y="4443543"/>
                </a:lnTo>
                <a:cubicBezTo>
                  <a:pt x="1642765" y="4446586"/>
                  <a:pt x="1641849" y="4448003"/>
                  <a:pt x="1636179" y="4444330"/>
                </a:cubicBezTo>
                <a:cubicBezTo>
                  <a:pt x="1642846" y="4452675"/>
                  <a:pt x="1644841" y="4462017"/>
                  <a:pt x="1649512" y="4461018"/>
                </a:cubicBezTo>
                <a:cubicBezTo>
                  <a:pt x="1651508" y="4470362"/>
                  <a:pt x="1659173" y="4483377"/>
                  <a:pt x="1665839" y="4491720"/>
                </a:cubicBezTo>
                <a:cubicBezTo>
                  <a:pt x="1666838" y="4496392"/>
                  <a:pt x="1666838" y="4496392"/>
                  <a:pt x="1666838" y="4496392"/>
                </a:cubicBezTo>
                <a:cubicBezTo>
                  <a:pt x="1667836" y="4501062"/>
                  <a:pt x="1667836" y="4501062"/>
                  <a:pt x="1667836" y="4501062"/>
                </a:cubicBezTo>
                <a:cubicBezTo>
                  <a:pt x="1672506" y="4500064"/>
                  <a:pt x="1672506" y="4500064"/>
                  <a:pt x="1672506" y="4500064"/>
                </a:cubicBezTo>
                <a:cubicBezTo>
                  <a:pt x="1672506" y="4500064"/>
                  <a:pt x="1675182" y="4489725"/>
                  <a:pt x="1672188" y="4475711"/>
                </a:cubicBezTo>
                <a:cubicBezTo>
                  <a:pt x="1666519" y="4472037"/>
                  <a:pt x="1666519" y="4472037"/>
                  <a:pt x="1666519" y="4472037"/>
                </a:cubicBezTo>
                <a:cubicBezTo>
                  <a:pt x="1665521" y="4467367"/>
                  <a:pt x="1665521" y="4467367"/>
                  <a:pt x="1665521" y="4467367"/>
                </a:cubicBezTo>
                <a:cubicBezTo>
                  <a:pt x="1665521" y="4467367"/>
                  <a:pt x="1664523" y="4462696"/>
                  <a:pt x="1659852" y="4463695"/>
                </a:cubicBezTo>
                <a:cubicBezTo>
                  <a:pt x="1661530" y="4448683"/>
                  <a:pt x="1662527" y="4453355"/>
                  <a:pt x="1652866" y="4430997"/>
                </a:cubicBezTo>
                <a:cubicBezTo>
                  <a:pt x="1657538" y="4429998"/>
                  <a:pt x="1662208" y="4429001"/>
                  <a:pt x="1664883" y="4418662"/>
                </a:cubicBezTo>
                <a:cubicBezTo>
                  <a:pt x="1655222" y="4396304"/>
                  <a:pt x="1662570" y="4384965"/>
                  <a:pt x="1653906" y="4367280"/>
                </a:cubicBezTo>
                <a:cubicBezTo>
                  <a:pt x="1653949" y="4298891"/>
                  <a:pt x="1637981" y="4224156"/>
                  <a:pt x="1626006" y="4168104"/>
                </a:cubicBezTo>
                <a:cubicBezTo>
                  <a:pt x="1625007" y="4163433"/>
                  <a:pt x="1620338" y="4164430"/>
                  <a:pt x="1620338" y="4164430"/>
                </a:cubicBezTo>
                <a:cubicBezTo>
                  <a:pt x="1620338" y="4164430"/>
                  <a:pt x="1615666" y="4165427"/>
                  <a:pt x="1616665" y="4170100"/>
                </a:cubicBezTo>
                <a:cubicBezTo>
                  <a:pt x="1632313" y="4220483"/>
                  <a:pt x="1648280" y="4295219"/>
                  <a:pt x="1646242" y="4354265"/>
                </a:cubicBezTo>
                <a:cubicBezTo>
                  <a:pt x="1646242" y="4354265"/>
                  <a:pt x="1646242" y="4354265"/>
                  <a:pt x="1641572" y="4355264"/>
                </a:cubicBezTo>
                <a:cubicBezTo>
                  <a:pt x="1640573" y="4350591"/>
                  <a:pt x="1640573" y="4350591"/>
                  <a:pt x="1634904" y="4346919"/>
                </a:cubicBezTo>
                <a:cubicBezTo>
                  <a:pt x="1640573" y="4350591"/>
                  <a:pt x="1641572" y="4355264"/>
                  <a:pt x="1642569" y="4359934"/>
                </a:cubicBezTo>
                <a:cubicBezTo>
                  <a:pt x="1642569" y="4359934"/>
                  <a:pt x="1642569" y="4359934"/>
                  <a:pt x="1638895" y="4365602"/>
                </a:cubicBezTo>
                <a:cubicBezTo>
                  <a:pt x="1634904" y="4346919"/>
                  <a:pt x="1627919" y="4314222"/>
                  <a:pt x="1623247" y="4315219"/>
                </a:cubicBezTo>
                <a:cubicBezTo>
                  <a:pt x="1629913" y="4323563"/>
                  <a:pt x="1626241" y="4329233"/>
                  <a:pt x="1621571" y="4330231"/>
                </a:cubicBezTo>
                <a:cubicBezTo>
                  <a:pt x="1614903" y="4321887"/>
                  <a:pt x="1612907" y="4312544"/>
                  <a:pt x="1605241" y="4299529"/>
                </a:cubicBezTo>
                <a:cubicBezTo>
                  <a:pt x="1603246" y="4290188"/>
                  <a:pt x="1603925" y="4270505"/>
                  <a:pt x="1595263" y="4252820"/>
                </a:cubicBezTo>
                <a:cubicBezTo>
                  <a:pt x="1593267" y="4243477"/>
                  <a:pt x="1591271" y="4234135"/>
                  <a:pt x="1584604" y="4225791"/>
                </a:cubicBezTo>
                <a:cubicBezTo>
                  <a:pt x="1576621" y="4188423"/>
                  <a:pt x="1569636" y="4155727"/>
                  <a:pt x="1560653" y="4113688"/>
                </a:cubicBezTo>
                <a:cubicBezTo>
                  <a:pt x="1560653" y="4113688"/>
                  <a:pt x="1556981" y="4119356"/>
                  <a:pt x="1557980" y="4124028"/>
                </a:cubicBezTo>
                <a:cubicBezTo>
                  <a:pt x="1557980" y="4124028"/>
                  <a:pt x="1556981" y="4119356"/>
                  <a:pt x="1556981" y="4119356"/>
                </a:cubicBezTo>
                <a:cubicBezTo>
                  <a:pt x="1555983" y="4114685"/>
                  <a:pt x="1555983" y="4114685"/>
                  <a:pt x="1555983" y="4114685"/>
                </a:cubicBezTo>
                <a:cubicBezTo>
                  <a:pt x="1554987" y="4110014"/>
                  <a:pt x="1554987" y="4110014"/>
                  <a:pt x="1553987" y="4105344"/>
                </a:cubicBezTo>
                <a:cubicBezTo>
                  <a:pt x="1548998" y="4081987"/>
                  <a:pt x="1539337" y="4059632"/>
                  <a:pt x="1535347" y="4040947"/>
                </a:cubicBezTo>
                <a:cubicBezTo>
                  <a:pt x="1534347" y="4036277"/>
                  <a:pt x="1534347" y="4036277"/>
                  <a:pt x="1533348" y="4031606"/>
                </a:cubicBezTo>
                <a:cubicBezTo>
                  <a:pt x="1532351" y="4026934"/>
                  <a:pt x="1531352" y="4022263"/>
                  <a:pt x="1530356" y="4017592"/>
                </a:cubicBezTo>
                <a:cubicBezTo>
                  <a:pt x="1528360" y="4008250"/>
                  <a:pt x="1526363" y="3998908"/>
                  <a:pt x="1524368" y="3989566"/>
                </a:cubicBezTo>
                <a:cubicBezTo>
                  <a:pt x="1523369" y="3984895"/>
                  <a:pt x="1523369" y="3984895"/>
                  <a:pt x="1523369" y="3984895"/>
                </a:cubicBezTo>
                <a:cubicBezTo>
                  <a:pt x="1522372" y="3980224"/>
                  <a:pt x="1522372" y="3980224"/>
                  <a:pt x="1522372" y="3980224"/>
                </a:cubicBezTo>
                <a:cubicBezTo>
                  <a:pt x="1522372" y="3980224"/>
                  <a:pt x="1522372" y="3980224"/>
                  <a:pt x="1517699" y="3981221"/>
                </a:cubicBezTo>
                <a:cubicBezTo>
                  <a:pt x="1521375" y="3975553"/>
                  <a:pt x="1521375" y="3975553"/>
                  <a:pt x="1526045" y="3974555"/>
                </a:cubicBezTo>
                <a:cubicBezTo>
                  <a:pt x="1518380" y="3961540"/>
                  <a:pt x="1518380" y="3961540"/>
                  <a:pt x="1518380" y="3961540"/>
                </a:cubicBezTo>
                <a:cubicBezTo>
                  <a:pt x="1518380" y="3961540"/>
                  <a:pt x="1518380" y="3961540"/>
                  <a:pt x="1514707" y="3967209"/>
                </a:cubicBezTo>
                <a:cubicBezTo>
                  <a:pt x="1513708" y="3962537"/>
                  <a:pt x="1513708" y="3962537"/>
                  <a:pt x="1512710" y="3957867"/>
                </a:cubicBezTo>
                <a:cubicBezTo>
                  <a:pt x="1513390" y="3938185"/>
                  <a:pt x="1508401" y="3914830"/>
                  <a:pt x="1504408" y="3896146"/>
                </a:cubicBezTo>
                <a:cubicBezTo>
                  <a:pt x="1508082" y="3890477"/>
                  <a:pt x="1506086" y="3881136"/>
                  <a:pt x="1505087" y="3876464"/>
                </a:cubicBezTo>
                <a:cubicBezTo>
                  <a:pt x="1504090" y="3871793"/>
                  <a:pt x="1504090" y="3871793"/>
                  <a:pt x="1503093" y="3867123"/>
                </a:cubicBezTo>
                <a:cubicBezTo>
                  <a:pt x="1502096" y="3862450"/>
                  <a:pt x="1505767" y="3856782"/>
                  <a:pt x="1505767" y="3856782"/>
                </a:cubicBezTo>
                <a:cubicBezTo>
                  <a:pt x="1510438" y="3855784"/>
                  <a:pt x="1510438" y="3855784"/>
                  <a:pt x="1511436" y="3860456"/>
                </a:cubicBezTo>
                <a:cubicBezTo>
                  <a:pt x="1511436" y="3860456"/>
                  <a:pt x="1516108" y="3859457"/>
                  <a:pt x="1517105" y="3864128"/>
                </a:cubicBezTo>
                <a:cubicBezTo>
                  <a:pt x="1517105" y="3864128"/>
                  <a:pt x="1517105" y="3864128"/>
                  <a:pt x="1516108" y="3859457"/>
                </a:cubicBezTo>
                <a:cubicBezTo>
                  <a:pt x="1520779" y="3858458"/>
                  <a:pt x="1520779" y="3858458"/>
                  <a:pt x="1520779" y="3858458"/>
                </a:cubicBezTo>
                <a:cubicBezTo>
                  <a:pt x="1519780" y="3853788"/>
                  <a:pt x="1515111" y="3854787"/>
                  <a:pt x="1514112" y="3850114"/>
                </a:cubicBezTo>
                <a:cubicBezTo>
                  <a:pt x="1508442" y="3846442"/>
                  <a:pt x="1507444" y="3841772"/>
                  <a:pt x="1502774" y="3842769"/>
                </a:cubicBezTo>
                <a:cubicBezTo>
                  <a:pt x="1503770" y="3847441"/>
                  <a:pt x="1499101" y="3848438"/>
                  <a:pt x="1499101" y="3848438"/>
                </a:cubicBezTo>
                <a:cubicBezTo>
                  <a:pt x="1499101" y="3848438"/>
                  <a:pt x="1497104" y="3839097"/>
                  <a:pt x="1491436" y="3835424"/>
                </a:cubicBezTo>
                <a:cubicBezTo>
                  <a:pt x="1489440" y="3826080"/>
                  <a:pt x="1488442" y="3821410"/>
                  <a:pt x="1491118" y="3811070"/>
                </a:cubicBezTo>
                <a:cubicBezTo>
                  <a:pt x="1492115" y="3815742"/>
                  <a:pt x="1496785" y="3814743"/>
                  <a:pt x="1496785" y="3814743"/>
                </a:cubicBezTo>
                <a:cubicBezTo>
                  <a:pt x="1495787" y="3810073"/>
                  <a:pt x="1495787" y="3810073"/>
                  <a:pt x="1495787" y="3810073"/>
                </a:cubicBezTo>
                <a:cubicBezTo>
                  <a:pt x="1494791" y="3805402"/>
                  <a:pt x="1494791" y="3805402"/>
                  <a:pt x="1493791" y="3800730"/>
                </a:cubicBezTo>
                <a:cubicBezTo>
                  <a:pt x="1492794" y="3796059"/>
                  <a:pt x="1492794" y="3796059"/>
                  <a:pt x="1492794" y="3796059"/>
                </a:cubicBezTo>
                <a:cubicBezTo>
                  <a:pt x="1492794" y="3796059"/>
                  <a:pt x="1492794" y="3796059"/>
                  <a:pt x="1491796" y="3791389"/>
                </a:cubicBezTo>
                <a:cubicBezTo>
                  <a:pt x="1489799" y="3782046"/>
                  <a:pt x="1488802" y="3777375"/>
                  <a:pt x="1487804" y="3772705"/>
                </a:cubicBezTo>
                <a:cubicBezTo>
                  <a:pt x="1486806" y="3768032"/>
                  <a:pt x="1485808" y="3763362"/>
                  <a:pt x="1484809" y="3758693"/>
                </a:cubicBezTo>
                <a:cubicBezTo>
                  <a:pt x="1488483" y="3753022"/>
                  <a:pt x="1487486" y="3748350"/>
                  <a:pt x="1486487" y="3743680"/>
                </a:cubicBezTo>
                <a:cubicBezTo>
                  <a:pt x="1494833" y="3737012"/>
                  <a:pt x="1485170" y="3714656"/>
                  <a:pt x="1484853" y="3690303"/>
                </a:cubicBezTo>
                <a:cubicBezTo>
                  <a:pt x="1480182" y="3691301"/>
                  <a:pt x="1480182" y="3691301"/>
                  <a:pt x="1480182" y="3691301"/>
                </a:cubicBezTo>
                <a:cubicBezTo>
                  <a:pt x="1476870" y="3652934"/>
                  <a:pt x="1475552" y="3623910"/>
                  <a:pt x="1478906" y="3593889"/>
                </a:cubicBezTo>
                <a:cubicBezTo>
                  <a:pt x="1477909" y="3589218"/>
                  <a:pt x="1482579" y="3588219"/>
                  <a:pt x="1481582" y="3583549"/>
                </a:cubicBezTo>
                <a:cubicBezTo>
                  <a:pt x="1480585" y="3578879"/>
                  <a:pt x="1480585" y="3578879"/>
                  <a:pt x="1480585" y="3578879"/>
                </a:cubicBezTo>
                <a:cubicBezTo>
                  <a:pt x="1476911" y="3584548"/>
                  <a:pt x="1476911" y="3584548"/>
                  <a:pt x="1476911" y="3584548"/>
                </a:cubicBezTo>
                <a:cubicBezTo>
                  <a:pt x="1474916" y="3575204"/>
                  <a:pt x="1478589" y="3569537"/>
                  <a:pt x="1476591" y="3560194"/>
                </a:cubicBezTo>
                <a:cubicBezTo>
                  <a:pt x="1475594" y="3555524"/>
                  <a:pt x="1480266" y="3554525"/>
                  <a:pt x="1480266" y="3554525"/>
                </a:cubicBezTo>
                <a:cubicBezTo>
                  <a:pt x="1479268" y="3549854"/>
                  <a:pt x="1479268" y="3549854"/>
                  <a:pt x="1474596" y="3550853"/>
                </a:cubicBezTo>
                <a:cubicBezTo>
                  <a:pt x="1473599" y="3546181"/>
                  <a:pt x="1478268" y="3545184"/>
                  <a:pt x="1477271" y="3540513"/>
                </a:cubicBezTo>
                <a:cubicBezTo>
                  <a:pt x="1476274" y="3535841"/>
                  <a:pt x="1475275" y="3531170"/>
                  <a:pt x="1477950" y="3520831"/>
                </a:cubicBezTo>
                <a:cubicBezTo>
                  <a:pt x="1477950" y="3520831"/>
                  <a:pt x="1477950" y="3520831"/>
                  <a:pt x="1476953" y="3516159"/>
                </a:cubicBezTo>
                <a:cubicBezTo>
                  <a:pt x="1475956" y="3511487"/>
                  <a:pt x="1474959" y="3506818"/>
                  <a:pt x="1473959" y="3502146"/>
                </a:cubicBezTo>
                <a:cubicBezTo>
                  <a:pt x="1478631" y="3501149"/>
                  <a:pt x="1478631" y="3501149"/>
                  <a:pt x="1478631" y="3501149"/>
                </a:cubicBezTo>
                <a:cubicBezTo>
                  <a:pt x="1477993" y="3452442"/>
                  <a:pt x="1481029" y="3398067"/>
                  <a:pt x="1485742" y="3328682"/>
                </a:cubicBezTo>
                <a:cubicBezTo>
                  <a:pt x="1485742" y="3328682"/>
                  <a:pt x="1491412" y="3332354"/>
                  <a:pt x="1490413" y="3327685"/>
                </a:cubicBezTo>
                <a:cubicBezTo>
                  <a:pt x="1492409" y="3337025"/>
                  <a:pt x="1488735" y="3342694"/>
                  <a:pt x="1490732" y="3352037"/>
                </a:cubicBezTo>
                <a:cubicBezTo>
                  <a:pt x="1491730" y="3356707"/>
                  <a:pt x="1488056" y="3362377"/>
                  <a:pt x="1492048" y="3381061"/>
                </a:cubicBezTo>
                <a:cubicBezTo>
                  <a:pt x="1490370" y="3396071"/>
                  <a:pt x="1488692" y="3411082"/>
                  <a:pt x="1488015" y="3430765"/>
                </a:cubicBezTo>
                <a:cubicBezTo>
                  <a:pt x="1488651" y="3479470"/>
                  <a:pt x="1485616" y="3533845"/>
                  <a:pt x="1496593" y="3585226"/>
                </a:cubicBezTo>
                <a:cubicBezTo>
                  <a:pt x="1496593" y="3585226"/>
                  <a:pt x="1492920" y="3590896"/>
                  <a:pt x="1492920" y="3590896"/>
                </a:cubicBezTo>
                <a:cubicBezTo>
                  <a:pt x="1493920" y="3595566"/>
                  <a:pt x="1493920" y="3595566"/>
                  <a:pt x="1494916" y="3600237"/>
                </a:cubicBezTo>
                <a:cubicBezTo>
                  <a:pt x="1491242" y="3605906"/>
                  <a:pt x="1492240" y="3610578"/>
                  <a:pt x="1493239" y="3615248"/>
                </a:cubicBezTo>
                <a:cubicBezTo>
                  <a:pt x="1497910" y="3614251"/>
                  <a:pt x="1497910" y="3614251"/>
                  <a:pt x="1496911" y="3609580"/>
                </a:cubicBezTo>
                <a:cubicBezTo>
                  <a:pt x="1498908" y="3618921"/>
                  <a:pt x="1499906" y="3623594"/>
                  <a:pt x="1495235" y="3624591"/>
                </a:cubicBezTo>
                <a:cubicBezTo>
                  <a:pt x="1496232" y="3629262"/>
                  <a:pt x="1497229" y="3633932"/>
                  <a:pt x="1498229" y="3638603"/>
                </a:cubicBezTo>
                <a:cubicBezTo>
                  <a:pt x="1502899" y="3637605"/>
                  <a:pt x="1502899" y="3637605"/>
                  <a:pt x="1501903" y="3632933"/>
                </a:cubicBezTo>
                <a:cubicBezTo>
                  <a:pt x="1505575" y="3627266"/>
                  <a:pt x="1504577" y="3622595"/>
                  <a:pt x="1504577" y="3622595"/>
                </a:cubicBezTo>
                <a:cubicBezTo>
                  <a:pt x="1502582" y="3613252"/>
                  <a:pt x="1501584" y="3608581"/>
                  <a:pt x="1500585" y="3603911"/>
                </a:cubicBezTo>
                <a:cubicBezTo>
                  <a:pt x="1500585" y="3603911"/>
                  <a:pt x="1504258" y="3598241"/>
                  <a:pt x="1504258" y="3598241"/>
                </a:cubicBezTo>
                <a:cubicBezTo>
                  <a:pt x="1505255" y="3602912"/>
                  <a:pt x="1509927" y="3601915"/>
                  <a:pt x="1508929" y="3597243"/>
                </a:cubicBezTo>
                <a:cubicBezTo>
                  <a:pt x="1508929" y="3597243"/>
                  <a:pt x="1508929" y="3597243"/>
                  <a:pt x="1507930" y="3592574"/>
                </a:cubicBezTo>
                <a:cubicBezTo>
                  <a:pt x="1507930" y="3592574"/>
                  <a:pt x="1506933" y="3587901"/>
                  <a:pt x="1506933" y="3587901"/>
                </a:cubicBezTo>
                <a:cubicBezTo>
                  <a:pt x="1505936" y="3583231"/>
                  <a:pt x="1501265" y="3584228"/>
                  <a:pt x="1500267" y="3579558"/>
                </a:cubicBezTo>
                <a:cubicBezTo>
                  <a:pt x="1500267" y="3579558"/>
                  <a:pt x="1499268" y="3574887"/>
                  <a:pt x="1499268" y="3574887"/>
                </a:cubicBezTo>
                <a:cubicBezTo>
                  <a:pt x="1499268" y="3574887"/>
                  <a:pt x="1498270" y="3570216"/>
                  <a:pt x="1498270" y="3570216"/>
                </a:cubicBezTo>
                <a:cubicBezTo>
                  <a:pt x="1496273" y="3560873"/>
                  <a:pt x="1498950" y="3550533"/>
                  <a:pt x="1497951" y="3545863"/>
                </a:cubicBezTo>
                <a:cubicBezTo>
                  <a:pt x="1496953" y="3541192"/>
                  <a:pt x="1499629" y="3530852"/>
                  <a:pt x="1502303" y="3520512"/>
                </a:cubicBezTo>
                <a:lnTo>
                  <a:pt x="1503052" y="3524015"/>
                </a:lnTo>
                <a:cubicBezTo>
                  <a:pt x="1503302" y="3525183"/>
                  <a:pt x="1503302" y="3525183"/>
                  <a:pt x="1503302" y="3525183"/>
                </a:cubicBezTo>
                <a:cubicBezTo>
                  <a:pt x="1503302" y="3525183"/>
                  <a:pt x="1504300" y="3529853"/>
                  <a:pt x="1504300" y="3529853"/>
                </a:cubicBezTo>
                <a:cubicBezTo>
                  <a:pt x="1504300" y="3529853"/>
                  <a:pt x="1507974" y="3524184"/>
                  <a:pt x="1507974" y="3524184"/>
                </a:cubicBezTo>
                <a:cubicBezTo>
                  <a:pt x="1504979" y="3510172"/>
                  <a:pt x="1504979" y="3510172"/>
                  <a:pt x="1504979" y="3510172"/>
                </a:cubicBezTo>
                <a:cubicBezTo>
                  <a:pt x="1504979" y="3510172"/>
                  <a:pt x="1503981" y="3505501"/>
                  <a:pt x="1502984" y="3500831"/>
                </a:cubicBezTo>
                <a:cubicBezTo>
                  <a:pt x="1511010" y="3469809"/>
                  <a:pt x="1512685" y="3454799"/>
                  <a:pt x="1505701" y="3422101"/>
                </a:cubicBezTo>
                <a:cubicBezTo>
                  <a:pt x="1505701" y="3422101"/>
                  <a:pt x="1504702" y="3417432"/>
                  <a:pt x="1504702" y="3417432"/>
                </a:cubicBezTo>
                <a:cubicBezTo>
                  <a:pt x="1507378" y="3407090"/>
                  <a:pt x="1510053" y="3396751"/>
                  <a:pt x="1513725" y="3391082"/>
                </a:cubicBezTo>
                <a:cubicBezTo>
                  <a:pt x="1506062" y="3378068"/>
                  <a:pt x="1515402" y="3376070"/>
                  <a:pt x="1517081" y="3361059"/>
                </a:cubicBezTo>
                <a:cubicBezTo>
                  <a:pt x="1523110" y="3320699"/>
                  <a:pt x="1522473" y="3271993"/>
                  <a:pt x="1537845" y="3229635"/>
                </a:cubicBezTo>
                <a:lnTo>
                  <a:pt x="1537470" y="3237096"/>
                </a:lnTo>
                <a:lnTo>
                  <a:pt x="1536167" y="3244645"/>
                </a:lnTo>
                <a:cubicBezTo>
                  <a:pt x="1536167" y="3244645"/>
                  <a:pt x="1536836" y="3242059"/>
                  <a:pt x="1537380" y="3238891"/>
                </a:cubicBezTo>
                <a:lnTo>
                  <a:pt x="1537470" y="3237096"/>
                </a:lnTo>
                <a:lnTo>
                  <a:pt x="1547897" y="3176681"/>
                </a:lnTo>
                <a:lnTo>
                  <a:pt x="1545573" y="3277555"/>
                </a:lnTo>
                <a:cubicBezTo>
                  <a:pt x="1546668" y="3464676"/>
                  <a:pt x="1564032" y="3649179"/>
                  <a:pt x="1597367" y="3833692"/>
                </a:cubicBezTo>
                <a:cubicBezTo>
                  <a:pt x="1599024" y="3841449"/>
                  <a:pt x="1600268" y="3847267"/>
                  <a:pt x="1601925" y="3855026"/>
                </a:cubicBezTo>
                <a:cubicBezTo>
                  <a:pt x="1621187" y="3840769"/>
                  <a:pt x="1613581" y="3824145"/>
                  <a:pt x="1610266" y="3808629"/>
                </a:cubicBezTo>
                <a:cubicBezTo>
                  <a:pt x="1558492" y="3537815"/>
                  <a:pt x="1552907" y="3274371"/>
                  <a:pt x="1591906" y="3017877"/>
                </a:cubicBezTo>
                <a:lnTo>
                  <a:pt x="1617063" y="2889971"/>
                </a:lnTo>
                <a:lnTo>
                  <a:pt x="1617864" y="2892622"/>
                </a:lnTo>
                <a:cubicBezTo>
                  <a:pt x="1618030" y="2896252"/>
                  <a:pt x="1618778" y="2899754"/>
                  <a:pt x="1623449" y="2898755"/>
                </a:cubicBezTo>
                <a:cubicBezTo>
                  <a:pt x="1627462" y="2883247"/>
                  <a:pt x="1623709" y="2882826"/>
                  <a:pt x="1621000" y="2881573"/>
                </a:cubicBezTo>
                <a:lnTo>
                  <a:pt x="1619374" y="2878224"/>
                </a:lnTo>
                <a:lnTo>
                  <a:pt x="1620680" y="2871580"/>
                </a:lnTo>
                <a:lnTo>
                  <a:pt x="1624809" y="2859392"/>
                </a:lnTo>
                <a:cubicBezTo>
                  <a:pt x="1624809" y="2859392"/>
                  <a:pt x="1625807" y="2864063"/>
                  <a:pt x="1626805" y="2868734"/>
                </a:cubicBezTo>
                <a:cubicBezTo>
                  <a:pt x="1637504" y="2827374"/>
                  <a:pt x="1654871" y="2794358"/>
                  <a:pt x="1653555" y="2765334"/>
                </a:cubicBezTo>
                <a:cubicBezTo>
                  <a:pt x="1653555" y="2765334"/>
                  <a:pt x="1655550" y="2774676"/>
                  <a:pt x="1659225" y="2769008"/>
                </a:cubicBezTo>
                <a:cubicBezTo>
                  <a:pt x="1653237" y="2740980"/>
                  <a:pt x="1672600" y="2717308"/>
                  <a:pt x="1687292" y="2694632"/>
                </a:cubicBezTo>
                <a:cubicBezTo>
                  <a:pt x="1689650" y="2659938"/>
                  <a:pt x="1703343" y="2632592"/>
                  <a:pt x="1721709" y="2604247"/>
                </a:cubicBezTo>
                <a:cubicBezTo>
                  <a:pt x="1735404" y="2576901"/>
                  <a:pt x="1754767" y="2553227"/>
                  <a:pt x="1765467" y="2511867"/>
                </a:cubicBezTo>
                <a:cubicBezTo>
                  <a:pt x="1770138" y="2510869"/>
                  <a:pt x="1770138" y="2510869"/>
                  <a:pt x="1770138" y="2510869"/>
                </a:cubicBezTo>
                <a:cubicBezTo>
                  <a:pt x="1767464" y="2521209"/>
                  <a:pt x="1767464" y="2521209"/>
                  <a:pt x="1767464" y="2521209"/>
                </a:cubicBezTo>
                <a:cubicBezTo>
                  <a:pt x="1767464" y="2521209"/>
                  <a:pt x="1767464" y="2521209"/>
                  <a:pt x="1772134" y="2520212"/>
                </a:cubicBezTo>
                <a:cubicBezTo>
                  <a:pt x="1771136" y="2515541"/>
                  <a:pt x="1771136" y="2515541"/>
                  <a:pt x="1771136" y="2515541"/>
                </a:cubicBezTo>
                <a:cubicBezTo>
                  <a:pt x="1774810" y="2509871"/>
                  <a:pt x="1774810" y="2509871"/>
                  <a:pt x="1774810" y="2509871"/>
                </a:cubicBezTo>
                <a:cubicBezTo>
                  <a:pt x="1778482" y="2504202"/>
                  <a:pt x="1784831" y="2488195"/>
                  <a:pt x="1792178" y="2476856"/>
                </a:cubicBezTo>
                <a:cubicBezTo>
                  <a:pt x="1791179" y="2472185"/>
                  <a:pt x="1786509" y="2473183"/>
                  <a:pt x="1790180" y="2467514"/>
                </a:cubicBezTo>
                <a:cubicBezTo>
                  <a:pt x="1790180" y="2467514"/>
                  <a:pt x="1789183" y="2462842"/>
                  <a:pt x="1793854" y="2461845"/>
                </a:cubicBezTo>
                <a:cubicBezTo>
                  <a:pt x="1793854" y="2461845"/>
                  <a:pt x="1790180" y="2467514"/>
                  <a:pt x="1795850" y="2471187"/>
                </a:cubicBezTo>
                <a:cubicBezTo>
                  <a:pt x="1798526" y="2460847"/>
                  <a:pt x="1797527" y="2456176"/>
                  <a:pt x="1801201" y="2450507"/>
                </a:cubicBezTo>
                <a:cubicBezTo>
                  <a:pt x="1801201" y="2450507"/>
                  <a:pt x="1801201" y="2450507"/>
                  <a:pt x="1802198" y="2455177"/>
                </a:cubicBezTo>
                <a:cubicBezTo>
                  <a:pt x="1803197" y="2459849"/>
                  <a:pt x="1803197" y="2459849"/>
                  <a:pt x="1803197" y="2459849"/>
                </a:cubicBezTo>
                <a:cubicBezTo>
                  <a:pt x="1803197" y="2459849"/>
                  <a:pt x="1807868" y="2458850"/>
                  <a:pt x="1807868" y="2458850"/>
                </a:cubicBezTo>
                <a:cubicBezTo>
                  <a:pt x="1807868" y="2458850"/>
                  <a:pt x="1806871" y="2454180"/>
                  <a:pt x="1806871" y="2454180"/>
                </a:cubicBezTo>
                <a:cubicBezTo>
                  <a:pt x="1810542" y="2448511"/>
                  <a:pt x="1805872" y="2449510"/>
                  <a:pt x="1804873" y="2444837"/>
                </a:cubicBezTo>
                <a:cubicBezTo>
                  <a:pt x="1803876" y="2440166"/>
                  <a:pt x="1808546" y="2439168"/>
                  <a:pt x="1807549" y="2434499"/>
                </a:cubicBezTo>
                <a:cubicBezTo>
                  <a:pt x="1808546" y="2439168"/>
                  <a:pt x="1813219" y="2438170"/>
                  <a:pt x="1812220" y="2433500"/>
                </a:cubicBezTo>
                <a:cubicBezTo>
                  <a:pt x="1815894" y="2427831"/>
                  <a:pt x="1815894" y="2427831"/>
                  <a:pt x="1815894" y="2427831"/>
                </a:cubicBezTo>
                <a:cubicBezTo>
                  <a:pt x="1815894" y="2427831"/>
                  <a:pt x="1814895" y="2423160"/>
                  <a:pt x="1814895" y="2423160"/>
                </a:cubicBezTo>
                <a:cubicBezTo>
                  <a:pt x="1818568" y="2417492"/>
                  <a:pt x="1817570" y="2412820"/>
                  <a:pt x="1822240" y="2411823"/>
                </a:cubicBezTo>
                <a:lnTo>
                  <a:pt x="1825914" y="2406152"/>
                </a:lnTo>
                <a:lnTo>
                  <a:pt x="1826913" y="2410824"/>
                </a:lnTo>
                <a:cubicBezTo>
                  <a:pt x="1830586" y="2405155"/>
                  <a:pt x="1830586" y="2405155"/>
                  <a:pt x="1830586" y="2405155"/>
                </a:cubicBezTo>
                <a:cubicBezTo>
                  <a:pt x="1829587" y="2400485"/>
                  <a:pt x="1834258" y="2399486"/>
                  <a:pt x="1833261" y="2394815"/>
                </a:cubicBezTo>
                <a:cubicBezTo>
                  <a:pt x="1838929" y="2398489"/>
                  <a:pt x="1841605" y="2388148"/>
                  <a:pt x="1845277" y="2382479"/>
                </a:cubicBezTo>
                <a:cubicBezTo>
                  <a:pt x="1847273" y="2391822"/>
                  <a:pt x="1854620" y="2380483"/>
                  <a:pt x="1851945" y="2390824"/>
                </a:cubicBezTo>
                <a:cubicBezTo>
                  <a:pt x="1861966" y="2369146"/>
                  <a:pt x="1861966" y="2369146"/>
                  <a:pt x="1861966" y="2369146"/>
                </a:cubicBezTo>
                <a:cubicBezTo>
                  <a:pt x="1861966" y="2369146"/>
                  <a:pt x="1866636" y="2368147"/>
                  <a:pt x="1866636" y="2368147"/>
                </a:cubicBezTo>
                <a:cubicBezTo>
                  <a:pt x="1867635" y="2372820"/>
                  <a:pt x="1867635" y="2372820"/>
                  <a:pt x="1867635" y="2372820"/>
                </a:cubicBezTo>
                <a:cubicBezTo>
                  <a:pt x="1863962" y="2378487"/>
                  <a:pt x="1863962" y="2378487"/>
                  <a:pt x="1863962" y="2378487"/>
                </a:cubicBezTo>
                <a:cubicBezTo>
                  <a:pt x="1860289" y="2384157"/>
                  <a:pt x="1860289" y="2384157"/>
                  <a:pt x="1864960" y="2383159"/>
                </a:cubicBezTo>
                <a:cubicBezTo>
                  <a:pt x="1864960" y="2383159"/>
                  <a:pt x="1864960" y="2383159"/>
                  <a:pt x="1869631" y="2382161"/>
                </a:cubicBezTo>
                <a:cubicBezTo>
                  <a:pt x="1868632" y="2377489"/>
                  <a:pt x="1868632" y="2377489"/>
                  <a:pt x="1868632" y="2377489"/>
                </a:cubicBezTo>
                <a:cubicBezTo>
                  <a:pt x="1872306" y="2371821"/>
                  <a:pt x="1872306" y="2371821"/>
                  <a:pt x="1872306" y="2371821"/>
                </a:cubicBezTo>
                <a:cubicBezTo>
                  <a:pt x="1871309" y="2367149"/>
                  <a:pt x="1871309" y="2367149"/>
                  <a:pt x="1870310" y="2362478"/>
                </a:cubicBezTo>
                <a:cubicBezTo>
                  <a:pt x="1870310" y="2362478"/>
                  <a:pt x="1865639" y="2363477"/>
                  <a:pt x="1865639" y="2363477"/>
                </a:cubicBezTo>
                <a:cubicBezTo>
                  <a:pt x="1874662" y="2337128"/>
                  <a:pt x="1874662" y="2337128"/>
                  <a:pt x="1877339" y="2326787"/>
                </a:cubicBezTo>
                <a:cubicBezTo>
                  <a:pt x="1869991" y="2338127"/>
                  <a:pt x="1868993" y="2333455"/>
                  <a:pt x="1864323" y="2334453"/>
                </a:cubicBezTo>
                <a:cubicBezTo>
                  <a:pt x="1867996" y="2328783"/>
                  <a:pt x="1871668" y="2323114"/>
                  <a:pt x="1875342" y="2317445"/>
                </a:cubicBezTo>
                <a:cubicBezTo>
                  <a:pt x="1879015" y="2311777"/>
                  <a:pt x="1882688" y="2306108"/>
                  <a:pt x="1886360" y="2300440"/>
                </a:cubicBezTo>
                <a:cubicBezTo>
                  <a:pt x="1890034" y="2294769"/>
                  <a:pt x="1889037" y="2290099"/>
                  <a:pt x="1893707" y="2289102"/>
                </a:cubicBezTo>
                <a:cubicBezTo>
                  <a:pt x="1893707" y="2289102"/>
                  <a:pt x="1894705" y="2293772"/>
                  <a:pt x="1895703" y="2298443"/>
                </a:cubicBezTo>
                <a:cubicBezTo>
                  <a:pt x="1905725" y="2276764"/>
                  <a:pt x="1905725" y="2276764"/>
                  <a:pt x="1905725" y="2276764"/>
                </a:cubicBezTo>
                <a:cubicBezTo>
                  <a:pt x="1910394" y="2275767"/>
                  <a:pt x="1910394" y="2275767"/>
                  <a:pt x="1910394" y="2275767"/>
                </a:cubicBezTo>
                <a:cubicBezTo>
                  <a:pt x="1911393" y="2280438"/>
                  <a:pt x="1911393" y="2280438"/>
                  <a:pt x="1912391" y="2285110"/>
                </a:cubicBezTo>
                <a:cubicBezTo>
                  <a:pt x="1917063" y="2284111"/>
                  <a:pt x="1917063" y="2284111"/>
                  <a:pt x="1917063" y="2284111"/>
                </a:cubicBezTo>
                <a:cubicBezTo>
                  <a:pt x="1917063" y="2284111"/>
                  <a:pt x="1916065" y="2279441"/>
                  <a:pt x="1916065" y="2279441"/>
                </a:cubicBezTo>
                <a:cubicBezTo>
                  <a:pt x="1920736" y="2278443"/>
                  <a:pt x="1920736" y="2278443"/>
                  <a:pt x="1920736" y="2278443"/>
                </a:cubicBezTo>
                <a:cubicBezTo>
                  <a:pt x="1919737" y="2273771"/>
                  <a:pt x="1919737" y="2273771"/>
                  <a:pt x="1918740" y="2269100"/>
                </a:cubicBezTo>
                <a:cubicBezTo>
                  <a:pt x="1918740" y="2269100"/>
                  <a:pt x="1918740" y="2269100"/>
                  <a:pt x="1922414" y="2263431"/>
                </a:cubicBezTo>
                <a:cubicBezTo>
                  <a:pt x="1922414" y="2263431"/>
                  <a:pt x="1922414" y="2263431"/>
                  <a:pt x="1926085" y="2257763"/>
                </a:cubicBezTo>
                <a:cubicBezTo>
                  <a:pt x="1926085" y="2257763"/>
                  <a:pt x="1930756" y="2256764"/>
                  <a:pt x="1930756" y="2256764"/>
                </a:cubicBezTo>
                <a:cubicBezTo>
                  <a:pt x="1930756" y="2256764"/>
                  <a:pt x="1931755" y="2261436"/>
                  <a:pt x="1931755" y="2261436"/>
                </a:cubicBezTo>
                <a:cubicBezTo>
                  <a:pt x="1928081" y="2267104"/>
                  <a:pt x="1929080" y="2271775"/>
                  <a:pt x="1929080" y="2271775"/>
                </a:cubicBezTo>
                <a:cubicBezTo>
                  <a:pt x="1924410" y="2272774"/>
                  <a:pt x="1925407" y="2277444"/>
                  <a:pt x="1926405" y="2282115"/>
                </a:cubicBezTo>
                <a:cubicBezTo>
                  <a:pt x="1930077" y="2276446"/>
                  <a:pt x="1930077" y="2276446"/>
                  <a:pt x="1934748" y="2275449"/>
                </a:cubicBezTo>
                <a:cubicBezTo>
                  <a:pt x="1937424" y="2265107"/>
                  <a:pt x="1936426" y="2260438"/>
                  <a:pt x="1940099" y="2254769"/>
                </a:cubicBezTo>
                <a:cubicBezTo>
                  <a:pt x="1940099" y="2254769"/>
                  <a:pt x="1939100" y="2250098"/>
                  <a:pt x="1939100" y="2250098"/>
                </a:cubicBezTo>
                <a:cubicBezTo>
                  <a:pt x="1942774" y="2244429"/>
                  <a:pt x="1941777" y="2239758"/>
                  <a:pt x="1940779" y="2235086"/>
                </a:cubicBezTo>
                <a:cubicBezTo>
                  <a:pt x="1945449" y="2234089"/>
                  <a:pt x="1945449" y="2234089"/>
                  <a:pt x="1945449" y="2234089"/>
                </a:cubicBezTo>
                <a:cubicBezTo>
                  <a:pt x="1956468" y="2217082"/>
                  <a:pt x="1975833" y="2193408"/>
                  <a:pt x="1985855" y="2171731"/>
                </a:cubicBezTo>
                <a:cubicBezTo>
                  <a:pt x="1985855" y="2171731"/>
                  <a:pt x="1989527" y="2166061"/>
                  <a:pt x="1989527" y="2166061"/>
                </a:cubicBezTo>
                <a:cubicBezTo>
                  <a:pt x="1989527" y="2166061"/>
                  <a:pt x="1994197" y="2165063"/>
                  <a:pt x="1993200" y="2160392"/>
                </a:cubicBezTo>
                <a:cubicBezTo>
                  <a:pt x="1997871" y="2159393"/>
                  <a:pt x="1996872" y="2154724"/>
                  <a:pt x="2000546" y="2149055"/>
                </a:cubicBezTo>
                <a:cubicBezTo>
                  <a:pt x="2000546" y="2149055"/>
                  <a:pt x="2004219" y="2143386"/>
                  <a:pt x="2004219" y="2143386"/>
                </a:cubicBezTo>
                <a:cubicBezTo>
                  <a:pt x="2007891" y="2137717"/>
                  <a:pt x="2011565" y="2132049"/>
                  <a:pt x="2015238" y="2126379"/>
                </a:cubicBezTo>
                <a:cubicBezTo>
                  <a:pt x="2019909" y="2125381"/>
                  <a:pt x="2023582" y="2119712"/>
                  <a:pt x="2022584" y="2115041"/>
                </a:cubicBezTo>
                <a:cubicBezTo>
                  <a:pt x="2027256" y="2114043"/>
                  <a:pt x="2027256" y="2114043"/>
                  <a:pt x="2027256" y="2114043"/>
                </a:cubicBezTo>
                <a:cubicBezTo>
                  <a:pt x="2030930" y="2108374"/>
                  <a:pt x="2040950" y="2086695"/>
                  <a:pt x="2057639" y="2073362"/>
                </a:cubicBezTo>
                <a:cubicBezTo>
                  <a:pt x="2058976" y="2068192"/>
                  <a:pt x="2064486" y="2059689"/>
                  <a:pt x="2070330" y="2049893"/>
                </a:cubicBezTo>
                <a:lnTo>
                  <a:pt x="2084675" y="2019414"/>
                </a:lnTo>
                <a:lnTo>
                  <a:pt x="2085251" y="2026039"/>
                </a:lnTo>
                <a:cubicBezTo>
                  <a:pt x="2087737" y="2037676"/>
                  <a:pt x="2077757" y="2047919"/>
                  <a:pt x="2069717" y="2057748"/>
                </a:cubicBezTo>
                <a:cubicBezTo>
                  <a:pt x="2017728" y="2127663"/>
                  <a:pt x="1974742" y="2201739"/>
                  <a:pt x="1934524" y="2279281"/>
                </a:cubicBezTo>
                <a:cubicBezTo>
                  <a:pt x="1930361" y="2288281"/>
                  <a:pt x="1909160" y="2302950"/>
                  <a:pt x="1942264" y="2306017"/>
                </a:cubicBezTo>
                <a:cubicBezTo>
                  <a:pt x="1960962" y="2308106"/>
                  <a:pt x="1944468" y="2325825"/>
                  <a:pt x="1939891" y="2332886"/>
                </a:cubicBezTo>
                <a:cubicBezTo>
                  <a:pt x="1849193" y="2506383"/>
                  <a:pt x="1784668" y="2688482"/>
                  <a:pt x="1744379" y="2879600"/>
                </a:cubicBezTo>
                <a:cubicBezTo>
                  <a:pt x="1692415" y="3129990"/>
                  <a:pt x="1689487" y="3382073"/>
                  <a:pt x="1717309" y="3635697"/>
                </a:cubicBezTo>
                <a:cubicBezTo>
                  <a:pt x="1717724" y="3637636"/>
                  <a:pt x="1718552" y="3641516"/>
                  <a:pt x="1724502" y="3650384"/>
                </a:cubicBezTo>
                <a:cubicBezTo>
                  <a:pt x="1752970" y="3536823"/>
                  <a:pt x="1709128" y="3426545"/>
                  <a:pt x="1738840" y="3318804"/>
                </a:cubicBezTo>
                <a:cubicBezTo>
                  <a:pt x="1737957" y="3400107"/>
                  <a:pt x="1779048" y="3478528"/>
                  <a:pt x="1762235" y="3561205"/>
                </a:cubicBezTo>
                <a:cubicBezTo>
                  <a:pt x="1759459" y="3571939"/>
                  <a:pt x="1758032" y="3581877"/>
                  <a:pt x="1759082" y="3591538"/>
                </a:cubicBezTo>
                <a:lnTo>
                  <a:pt x="1769723" y="3617611"/>
                </a:lnTo>
                <a:lnTo>
                  <a:pt x="1769321" y="3612476"/>
                </a:lnTo>
                <a:cubicBezTo>
                  <a:pt x="1768377" y="3343615"/>
                  <a:pt x="1773244" y="3074852"/>
                  <a:pt x="1833782" y="2810787"/>
                </a:cubicBezTo>
                <a:cubicBezTo>
                  <a:pt x="1865196" y="2671762"/>
                  <a:pt x="1915310" y="2539207"/>
                  <a:pt x="1970873" y="2408113"/>
                </a:cubicBezTo>
                <a:cubicBezTo>
                  <a:pt x="1988730" y="2363264"/>
                  <a:pt x="2010672" y="2319508"/>
                  <a:pt x="2031252" y="2275389"/>
                </a:cubicBezTo>
                <a:cubicBezTo>
                  <a:pt x="2040446" y="2257416"/>
                  <a:pt x="2051370" y="2238445"/>
                  <a:pt x="2065646" y="2223293"/>
                </a:cubicBezTo>
                <a:cubicBezTo>
                  <a:pt x="2085835" y="2202426"/>
                  <a:pt x="2098581" y="2176645"/>
                  <a:pt x="2102160" y="2146947"/>
                </a:cubicBezTo>
                <a:cubicBezTo>
                  <a:pt x="2103817" y="2129872"/>
                  <a:pt x="2111187" y="2118708"/>
                  <a:pt x="2129354" y="2116277"/>
                </a:cubicBezTo>
                <a:cubicBezTo>
                  <a:pt x="2150611" y="2113214"/>
                  <a:pt x="2162799" y="2100422"/>
                  <a:pt x="2168272" y="2079992"/>
                </a:cubicBezTo>
                <a:cubicBezTo>
                  <a:pt x="2176666" y="2048665"/>
                  <a:pt x="2195226" y="2022981"/>
                  <a:pt x="2217506" y="1999754"/>
                </a:cubicBezTo>
                <a:cubicBezTo>
                  <a:pt x="2256156" y="1959018"/>
                  <a:pt x="2296168" y="1918645"/>
                  <a:pt x="2332460" y="1875815"/>
                </a:cubicBezTo>
                <a:cubicBezTo>
                  <a:pt x="2437515" y="1750682"/>
                  <a:pt x="2572408" y="1661282"/>
                  <a:pt x="2704943" y="1569790"/>
                </a:cubicBezTo>
                <a:cubicBezTo>
                  <a:pt x="2789027" y="1512030"/>
                  <a:pt x="2871749" y="1453905"/>
                  <a:pt x="2964173" y="1408599"/>
                </a:cubicBezTo>
                <a:cubicBezTo>
                  <a:pt x="2970715" y="1405972"/>
                  <a:pt x="2977624" y="1401982"/>
                  <a:pt x="2984167" y="1399357"/>
                </a:cubicBezTo>
                <a:cubicBezTo>
                  <a:pt x="2995889" y="1393739"/>
                  <a:pt x="3004328" y="1400380"/>
                  <a:pt x="3008948" y="1410376"/>
                </a:cubicBezTo>
                <a:cubicBezTo>
                  <a:pt x="3013203" y="1421736"/>
                  <a:pt x="3003936" y="1423631"/>
                  <a:pt x="2995666" y="1427255"/>
                </a:cubicBezTo>
                <a:cubicBezTo>
                  <a:pt x="2947411" y="1449362"/>
                  <a:pt x="2899789" y="1474555"/>
                  <a:pt x="2856153" y="1506659"/>
                </a:cubicBezTo>
                <a:cubicBezTo>
                  <a:pt x="2848880" y="1512010"/>
                  <a:pt x="2840247" y="1516995"/>
                  <a:pt x="2836329" y="1526166"/>
                </a:cubicBezTo>
                <a:cubicBezTo>
                  <a:pt x="2835965" y="1527527"/>
                  <a:pt x="2833508" y="1531248"/>
                  <a:pt x="2834871" y="1531611"/>
                </a:cubicBezTo>
                <a:cubicBezTo>
                  <a:pt x="2836864" y="1535067"/>
                  <a:pt x="2838957" y="1532707"/>
                  <a:pt x="2839687" y="1529983"/>
                </a:cubicBezTo>
                <a:cubicBezTo>
                  <a:pt x="2929020" y="1485309"/>
                  <a:pt x="3015366" y="1435454"/>
                  <a:pt x="3105334" y="1393869"/>
                </a:cubicBezTo>
                <a:cubicBezTo>
                  <a:pt x="3133597" y="1381004"/>
                  <a:pt x="3161494" y="1369500"/>
                  <a:pt x="3190120" y="1355273"/>
                </a:cubicBezTo>
                <a:cubicBezTo>
                  <a:pt x="3193392" y="1353961"/>
                  <a:pt x="3197253" y="1353171"/>
                  <a:pt x="3200753" y="1351005"/>
                </a:cubicBezTo>
                <a:lnTo>
                  <a:pt x="3205367" y="1344182"/>
                </a:lnTo>
                <a:lnTo>
                  <a:pt x="3191596" y="1347596"/>
                </a:lnTo>
                <a:lnTo>
                  <a:pt x="3208716" y="1339231"/>
                </a:lnTo>
                <a:lnTo>
                  <a:pt x="3209214" y="1338493"/>
                </a:lnTo>
                <a:cubicBezTo>
                  <a:pt x="3157701" y="1350967"/>
                  <a:pt x="3114333" y="1387521"/>
                  <a:pt x="3058956" y="1365383"/>
                </a:cubicBezTo>
                <a:cubicBezTo>
                  <a:pt x="3107759" y="1341234"/>
                  <a:pt x="3157098" y="1319510"/>
                  <a:pt x="3207049" y="1300185"/>
                </a:cubicBezTo>
                <a:lnTo>
                  <a:pt x="3244299" y="1287715"/>
                </a:lnTo>
                <a:lnTo>
                  <a:pt x="3186359" y="1304100"/>
                </a:lnTo>
                <a:cubicBezTo>
                  <a:pt x="3129003" y="1320412"/>
                  <a:pt x="3072475" y="1340600"/>
                  <a:pt x="3018716" y="1364251"/>
                </a:cubicBezTo>
                <a:cubicBezTo>
                  <a:pt x="2962603" y="1386380"/>
                  <a:pt x="2911611" y="1413497"/>
                  <a:pt x="2856327" y="1439503"/>
                </a:cubicBezTo>
                <a:cubicBezTo>
                  <a:pt x="2851074" y="1424403"/>
                  <a:pt x="2869357" y="1424553"/>
                  <a:pt x="2869223" y="1414441"/>
                </a:cubicBezTo>
                <a:cubicBezTo>
                  <a:pt x="2866871" y="1412916"/>
                  <a:pt x="2864517" y="1411392"/>
                  <a:pt x="2862577" y="1411805"/>
                </a:cubicBezTo>
                <a:cubicBezTo>
                  <a:pt x="2823787" y="1420092"/>
                  <a:pt x="2790949" y="1437247"/>
                  <a:pt x="2756585" y="1456757"/>
                </a:cubicBezTo>
                <a:cubicBezTo>
                  <a:pt x="2653905" y="1517224"/>
                  <a:pt x="2556349" y="1582679"/>
                  <a:pt x="2462803" y="1657418"/>
                </a:cubicBezTo>
                <a:cubicBezTo>
                  <a:pt x="2442013" y="1674026"/>
                  <a:pt x="2420397" y="1686755"/>
                  <a:pt x="2392001" y="1686740"/>
                </a:cubicBezTo>
                <a:cubicBezTo>
                  <a:pt x="2365959" y="1688247"/>
                  <a:pt x="2348354" y="1710258"/>
                  <a:pt x="2329505" y="1726455"/>
                </a:cubicBezTo>
                <a:cubicBezTo>
                  <a:pt x="2313151" y="1740088"/>
                  <a:pt x="2296280" y="1751296"/>
                  <a:pt x="2277611" y="1758833"/>
                </a:cubicBezTo>
                <a:lnTo>
                  <a:pt x="2266239" y="1762069"/>
                </a:lnTo>
                <a:lnTo>
                  <a:pt x="2282854" y="1744404"/>
                </a:lnTo>
                <a:cubicBezTo>
                  <a:pt x="2311061" y="1716399"/>
                  <a:pt x="2341603" y="1687893"/>
                  <a:pt x="2374481" y="1658891"/>
                </a:cubicBezTo>
                <a:cubicBezTo>
                  <a:pt x="2407856" y="1632224"/>
                  <a:pt x="2470936" y="1584557"/>
                  <a:pt x="2515332" y="1540883"/>
                </a:cubicBezTo>
                <a:cubicBezTo>
                  <a:pt x="2563719" y="1515893"/>
                  <a:pt x="2608115" y="1472217"/>
                  <a:pt x="2663850" y="1435891"/>
                </a:cubicBezTo>
                <a:cubicBezTo>
                  <a:pt x="2667523" y="1430220"/>
                  <a:pt x="2673191" y="1433894"/>
                  <a:pt x="2681537" y="1427227"/>
                </a:cubicBezTo>
                <a:cubicBezTo>
                  <a:pt x="2776315" y="1367905"/>
                  <a:pt x="2881435" y="1311257"/>
                  <a:pt x="2987551" y="1259281"/>
                </a:cubicBezTo>
                <a:cubicBezTo>
                  <a:pt x="3041109" y="1235627"/>
                  <a:pt x="3095166" y="1214310"/>
                  <a:pt x="3149720" y="1195329"/>
                </a:cubicBezTo>
                <a:lnTo>
                  <a:pt x="3259829" y="1162036"/>
                </a:lnTo>
                <a:lnTo>
                  <a:pt x="3210739" y="1178017"/>
                </a:lnTo>
                <a:cubicBezTo>
                  <a:pt x="3193848" y="1184679"/>
                  <a:pt x="3178247" y="1191675"/>
                  <a:pt x="3169403" y="1196006"/>
                </a:cubicBezTo>
                <a:cubicBezTo>
                  <a:pt x="3164732" y="1197005"/>
                  <a:pt x="3164732" y="1197005"/>
                  <a:pt x="3164732" y="1197005"/>
                </a:cubicBezTo>
                <a:cubicBezTo>
                  <a:pt x="3115346" y="1217324"/>
                  <a:pt x="3083647" y="1228980"/>
                  <a:pt x="3029591" y="1250298"/>
                </a:cubicBezTo>
                <a:cubicBezTo>
                  <a:pt x="3024920" y="1251297"/>
                  <a:pt x="3024920" y="1251297"/>
                  <a:pt x="3024920" y="1251297"/>
                </a:cubicBezTo>
                <a:cubicBezTo>
                  <a:pt x="3025917" y="1255966"/>
                  <a:pt x="3021247" y="1256965"/>
                  <a:pt x="3025917" y="1255966"/>
                </a:cubicBezTo>
                <a:cubicBezTo>
                  <a:pt x="3025917" y="1255966"/>
                  <a:pt x="3030589" y="1254969"/>
                  <a:pt x="3035260" y="1253970"/>
                </a:cubicBezTo>
                <a:cubicBezTo>
                  <a:pt x="3084644" y="1233653"/>
                  <a:pt x="3121016" y="1220997"/>
                  <a:pt x="3165731" y="1201677"/>
                </a:cubicBezTo>
                <a:cubicBezTo>
                  <a:pt x="3166728" y="1206348"/>
                  <a:pt x="3166728" y="1206348"/>
                  <a:pt x="3171401" y="1205351"/>
                </a:cubicBezTo>
                <a:cubicBezTo>
                  <a:pt x="3171401" y="1205351"/>
                  <a:pt x="3176071" y="1204352"/>
                  <a:pt x="3176071" y="1204352"/>
                </a:cubicBezTo>
                <a:cubicBezTo>
                  <a:pt x="3176071" y="1204352"/>
                  <a:pt x="3176071" y="1204352"/>
                  <a:pt x="3175073" y="1199680"/>
                </a:cubicBezTo>
                <a:cubicBezTo>
                  <a:pt x="3215116" y="1181357"/>
                  <a:pt x="3264821" y="1185391"/>
                  <a:pt x="3270170" y="1164711"/>
                </a:cubicBezTo>
                <a:lnTo>
                  <a:pt x="3288855" y="1160719"/>
                </a:lnTo>
                <a:cubicBezTo>
                  <a:pt x="3293525" y="1159721"/>
                  <a:pt x="3298195" y="1158724"/>
                  <a:pt x="3298195" y="1158724"/>
                </a:cubicBezTo>
                <a:cubicBezTo>
                  <a:pt x="3299194" y="1163394"/>
                  <a:pt x="3301190" y="1172736"/>
                  <a:pt x="3297518" y="1178405"/>
                </a:cubicBezTo>
                <a:cubicBezTo>
                  <a:pt x="3292847" y="1179404"/>
                  <a:pt x="3288175" y="1180401"/>
                  <a:pt x="3283504" y="1181399"/>
                </a:cubicBezTo>
                <a:cubicBezTo>
                  <a:pt x="3269491" y="1184393"/>
                  <a:pt x="3261147" y="1191060"/>
                  <a:pt x="3251805" y="1193056"/>
                </a:cubicBezTo>
                <a:cubicBezTo>
                  <a:pt x="3251805" y="1193056"/>
                  <a:pt x="3247133" y="1194053"/>
                  <a:pt x="3247133" y="1194053"/>
                </a:cubicBezTo>
                <a:cubicBezTo>
                  <a:pt x="3243461" y="1199722"/>
                  <a:pt x="3238789" y="1200720"/>
                  <a:pt x="3234118" y="1201718"/>
                </a:cubicBezTo>
                <a:cubicBezTo>
                  <a:pt x="3234118" y="1201718"/>
                  <a:pt x="3229448" y="1202715"/>
                  <a:pt x="3229448" y="1202715"/>
                </a:cubicBezTo>
                <a:cubicBezTo>
                  <a:pt x="3230447" y="1207386"/>
                  <a:pt x="3235117" y="1206389"/>
                  <a:pt x="3235117" y="1206389"/>
                </a:cubicBezTo>
                <a:cubicBezTo>
                  <a:pt x="3244459" y="1204394"/>
                  <a:pt x="3243461" y="1199722"/>
                  <a:pt x="3248132" y="1198724"/>
                </a:cubicBezTo>
                <a:cubicBezTo>
                  <a:pt x="3248132" y="1198724"/>
                  <a:pt x="3248132" y="1198724"/>
                  <a:pt x="3252802" y="1197727"/>
                </a:cubicBezTo>
                <a:cubicBezTo>
                  <a:pt x="3248132" y="1198724"/>
                  <a:pt x="3249131" y="1203396"/>
                  <a:pt x="3249131" y="1203396"/>
                </a:cubicBezTo>
                <a:cubicBezTo>
                  <a:pt x="3249131" y="1203396"/>
                  <a:pt x="3253801" y="1202397"/>
                  <a:pt x="3253801" y="1202397"/>
                </a:cubicBezTo>
                <a:cubicBezTo>
                  <a:pt x="3258472" y="1201400"/>
                  <a:pt x="3263143" y="1200401"/>
                  <a:pt x="3263143" y="1200401"/>
                </a:cubicBezTo>
                <a:cubicBezTo>
                  <a:pt x="3263143" y="1200401"/>
                  <a:pt x="3262146" y="1195729"/>
                  <a:pt x="3262146" y="1195729"/>
                </a:cubicBezTo>
                <a:cubicBezTo>
                  <a:pt x="3266816" y="1194732"/>
                  <a:pt x="3275160" y="1188065"/>
                  <a:pt x="3279831" y="1187067"/>
                </a:cubicBezTo>
                <a:cubicBezTo>
                  <a:pt x="3289174" y="1185071"/>
                  <a:pt x="3293844" y="1184074"/>
                  <a:pt x="3303187" y="1182078"/>
                </a:cubicBezTo>
                <a:cubicBezTo>
                  <a:pt x="3326541" y="1177088"/>
                  <a:pt x="3326541" y="1177088"/>
                  <a:pt x="3326541" y="1177088"/>
                </a:cubicBezTo>
                <a:cubicBezTo>
                  <a:pt x="3331213" y="1176089"/>
                  <a:pt x="3334885" y="1170421"/>
                  <a:pt x="3334885" y="1170421"/>
                </a:cubicBezTo>
                <a:cubicBezTo>
                  <a:pt x="3334885" y="1170421"/>
                  <a:pt x="3330215" y="1171419"/>
                  <a:pt x="3325543" y="1172418"/>
                </a:cubicBezTo>
                <a:cubicBezTo>
                  <a:pt x="3306859" y="1176409"/>
                  <a:pt x="3306859" y="1176409"/>
                  <a:pt x="3306859" y="1176409"/>
                </a:cubicBezTo>
                <a:cubicBezTo>
                  <a:pt x="3309534" y="1166069"/>
                  <a:pt x="3313208" y="1160400"/>
                  <a:pt x="3312209" y="1155729"/>
                </a:cubicBezTo>
                <a:cubicBezTo>
                  <a:pt x="3311211" y="1151058"/>
                  <a:pt x="3311211" y="1151058"/>
                  <a:pt x="3311211" y="1151058"/>
                </a:cubicBezTo>
                <a:cubicBezTo>
                  <a:pt x="3315882" y="1150059"/>
                  <a:pt x="3315882" y="1150059"/>
                  <a:pt x="3320555" y="1149062"/>
                </a:cubicBezTo>
                <a:cubicBezTo>
                  <a:pt x="3324227" y="1143393"/>
                  <a:pt x="3324227" y="1143393"/>
                  <a:pt x="3324227" y="1143393"/>
                </a:cubicBezTo>
                <a:cubicBezTo>
                  <a:pt x="3318557" y="1139720"/>
                  <a:pt x="3318557" y="1139720"/>
                  <a:pt x="3318557" y="1139720"/>
                </a:cubicBezTo>
                <a:cubicBezTo>
                  <a:pt x="3323230" y="1138722"/>
                  <a:pt x="3323230" y="1138722"/>
                  <a:pt x="3323230" y="1138722"/>
                </a:cubicBezTo>
                <a:cubicBezTo>
                  <a:pt x="3342911" y="1139401"/>
                  <a:pt x="3374612" y="1127745"/>
                  <a:pt x="3402637" y="1121757"/>
                </a:cubicBezTo>
                <a:cubicBezTo>
                  <a:pt x="3394293" y="1128423"/>
                  <a:pt x="3346584" y="1133732"/>
                  <a:pt x="3348580" y="1143073"/>
                </a:cubicBezTo>
                <a:lnTo>
                  <a:pt x="3343909" y="1144072"/>
                </a:lnTo>
                <a:cubicBezTo>
                  <a:pt x="3339239" y="1145071"/>
                  <a:pt x="3329895" y="1147066"/>
                  <a:pt x="3325225" y="1148063"/>
                </a:cubicBezTo>
                <a:cubicBezTo>
                  <a:pt x="3321552" y="1153733"/>
                  <a:pt x="3321552" y="1153733"/>
                  <a:pt x="3321552" y="1153733"/>
                </a:cubicBezTo>
                <a:cubicBezTo>
                  <a:pt x="3321552" y="1153733"/>
                  <a:pt x="3327221" y="1157406"/>
                  <a:pt x="3327221" y="1157406"/>
                </a:cubicBezTo>
                <a:cubicBezTo>
                  <a:pt x="3331892" y="1156408"/>
                  <a:pt x="3331892" y="1156408"/>
                  <a:pt x="3331892" y="1156408"/>
                </a:cubicBezTo>
                <a:cubicBezTo>
                  <a:pt x="3331892" y="1156408"/>
                  <a:pt x="3335565" y="1150740"/>
                  <a:pt x="3335565" y="1150740"/>
                </a:cubicBezTo>
                <a:cubicBezTo>
                  <a:pt x="3335565" y="1150740"/>
                  <a:pt x="3340236" y="1149741"/>
                  <a:pt x="3340236" y="1149741"/>
                </a:cubicBezTo>
                <a:cubicBezTo>
                  <a:pt x="3344907" y="1148743"/>
                  <a:pt x="3349577" y="1147746"/>
                  <a:pt x="3358920" y="1145750"/>
                </a:cubicBezTo>
                <a:cubicBezTo>
                  <a:pt x="3377604" y="1141758"/>
                  <a:pt x="3359919" y="1150420"/>
                  <a:pt x="3369260" y="1148425"/>
                </a:cubicBezTo>
                <a:cubicBezTo>
                  <a:pt x="3377604" y="1141758"/>
                  <a:pt x="3398285" y="1147107"/>
                  <a:pt x="3402955" y="1146109"/>
                </a:cubicBezTo>
                <a:cubicBezTo>
                  <a:pt x="3401956" y="1141439"/>
                  <a:pt x="3400959" y="1136768"/>
                  <a:pt x="3405630" y="1135769"/>
                </a:cubicBezTo>
                <a:cubicBezTo>
                  <a:pt x="3411300" y="1139443"/>
                  <a:pt x="3406629" y="1140442"/>
                  <a:pt x="3415970" y="1138446"/>
                </a:cubicBezTo>
                <a:cubicBezTo>
                  <a:pt x="3414971" y="1133775"/>
                  <a:pt x="3428985" y="1130780"/>
                  <a:pt x="3438328" y="1128784"/>
                </a:cubicBezTo>
                <a:cubicBezTo>
                  <a:pt x="3435651" y="1139124"/>
                  <a:pt x="3471025" y="1121798"/>
                  <a:pt x="3471025" y="1121798"/>
                </a:cubicBezTo>
                <a:cubicBezTo>
                  <a:pt x="3474697" y="1116129"/>
                  <a:pt x="3474697" y="1116129"/>
                  <a:pt x="3474697" y="1116129"/>
                </a:cubicBezTo>
                <a:cubicBezTo>
                  <a:pt x="3488711" y="1113136"/>
                  <a:pt x="3476695" y="1125472"/>
                  <a:pt x="3490707" y="1122479"/>
                </a:cubicBezTo>
                <a:cubicBezTo>
                  <a:pt x="3499051" y="1115811"/>
                  <a:pt x="3502725" y="1110142"/>
                  <a:pt x="3526079" y="1105153"/>
                </a:cubicBezTo>
                <a:cubicBezTo>
                  <a:pt x="3540093" y="1102158"/>
                  <a:pt x="3555104" y="1103836"/>
                  <a:pt x="3569117" y="1100842"/>
                </a:cubicBezTo>
                <a:cubicBezTo>
                  <a:pt x="3573788" y="1099844"/>
                  <a:pt x="3578459" y="1098846"/>
                  <a:pt x="3583129" y="1097849"/>
                </a:cubicBezTo>
                <a:cubicBezTo>
                  <a:pt x="3611156" y="1091861"/>
                  <a:pt x="3588799" y="1101522"/>
                  <a:pt x="3613152" y="1101202"/>
                </a:cubicBezTo>
                <a:cubicBezTo>
                  <a:pt x="3629841" y="1087868"/>
                  <a:pt x="3694555" y="1093580"/>
                  <a:pt x="3706573" y="1081242"/>
                </a:cubicBezTo>
                <a:lnTo>
                  <a:pt x="3708908" y="1080744"/>
                </a:lnTo>
                <a:cubicBezTo>
                  <a:pt x="3715914" y="1079247"/>
                  <a:pt x="3725257" y="1077251"/>
                  <a:pt x="3725257" y="1077251"/>
                </a:cubicBezTo>
                <a:cubicBezTo>
                  <a:pt x="3729928" y="1076254"/>
                  <a:pt x="3729928" y="1076254"/>
                  <a:pt x="3729928" y="1076254"/>
                </a:cubicBezTo>
                <a:cubicBezTo>
                  <a:pt x="3729928" y="1076254"/>
                  <a:pt x="3734599" y="1075255"/>
                  <a:pt x="3739269" y="1074258"/>
                </a:cubicBezTo>
                <a:cubicBezTo>
                  <a:pt x="3796321" y="1066953"/>
                  <a:pt x="3829017" y="1059968"/>
                  <a:pt x="3866705" y="1076336"/>
                </a:cubicBezTo>
                <a:cubicBezTo>
                  <a:pt x="3869380" y="1065996"/>
                  <a:pt x="3910740" y="1076699"/>
                  <a:pt x="3919084" y="1070031"/>
                </a:cubicBezTo>
                <a:cubicBezTo>
                  <a:pt x="3908744" y="1067356"/>
                  <a:pt x="3948108" y="1068716"/>
                  <a:pt x="3951782" y="1063046"/>
                </a:cubicBezTo>
                <a:cubicBezTo>
                  <a:pt x="3952779" y="1067717"/>
                  <a:pt x="3948108" y="1068716"/>
                  <a:pt x="3943436" y="1069713"/>
                </a:cubicBezTo>
                <a:cubicBezTo>
                  <a:pt x="3963959" y="1062885"/>
                  <a:pt x="3981973" y="1061480"/>
                  <a:pt x="4000821" y="1061115"/>
                </a:cubicBezTo>
                <a:lnTo>
                  <a:pt x="4059509" y="1058914"/>
                </a:lnTo>
                <a:lnTo>
                  <a:pt x="4065917" y="1060029"/>
                </a:lnTo>
                <a:cubicBezTo>
                  <a:pt x="4072129" y="1060534"/>
                  <a:pt x="4080553" y="1059956"/>
                  <a:pt x="4081891" y="1054786"/>
                </a:cubicBezTo>
                <a:close/>
                <a:moveTo>
                  <a:pt x="3073381" y="1003429"/>
                </a:moveTo>
                <a:lnTo>
                  <a:pt x="3075110" y="1006131"/>
                </a:lnTo>
                <a:cubicBezTo>
                  <a:pt x="3075110" y="1006131"/>
                  <a:pt x="3070439" y="1007129"/>
                  <a:pt x="3070439" y="1007129"/>
                </a:cubicBezTo>
                <a:cubicBezTo>
                  <a:pt x="3065769" y="1008126"/>
                  <a:pt x="3061097" y="1009125"/>
                  <a:pt x="3062096" y="1013796"/>
                </a:cubicBezTo>
                <a:cubicBezTo>
                  <a:pt x="3062096" y="1013796"/>
                  <a:pt x="3062096" y="1013796"/>
                  <a:pt x="3066767" y="1012799"/>
                </a:cubicBezTo>
                <a:cubicBezTo>
                  <a:pt x="3071437" y="1011800"/>
                  <a:pt x="3071437" y="1011800"/>
                  <a:pt x="3071437" y="1011800"/>
                </a:cubicBezTo>
                <a:cubicBezTo>
                  <a:pt x="3038741" y="1018786"/>
                  <a:pt x="2980013" y="1041101"/>
                  <a:pt x="2960649" y="1064775"/>
                </a:cubicBezTo>
                <a:cubicBezTo>
                  <a:pt x="2950141" y="1067019"/>
                  <a:pt x="2938419" y="1070746"/>
                  <a:pt x="2925558" y="1075554"/>
                </a:cubicBezTo>
                <a:lnTo>
                  <a:pt x="2899162" y="1086428"/>
                </a:lnTo>
                <a:lnTo>
                  <a:pt x="2903371" y="1080657"/>
                </a:lnTo>
                <a:cubicBezTo>
                  <a:pt x="2910167" y="1065009"/>
                  <a:pt x="2925269" y="1059755"/>
                  <a:pt x="2939957" y="1052562"/>
                </a:cubicBezTo>
                <a:close/>
                <a:moveTo>
                  <a:pt x="5800514" y="966736"/>
                </a:moveTo>
                <a:lnTo>
                  <a:pt x="5823561" y="985857"/>
                </a:lnTo>
                <a:lnTo>
                  <a:pt x="5812369" y="974867"/>
                </a:lnTo>
                <a:close/>
                <a:moveTo>
                  <a:pt x="4691065" y="966665"/>
                </a:moveTo>
                <a:lnTo>
                  <a:pt x="4697929" y="967981"/>
                </a:lnTo>
                <a:lnTo>
                  <a:pt x="4702739" y="970365"/>
                </a:lnTo>
                <a:close/>
                <a:moveTo>
                  <a:pt x="3242294" y="953477"/>
                </a:moveTo>
                <a:lnTo>
                  <a:pt x="3244945" y="955193"/>
                </a:lnTo>
                <a:cubicBezTo>
                  <a:pt x="3235603" y="957189"/>
                  <a:pt x="3226260" y="959187"/>
                  <a:pt x="3222587" y="964854"/>
                </a:cubicBezTo>
                <a:cubicBezTo>
                  <a:pt x="3217918" y="965853"/>
                  <a:pt x="3208575" y="967849"/>
                  <a:pt x="3203904" y="968846"/>
                </a:cubicBezTo>
                <a:cubicBezTo>
                  <a:pt x="3189891" y="971840"/>
                  <a:pt x="3180549" y="973837"/>
                  <a:pt x="3166536" y="976829"/>
                </a:cubicBezTo>
                <a:cubicBezTo>
                  <a:pt x="3143181" y="981820"/>
                  <a:pt x="3126491" y="995154"/>
                  <a:pt x="3102137" y="995473"/>
                </a:cubicBezTo>
                <a:lnTo>
                  <a:pt x="3102436" y="994324"/>
                </a:lnTo>
                <a:lnTo>
                  <a:pt x="3217427" y="959472"/>
                </a:lnTo>
                <a:close/>
                <a:moveTo>
                  <a:pt x="3376913" y="922116"/>
                </a:moveTo>
                <a:lnTo>
                  <a:pt x="3336954" y="930653"/>
                </a:lnTo>
                <a:lnTo>
                  <a:pt x="3358282" y="925510"/>
                </a:lnTo>
                <a:close/>
                <a:moveTo>
                  <a:pt x="3950309" y="744665"/>
                </a:moveTo>
                <a:cubicBezTo>
                  <a:pt x="4249637" y="736884"/>
                  <a:pt x="4545266" y="777512"/>
                  <a:pt x="4826941" y="861419"/>
                </a:cubicBezTo>
                <a:cubicBezTo>
                  <a:pt x="4817601" y="863415"/>
                  <a:pt x="4811931" y="859742"/>
                  <a:pt x="4812928" y="864412"/>
                </a:cubicBezTo>
                <a:cubicBezTo>
                  <a:pt x="4851613" y="885453"/>
                  <a:pt x="4859958" y="878787"/>
                  <a:pt x="4895649" y="885814"/>
                </a:cubicBezTo>
                <a:cubicBezTo>
                  <a:pt x="4926669" y="893839"/>
                  <a:pt x="4963358" y="905536"/>
                  <a:pt x="4995377" y="918233"/>
                </a:cubicBezTo>
                <a:cubicBezTo>
                  <a:pt x="5002043" y="926578"/>
                  <a:pt x="5044401" y="941949"/>
                  <a:pt x="5053743" y="939953"/>
                </a:cubicBezTo>
                <a:cubicBezTo>
                  <a:pt x="5054740" y="944624"/>
                  <a:pt x="5054740" y="944624"/>
                  <a:pt x="5054740" y="944624"/>
                </a:cubicBezTo>
                <a:cubicBezTo>
                  <a:pt x="5059411" y="943626"/>
                  <a:pt x="5059411" y="943626"/>
                  <a:pt x="5059411" y="943626"/>
                </a:cubicBezTo>
                <a:cubicBezTo>
                  <a:pt x="5060410" y="948297"/>
                  <a:pt x="5060410" y="948297"/>
                  <a:pt x="5065081" y="947300"/>
                </a:cubicBezTo>
                <a:cubicBezTo>
                  <a:pt x="5069751" y="946301"/>
                  <a:pt x="5069751" y="946301"/>
                  <a:pt x="5075420" y="949975"/>
                </a:cubicBezTo>
                <a:cubicBezTo>
                  <a:pt x="5081090" y="953649"/>
                  <a:pt x="5097099" y="959996"/>
                  <a:pt x="5101770" y="958998"/>
                </a:cubicBezTo>
                <a:cubicBezTo>
                  <a:pt x="5129117" y="972692"/>
                  <a:pt x="5156463" y="986386"/>
                  <a:pt x="5187483" y="994412"/>
                </a:cubicBezTo>
                <a:cubicBezTo>
                  <a:pt x="5198821" y="1001757"/>
                  <a:pt x="5210159" y="1009104"/>
                  <a:pt x="5220499" y="1011779"/>
                </a:cubicBezTo>
                <a:cubicBezTo>
                  <a:pt x="5247847" y="1025473"/>
                  <a:pt x="5275193" y="1039168"/>
                  <a:pt x="5296871" y="1049189"/>
                </a:cubicBezTo>
                <a:cubicBezTo>
                  <a:pt x="5296871" y="1049189"/>
                  <a:pt x="5292201" y="1050187"/>
                  <a:pt x="5292201" y="1050187"/>
                </a:cubicBezTo>
                <a:cubicBezTo>
                  <a:pt x="5297869" y="1053861"/>
                  <a:pt x="5303538" y="1057532"/>
                  <a:pt x="5308209" y="1056534"/>
                </a:cubicBezTo>
                <a:cubicBezTo>
                  <a:pt x="5631701" y="1221864"/>
                  <a:pt x="5925129" y="1452227"/>
                  <a:pt x="6165817" y="1732932"/>
                </a:cubicBezTo>
                <a:cubicBezTo>
                  <a:pt x="6298157" y="1895142"/>
                  <a:pt x="6412891" y="2072104"/>
                  <a:pt x="6507308" y="2262564"/>
                </a:cubicBezTo>
                <a:lnTo>
                  <a:pt x="6530564" y="2317112"/>
                </a:lnTo>
                <a:lnTo>
                  <a:pt x="6530564" y="2701060"/>
                </a:lnTo>
                <a:lnTo>
                  <a:pt x="6526175" y="2710932"/>
                </a:lnTo>
                <a:cubicBezTo>
                  <a:pt x="6503179" y="2671888"/>
                  <a:pt x="6478867" y="2603819"/>
                  <a:pt x="6455513" y="2608808"/>
                </a:cubicBezTo>
                <a:cubicBezTo>
                  <a:pt x="6455513" y="2608808"/>
                  <a:pt x="6454515" y="2604137"/>
                  <a:pt x="6454515" y="2604137"/>
                </a:cubicBezTo>
                <a:cubicBezTo>
                  <a:pt x="6454515" y="2604137"/>
                  <a:pt x="6452519" y="2594796"/>
                  <a:pt x="6452519" y="2594796"/>
                </a:cubicBezTo>
                <a:cubicBezTo>
                  <a:pt x="6446850" y="2591122"/>
                  <a:pt x="6445853" y="2586451"/>
                  <a:pt x="6446850" y="2591122"/>
                </a:cubicBezTo>
                <a:cubicBezTo>
                  <a:pt x="6440184" y="2582777"/>
                  <a:pt x="6437191" y="2568765"/>
                  <a:pt x="6421859" y="2542736"/>
                </a:cubicBezTo>
                <a:cubicBezTo>
                  <a:pt x="6415193" y="2534391"/>
                  <a:pt x="6414195" y="2529719"/>
                  <a:pt x="6413197" y="2525048"/>
                </a:cubicBezTo>
                <a:cubicBezTo>
                  <a:pt x="6413197" y="2525048"/>
                  <a:pt x="6407529" y="2521375"/>
                  <a:pt x="6407529" y="2521375"/>
                </a:cubicBezTo>
                <a:cubicBezTo>
                  <a:pt x="6406530" y="2516706"/>
                  <a:pt x="6406530" y="2516706"/>
                  <a:pt x="6406530" y="2516706"/>
                </a:cubicBezTo>
                <a:cubicBezTo>
                  <a:pt x="6405533" y="2512033"/>
                  <a:pt x="6401861" y="2517703"/>
                  <a:pt x="6401861" y="2517703"/>
                </a:cubicBezTo>
                <a:cubicBezTo>
                  <a:pt x="6400861" y="2513032"/>
                  <a:pt x="6400861" y="2513032"/>
                  <a:pt x="6400861" y="2513032"/>
                </a:cubicBezTo>
                <a:cubicBezTo>
                  <a:pt x="6396191" y="2514030"/>
                  <a:pt x="6392199" y="2495345"/>
                  <a:pt x="6387528" y="2496344"/>
                </a:cubicBezTo>
                <a:cubicBezTo>
                  <a:pt x="6397189" y="2518700"/>
                  <a:pt x="6388527" y="2501014"/>
                  <a:pt x="6385850" y="2511354"/>
                </a:cubicBezTo>
                <a:cubicBezTo>
                  <a:pt x="6375192" y="2484326"/>
                  <a:pt x="6383175" y="2521695"/>
                  <a:pt x="6374513" y="2504009"/>
                </a:cubicBezTo>
                <a:cubicBezTo>
                  <a:pt x="6363855" y="2476981"/>
                  <a:pt x="6359182" y="2477980"/>
                  <a:pt x="6360859" y="2462967"/>
                </a:cubicBezTo>
                <a:cubicBezTo>
                  <a:pt x="6346847" y="2465962"/>
                  <a:pt x="6323533" y="2402563"/>
                  <a:pt x="6299541" y="2358847"/>
                </a:cubicBezTo>
                <a:cubicBezTo>
                  <a:pt x="6298543" y="2354175"/>
                  <a:pt x="6291875" y="2345832"/>
                  <a:pt x="6284212" y="2332816"/>
                </a:cubicBezTo>
                <a:cubicBezTo>
                  <a:pt x="6261217" y="2293772"/>
                  <a:pt x="6245888" y="2267742"/>
                  <a:pt x="6231556" y="2246383"/>
                </a:cubicBezTo>
                <a:cubicBezTo>
                  <a:pt x="6224890" y="2238037"/>
                  <a:pt x="6230559" y="2241711"/>
                  <a:pt x="6228563" y="2232369"/>
                </a:cubicBezTo>
                <a:cubicBezTo>
                  <a:pt x="6223891" y="2233367"/>
                  <a:pt x="6218223" y="2229693"/>
                  <a:pt x="6217223" y="2225023"/>
                </a:cubicBezTo>
                <a:cubicBezTo>
                  <a:pt x="6216227" y="2220352"/>
                  <a:pt x="6228563" y="2232369"/>
                  <a:pt x="6220897" y="2219353"/>
                </a:cubicBezTo>
                <a:cubicBezTo>
                  <a:pt x="6201894" y="2198991"/>
                  <a:pt x="6205567" y="2193324"/>
                  <a:pt x="6178901" y="2159947"/>
                </a:cubicBezTo>
                <a:cubicBezTo>
                  <a:pt x="6188241" y="2157951"/>
                  <a:pt x="6188241" y="2157951"/>
                  <a:pt x="6188241" y="2157951"/>
                </a:cubicBezTo>
                <a:cubicBezTo>
                  <a:pt x="6173910" y="2136592"/>
                  <a:pt x="6167243" y="2128248"/>
                  <a:pt x="6171235" y="2146932"/>
                </a:cubicBezTo>
                <a:cubicBezTo>
                  <a:pt x="6158899" y="2134916"/>
                  <a:pt x="6167243" y="2128248"/>
                  <a:pt x="6150235" y="2117229"/>
                </a:cubicBezTo>
                <a:cubicBezTo>
                  <a:pt x="6155904" y="2120903"/>
                  <a:pt x="6154907" y="2116231"/>
                  <a:pt x="6149238" y="2112559"/>
                </a:cubicBezTo>
                <a:cubicBezTo>
                  <a:pt x="6153909" y="2111560"/>
                  <a:pt x="6153909" y="2111560"/>
                  <a:pt x="6153909" y="2111560"/>
                </a:cubicBezTo>
                <a:cubicBezTo>
                  <a:pt x="6159578" y="2115233"/>
                  <a:pt x="6158581" y="2110562"/>
                  <a:pt x="6158581" y="2110562"/>
                </a:cubicBezTo>
                <a:cubicBezTo>
                  <a:pt x="6157582" y="2105892"/>
                  <a:pt x="6157582" y="2105892"/>
                  <a:pt x="6157582" y="2105892"/>
                </a:cubicBezTo>
                <a:cubicBezTo>
                  <a:pt x="6170917" y="2122580"/>
                  <a:pt x="6160257" y="2095550"/>
                  <a:pt x="6147921" y="2083534"/>
                </a:cubicBezTo>
                <a:cubicBezTo>
                  <a:pt x="6152592" y="2082535"/>
                  <a:pt x="6152592" y="2082535"/>
                  <a:pt x="6152592" y="2082535"/>
                </a:cubicBezTo>
                <a:cubicBezTo>
                  <a:pt x="6152592" y="2082535"/>
                  <a:pt x="6152592" y="2082535"/>
                  <a:pt x="6151595" y="2077865"/>
                </a:cubicBezTo>
                <a:cubicBezTo>
                  <a:pt x="6151595" y="2077865"/>
                  <a:pt x="6145926" y="2074193"/>
                  <a:pt x="6145926" y="2074193"/>
                </a:cubicBezTo>
                <a:cubicBezTo>
                  <a:pt x="6131594" y="2052834"/>
                  <a:pt x="6110595" y="2023131"/>
                  <a:pt x="6089597" y="1993426"/>
                </a:cubicBezTo>
                <a:cubicBezTo>
                  <a:pt x="6063927" y="1964722"/>
                  <a:pt x="6038257" y="1936016"/>
                  <a:pt x="6019255" y="1915656"/>
                </a:cubicBezTo>
                <a:cubicBezTo>
                  <a:pt x="6010591" y="1897969"/>
                  <a:pt x="5985919" y="1873934"/>
                  <a:pt x="5960249" y="1845230"/>
                </a:cubicBezTo>
                <a:cubicBezTo>
                  <a:pt x="5940249" y="1820198"/>
                  <a:pt x="5914579" y="1791491"/>
                  <a:pt x="5903921" y="1764465"/>
                </a:cubicBezTo>
                <a:cubicBezTo>
                  <a:pt x="5893581" y="1761789"/>
                  <a:pt x="5881245" y="1749773"/>
                  <a:pt x="5875576" y="1746097"/>
                </a:cubicBezTo>
                <a:cubicBezTo>
                  <a:pt x="5875576" y="1746097"/>
                  <a:pt x="5874577" y="1741428"/>
                  <a:pt x="5874577" y="1741428"/>
                </a:cubicBezTo>
                <a:cubicBezTo>
                  <a:pt x="5868909" y="1737755"/>
                  <a:pt x="5868909" y="1737755"/>
                  <a:pt x="5867911" y="1733084"/>
                </a:cubicBezTo>
                <a:cubicBezTo>
                  <a:pt x="5863240" y="1734081"/>
                  <a:pt x="5863240" y="1734081"/>
                  <a:pt x="5864239" y="1738752"/>
                </a:cubicBezTo>
                <a:cubicBezTo>
                  <a:pt x="5817569" y="1680344"/>
                  <a:pt x="5734213" y="1610238"/>
                  <a:pt x="5653531" y="1529790"/>
                </a:cubicBezTo>
                <a:cubicBezTo>
                  <a:pt x="5653531" y="1529790"/>
                  <a:pt x="5653531" y="1529790"/>
                  <a:pt x="5652531" y="1525119"/>
                </a:cubicBezTo>
                <a:cubicBezTo>
                  <a:pt x="5666545" y="1522125"/>
                  <a:pt x="5664868" y="1537137"/>
                  <a:pt x="5697884" y="1554504"/>
                </a:cubicBezTo>
                <a:cubicBezTo>
                  <a:pt x="5694211" y="1560172"/>
                  <a:pt x="5695209" y="1564844"/>
                  <a:pt x="5701875" y="1573189"/>
                </a:cubicBezTo>
                <a:cubicBezTo>
                  <a:pt x="5707545" y="1576861"/>
                  <a:pt x="5724553" y="1587879"/>
                  <a:pt x="5742557" y="1603571"/>
                </a:cubicBezTo>
                <a:cubicBezTo>
                  <a:pt x="5760562" y="1619260"/>
                  <a:pt x="5778567" y="1634952"/>
                  <a:pt x="5779564" y="1639622"/>
                </a:cubicBezTo>
                <a:cubicBezTo>
                  <a:pt x="5791900" y="1651638"/>
                  <a:pt x="5816573" y="1675674"/>
                  <a:pt x="5840245" y="1695037"/>
                </a:cubicBezTo>
                <a:cubicBezTo>
                  <a:pt x="5859248" y="1715397"/>
                  <a:pt x="5878251" y="1735759"/>
                  <a:pt x="5879249" y="1740430"/>
                </a:cubicBezTo>
                <a:cubicBezTo>
                  <a:pt x="5895259" y="1746778"/>
                  <a:pt x="5917256" y="1781152"/>
                  <a:pt x="5934262" y="1792171"/>
                </a:cubicBezTo>
                <a:cubicBezTo>
                  <a:pt x="5934262" y="1792171"/>
                  <a:pt x="5935261" y="1796841"/>
                  <a:pt x="5935261" y="1796841"/>
                </a:cubicBezTo>
                <a:cubicBezTo>
                  <a:pt x="5936258" y="1801513"/>
                  <a:pt x="5936258" y="1801513"/>
                  <a:pt x="5936258" y="1801513"/>
                </a:cubicBezTo>
                <a:cubicBezTo>
                  <a:pt x="5936258" y="1801513"/>
                  <a:pt x="5940929" y="1800515"/>
                  <a:pt x="5940929" y="1800515"/>
                </a:cubicBezTo>
                <a:cubicBezTo>
                  <a:pt x="5953264" y="1812533"/>
                  <a:pt x="5948594" y="1813530"/>
                  <a:pt x="5955260" y="1821873"/>
                </a:cubicBezTo>
                <a:cubicBezTo>
                  <a:pt x="5955260" y="1821873"/>
                  <a:pt x="5956259" y="1826546"/>
                  <a:pt x="5956259" y="1826546"/>
                </a:cubicBezTo>
                <a:cubicBezTo>
                  <a:pt x="5956259" y="1826546"/>
                  <a:pt x="5961927" y="1830220"/>
                  <a:pt x="5961927" y="1830220"/>
                </a:cubicBezTo>
                <a:cubicBezTo>
                  <a:pt x="5960930" y="1825547"/>
                  <a:pt x="5960930" y="1825547"/>
                  <a:pt x="5960930" y="1825547"/>
                </a:cubicBezTo>
                <a:cubicBezTo>
                  <a:pt x="5979932" y="1845910"/>
                  <a:pt x="5987597" y="1858924"/>
                  <a:pt x="6004605" y="1869943"/>
                </a:cubicBezTo>
                <a:cubicBezTo>
                  <a:pt x="5999933" y="1870942"/>
                  <a:pt x="5999933" y="1870942"/>
                  <a:pt x="5999933" y="1870942"/>
                </a:cubicBezTo>
                <a:lnTo>
                  <a:pt x="6000931" y="1875612"/>
                </a:lnTo>
                <a:cubicBezTo>
                  <a:pt x="6001929" y="1880283"/>
                  <a:pt x="6006601" y="1879284"/>
                  <a:pt x="6006601" y="1879284"/>
                </a:cubicBezTo>
                <a:cubicBezTo>
                  <a:pt x="6006601" y="1879284"/>
                  <a:pt x="6006601" y="1879284"/>
                  <a:pt x="6011271" y="1878287"/>
                </a:cubicBezTo>
                <a:cubicBezTo>
                  <a:pt x="6012269" y="1882958"/>
                  <a:pt x="6012269" y="1882958"/>
                  <a:pt x="6012269" y="1882958"/>
                </a:cubicBezTo>
                <a:cubicBezTo>
                  <a:pt x="6024604" y="1894976"/>
                  <a:pt x="6020931" y="1900645"/>
                  <a:pt x="6027599" y="1908989"/>
                </a:cubicBezTo>
                <a:cubicBezTo>
                  <a:pt x="6032269" y="1907991"/>
                  <a:pt x="6031271" y="1903319"/>
                  <a:pt x="6037939" y="1911662"/>
                </a:cubicBezTo>
                <a:cubicBezTo>
                  <a:pt x="6038936" y="1916334"/>
                  <a:pt x="6043606" y="1915336"/>
                  <a:pt x="6044605" y="1920008"/>
                </a:cubicBezTo>
                <a:cubicBezTo>
                  <a:pt x="6039935" y="1921005"/>
                  <a:pt x="6039935" y="1921005"/>
                  <a:pt x="6040933" y="1925676"/>
                </a:cubicBezTo>
                <a:cubicBezTo>
                  <a:pt x="6040933" y="1925676"/>
                  <a:pt x="6041931" y="1930346"/>
                  <a:pt x="6046601" y="1929349"/>
                </a:cubicBezTo>
                <a:cubicBezTo>
                  <a:pt x="6046601" y="1929349"/>
                  <a:pt x="6047599" y="1934020"/>
                  <a:pt x="6052271" y="1933023"/>
                </a:cubicBezTo>
                <a:cubicBezTo>
                  <a:pt x="6058937" y="1941367"/>
                  <a:pt x="6090275" y="1973745"/>
                  <a:pt x="6084607" y="1970071"/>
                </a:cubicBezTo>
                <a:cubicBezTo>
                  <a:pt x="6092952" y="1963405"/>
                  <a:pt x="6067599" y="1959052"/>
                  <a:pt x="6075945" y="1952386"/>
                </a:cubicBezTo>
                <a:cubicBezTo>
                  <a:pt x="6070275" y="1948713"/>
                  <a:pt x="6064605" y="1945039"/>
                  <a:pt x="6057939" y="1936695"/>
                </a:cubicBezTo>
                <a:cubicBezTo>
                  <a:pt x="6057939" y="1936695"/>
                  <a:pt x="6057939" y="1936695"/>
                  <a:pt x="6056941" y="1932024"/>
                </a:cubicBezTo>
                <a:cubicBezTo>
                  <a:pt x="6056941" y="1932024"/>
                  <a:pt x="6055943" y="1927353"/>
                  <a:pt x="6055943" y="1927353"/>
                </a:cubicBezTo>
                <a:cubicBezTo>
                  <a:pt x="6054946" y="1922683"/>
                  <a:pt x="6049276" y="1919009"/>
                  <a:pt x="6049276" y="1919009"/>
                </a:cubicBezTo>
                <a:cubicBezTo>
                  <a:pt x="6046283" y="1904996"/>
                  <a:pt x="6031271" y="1903319"/>
                  <a:pt x="6017937" y="1886631"/>
                </a:cubicBezTo>
                <a:cubicBezTo>
                  <a:pt x="6022609" y="1885633"/>
                  <a:pt x="6021611" y="1880962"/>
                  <a:pt x="6015942" y="1877290"/>
                </a:cubicBezTo>
                <a:cubicBezTo>
                  <a:pt x="6014943" y="1872617"/>
                  <a:pt x="6014943" y="1872617"/>
                  <a:pt x="6014943" y="1872617"/>
                </a:cubicBezTo>
                <a:cubicBezTo>
                  <a:pt x="6014943" y="1872617"/>
                  <a:pt x="6013945" y="1867947"/>
                  <a:pt x="6012949" y="1863276"/>
                </a:cubicBezTo>
                <a:cubicBezTo>
                  <a:pt x="6008279" y="1864274"/>
                  <a:pt x="6007279" y="1859602"/>
                  <a:pt x="6008279" y="1864274"/>
                </a:cubicBezTo>
                <a:cubicBezTo>
                  <a:pt x="6008279" y="1864274"/>
                  <a:pt x="6003605" y="1865272"/>
                  <a:pt x="6003605" y="1865272"/>
                </a:cubicBezTo>
                <a:cubicBezTo>
                  <a:pt x="6000612" y="1851259"/>
                  <a:pt x="5992267" y="1857927"/>
                  <a:pt x="5985601" y="1849581"/>
                </a:cubicBezTo>
                <a:cubicBezTo>
                  <a:pt x="5977936" y="1836566"/>
                  <a:pt x="5971269" y="1828222"/>
                  <a:pt x="5965600" y="1824550"/>
                </a:cubicBezTo>
                <a:cubicBezTo>
                  <a:pt x="5965600" y="1824550"/>
                  <a:pt x="5964603" y="1819878"/>
                  <a:pt x="5964603" y="1819878"/>
                </a:cubicBezTo>
                <a:cubicBezTo>
                  <a:pt x="5964603" y="1819878"/>
                  <a:pt x="5964603" y="1819878"/>
                  <a:pt x="5963605" y="1815208"/>
                </a:cubicBezTo>
                <a:cubicBezTo>
                  <a:pt x="5952267" y="1807860"/>
                  <a:pt x="5952267" y="1807860"/>
                  <a:pt x="5945599" y="1799518"/>
                </a:cubicBezTo>
                <a:cubicBezTo>
                  <a:pt x="5946598" y="1804188"/>
                  <a:pt x="5946598" y="1804188"/>
                  <a:pt x="5951268" y="1803190"/>
                </a:cubicBezTo>
                <a:cubicBezTo>
                  <a:pt x="5951268" y="1803190"/>
                  <a:pt x="5951268" y="1803190"/>
                  <a:pt x="5950271" y="1798519"/>
                </a:cubicBezTo>
                <a:cubicBezTo>
                  <a:pt x="5950271" y="1798519"/>
                  <a:pt x="5944601" y="1794847"/>
                  <a:pt x="5944601" y="1794847"/>
                </a:cubicBezTo>
                <a:cubicBezTo>
                  <a:pt x="5938933" y="1791173"/>
                  <a:pt x="5938933" y="1791173"/>
                  <a:pt x="5938933" y="1791173"/>
                </a:cubicBezTo>
                <a:cubicBezTo>
                  <a:pt x="5937936" y="1786503"/>
                  <a:pt x="5937936" y="1786503"/>
                  <a:pt x="5931269" y="1778159"/>
                </a:cubicBezTo>
                <a:cubicBezTo>
                  <a:pt x="5932265" y="1782829"/>
                  <a:pt x="5926595" y="1779156"/>
                  <a:pt x="5919929" y="1770811"/>
                </a:cubicBezTo>
                <a:cubicBezTo>
                  <a:pt x="5924601" y="1769814"/>
                  <a:pt x="5925598" y="1774486"/>
                  <a:pt x="5930269" y="1773488"/>
                </a:cubicBezTo>
                <a:cubicBezTo>
                  <a:pt x="5917935" y="1761471"/>
                  <a:pt x="5919929" y="1770811"/>
                  <a:pt x="5913263" y="1762468"/>
                </a:cubicBezTo>
                <a:cubicBezTo>
                  <a:pt x="5905597" y="1749453"/>
                  <a:pt x="5912265" y="1757797"/>
                  <a:pt x="5894260" y="1742107"/>
                </a:cubicBezTo>
                <a:cubicBezTo>
                  <a:pt x="5897933" y="1736438"/>
                  <a:pt x="5903603" y="1740111"/>
                  <a:pt x="5908274" y="1739112"/>
                </a:cubicBezTo>
                <a:cubicBezTo>
                  <a:pt x="5896935" y="1731767"/>
                  <a:pt x="5891267" y="1728094"/>
                  <a:pt x="5885598" y="1724422"/>
                </a:cubicBezTo>
                <a:cubicBezTo>
                  <a:pt x="5890269" y="1723424"/>
                  <a:pt x="5890269" y="1723424"/>
                  <a:pt x="5890269" y="1723424"/>
                </a:cubicBezTo>
                <a:cubicBezTo>
                  <a:pt x="5890269" y="1723424"/>
                  <a:pt x="5890269" y="1723424"/>
                  <a:pt x="5889272" y="1718751"/>
                </a:cubicBezTo>
                <a:cubicBezTo>
                  <a:pt x="5889272" y="1718751"/>
                  <a:pt x="5884601" y="1719750"/>
                  <a:pt x="5883602" y="1715079"/>
                </a:cubicBezTo>
                <a:cubicBezTo>
                  <a:pt x="5877933" y="1711405"/>
                  <a:pt x="5871265" y="1703061"/>
                  <a:pt x="5866595" y="1704060"/>
                </a:cubicBezTo>
                <a:cubicBezTo>
                  <a:pt x="5866595" y="1704060"/>
                  <a:pt x="5860925" y="1700386"/>
                  <a:pt x="5859927" y="1695716"/>
                </a:cubicBezTo>
                <a:cubicBezTo>
                  <a:pt x="5859927" y="1695716"/>
                  <a:pt x="5859927" y="1695716"/>
                  <a:pt x="5854258" y="1692043"/>
                </a:cubicBezTo>
                <a:cubicBezTo>
                  <a:pt x="5854258" y="1692043"/>
                  <a:pt x="5854258" y="1692043"/>
                  <a:pt x="5855257" y="1696713"/>
                </a:cubicBezTo>
                <a:cubicBezTo>
                  <a:pt x="5855257" y="1696713"/>
                  <a:pt x="5855257" y="1696713"/>
                  <a:pt x="5856255" y="1701383"/>
                </a:cubicBezTo>
                <a:cubicBezTo>
                  <a:pt x="5839247" y="1690365"/>
                  <a:pt x="5831582" y="1677350"/>
                  <a:pt x="5824917" y="1669006"/>
                </a:cubicBezTo>
                <a:cubicBezTo>
                  <a:pt x="5829587" y="1668009"/>
                  <a:pt x="5835256" y="1671682"/>
                  <a:pt x="5839927" y="1670683"/>
                </a:cubicBezTo>
                <a:cubicBezTo>
                  <a:pt x="5820924" y="1650321"/>
                  <a:pt x="5801921" y="1629962"/>
                  <a:pt x="5805913" y="1648645"/>
                </a:cubicBezTo>
                <a:cubicBezTo>
                  <a:pt x="5791582" y="1627287"/>
                  <a:pt x="5791582" y="1627287"/>
                  <a:pt x="5774575" y="1616266"/>
                </a:cubicBezTo>
                <a:cubicBezTo>
                  <a:pt x="5774575" y="1616266"/>
                  <a:pt x="5779247" y="1615269"/>
                  <a:pt x="5780245" y="1619939"/>
                </a:cubicBezTo>
                <a:cubicBezTo>
                  <a:pt x="5780245" y="1619939"/>
                  <a:pt x="5784915" y="1618942"/>
                  <a:pt x="5784915" y="1618942"/>
                </a:cubicBezTo>
                <a:cubicBezTo>
                  <a:pt x="5790585" y="1622614"/>
                  <a:pt x="5789585" y="1617944"/>
                  <a:pt x="5789585" y="1617944"/>
                </a:cubicBezTo>
                <a:cubicBezTo>
                  <a:pt x="5788587" y="1613273"/>
                  <a:pt x="5788587" y="1613273"/>
                  <a:pt x="5782919" y="1609599"/>
                </a:cubicBezTo>
                <a:cubicBezTo>
                  <a:pt x="5787589" y="1608602"/>
                  <a:pt x="5787589" y="1608602"/>
                  <a:pt x="5787589" y="1608602"/>
                </a:cubicBezTo>
                <a:cubicBezTo>
                  <a:pt x="5788587" y="1613273"/>
                  <a:pt x="5793259" y="1612274"/>
                  <a:pt x="5793259" y="1612274"/>
                </a:cubicBezTo>
                <a:cubicBezTo>
                  <a:pt x="5794257" y="1616947"/>
                  <a:pt x="5794257" y="1616947"/>
                  <a:pt x="5794257" y="1616947"/>
                </a:cubicBezTo>
                <a:cubicBezTo>
                  <a:pt x="5794257" y="1616947"/>
                  <a:pt x="5799925" y="1620620"/>
                  <a:pt x="5799925" y="1620620"/>
                </a:cubicBezTo>
                <a:cubicBezTo>
                  <a:pt x="5799925" y="1620620"/>
                  <a:pt x="5805595" y="1624292"/>
                  <a:pt x="5805595" y="1624292"/>
                </a:cubicBezTo>
                <a:cubicBezTo>
                  <a:pt x="5849269" y="1668688"/>
                  <a:pt x="5887275" y="1709410"/>
                  <a:pt x="5930950" y="1753805"/>
                </a:cubicBezTo>
                <a:cubicBezTo>
                  <a:pt x="5931947" y="1758476"/>
                  <a:pt x="5931947" y="1758476"/>
                  <a:pt x="5931947" y="1758476"/>
                </a:cubicBezTo>
                <a:cubicBezTo>
                  <a:pt x="5932945" y="1763146"/>
                  <a:pt x="5937615" y="1762149"/>
                  <a:pt x="5937615" y="1762149"/>
                </a:cubicBezTo>
                <a:cubicBezTo>
                  <a:pt x="5954623" y="1773169"/>
                  <a:pt x="5949952" y="1774167"/>
                  <a:pt x="5962289" y="1786184"/>
                </a:cubicBezTo>
                <a:cubicBezTo>
                  <a:pt x="5963285" y="1790854"/>
                  <a:pt x="5964283" y="1795526"/>
                  <a:pt x="5969953" y="1799200"/>
                </a:cubicBezTo>
                <a:cubicBezTo>
                  <a:pt x="5970951" y="1803870"/>
                  <a:pt x="5975622" y="1802871"/>
                  <a:pt x="5975622" y="1802871"/>
                </a:cubicBezTo>
                <a:cubicBezTo>
                  <a:pt x="5987958" y="1814887"/>
                  <a:pt x="5995623" y="1827904"/>
                  <a:pt x="6005963" y="1830579"/>
                </a:cubicBezTo>
                <a:cubicBezTo>
                  <a:pt x="6005963" y="1830579"/>
                  <a:pt x="6011631" y="1834252"/>
                  <a:pt x="6011631" y="1834252"/>
                </a:cubicBezTo>
                <a:cubicBezTo>
                  <a:pt x="6012630" y="1838924"/>
                  <a:pt x="6013627" y="1843594"/>
                  <a:pt x="6014625" y="1848264"/>
                </a:cubicBezTo>
                <a:cubicBezTo>
                  <a:pt x="6019296" y="1847267"/>
                  <a:pt x="6033629" y="1868626"/>
                  <a:pt x="6044965" y="1875972"/>
                </a:cubicBezTo>
                <a:cubicBezTo>
                  <a:pt x="6044965" y="1875972"/>
                  <a:pt x="6045965" y="1880642"/>
                  <a:pt x="6050635" y="1879645"/>
                </a:cubicBezTo>
                <a:cubicBezTo>
                  <a:pt x="6051633" y="1884316"/>
                  <a:pt x="6051633" y="1884316"/>
                  <a:pt x="6051633" y="1884316"/>
                </a:cubicBezTo>
                <a:cubicBezTo>
                  <a:pt x="6079299" y="1922363"/>
                  <a:pt x="6107962" y="1965081"/>
                  <a:pt x="6140299" y="2002132"/>
                </a:cubicBezTo>
                <a:cubicBezTo>
                  <a:pt x="6141296" y="2006801"/>
                  <a:pt x="6146966" y="2010475"/>
                  <a:pt x="6152635" y="2014149"/>
                </a:cubicBezTo>
                <a:cubicBezTo>
                  <a:pt x="6153632" y="2018819"/>
                  <a:pt x="6154629" y="2023491"/>
                  <a:pt x="6155629" y="2028161"/>
                </a:cubicBezTo>
                <a:cubicBezTo>
                  <a:pt x="6154629" y="2023491"/>
                  <a:pt x="6160299" y="2027163"/>
                  <a:pt x="6164971" y="2026165"/>
                </a:cubicBezTo>
                <a:cubicBezTo>
                  <a:pt x="6165969" y="2030835"/>
                  <a:pt x="6171637" y="2034509"/>
                  <a:pt x="6171637" y="2034509"/>
                </a:cubicBezTo>
                <a:cubicBezTo>
                  <a:pt x="6185969" y="2055870"/>
                  <a:pt x="6195630" y="2078225"/>
                  <a:pt x="6208963" y="2094914"/>
                </a:cubicBezTo>
                <a:cubicBezTo>
                  <a:pt x="6208963" y="2094914"/>
                  <a:pt x="6209963" y="2099585"/>
                  <a:pt x="6209963" y="2099585"/>
                </a:cubicBezTo>
                <a:cubicBezTo>
                  <a:pt x="6210959" y="2104255"/>
                  <a:pt x="6210959" y="2104255"/>
                  <a:pt x="6211957" y="2108927"/>
                </a:cubicBezTo>
                <a:cubicBezTo>
                  <a:pt x="6216629" y="2107929"/>
                  <a:pt x="6216629" y="2107929"/>
                  <a:pt x="6216629" y="2107929"/>
                </a:cubicBezTo>
                <a:cubicBezTo>
                  <a:pt x="6236629" y="2132961"/>
                  <a:pt x="6255633" y="2153322"/>
                  <a:pt x="6264295" y="2171008"/>
                </a:cubicBezTo>
                <a:cubicBezTo>
                  <a:pt x="6281303" y="2182027"/>
                  <a:pt x="6299624" y="2222071"/>
                  <a:pt x="6321623" y="2256444"/>
                </a:cubicBezTo>
                <a:cubicBezTo>
                  <a:pt x="6332959" y="2263790"/>
                  <a:pt x="6344617" y="2295490"/>
                  <a:pt x="6351284" y="2303835"/>
                </a:cubicBezTo>
                <a:cubicBezTo>
                  <a:pt x="6351284" y="2303835"/>
                  <a:pt x="6352281" y="2308505"/>
                  <a:pt x="6352281" y="2308505"/>
                </a:cubicBezTo>
                <a:cubicBezTo>
                  <a:pt x="6352281" y="2308505"/>
                  <a:pt x="6353279" y="2313176"/>
                  <a:pt x="6353279" y="2313176"/>
                </a:cubicBezTo>
                <a:cubicBezTo>
                  <a:pt x="6354277" y="2317847"/>
                  <a:pt x="6354277" y="2317847"/>
                  <a:pt x="6354277" y="2317847"/>
                </a:cubicBezTo>
                <a:cubicBezTo>
                  <a:pt x="6359946" y="2321520"/>
                  <a:pt x="6359946" y="2321520"/>
                  <a:pt x="6358947" y="2316850"/>
                </a:cubicBezTo>
                <a:cubicBezTo>
                  <a:pt x="6366612" y="2329865"/>
                  <a:pt x="6364617" y="2320523"/>
                  <a:pt x="6369289" y="2319526"/>
                </a:cubicBezTo>
                <a:cubicBezTo>
                  <a:pt x="6367611" y="2334535"/>
                  <a:pt x="6381625" y="2331542"/>
                  <a:pt x="6385616" y="2350226"/>
                </a:cubicBezTo>
                <a:cubicBezTo>
                  <a:pt x="6389289" y="2344557"/>
                  <a:pt x="6392282" y="2358570"/>
                  <a:pt x="6396955" y="2357572"/>
                </a:cubicBezTo>
                <a:cubicBezTo>
                  <a:pt x="6383619" y="2340883"/>
                  <a:pt x="6371963" y="2309185"/>
                  <a:pt x="6361624" y="2306510"/>
                </a:cubicBezTo>
                <a:cubicBezTo>
                  <a:pt x="6361624" y="2306510"/>
                  <a:pt x="6360625" y="2301837"/>
                  <a:pt x="6359627" y="2297168"/>
                </a:cubicBezTo>
                <a:cubicBezTo>
                  <a:pt x="6359627" y="2297168"/>
                  <a:pt x="6358629" y="2292496"/>
                  <a:pt x="6353959" y="2293494"/>
                </a:cubicBezTo>
                <a:cubicBezTo>
                  <a:pt x="6347971" y="2265469"/>
                  <a:pt x="6328969" y="2245107"/>
                  <a:pt x="6314637" y="2223747"/>
                </a:cubicBezTo>
                <a:cubicBezTo>
                  <a:pt x="6278307" y="2168014"/>
                  <a:pt x="6246649" y="2111283"/>
                  <a:pt x="6212319" y="2064893"/>
                </a:cubicBezTo>
                <a:cubicBezTo>
                  <a:pt x="6184653" y="2026844"/>
                  <a:pt x="6151999" y="1965444"/>
                  <a:pt x="6107325" y="1916375"/>
                </a:cubicBezTo>
                <a:cubicBezTo>
                  <a:pt x="6100658" y="1908032"/>
                  <a:pt x="6090318" y="1905356"/>
                  <a:pt x="6088323" y="1896015"/>
                </a:cubicBezTo>
                <a:cubicBezTo>
                  <a:pt x="6055985" y="1858965"/>
                  <a:pt x="6032992" y="1819921"/>
                  <a:pt x="6007323" y="1791215"/>
                </a:cubicBezTo>
                <a:cubicBezTo>
                  <a:pt x="5983647" y="1771851"/>
                  <a:pt x="5995982" y="1783869"/>
                  <a:pt x="5975983" y="1758836"/>
                </a:cubicBezTo>
                <a:cubicBezTo>
                  <a:pt x="5954985" y="1729134"/>
                  <a:pt x="5930312" y="1705100"/>
                  <a:pt x="5907636" y="1690407"/>
                </a:cubicBezTo>
                <a:cubicBezTo>
                  <a:pt x="5879969" y="1652360"/>
                  <a:pt x="5821285" y="1606287"/>
                  <a:pt x="5789947" y="1573908"/>
                </a:cubicBezTo>
                <a:cubicBezTo>
                  <a:pt x="5777611" y="1561891"/>
                  <a:pt x="5773937" y="1567560"/>
                  <a:pt x="5761602" y="1555544"/>
                </a:cubicBezTo>
                <a:cubicBezTo>
                  <a:pt x="5769945" y="1548876"/>
                  <a:pt x="5746271" y="1529513"/>
                  <a:pt x="5729265" y="1518494"/>
                </a:cubicBezTo>
                <a:cubicBezTo>
                  <a:pt x="5729265" y="1518494"/>
                  <a:pt x="5724593" y="1519493"/>
                  <a:pt x="5718925" y="1515819"/>
                </a:cubicBezTo>
                <a:cubicBezTo>
                  <a:pt x="5701919" y="1504800"/>
                  <a:pt x="5685591" y="1474099"/>
                  <a:pt x="5658243" y="1460405"/>
                </a:cubicBezTo>
                <a:cubicBezTo>
                  <a:pt x="5652575" y="1456732"/>
                  <a:pt x="5648901" y="1462401"/>
                  <a:pt x="5637563" y="1455055"/>
                </a:cubicBezTo>
                <a:cubicBezTo>
                  <a:pt x="5637563" y="1455055"/>
                  <a:pt x="5634569" y="1441042"/>
                  <a:pt x="5624228" y="1438365"/>
                </a:cubicBezTo>
                <a:cubicBezTo>
                  <a:pt x="5575884" y="1394968"/>
                  <a:pt x="5503185" y="1351889"/>
                  <a:pt x="5452165" y="1318832"/>
                </a:cubicBezTo>
                <a:cubicBezTo>
                  <a:pt x="5429489" y="1304140"/>
                  <a:pt x="5405815" y="1284777"/>
                  <a:pt x="5377469" y="1266412"/>
                </a:cubicBezTo>
                <a:cubicBezTo>
                  <a:pt x="5366133" y="1259066"/>
                  <a:pt x="5345452" y="1253715"/>
                  <a:pt x="5334113" y="1246370"/>
                </a:cubicBezTo>
                <a:cubicBezTo>
                  <a:pt x="5334113" y="1246370"/>
                  <a:pt x="5321779" y="1234352"/>
                  <a:pt x="5321779" y="1234352"/>
                </a:cubicBezTo>
                <a:cubicBezTo>
                  <a:pt x="5310439" y="1227007"/>
                  <a:pt x="5305769" y="1228004"/>
                  <a:pt x="5300101" y="1224331"/>
                </a:cubicBezTo>
                <a:cubicBezTo>
                  <a:pt x="5299103" y="1219660"/>
                  <a:pt x="5299103" y="1219660"/>
                  <a:pt x="5299103" y="1219660"/>
                </a:cubicBezTo>
                <a:cubicBezTo>
                  <a:pt x="5313115" y="1216667"/>
                  <a:pt x="5322775" y="1239023"/>
                  <a:pt x="5325451" y="1228683"/>
                </a:cubicBezTo>
                <a:cubicBezTo>
                  <a:pt x="5325451" y="1228683"/>
                  <a:pt x="5325451" y="1228683"/>
                  <a:pt x="5326449" y="1233354"/>
                </a:cubicBezTo>
                <a:cubicBezTo>
                  <a:pt x="5336789" y="1236030"/>
                  <a:pt x="5336789" y="1236030"/>
                  <a:pt x="5336789" y="1236030"/>
                </a:cubicBezTo>
                <a:cubicBezTo>
                  <a:pt x="5336789" y="1236030"/>
                  <a:pt x="5341461" y="1235032"/>
                  <a:pt x="5341461" y="1235032"/>
                </a:cubicBezTo>
                <a:cubicBezTo>
                  <a:pt x="5341461" y="1235032"/>
                  <a:pt x="5342459" y="1239702"/>
                  <a:pt x="5347129" y="1238705"/>
                </a:cubicBezTo>
                <a:cubicBezTo>
                  <a:pt x="5347129" y="1238705"/>
                  <a:pt x="5351799" y="1237706"/>
                  <a:pt x="5351799" y="1237706"/>
                </a:cubicBezTo>
                <a:cubicBezTo>
                  <a:pt x="5368805" y="1248725"/>
                  <a:pt x="5367808" y="1244055"/>
                  <a:pt x="5384815" y="1255074"/>
                </a:cubicBezTo>
                <a:cubicBezTo>
                  <a:pt x="5384815" y="1255074"/>
                  <a:pt x="5390485" y="1258747"/>
                  <a:pt x="5390485" y="1258747"/>
                </a:cubicBezTo>
                <a:cubicBezTo>
                  <a:pt x="5390485" y="1258747"/>
                  <a:pt x="5390485" y="1258747"/>
                  <a:pt x="5395155" y="1257748"/>
                </a:cubicBezTo>
                <a:cubicBezTo>
                  <a:pt x="5395155" y="1257748"/>
                  <a:pt x="5396153" y="1262419"/>
                  <a:pt x="5396153" y="1262419"/>
                </a:cubicBezTo>
                <a:cubicBezTo>
                  <a:pt x="5402821" y="1270763"/>
                  <a:pt x="5376472" y="1261740"/>
                  <a:pt x="5392481" y="1268089"/>
                </a:cubicBezTo>
                <a:cubicBezTo>
                  <a:pt x="5398151" y="1271762"/>
                  <a:pt x="5401823" y="1266093"/>
                  <a:pt x="5416835" y="1267768"/>
                </a:cubicBezTo>
                <a:cubicBezTo>
                  <a:pt x="5424499" y="1280785"/>
                  <a:pt x="5433841" y="1278790"/>
                  <a:pt x="5457515" y="1298152"/>
                </a:cubicBezTo>
                <a:cubicBezTo>
                  <a:pt x="5452843" y="1299151"/>
                  <a:pt x="5452843" y="1299151"/>
                  <a:pt x="5452843" y="1299151"/>
                </a:cubicBezTo>
                <a:cubicBezTo>
                  <a:pt x="5458513" y="1302825"/>
                  <a:pt x="5458513" y="1302825"/>
                  <a:pt x="5458513" y="1302825"/>
                </a:cubicBezTo>
                <a:cubicBezTo>
                  <a:pt x="5460509" y="1312164"/>
                  <a:pt x="5448173" y="1300148"/>
                  <a:pt x="5443501" y="1301145"/>
                </a:cubicBezTo>
                <a:cubicBezTo>
                  <a:pt x="5455837" y="1313163"/>
                  <a:pt x="5460509" y="1312164"/>
                  <a:pt x="5469850" y="1310170"/>
                </a:cubicBezTo>
                <a:cubicBezTo>
                  <a:pt x="5470849" y="1314841"/>
                  <a:pt x="5470849" y="1314841"/>
                  <a:pt x="5476517" y="1318514"/>
                </a:cubicBezTo>
                <a:cubicBezTo>
                  <a:pt x="5477516" y="1323185"/>
                  <a:pt x="5482186" y="1322188"/>
                  <a:pt x="5482186" y="1322188"/>
                </a:cubicBezTo>
                <a:cubicBezTo>
                  <a:pt x="5485860" y="1316519"/>
                  <a:pt x="5485860" y="1316519"/>
                  <a:pt x="5485860" y="1316519"/>
                </a:cubicBezTo>
                <a:cubicBezTo>
                  <a:pt x="5494522" y="1334204"/>
                  <a:pt x="5500870" y="1318194"/>
                  <a:pt x="5519873" y="1338556"/>
                </a:cubicBezTo>
                <a:cubicBezTo>
                  <a:pt x="5525542" y="1342228"/>
                  <a:pt x="5525542" y="1342228"/>
                  <a:pt x="5525542" y="1342228"/>
                </a:cubicBezTo>
                <a:cubicBezTo>
                  <a:pt x="5525542" y="1342228"/>
                  <a:pt x="5530213" y="1341231"/>
                  <a:pt x="5530213" y="1341231"/>
                </a:cubicBezTo>
                <a:cubicBezTo>
                  <a:pt x="5570893" y="1371613"/>
                  <a:pt x="5604908" y="1393651"/>
                  <a:pt x="5637924" y="1411021"/>
                </a:cubicBezTo>
                <a:cubicBezTo>
                  <a:pt x="5633253" y="1412018"/>
                  <a:pt x="5637243" y="1430702"/>
                  <a:pt x="5645589" y="1424035"/>
                </a:cubicBezTo>
                <a:cubicBezTo>
                  <a:pt x="5638921" y="1415691"/>
                  <a:pt x="5649263" y="1418366"/>
                  <a:pt x="5655929" y="1426710"/>
                </a:cubicBezTo>
                <a:cubicBezTo>
                  <a:pt x="5673933" y="1442400"/>
                  <a:pt x="5707947" y="1464437"/>
                  <a:pt x="5738288" y="1492145"/>
                </a:cubicBezTo>
                <a:cubicBezTo>
                  <a:pt x="5767630" y="1515181"/>
                  <a:pt x="5797972" y="1542889"/>
                  <a:pt x="5821645" y="1562252"/>
                </a:cubicBezTo>
                <a:cubicBezTo>
                  <a:pt x="5815977" y="1558580"/>
                  <a:pt x="5824641" y="1576266"/>
                  <a:pt x="5829311" y="1575267"/>
                </a:cubicBezTo>
                <a:cubicBezTo>
                  <a:pt x="5822645" y="1566922"/>
                  <a:pt x="5827315" y="1565925"/>
                  <a:pt x="5832983" y="1569599"/>
                </a:cubicBezTo>
                <a:cubicBezTo>
                  <a:pt x="5834979" y="1578940"/>
                  <a:pt x="5858654" y="1598303"/>
                  <a:pt x="5876659" y="1613995"/>
                </a:cubicBezTo>
                <a:cubicBezTo>
                  <a:pt x="5894663" y="1629684"/>
                  <a:pt x="5911669" y="1640703"/>
                  <a:pt x="5906998" y="1641700"/>
                </a:cubicBezTo>
                <a:cubicBezTo>
                  <a:pt x="5929675" y="1656393"/>
                  <a:pt x="5943009" y="1673082"/>
                  <a:pt x="5956341" y="1689770"/>
                </a:cubicBezTo>
                <a:cubicBezTo>
                  <a:pt x="5975346" y="1710131"/>
                  <a:pt x="5989677" y="1731490"/>
                  <a:pt x="6019021" y="1754527"/>
                </a:cubicBezTo>
                <a:cubicBezTo>
                  <a:pt x="6019021" y="1754527"/>
                  <a:pt x="6020018" y="1759196"/>
                  <a:pt x="6021017" y="1763868"/>
                </a:cubicBezTo>
                <a:cubicBezTo>
                  <a:pt x="6040698" y="1764547"/>
                  <a:pt x="6067685" y="1822276"/>
                  <a:pt x="6085689" y="1837968"/>
                </a:cubicBezTo>
                <a:cubicBezTo>
                  <a:pt x="6091358" y="1841639"/>
                  <a:pt x="6090361" y="1836969"/>
                  <a:pt x="6097027" y="1845313"/>
                </a:cubicBezTo>
                <a:cubicBezTo>
                  <a:pt x="6109363" y="1857330"/>
                  <a:pt x="6112357" y="1871342"/>
                  <a:pt x="6124692" y="1883360"/>
                </a:cubicBezTo>
                <a:cubicBezTo>
                  <a:pt x="6131359" y="1891704"/>
                  <a:pt x="6137029" y="1895377"/>
                  <a:pt x="6148365" y="1902723"/>
                </a:cubicBezTo>
                <a:cubicBezTo>
                  <a:pt x="6168367" y="1927756"/>
                  <a:pt x="6186691" y="1967798"/>
                  <a:pt x="6207689" y="1997502"/>
                </a:cubicBezTo>
                <a:cubicBezTo>
                  <a:pt x="6234356" y="2030879"/>
                  <a:pt x="6265017" y="2082939"/>
                  <a:pt x="6292683" y="2120986"/>
                </a:cubicBezTo>
                <a:cubicBezTo>
                  <a:pt x="6300345" y="2134001"/>
                  <a:pt x="6312681" y="2146017"/>
                  <a:pt x="6319349" y="2154362"/>
                </a:cubicBezTo>
                <a:cubicBezTo>
                  <a:pt x="6319349" y="2154362"/>
                  <a:pt x="6313681" y="2150689"/>
                  <a:pt x="6313681" y="2150689"/>
                </a:cubicBezTo>
                <a:cubicBezTo>
                  <a:pt x="6322344" y="2168375"/>
                  <a:pt x="6335677" y="2185064"/>
                  <a:pt x="6343343" y="2198078"/>
                </a:cubicBezTo>
                <a:cubicBezTo>
                  <a:pt x="6344339" y="2202749"/>
                  <a:pt x="6346335" y="2212090"/>
                  <a:pt x="6346335" y="2212090"/>
                </a:cubicBezTo>
                <a:cubicBezTo>
                  <a:pt x="6370329" y="2255808"/>
                  <a:pt x="6401987" y="2312540"/>
                  <a:pt x="6424979" y="2351584"/>
                </a:cubicBezTo>
                <a:cubicBezTo>
                  <a:pt x="6424979" y="2351584"/>
                  <a:pt x="6424979" y="2351584"/>
                  <a:pt x="6420309" y="2352581"/>
                </a:cubicBezTo>
                <a:cubicBezTo>
                  <a:pt x="6420309" y="2352581"/>
                  <a:pt x="6421307" y="2357252"/>
                  <a:pt x="6421307" y="2357252"/>
                </a:cubicBezTo>
                <a:cubicBezTo>
                  <a:pt x="6421307" y="2357252"/>
                  <a:pt x="6426975" y="2360926"/>
                  <a:pt x="6426975" y="2360926"/>
                </a:cubicBezTo>
                <a:cubicBezTo>
                  <a:pt x="6434641" y="2373942"/>
                  <a:pt x="6450289" y="2424325"/>
                  <a:pt x="6451966" y="2409313"/>
                </a:cubicBezTo>
                <a:cubicBezTo>
                  <a:pt x="6452965" y="2413983"/>
                  <a:pt x="6452965" y="2413983"/>
                  <a:pt x="6452965" y="2413983"/>
                </a:cubicBezTo>
                <a:cubicBezTo>
                  <a:pt x="6453963" y="2418656"/>
                  <a:pt x="6453963" y="2418656"/>
                  <a:pt x="6453963" y="2418656"/>
                </a:cubicBezTo>
                <a:cubicBezTo>
                  <a:pt x="6458633" y="2417657"/>
                  <a:pt x="6458633" y="2417657"/>
                  <a:pt x="6458633" y="2417657"/>
                </a:cubicBezTo>
                <a:cubicBezTo>
                  <a:pt x="6457635" y="2412986"/>
                  <a:pt x="6457635" y="2412986"/>
                  <a:pt x="6457635" y="2412986"/>
                </a:cubicBezTo>
                <a:cubicBezTo>
                  <a:pt x="6465980" y="2406320"/>
                  <a:pt x="6465299" y="2426002"/>
                  <a:pt x="6466299" y="2430673"/>
                </a:cubicBezTo>
                <a:cubicBezTo>
                  <a:pt x="6468972" y="2420333"/>
                  <a:pt x="6484303" y="2446363"/>
                  <a:pt x="6475639" y="2428676"/>
                </a:cubicBezTo>
                <a:cubicBezTo>
                  <a:pt x="6470969" y="2429674"/>
                  <a:pt x="6467975" y="2415661"/>
                  <a:pt x="6467975" y="2415661"/>
                </a:cubicBezTo>
                <a:cubicBezTo>
                  <a:pt x="6474643" y="2424007"/>
                  <a:pt x="6473645" y="2419335"/>
                  <a:pt x="6472646" y="2414663"/>
                </a:cubicBezTo>
                <a:cubicBezTo>
                  <a:pt x="6462306" y="2411989"/>
                  <a:pt x="6458314" y="2393305"/>
                  <a:pt x="6445979" y="2381288"/>
                </a:cubicBezTo>
                <a:cubicBezTo>
                  <a:pt x="6445979" y="2381288"/>
                  <a:pt x="6444981" y="2376615"/>
                  <a:pt x="6443981" y="2371946"/>
                </a:cubicBezTo>
                <a:cubicBezTo>
                  <a:pt x="6443981" y="2371946"/>
                  <a:pt x="6442985" y="2367276"/>
                  <a:pt x="6442985" y="2367276"/>
                </a:cubicBezTo>
                <a:cubicBezTo>
                  <a:pt x="6441987" y="2362603"/>
                  <a:pt x="6441987" y="2362603"/>
                  <a:pt x="6441987" y="2362603"/>
                </a:cubicBezTo>
                <a:cubicBezTo>
                  <a:pt x="6441987" y="2362603"/>
                  <a:pt x="6437315" y="2363602"/>
                  <a:pt x="6437315" y="2363602"/>
                </a:cubicBezTo>
                <a:cubicBezTo>
                  <a:pt x="6436317" y="2358931"/>
                  <a:pt x="6436317" y="2358931"/>
                  <a:pt x="6435319" y="2354259"/>
                </a:cubicBezTo>
                <a:cubicBezTo>
                  <a:pt x="6438993" y="2348590"/>
                  <a:pt x="6440989" y="2357932"/>
                  <a:pt x="6445659" y="2356934"/>
                </a:cubicBezTo>
                <a:cubicBezTo>
                  <a:pt x="6443663" y="2347593"/>
                  <a:pt x="6438993" y="2348590"/>
                  <a:pt x="6437995" y="2343919"/>
                </a:cubicBezTo>
                <a:cubicBezTo>
                  <a:pt x="6437995" y="2343919"/>
                  <a:pt x="6437995" y="2343919"/>
                  <a:pt x="6436996" y="2339248"/>
                </a:cubicBezTo>
                <a:cubicBezTo>
                  <a:pt x="6436996" y="2339248"/>
                  <a:pt x="6435999" y="2334578"/>
                  <a:pt x="6435999" y="2334578"/>
                </a:cubicBezTo>
                <a:cubicBezTo>
                  <a:pt x="6435001" y="2329906"/>
                  <a:pt x="6435001" y="2329906"/>
                  <a:pt x="6435001" y="2329906"/>
                </a:cubicBezTo>
                <a:cubicBezTo>
                  <a:pt x="6426338" y="2312220"/>
                  <a:pt x="6426338" y="2312220"/>
                  <a:pt x="6426338" y="2312220"/>
                </a:cubicBezTo>
                <a:cubicBezTo>
                  <a:pt x="6420669" y="2308548"/>
                  <a:pt x="6420669" y="2308548"/>
                  <a:pt x="6420669" y="2308548"/>
                </a:cubicBezTo>
                <a:cubicBezTo>
                  <a:pt x="6405339" y="2282517"/>
                  <a:pt x="6407335" y="2291860"/>
                  <a:pt x="6396677" y="2264832"/>
                </a:cubicBezTo>
                <a:cubicBezTo>
                  <a:pt x="6395680" y="2260159"/>
                  <a:pt x="6395680" y="2260159"/>
                  <a:pt x="6394681" y="2255488"/>
                </a:cubicBezTo>
                <a:cubicBezTo>
                  <a:pt x="6389013" y="2251817"/>
                  <a:pt x="6389013" y="2251817"/>
                  <a:pt x="6390010" y="2256487"/>
                </a:cubicBezTo>
                <a:cubicBezTo>
                  <a:pt x="6387017" y="2242473"/>
                  <a:pt x="6377355" y="2220118"/>
                  <a:pt x="6367015" y="2217441"/>
                </a:cubicBezTo>
                <a:cubicBezTo>
                  <a:pt x="6373683" y="2225786"/>
                  <a:pt x="6369012" y="2226785"/>
                  <a:pt x="6362345" y="2218440"/>
                </a:cubicBezTo>
                <a:lnTo>
                  <a:pt x="6361347" y="2213768"/>
                </a:lnTo>
                <a:cubicBezTo>
                  <a:pt x="6366017" y="2212771"/>
                  <a:pt x="6366017" y="2212771"/>
                  <a:pt x="6366017" y="2212771"/>
                </a:cubicBezTo>
                <a:cubicBezTo>
                  <a:pt x="6366017" y="2212771"/>
                  <a:pt x="6366017" y="2212771"/>
                  <a:pt x="6365019" y="2208100"/>
                </a:cubicBezTo>
                <a:cubicBezTo>
                  <a:pt x="6365019" y="2208100"/>
                  <a:pt x="6365019" y="2208100"/>
                  <a:pt x="6359351" y="2204426"/>
                </a:cubicBezTo>
                <a:cubicBezTo>
                  <a:pt x="6353364" y="2176401"/>
                  <a:pt x="6305696" y="2113321"/>
                  <a:pt x="6289369" y="2082620"/>
                </a:cubicBezTo>
                <a:cubicBezTo>
                  <a:pt x="6280707" y="2064934"/>
                  <a:pt x="6284379" y="2059265"/>
                  <a:pt x="6272043" y="2047249"/>
                </a:cubicBezTo>
                <a:cubicBezTo>
                  <a:pt x="6270049" y="2037906"/>
                  <a:pt x="6259707" y="2035231"/>
                  <a:pt x="6253041" y="2026887"/>
                </a:cubicBezTo>
                <a:cubicBezTo>
                  <a:pt x="6244378" y="2009200"/>
                  <a:pt x="6241385" y="1995188"/>
                  <a:pt x="6226373" y="1993510"/>
                </a:cubicBezTo>
                <a:cubicBezTo>
                  <a:pt x="6179387" y="1910749"/>
                  <a:pt x="6107048" y="1823635"/>
                  <a:pt x="6037705" y="1750534"/>
                </a:cubicBezTo>
                <a:cubicBezTo>
                  <a:pt x="6041377" y="1744864"/>
                  <a:pt x="6041377" y="1744864"/>
                  <a:pt x="6040378" y="1740194"/>
                </a:cubicBezTo>
                <a:cubicBezTo>
                  <a:pt x="6040378" y="1740194"/>
                  <a:pt x="6041377" y="1744864"/>
                  <a:pt x="6041377" y="1744864"/>
                </a:cubicBezTo>
                <a:cubicBezTo>
                  <a:pt x="6046048" y="1743867"/>
                  <a:pt x="6046048" y="1743867"/>
                  <a:pt x="6046048" y="1743867"/>
                </a:cubicBezTo>
                <a:cubicBezTo>
                  <a:pt x="6046048" y="1743867"/>
                  <a:pt x="6045051" y="1739196"/>
                  <a:pt x="6039381" y="1735524"/>
                </a:cubicBezTo>
                <a:cubicBezTo>
                  <a:pt x="6038383" y="1730853"/>
                  <a:pt x="6043053" y="1729854"/>
                  <a:pt x="6036386" y="1721512"/>
                </a:cubicBezTo>
                <a:cubicBezTo>
                  <a:pt x="6032715" y="1727179"/>
                  <a:pt x="6027046" y="1723507"/>
                  <a:pt x="6014709" y="1711489"/>
                </a:cubicBezTo>
                <a:cubicBezTo>
                  <a:pt x="6013711" y="1706819"/>
                  <a:pt x="6013711" y="1706819"/>
                  <a:pt x="6013711" y="1706819"/>
                </a:cubicBezTo>
                <a:cubicBezTo>
                  <a:pt x="6013711" y="1706819"/>
                  <a:pt x="6009041" y="1707816"/>
                  <a:pt x="6008043" y="1703145"/>
                </a:cubicBezTo>
                <a:cubicBezTo>
                  <a:pt x="6008043" y="1703145"/>
                  <a:pt x="6007045" y="1698475"/>
                  <a:pt x="6007045" y="1698475"/>
                </a:cubicBezTo>
                <a:cubicBezTo>
                  <a:pt x="6002374" y="1699472"/>
                  <a:pt x="6002374" y="1699472"/>
                  <a:pt x="6002374" y="1699472"/>
                </a:cubicBezTo>
                <a:cubicBezTo>
                  <a:pt x="6001375" y="1694802"/>
                  <a:pt x="6001375" y="1694802"/>
                  <a:pt x="5995707" y="1691128"/>
                </a:cubicBezTo>
                <a:cubicBezTo>
                  <a:pt x="5998381" y="1680788"/>
                  <a:pt x="5976703" y="1670768"/>
                  <a:pt x="5981375" y="1669769"/>
                </a:cubicBezTo>
                <a:cubicBezTo>
                  <a:pt x="5981375" y="1669769"/>
                  <a:pt x="5986045" y="1668771"/>
                  <a:pt x="5986045" y="1668771"/>
                </a:cubicBezTo>
                <a:cubicBezTo>
                  <a:pt x="5987045" y="1673440"/>
                  <a:pt x="5991715" y="1672443"/>
                  <a:pt x="5991715" y="1672443"/>
                </a:cubicBezTo>
                <a:cubicBezTo>
                  <a:pt x="5990715" y="1667773"/>
                  <a:pt x="5986045" y="1668771"/>
                  <a:pt x="5985048" y="1664101"/>
                </a:cubicBezTo>
                <a:cubicBezTo>
                  <a:pt x="5985048" y="1664101"/>
                  <a:pt x="5979379" y="1660427"/>
                  <a:pt x="5979379" y="1660427"/>
                </a:cubicBezTo>
                <a:cubicBezTo>
                  <a:pt x="5972712" y="1652083"/>
                  <a:pt x="5966045" y="1643739"/>
                  <a:pt x="5961375" y="1644738"/>
                </a:cubicBezTo>
                <a:cubicBezTo>
                  <a:pt x="5961375" y="1644738"/>
                  <a:pt x="5961375" y="1644738"/>
                  <a:pt x="5960376" y="1640066"/>
                </a:cubicBezTo>
                <a:cubicBezTo>
                  <a:pt x="5960376" y="1640066"/>
                  <a:pt x="5959379" y="1635394"/>
                  <a:pt x="5953710" y="1631721"/>
                </a:cubicBezTo>
                <a:cubicBezTo>
                  <a:pt x="5953710" y="1631721"/>
                  <a:pt x="5949037" y="1632720"/>
                  <a:pt x="5949037" y="1632720"/>
                </a:cubicBezTo>
                <a:cubicBezTo>
                  <a:pt x="5949037" y="1632720"/>
                  <a:pt x="5950036" y="1637390"/>
                  <a:pt x="5950036" y="1637390"/>
                </a:cubicBezTo>
                <a:cubicBezTo>
                  <a:pt x="5949037" y="1632720"/>
                  <a:pt x="5948040" y="1628050"/>
                  <a:pt x="5942371" y="1624375"/>
                </a:cubicBezTo>
                <a:cubicBezTo>
                  <a:pt x="5943369" y="1629047"/>
                  <a:pt x="5938699" y="1630045"/>
                  <a:pt x="5933029" y="1626372"/>
                </a:cubicBezTo>
                <a:cubicBezTo>
                  <a:pt x="5937700" y="1625373"/>
                  <a:pt x="5932031" y="1621701"/>
                  <a:pt x="5931033" y="1617029"/>
                </a:cubicBezTo>
                <a:cubicBezTo>
                  <a:pt x="5925364" y="1613357"/>
                  <a:pt x="5925364" y="1613357"/>
                  <a:pt x="5925364" y="1613357"/>
                </a:cubicBezTo>
                <a:cubicBezTo>
                  <a:pt x="5924365" y="1608686"/>
                  <a:pt x="5924365" y="1608686"/>
                  <a:pt x="5924365" y="1608686"/>
                </a:cubicBezTo>
                <a:cubicBezTo>
                  <a:pt x="5919695" y="1609683"/>
                  <a:pt x="5919695" y="1609683"/>
                  <a:pt x="5919695" y="1609683"/>
                </a:cubicBezTo>
                <a:cubicBezTo>
                  <a:pt x="5919695" y="1609683"/>
                  <a:pt x="5919695" y="1609683"/>
                  <a:pt x="5920694" y="1614354"/>
                </a:cubicBezTo>
                <a:cubicBezTo>
                  <a:pt x="5901691" y="1593994"/>
                  <a:pt x="5882689" y="1573632"/>
                  <a:pt x="5872349" y="1570957"/>
                </a:cubicBezTo>
                <a:cubicBezTo>
                  <a:pt x="5866678" y="1567284"/>
                  <a:pt x="5866678" y="1567284"/>
                  <a:pt x="5865681" y="1562613"/>
                </a:cubicBezTo>
                <a:cubicBezTo>
                  <a:pt x="5860011" y="1558939"/>
                  <a:pt x="5860011" y="1558939"/>
                  <a:pt x="5855341" y="1559936"/>
                </a:cubicBezTo>
                <a:lnTo>
                  <a:pt x="5856125" y="1563605"/>
                </a:lnTo>
                <a:lnTo>
                  <a:pt x="5841049" y="1551621"/>
                </a:lnTo>
                <a:cubicBezTo>
                  <a:pt x="5824309" y="1537567"/>
                  <a:pt x="5816995" y="1529056"/>
                  <a:pt x="5789989" y="1505521"/>
                </a:cubicBezTo>
                <a:cubicBezTo>
                  <a:pt x="5773977" y="1499174"/>
                  <a:pt x="5768311" y="1495498"/>
                  <a:pt x="5763639" y="1496497"/>
                </a:cubicBezTo>
                <a:cubicBezTo>
                  <a:pt x="5762641" y="1491827"/>
                  <a:pt x="5767313" y="1490830"/>
                  <a:pt x="5760645" y="1482484"/>
                </a:cubicBezTo>
                <a:cubicBezTo>
                  <a:pt x="5751305" y="1484481"/>
                  <a:pt x="5748309" y="1470467"/>
                  <a:pt x="5731302" y="1459447"/>
                </a:cubicBezTo>
                <a:cubicBezTo>
                  <a:pt x="5714295" y="1448430"/>
                  <a:pt x="5728629" y="1469789"/>
                  <a:pt x="5710622" y="1454098"/>
                </a:cubicBezTo>
                <a:cubicBezTo>
                  <a:pt x="5726632" y="1460446"/>
                  <a:pt x="5708627" y="1444756"/>
                  <a:pt x="5691620" y="1433737"/>
                </a:cubicBezTo>
                <a:cubicBezTo>
                  <a:pt x="5696290" y="1432738"/>
                  <a:pt x="5696290" y="1432738"/>
                  <a:pt x="5696290" y="1432738"/>
                </a:cubicBezTo>
                <a:cubicBezTo>
                  <a:pt x="5701960" y="1436412"/>
                  <a:pt x="5707630" y="1440085"/>
                  <a:pt x="5706631" y="1435415"/>
                </a:cubicBezTo>
                <a:cubicBezTo>
                  <a:pt x="5706631" y="1435415"/>
                  <a:pt x="5705634" y="1430743"/>
                  <a:pt x="5699964" y="1427069"/>
                </a:cubicBezTo>
                <a:cubicBezTo>
                  <a:pt x="5694295" y="1423397"/>
                  <a:pt x="5694295" y="1423397"/>
                  <a:pt x="5694295" y="1423397"/>
                </a:cubicBezTo>
                <a:cubicBezTo>
                  <a:pt x="5698967" y="1422399"/>
                  <a:pt x="5706631" y="1435415"/>
                  <a:pt x="5710304" y="1429745"/>
                </a:cubicBezTo>
                <a:cubicBezTo>
                  <a:pt x="5698967" y="1422399"/>
                  <a:pt x="5692299" y="1414056"/>
                  <a:pt x="5687628" y="1415053"/>
                </a:cubicBezTo>
                <a:cubicBezTo>
                  <a:pt x="5682958" y="1416052"/>
                  <a:pt x="5682958" y="1416052"/>
                  <a:pt x="5681959" y="1411380"/>
                </a:cubicBezTo>
                <a:cubicBezTo>
                  <a:pt x="5676291" y="1407706"/>
                  <a:pt x="5670621" y="1404035"/>
                  <a:pt x="5665951" y="1405033"/>
                </a:cubicBezTo>
                <a:cubicBezTo>
                  <a:pt x="5665951" y="1405033"/>
                  <a:pt x="5666948" y="1409702"/>
                  <a:pt x="5672618" y="1413376"/>
                </a:cubicBezTo>
                <a:cubicBezTo>
                  <a:pt x="5673615" y="1418048"/>
                  <a:pt x="5673615" y="1418048"/>
                  <a:pt x="5673615" y="1418048"/>
                </a:cubicBezTo>
                <a:cubicBezTo>
                  <a:pt x="5663275" y="1415371"/>
                  <a:pt x="5665271" y="1424714"/>
                  <a:pt x="5656608" y="1407029"/>
                </a:cubicBezTo>
                <a:cubicBezTo>
                  <a:pt x="5652935" y="1412696"/>
                  <a:pt x="5664273" y="1420042"/>
                  <a:pt x="5665271" y="1424714"/>
                </a:cubicBezTo>
                <a:cubicBezTo>
                  <a:pt x="5647267" y="1409023"/>
                  <a:pt x="5650937" y="1403355"/>
                  <a:pt x="5639602" y="1396008"/>
                </a:cubicBezTo>
                <a:cubicBezTo>
                  <a:pt x="5644273" y="1395011"/>
                  <a:pt x="5645271" y="1399681"/>
                  <a:pt x="5645271" y="1399681"/>
                </a:cubicBezTo>
                <a:cubicBezTo>
                  <a:pt x="5650937" y="1403355"/>
                  <a:pt x="5650937" y="1403355"/>
                  <a:pt x="5654611" y="1397686"/>
                </a:cubicBezTo>
                <a:cubicBezTo>
                  <a:pt x="5654611" y="1397686"/>
                  <a:pt x="5648943" y="1394013"/>
                  <a:pt x="5643275" y="1390339"/>
                </a:cubicBezTo>
                <a:cubicBezTo>
                  <a:pt x="5653615" y="1393016"/>
                  <a:pt x="5652617" y="1388343"/>
                  <a:pt x="5642277" y="1385668"/>
                </a:cubicBezTo>
                <a:cubicBezTo>
                  <a:pt x="5641279" y="1380997"/>
                  <a:pt x="5641279" y="1380997"/>
                  <a:pt x="5641279" y="1380997"/>
                </a:cubicBezTo>
                <a:cubicBezTo>
                  <a:pt x="5646947" y="1384671"/>
                  <a:pt x="5645949" y="1379999"/>
                  <a:pt x="5645949" y="1379999"/>
                </a:cubicBezTo>
                <a:cubicBezTo>
                  <a:pt x="5640281" y="1376325"/>
                  <a:pt x="5640281" y="1376325"/>
                  <a:pt x="5635609" y="1377324"/>
                </a:cubicBezTo>
                <a:cubicBezTo>
                  <a:pt x="5634612" y="1372654"/>
                  <a:pt x="5634612" y="1372654"/>
                  <a:pt x="5629939" y="1373652"/>
                </a:cubicBezTo>
                <a:cubicBezTo>
                  <a:pt x="5623273" y="1365308"/>
                  <a:pt x="5623273" y="1365308"/>
                  <a:pt x="5616607" y="1356962"/>
                </a:cubicBezTo>
                <a:cubicBezTo>
                  <a:pt x="5622275" y="1360636"/>
                  <a:pt x="5622275" y="1360636"/>
                  <a:pt x="5622275" y="1360636"/>
                </a:cubicBezTo>
                <a:cubicBezTo>
                  <a:pt x="5627945" y="1364309"/>
                  <a:pt x="5632616" y="1363312"/>
                  <a:pt x="5632616" y="1363312"/>
                </a:cubicBezTo>
                <a:cubicBezTo>
                  <a:pt x="5631617" y="1358640"/>
                  <a:pt x="5625949" y="1354966"/>
                  <a:pt x="5620280" y="1351294"/>
                </a:cubicBezTo>
                <a:cubicBezTo>
                  <a:pt x="5614611" y="1347621"/>
                  <a:pt x="5614611" y="1347621"/>
                  <a:pt x="5614611" y="1347621"/>
                </a:cubicBezTo>
                <a:cubicBezTo>
                  <a:pt x="5608941" y="1343947"/>
                  <a:pt x="5608941" y="1343947"/>
                  <a:pt x="5608941" y="1343947"/>
                </a:cubicBezTo>
                <a:cubicBezTo>
                  <a:pt x="5603273" y="1340275"/>
                  <a:pt x="5598601" y="1341272"/>
                  <a:pt x="5599600" y="1345945"/>
                </a:cubicBezTo>
                <a:cubicBezTo>
                  <a:pt x="5599600" y="1345945"/>
                  <a:pt x="5600599" y="1350615"/>
                  <a:pt x="5606266" y="1354289"/>
                </a:cubicBezTo>
                <a:cubicBezTo>
                  <a:pt x="5606266" y="1354289"/>
                  <a:pt x="5606266" y="1354289"/>
                  <a:pt x="5610937" y="1353291"/>
                </a:cubicBezTo>
                <a:cubicBezTo>
                  <a:pt x="5616607" y="1356962"/>
                  <a:pt x="5616607" y="1356962"/>
                  <a:pt x="5616607" y="1356962"/>
                </a:cubicBezTo>
                <a:cubicBezTo>
                  <a:pt x="5591255" y="1352611"/>
                  <a:pt x="5612933" y="1362633"/>
                  <a:pt x="5625269" y="1374649"/>
                </a:cubicBezTo>
                <a:cubicBezTo>
                  <a:pt x="5619601" y="1370976"/>
                  <a:pt x="5619601" y="1370976"/>
                  <a:pt x="5619601" y="1370976"/>
                </a:cubicBezTo>
                <a:cubicBezTo>
                  <a:pt x="5619601" y="1370976"/>
                  <a:pt x="5620599" y="1375646"/>
                  <a:pt x="5620599" y="1375646"/>
                </a:cubicBezTo>
                <a:cubicBezTo>
                  <a:pt x="5620599" y="1375646"/>
                  <a:pt x="5620599" y="1375646"/>
                  <a:pt x="5621597" y="1380318"/>
                </a:cubicBezTo>
                <a:cubicBezTo>
                  <a:pt x="5626267" y="1379320"/>
                  <a:pt x="5626267" y="1379320"/>
                  <a:pt x="5626267" y="1379320"/>
                </a:cubicBezTo>
                <a:cubicBezTo>
                  <a:pt x="5631935" y="1382993"/>
                  <a:pt x="5631935" y="1382993"/>
                  <a:pt x="5631935" y="1382993"/>
                </a:cubicBezTo>
                <a:cubicBezTo>
                  <a:pt x="5627265" y="1383992"/>
                  <a:pt x="5627265" y="1383992"/>
                  <a:pt x="5627265" y="1383992"/>
                </a:cubicBezTo>
                <a:cubicBezTo>
                  <a:pt x="5627265" y="1383992"/>
                  <a:pt x="5628263" y="1388662"/>
                  <a:pt x="5632935" y="1387664"/>
                </a:cubicBezTo>
                <a:cubicBezTo>
                  <a:pt x="5633931" y="1392336"/>
                  <a:pt x="5633931" y="1392336"/>
                  <a:pt x="5633931" y="1392336"/>
                </a:cubicBezTo>
                <a:cubicBezTo>
                  <a:pt x="5618921" y="1390658"/>
                  <a:pt x="5612255" y="1382314"/>
                  <a:pt x="5594249" y="1366625"/>
                </a:cubicBezTo>
                <a:cubicBezTo>
                  <a:pt x="5598919" y="1365626"/>
                  <a:pt x="5598919" y="1365626"/>
                  <a:pt x="5598919" y="1365626"/>
                </a:cubicBezTo>
                <a:cubicBezTo>
                  <a:pt x="5603592" y="1364627"/>
                  <a:pt x="5603592" y="1364627"/>
                  <a:pt x="5603592" y="1364627"/>
                </a:cubicBezTo>
                <a:cubicBezTo>
                  <a:pt x="5597922" y="1360955"/>
                  <a:pt x="5597922" y="1360955"/>
                  <a:pt x="5597922" y="1360955"/>
                </a:cubicBezTo>
                <a:cubicBezTo>
                  <a:pt x="5593251" y="1361952"/>
                  <a:pt x="5593251" y="1361952"/>
                  <a:pt x="5593251" y="1361952"/>
                </a:cubicBezTo>
                <a:cubicBezTo>
                  <a:pt x="5587582" y="1358280"/>
                  <a:pt x="5587582" y="1358280"/>
                  <a:pt x="5587582" y="1358280"/>
                </a:cubicBezTo>
                <a:cubicBezTo>
                  <a:pt x="5581915" y="1354607"/>
                  <a:pt x="5585586" y="1348938"/>
                  <a:pt x="5574249" y="1341592"/>
                </a:cubicBezTo>
                <a:cubicBezTo>
                  <a:pt x="5573250" y="1336920"/>
                  <a:pt x="5573250" y="1336920"/>
                  <a:pt x="5573250" y="1336920"/>
                </a:cubicBezTo>
                <a:cubicBezTo>
                  <a:pt x="5568580" y="1337918"/>
                  <a:pt x="5567581" y="1333248"/>
                  <a:pt x="5567581" y="1333248"/>
                </a:cubicBezTo>
                <a:cubicBezTo>
                  <a:pt x="5562910" y="1334245"/>
                  <a:pt x="5562910" y="1334245"/>
                  <a:pt x="5562910" y="1334245"/>
                </a:cubicBezTo>
                <a:cubicBezTo>
                  <a:pt x="5563907" y="1338917"/>
                  <a:pt x="5563907" y="1338917"/>
                  <a:pt x="5563907" y="1338917"/>
                </a:cubicBezTo>
                <a:cubicBezTo>
                  <a:pt x="5552570" y="1331570"/>
                  <a:pt x="5549577" y="1317557"/>
                  <a:pt x="5540235" y="1319554"/>
                </a:cubicBezTo>
                <a:cubicBezTo>
                  <a:pt x="5540235" y="1319554"/>
                  <a:pt x="5535564" y="1320551"/>
                  <a:pt x="5534565" y="1315881"/>
                </a:cubicBezTo>
                <a:cubicBezTo>
                  <a:pt x="5534565" y="1315881"/>
                  <a:pt x="5529895" y="1316878"/>
                  <a:pt x="5529895" y="1316878"/>
                </a:cubicBezTo>
                <a:cubicBezTo>
                  <a:pt x="5530893" y="1321550"/>
                  <a:pt x="5530893" y="1321550"/>
                  <a:pt x="5530893" y="1321550"/>
                </a:cubicBezTo>
                <a:cubicBezTo>
                  <a:pt x="5505223" y="1292844"/>
                  <a:pt x="5519555" y="1314203"/>
                  <a:pt x="5510213" y="1316199"/>
                </a:cubicBezTo>
                <a:cubicBezTo>
                  <a:pt x="5501549" y="1298513"/>
                  <a:pt x="5467535" y="1276475"/>
                  <a:pt x="5439193" y="1258110"/>
                </a:cubicBezTo>
                <a:cubicBezTo>
                  <a:pt x="5435519" y="1263778"/>
                  <a:pt x="5435519" y="1263778"/>
                  <a:pt x="5435519" y="1263778"/>
                </a:cubicBezTo>
                <a:cubicBezTo>
                  <a:pt x="5434519" y="1259108"/>
                  <a:pt x="5434519" y="1259108"/>
                  <a:pt x="5434519" y="1259108"/>
                </a:cubicBezTo>
                <a:cubicBezTo>
                  <a:pt x="5434519" y="1259108"/>
                  <a:pt x="5433522" y="1254436"/>
                  <a:pt x="5428851" y="1255434"/>
                </a:cubicBezTo>
                <a:cubicBezTo>
                  <a:pt x="5428851" y="1255434"/>
                  <a:pt x="5429849" y="1260105"/>
                  <a:pt x="5429849" y="1260105"/>
                </a:cubicBezTo>
                <a:cubicBezTo>
                  <a:pt x="5412842" y="1249086"/>
                  <a:pt x="5399507" y="1232398"/>
                  <a:pt x="5392843" y="1224054"/>
                </a:cubicBezTo>
                <a:cubicBezTo>
                  <a:pt x="5389167" y="1229722"/>
                  <a:pt x="5390166" y="1234394"/>
                  <a:pt x="5384497" y="1230720"/>
                </a:cubicBezTo>
                <a:cubicBezTo>
                  <a:pt x="5383499" y="1226050"/>
                  <a:pt x="5383499" y="1226050"/>
                  <a:pt x="5377830" y="1222376"/>
                </a:cubicBezTo>
                <a:cubicBezTo>
                  <a:pt x="5374157" y="1228047"/>
                  <a:pt x="5373160" y="1223374"/>
                  <a:pt x="5366493" y="1215031"/>
                </a:cubicBezTo>
                <a:cubicBezTo>
                  <a:pt x="5366493" y="1215031"/>
                  <a:pt x="5366493" y="1215031"/>
                  <a:pt x="5371164" y="1214034"/>
                </a:cubicBezTo>
                <a:cubicBezTo>
                  <a:pt x="5371164" y="1214034"/>
                  <a:pt x="5371164" y="1214034"/>
                  <a:pt x="5370165" y="1209361"/>
                </a:cubicBezTo>
                <a:cubicBezTo>
                  <a:pt x="5365495" y="1210360"/>
                  <a:pt x="5364497" y="1205689"/>
                  <a:pt x="5359825" y="1206686"/>
                </a:cubicBezTo>
                <a:cubicBezTo>
                  <a:pt x="5359825" y="1206686"/>
                  <a:pt x="5355155" y="1207685"/>
                  <a:pt x="5355155" y="1207685"/>
                </a:cubicBezTo>
                <a:cubicBezTo>
                  <a:pt x="5353159" y="1198342"/>
                  <a:pt x="5305132" y="1179299"/>
                  <a:pt x="5316471" y="1186644"/>
                </a:cubicBezTo>
                <a:cubicBezTo>
                  <a:pt x="5330483" y="1183650"/>
                  <a:pt x="5315790" y="1206325"/>
                  <a:pt x="5328805" y="1198660"/>
                </a:cubicBezTo>
                <a:lnTo>
                  <a:pt x="5339148" y="1201337"/>
                </a:lnTo>
                <a:lnTo>
                  <a:pt x="5339145" y="1201337"/>
                </a:lnTo>
                <a:cubicBezTo>
                  <a:pt x="5334475" y="1202334"/>
                  <a:pt x="5340143" y="1206007"/>
                  <a:pt x="5340143" y="1206007"/>
                </a:cubicBezTo>
                <a:cubicBezTo>
                  <a:pt x="5345813" y="1209681"/>
                  <a:pt x="5345813" y="1209681"/>
                  <a:pt x="5345813" y="1209681"/>
                </a:cubicBezTo>
                <a:cubicBezTo>
                  <a:pt x="5341141" y="1210678"/>
                  <a:pt x="5341141" y="1210678"/>
                  <a:pt x="5341141" y="1210678"/>
                </a:cubicBezTo>
                <a:cubicBezTo>
                  <a:pt x="5340143" y="1206007"/>
                  <a:pt x="5335473" y="1207006"/>
                  <a:pt x="5335473" y="1207006"/>
                </a:cubicBezTo>
                <a:cubicBezTo>
                  <a:pt x="5335473" y="1207006"/>
                  <a:pt x="5336470" y="1211676"/>
                  <a:pt x="5336470" y="1211676"/>
                </a:cubicBezTo>
                <a:cubicBezTo>
                  <a:pt x="5342139" y="1215350"/>
                  <a:pt x="5342139" y="1215350"/>
                  <a:pt x="5342139" y="1215350"/>
                </a:cubicBezTo>
                <a:cubicBezTo>
                  <a:pt x="5347809" y="1219022"/>
                  <a:pt x="5347809" y="1219022"/>
                  <a:pt x="5347809" y="1219022"/>
                </a:cubicBezTo>
                <a:cubicBezTo>
                  <a:pt x="5347809" y="1219022"/>
                  <a:pt x="5337469" y="1216347"/>
                  <a:pt x="5337469" y="1216347"/>
                </a:cubicBezTo>
                <a:cubicBezTo>
                  <a:pt x="5331799" y="1212674"/>
                  <a:pt x="5331799" y="1212674"/>
                  <a:pt x="5331799" y="1212674"/>
                </a:cubicBezTo>
                <a:cubicBezTo>
                  <a:pt x="5326130" y="1209000"/>
                  <a:pt x="5326130" y="1209000"/>
                  <a:pt x="5326130" y="1209000"/>
                </a:cubicBezTo>
                <a:cubicBezTo>
                  <a:pt x="5325133" y="1204330"/>
                  <a:pt x="5319464" y="1200656"/>
                  <a:pt x="5314793" y="1201655"/>
                </a:cubicBezTo>
                <a:cubicBezTo>
                  <a:pt x="5310121" y="1202653"/>
                  <a:pt x="5311119" y="1207324"/>
                  <a:pt x="5316787" y="1210996"/>
                </a:cubicBezTo>
                <a:cubicBezTo>
                  <a:pt x="5316787" y="1210996"/>
                  <a:pt x="5316787" y="1210996"/>
                  <a:pt x="5317786" y="1215668"/>
                </a:cubicBezTo>
                <a:cubicBezTo>
                  <a:pt x="5300780" y="1204649"/>
                  <a:pt x="5314793" y="1201655"/>
                  <a:pt x="5294113" y="1196306"/>
                </a:cubicBezTo>
                <a:cubicBezTo>
                  <a:pt x="5298783" y="1195307"/>
                  <a:pt x="5298783" y="1195307"/>
                  <a:pt x="5298783" y="1195307"/>
                </a:cubicBezTo>
                <a:cubicBezTo>
                  <a:pt x="5298783" y="1195307"/>
                  <a:pt x="5298783" y="1195307"/>
                  <a:pt x="5297785" y="1190636"/>
                </a:cubicBezTo>
                <a:cubicBezTo>
                  <a:pt x="5293114" y="1191633"/>
                  <a:pt x="5293114" y="1191633"/>
                  <a:pt x="5293114" y="1191633"/>
                </a:cubicBezTo>
                <a:cubicBezTo>
                  <a:pt x="5293114" y="1191633"/>
                  <a:pt x="5288443" y="1192631"/>
                  <a:pt x="5288443" y="1192631"/>
                </a:cubicBezTo>
                <a:cubicBezTo>
                  <a:pt x="5282775" y="1188958"/>
                  <a:pt x="5282775" y="1188958"/>
                  <a:pt x="5282775" y="1188958"/>
                </a:cubicBezTo>
                <a:cubicBezTo>
                  <a:pt x="5277105" y="1185286"/>
                  <a:pt x="5277105" y="1185286"/>
                  <a:pt x="5265767" y="1177939"/>
                </a:cubicBezTo>
                <a:cubicBezTo>
                  <a:pt x="5258421" y="1189278"/>
                  <a:pt x="5234748" y="1169914"/>
                  <a:pt x="5237741" y="1183927"/>
                </a:cubicBezTo>
                <a:cubicBezTo>
                  <a:pt x="5247083" y="1181931"/>
                  <a:pt x="5253750" y="1190277"/>
                  <a:pt x="5264090" y="1192949"/>
                </a:cubicBezTo>
                <a:cubicBezTo>
                  <a:pt x="5253750" y="1190277"/>
                  <a:pt x="5253750" y="1190277"/>
                  <a:pt x="5254749" y="1194947"/>
                </a:cubicBezTo>
                <a:cubicBezTo>
                  <a:pt x="5254749" y="1194947"/>
                  <a:pt x="5254749" y="1194947"/>
                  <a:pt x="5255746" y="1199616"/>
                </a:cubicBezTo>
                <a:cubicBezTo>
                  <a:pt x="5243410" y="1187600"/>
                  <a:pt x="5226404" y="1176581"/>
                  <a:pt x="5210394" y="1170233"/>
                </a:cubicBezTo>
                <a:cubicBezTo>
                  <a:pt x="5199057" y="1162887"/>
                  <a:pt x="5182049" y="1151868"/>
                  <a:pt x="5166041" y="1145520"/>
                </a:cubicBezTo>
                <a:cubicBezTo>
                  <a:pt x="5171709" y="1149192"/>
                  <a:pt x="5182049" y="1151868"/>
                  <a:pt x="5175383" y="1143524"/>
                </a:cubicBezTo>
                <a:cubicBezTo>
                  <a:pt x="5154702" y="1138173"/>
                  <a:pt x="5154702" y="1138173"/>
                  <a:pt x="5152707" y="1128832"/>
                </a:cubicBezTo>
                <a:cubicBezTo>
                  <a:pt x="5132025" y="1123480"/>
                  <a:pt x="5124363" y="1110465"/>
                  <a:pt x="5132025" y="1123480"/>
                </a:cubicBezTo>
                <a:cubicBezTo>
                  <a:pt x="5127356" y="1124478"/>
                  <a:pt x="5127356" y="1124478"/>
                  <a:pt x="5122685" y="1125476"/>
                </a:cubicBezTo>
                <a:cubicBezTo>
                  <a:pt x="5095337" y="1111782"/>
                  <a:pt x="5068989" y="1102760"/>
                  <a:pt x="5046313" y="1088067"/>
                </a:cubicBezTo>
                <a:cubicBezTo>
                  <a:pt x="5041643" y="1089066"/>
                  <a:pt x="5035973" y="1085392"/>
                  <a:pt x="5030303" y="1081718"/>
                </a:cubicBezTo>
                <a:cubicBezTo>
                  <a:pt x="5050983" y="1087069"/>
                  <a:pt x="5065997" y="1088746"/>
                  <a:pt x="5086675" y="1094097"/>
                </a:cubicBezTo>
                <a:cubicBezTo>
                  <a:pt x="5086675" y="1094097"/>
                  <a:pt x="5103683" y="1105116"/>
                  <a:pt x="5085676" y="1089426"/>
                </a:cubicBezTo>
                <a:cubicBezTo>
                  <a:pt x="5091346" y="1093098"/>
                  <a:pt x="5101686" y="1095775"/>
                  <a:pt x="5095019" y="1087429"/>
                </a:cubicBezTo>
                <a:cubicBezTo>
                  <a:pt x="5076335" y="1091420"/>
                  <a:pt x="5054656" y="1081400"/>
                  <a:pt x="5029307" y="1077048"/>
                </a:cubicBezTo>
                <a:cubicBezTo>
                  <a:pt x="5033976" y="1076051"/>
                  <a:pt x="5032979" y="1071380"/>
                  <a:pt x="5028309" y="1072377"/>
                </a:cubicBezTo>
                <a:cubicBezTo>
                  <a:pt x="5032979" y="1071380"/>
                  <a:pt x="5032979" y="1071380"/>
                  <a:pt x="5032979" y="1071380"/>
                </a:cubicBezTo>
                <a:cubicBezTo>
                  <a:pt x="5031981" y="1066707"/>
                  <a:pt x="5031981" y="1066707"/>
                  <a:pt x="5027310" y="1067706"/>
                </a:cubicBezTo>
                <a:cubicBezTo>
                  <a:pt x="5026313" y="1063036"/>
                  <a:pt x="5015971" y="1060359"/>
                  <a:pt x="5005631" y="1057685"/>
                </a:cubicBezTo>
                <a:cubicBezTo>
                  <a:pt x="5000961" y="1058683"/>
                  <a:pt x="5000961" y="1058683"/>
                  <a:pt x="5000961" y="1058683"/>
                </a:cubicBezTo>
                <a:cubicBezTo>
                  <a:pt x="4999964" y="1054011"/>
                  <a:pt x="4999964" y="1054011"/>
                  <a:pt x="4995291" y="1055010"/>
                </a:cubicBezTo>
                <a:cubicBezTo>
                  <a:pt x="4989623" y="1051337"/>
                  <a:pt x="4989623" y="1051337"/>
                  <a:pt x="4983954" y="1047662"/>
                </a:cubicBezTo>
                <a:cubicBezTo>
                  <a:pt x="4983954" y="1047662"/>
                  <a:pt x="4982957" y="1042992"/>
                  <a:pt x="4982957" y="1042992"/>
                </a:cubicBezTo>
                <a:cubicBezTo>
                  <a:pt x="4977287" y="1039320"/>
                  <a:pt x="4977287" y="1039320"/>
                  <a:pt x="4977287" y="1039320"/>
                </a:cubicBezTo>
                <a:cubicBezTo>
                  <a:pt x="4973614" y="1044988"/>
                  <a:pt x="4973614" y="1044988"/>
                  <a:pt x="4973614" y="1044988"/>
                </a:cubicBezTo>
                <a:cubicBezTo>
                  <a:pt x="4962277" y="1037643"/>
                  <a:pt x="4952934" y="1039638"/>
                  <a:pt x="4942594" y="1036963"/>
                </a:cubicBezTo>
                <a:cubicBezTo>
                  <a:pt x="4942594" y="1036963"/>
                  <a:pt x="4947265" y="1035964"/>
                  <a:pt x="4947265" y="1035964"/>
                </a:cubicBezTo>
                <a:cubicBezTo>
                  <a:pt x="4947265" y="1035964"/>
                  <a:pt x="4947265" y="1035964"/>
                  <a:pt x="4946267" y="1031294"/>
                </a:cubicBezTo>
                <a:cubicBezTo>
                  <a:pt x="4946267" y="1031294"/>
                  <a:pt x="4941597" y="1032293"/>
                  <a:pt x="4941597" y="1032293"/>
                </a:cubicBezTo>
                <a:cubicBezTo>
                  <a:pt x="4941597" y="1032293"/>
                  <a:pt x="4936925" y="1033290"/>
                  <a:pt x="4936925" y="1033290"/>
                </a:cubicBezTo>
                <a:cubicBezTo>
                  <a:pt x="4945269" y="1026623"/>
                  <a:pt x="4900235" y="1021592"/>
                  <a:pt x="4921914" y="1031612"/>
                </a:cubicBezTo>
                <a:cubicBezTo>
                  <a:pt x="4922913" y="1036284"/>
                  <a:pt x="4927583" y="1035286"/>
                  <a:pt x="4927583" y="1035286"/>
                </a:cubicBezTo>
                <a:cubicBezTo>
                  <a:pt x="4914567" y="1042949"/>
                  <a:pt x="4957604" y="1038641"/>
                  <a:pt x="4973614" y="1044988"/>
                </a:cubicBezTo>
                <a:cubicBezTo>
                  <a:pt x="4968943" y="1045986"/>
                  <a:pt x="4968943" y="1045986"/>
                  <a:pt x="4964271" y="1046983"/>
                </a:cubicBezTo>
                <a:cubicBezTo>
                  <a:pt x="4964271" y="1046983"/>
                  <a:pt x="4965270" y="1051656"/>
                  <a:pt x="4965270" y="1051656"/>
                </a:cubicBezTo>
                <a:cubicBezTo>
                  <a:pt x="4969940" y="1050657"/>
                  <a:pt x="4969940" y="1050657"/>
                  <a:pt x="4969940" y="1050657"/>
                </a:cubicBezTo>
                <a:cubicBezTo>
                  <a:pt x="4970937" y="1055328"/>
                  <a:pt x="4975610" y="1054330"/>
                  <a:pt x="4975610" y="1054330"/>
                </a:cubicBezTo>
                <a:cubicBezTo>
                  <a:pt x="4980281" y="1053332"/>
                  <a:pt x="4980281" y="1053332"/>
                  <a:pt x="4980281" y="1053332"/>
                </a:cubicBezTo>
                <a:cubicBezTo>
                  <a:pt x="5002957" y="1068025"/>
                  <a:pt x="4954930" y="1048979"/>
                  <a:pt x="4976607" y="1059002"/>
                </a:cubicBezTo>
                <a:cubicBezTo>
                  <a:pt x="4966267" y="1056326"/>
                  <a:pt x="4955927" y="1053650"/>
                  <a:pt x="4945587" y="1050975"/>
                </a:cubicBezTo>
                <a:cubicBezTo>
                  <a:pt x="4926745" y="1042790"/>
                  <a:pt x="4906983" y="1036024"/>
                  <a:pt x="4888638" y="1030174"/>
                </a:cubicBezTo>
                <a:lnTo>
                  <a:pt x="4883576" y="1028576"/>
                </a:lnTo>
                <a:lnTo>
                  <a:pt x="4677737" y="918554"/>
                </a:lnTo>
                <a:cubicBezTo>
                  <a:pt x="4618194" y="886663"/>
                  <a:pt x="4554209" y="871943"/>
                  <a:pt x="4486061" y="866223"/>
                </a:cubicBezTo>
                <a:cubicBezTo>
                  <a:pt x="4338547" y="859209"/>
                  <a:pt x="4194645" y="831144"/>
                  <a:pt x="4048372" y="829950"/>
                </a:cubicBezTo>
                <a:cubicBezTo>
                  <a:pt x="3646949" y="830539"/>
                  <a:pt x="3256016" y="889726"/>
                  <a:pt x="2878191" y="1029255"/>
                </a:cubicBezTo>
                <a:cubicBezTo>
                  <a:pt x="2787997" y="1062720"/>
                  <a:pt x="2702509" y="1099236"/>
                  <a:pt x="2628640" y="1161658"/>
                </a:cubicBezTo>
                <a:cubicBezTo>
                  <a:pt x="2511256" y="1257713"/>
                  <a:pt x="2371313" y="1324113"/>
                  <a:pt x="2250745" y="1414763"/>
                </a:cubicBezTo>
                <a:cubicBezTo>
                  <a:pt x="2238411" y="1423482"/>
                  <a:pt x="2220675" y="1435383"/>
                  <a:pt x="2208076" y="1423878"/>
                </a:cubicBezTo>
                <a:cubicBezTo>
                  <a:pt x="2204928" y="1421004"/>
                  <a:pt x="2203060" y="1417600"/>
                  <a:pt x="2202136" y="1413869"/>
                </a:cubicBezTo>
                <a:lnTo>
                  <a:pt x="2202084" y="1411629"/>
                </a:lnTo>
                <a:lnTo>
                  <a:pt x="2206238" y="1407817"/>
                </a:lnTo>
                <a:cubicBezTo>
                  <a:pt x="2380395" y="1260518"/>
                  <a:pt x="2574630" y="1132593"/>
                  <a:pt x="2786866" y="1028640"/>
                </a:cubicBezTo>
                <a:cubicBezTo>
                  <a:pt x="2787863" y="1033311"/>
                  <a:pt x="2787863" y="1033311"/>
                  <a:pt x="2792535" y="1032314"/>
                </a:cubicBezTo>
                <a:cubicBezTo>
                  <a:pt x="2792535" y="1032314"/>
                  <a:pt x="2797204" y="1031315"/>
                  <a:pt x="2797204" y="1031315"/>
                </a:cubicBezTo>
                <a:cubicBezTo>
                  <a:pt x="2792535" y="1032314"/>
                  <a:pt x="2794529" y="1041655"/>
                  <a:pt x="2802875" y="1034988"/>
                </a:cubicBezTo>
                <a:cubicBezTo>
                  <a:pt x="2794529" y="1041655"/>
                  <a:pt x="2794529" y="1041655"/>
                  <a:pt x="2794529" y="1041655"/>
                </a:cubicBezTo>
                <a:cubicBezTo>
                  <a:pt x="2789859" y="1042653"/>
                  <a:pt x="2790857" y="1047324"/>
                  <a:pt x="2795528" y="1046327"/>
                </a:cubicBezTo>
                <a:cubicBezTo>
                  <a:pt x="2795528" y="1046327"/>
                  <a:pt x="2800199" y="1045328"/>
                  <a:pt x="2800199" y="1045328"/>
                </a:cubicBezTo>
                <a:cubicBezTo>
                  <a:pt x="2804871" y="1044330"/>
                  <a:pt x="2804871" y="1044330"/>
                  <a:pt x="2804871" y="1044330"/>
                </a:cubicBezTo>
                <a:cubicBezTo>
                  <a:pt x="2808543" y="1038660"/>
                  <a:pt x="2808543" y="1038660"/>
                  <a:pt x="2808543" y="1038660"/>
                </a:cubicBezTo>
                <a:cubicBezTo>
                  <a:pt x="2813215" y="1037663"/>
                  <a:pt x="2813215" y="1037663"/>
                  <a:pt x="2813215" y="1037663"/>
                </a:cubicBezTo>
                <a:cubicBezTo>
                  <a:pt x="2810539" y="1048003"/>
                  <a:pt x="2815209" y="1047006"/>
                  <a:pt x="2829222" y="1044011"/>
                </a:cubicBezTo>
                <a:cubicBezTo>
                  <a:pt x="2836568" y="1032673"/>
                  <a:pt x="2828224" y="1039341"/>
                  <a:pt x="2830901" y="1029001"/>
                </a:cubicBezTo>
                <a:lnTo>
                  <a:pt x="2826228" y="1029998"/>
                </a:lnTo>
                <a:cubicBezTo>
                  <a:pt x="2830901" y="1029001"/>
                  <a:pt x="2829902" y="1024329"/>
                  <a:pt x="2825231" y="1025328"/>
                </a:cubicBezTo>
                <a:cubicBezTo>
                  <a:pt x="2825231" y="1025328"/>
                  <a:pt x="2815890" y="1027323"/>
                  <a:pt x="2811218" y="1028322"/>
                </a:cubicBezTo>
                <a:cubicBezTo>
                  <a:pt x="2807546" y="1033990"/>
                  <a:pt x="2807546" y="1033990"/>
                  <a:pt x="2807546" y="1033990"/>
                </a:cubicBezTo>
                <a:cubicBezTo>
                  <a:pt x="2806549" y="1029320"/>
                  <a:pt x="2811218" y="1028322"/>
                  <a:pt x="2810219" y="1023650"/>
                </a:cubicBezTo>
                <a:cubicBezTo>
                  <a:pt x="2810219" y="1023650"/>
                  <a:pt x="2814891" y="1022653"/>
                  <a:pt x="2814891" y="1022653"/>
                </a:cubicBezTo>
                <a:cubicBezTo>
                  <a:pt x="2819564" y="1021654"/>
                  <a:pt x="2823235" y="1015986"/>
                  <a:pt x="2823235" y="1015986"/>
                </a:cubicBezTo>
                <a:cubicBezTo>
                  <a:pt x="2823235" y="1015986"/>
                  <a:pt x="2823235" y="1015986"/>
                  <a:pt x="2818565" y="1016983"/>
                </a:cubicBezTo>
                <a:cubicBezTo>
                  <a:pt x="2889309" y="982332"/>
                  <a:pt x="2965723" y="951353"/>
                  <a:pt x="3037465" y="921374"/>
                </a:cubicBezTo>
                <a:cubicBezTo>
                  <a:pt x="3038464" y="926044"/>
                  <a:pt x="3044133" y="929718"/>
                  <a:pt x="3058147" y="926725"/>
                </a:cubicBezTo>
                <a:cubicBezTo>
                  <a:pt x="3057148" y="922053"/>
                  <a:pt x="3051479" y="918379"/>
                  <a:pt x="3046809" y="919377"/>
                </a:cubicBezTo>
                <a:cubicBezTo>
                  <a:pt x="3046809" y="919377"/>
                  <a:pt x="3051479" y="918379"/>
                  <a:pt x="3051479" y="918379"/>
                </a:cubicBezTo>
                <a:cubicBezTo>
                  <a:pt x="3199715" y="863510"/>
                  <a:pt x="3349591" y="822028"/>
                  <a:pt x="3499823" y="793288"/>
                </a:cubicBezTo>
                <a:lnTo>
                  <a:pt x="3644023" y="771778"/>
                </a:lnTo>
                <a:lnTo>
                  <a:pt x="3664087" y="769873"/>
                </a:lnTo>
                <a:cubicBezTo>
                  <a:pt x="3709474" y="766929"/>
                  <a:pt x="3755207" y="765334"/>
                  <a:pt x="3801298" y="765118"/>
                </a:cubicBezTo>
                <a:cubicBezTo>
                  <a:pt x="3825607" y="764994"/>
                  <a:pt x="3838629" y="764240"/>
                  <a:pt x="3849108" y="758706"/>
                </a:cubicBezTo>
                <a:lnTo>
                  <a:pt x="3858639" y="750773"/>
                </a:lnTo>
                <a:close/>
                <a:moveTo>
                  <a:pt x="1876892" y="560831"/>
                </a:moveTo>
                <a:cubicBezTo>
                  <a:pt x="1882274" y="560831"/>
                  <a:pt x="1887657" y="560831"/>
                  <a:pt x="1898421" y="560831"/>
                </a:cubicBezTo>
                <a:cubicBezTo>
                  <a:pt x="1868820" y="611956"/>
                  <a:pt x="1831147" y="646935"/>
                  <a:pt x="1793475" y="681915"/>
                </a:cubicBezTo>
                <a:cubicBezTo>
                  <a:pt x="1330636" y="1093597"/>
                  <a:pt x="988888" y="1588690"/>
                  <a:pt x="776305" y="2172579"/>
                </a:cubicBezTo>
                <a:cubicBezTo>
                  <a:pt x="770924" y="2188723"/>
                  <a:pt x="757469" y="2210249"/>
                  <a:pt x="760159" y="2226393"/>
                </a:cubicBezTo>
                <a:cubicBezTo>
                  <a:pt x="768233" y="2398600"/>
                  <a:pt x="698268" y="2557354"/>
                  <a:pt x="674049" y="2724179"/>
                </a:cubicBezTo>
                <a:cubicBezTo>
                  <a:pt x="652522" y="2874859"/>
                  <a:pt x="622922" y="3022849"/>
                  <a:pt x="622922" y="3181602"/>
                </a:cubicBezTo>
                <a:cubicBezTo>
                  <a:pt x="665977" y="3152004"/>
                  <a:pt x="665977" y="3111643"/>
                  <a:pt x="668667" y="3073973"/>
                </a:cubicBezTo>
                <a:cubicBezTo>
                  <a:pt x="682124" y="2936746"/>
                  <a:pt x="698268" y="2799518"/>
                  <a:pt x="725177" y="2664982"/>
                </a:cubicBezTo>
                <a:cubicBezTo>
                  <a:pt x="835505" y="2102620"/>
                  <a:pt x="1077688" y="1602145"/>
                  <a:pt x="1438272" y="1155483"/>
                </a:cubicBezTo>
                <a:cubicBezTo>
                  <a:pt x="1489400" y="1090906"/>
                  <a:pt x="1562055" y="1047854"/>
                  <a:pt x="1629328" y="999420"/>
                </a:cubicBezTo>
                <a:cubicBezTo>
                  <a:pt x="1653547" y="983276"/>
                  <a:pt x="1675074" y="969822"/>
                  <a:pt x="1669692" y="929461"/>
                </a:cubicBezTo>
                <a:cubicBezTo>
                  <a:pt x="1667001" y="886410"/>
                  <a:pt x="1707365" y="867574"/>
                  <a:pt x="1739655" y="848740"/>
                </a:cubicBezTo>
                <a:cubicBezTo>
                  <a:pt x="1761183" y="837977"/>
                  <a:pt x="1788092" y="835286"/>
                  <a:pt x="1817693" y="837977"/>
                </a:cubicBezTo>
                <a:cubicBezTo>
                  <a:pt x="1782710" y="875647"/>
                  <a:pt x="1750420" y="916008"/>
                  <a:pt x="1715438" y="953679"/>
                </a:cubicBezTo>
                <a:cubicBezTo>
                  <a:pt x="1605109" y="1074761"/>
                  <a:pt x="1494782" y="1198535"/>
                  <a:pt x="1403290" y="1335761"/>
                </a:cubicBezTo>
                <a:cubicBezTo>
                  <a:pt x="1376382" y="1370741"/>
                  <a:pt x="1344091" y="1397649"/>
                  <a:pt x="1352163" y="1448772"/>
                </a:cubicBezTo>
                <a:cubicBezTo>
                  <a:pt x="1357545" y="1478370"/>
                  <a:pt x="1330636" y="1505278"/>
                  <a:pt x="1314489" y="1532185"/>
                </a:cubicBezTo>
                <a:cubicBezTo>
                  <a:pt x="1220307" y="1669413"/>
                  <a:pt x="1144962" y="1817402"/>
                  <a:pt x="1072307" y="1965393"/>
                </a:cubicBezTo>
                <a:cubicBezTo>
                  <a:pt x="1066925" y="1976156"/>
                  <a:pt x="1061543" y="1984227"/>
                  <a:pt x="1069616" y="1997681"/>
                </a:cubicBezTo>
                <a:cubicBezTo>
                  <a:pt x="1091144" y="2003063"/>
                  <a:pt x="1093835" y="1981536"/>
                  <a:pt x="1099217" y="1970774"/>
                </a:cubicBezTo>
                <a:cubicBezTo>
                  <a:pt x="1206853" y="1739372"/>
                  <a:pt x="1344091" y="1529495"/>
                  <a:pt x="1494782" y="1327690"/>
                </a:cubicBezTo>
                <a:cubicBezTo>
                  <a:pt x="1500164" y="1319618"/>
                  <a:pt x="1505545" y="1311545"/>
                  <a:pt x="1510927" y="1303472"/>
                </a:cubicBezTo>
                <a:cubicBezTo>
                  <a:pt x="1519001" y="1292711"/>
                  <a:pt x="1529764" y="1287329"/>
                  <a:pt x="1540528" y="1300782"/>
                </a:cubicBezTo>
                <a:cubicBezTo>
                  <a:pt x="1556672" y="1311545"/>
                  <a:pt x="1548600" y="1319618"/>
                  <a:pt x="1540528" y="1330381"/>
                </a:cubicBezTo>
                <a:cubicBezTo>
                  <a:pt x="1411363" y="1483752"/>
                  <a:pt x="1319872" y="1664031"/>
                  <a:pt x="1217616" y="1836238"/>
                </a:cubicBezTo>
                <a:cubicBezTo>
                  <a:pt x="1212235" y="1847000"/>
                  <a:pt x="1204162" y="1855072"/>
                  <a:pt x="1201472" y="1865836"/>
                </a:cubicBezTo>
                <a:cubicBezTo>
                  <a:pt x="1163799" y="2021897"/>
                  <a:pt x="1077688" y="2159125"/>
                  <a:pt x="1034634" y="2315188"/>
                </a:cubicBezTo>
                <a:cubicBezTo>
                  <a:pt x="945833" y="2646147"/>
                  <a:pt x="897396" y="2977107"/>
                  <a:pt x="886633" y="3316138"/>
                </a:cubicBezTo>
                <a:cubicBezTo>
                  <a:pt x="886633" y="3326902"/>
                  <a:pt x="886633" y="3334975"/>
                  <a:pt x="886633" y="3345737"/>
                </a:cubicBezTo>
                <a:cubicBezTo>
                  <a:pt x="916234" y="3332283"/>
                  <a:pt x="910852" y="3308066"/>
                  <a:pt x="910852" y="3286541"/>
                </a:cubicBezTo>
                <a:lnTo>
                  <a:pt x="912039" y="3267394"/>
                </a:lnTo>
                <a:lnTo>
                  <a:pt x="911945" y="3235898"/>
                </a:lnTo>
                <a:cubicBezTo>
                  <a:pt x="916573" y="3143655"/>
                  <a:pt x="911504" y="3053483"/>
                  <a:pt x="932891" y="2963742"/>
                </a:cubicBezTo>
                <a:cubicBezTo>
                  <a:pt x="934004" y="2959449"/>
                  <a:pt x="934041" y="2954878"/>
                  <a:pt x="935203" y="2950827"/>
                </a:cubicBezTo>
                <a:lnTo>
                  <a:pt x="936942" y="2948948"/>
                </a:lnTo>
                <a:lnTo>
                  <a:pt x="967110" y="2742550"/>
                </a:lnTo>
                <a:cubicBezTo>
                  <a:pt x="1067262" y="2215462"/>
                  <a:pt x="1298344" y="1738698"/>
                  <a:pt x="1653547" y="1308854"/>
                </a:cubicBezTo>
                <a:cubicBezTo>
                  <a:pt x="1782710" y="1152792"/>
                  <a:pt x="1933403" y="1015565"/>
                  <a:pt x="2092167" y="889101"/>
                </a:cubicBezTo>
                <a:cubicBezTo>
                  <a:pt x="2105621" y="878338"/>
                  <a:pt x="2119075" y="867574"/>
                  <a:pt x="2137913" y="856811"/>
                </a:cubicBezTo>
                <a:cubicBezTo>
                  <a:pt x="2148676" y="897172"/>
                  <a:pt x="2127149" y="916008"/>
                  <a:pt x="2108312" y="940224"/>
                </a:cubicBezTo>
                <a:cubicBezTo>
                  <a:pt x="2078713" y="972513"/>
                  <a:pt x="2043730" y="1004802"/>
                  <a:pt x="2046421" y="1055926"/>
                </a:cubicBezTo>
                <a:cubicBezTo>
                  <a:pt x="2046421" y="1072070"/>
                  <a:pt x="2030276" y="1082833"/>
                  <a:pt x="2016821" y="1093597"/>
                </a:cubicBezTo>
                <a:cubicBezTo>
                  <a:pt x="1928020" y="1171627"/>
                  <a:pt x="1849984" y="1257731"/>
                  <a:pt x="1774638" y="1349215"/>
                </a:cubicBezTo>
                <a:cubicBezTo>
                  <a:pt x="1766565" y="1359979"/>
                  <a:pt x="1734274" y="1373431"/>
                  <a:pt x="1777328" y="1386886"/>
                </a:cubicBezTo>
                <a:cubicBezTo>
                  <a:pt x="1801547" y="1394958"/>
                  <a:pt x="1774638" y="1413793"/>
                  <a:pt x="1766565" y="1421865"/>
                </a:cubicBezTo>
                <a:cubicBezTo>
                  <a:pt x="1597036" y="1626361"/>
                  <a:pt x="1459800" y="1849691"/>
                  <a:pt x="1352163" y="2091856"/>
                </a:cubicBezTo>
                <a:cubicBezTo>
                  <a:pt x="1212235" y="2409363"/>
                  <a:pt x="1136890" y="2743013"/>
                  <a:pt x="1101907" y="3087427"/>
                </a:cubicBezTo>
                <a:cubicBezTo>
                  <a:pt x="1101907" y="3088772"/>
                  <a:pt x="1101907" y="3090790"/>
                  <a:pt x="1102580" y="3094154"/>
                </a:cubicBezTo>
                <a:lnTo>
                  <a:pt x="1104570" y="3100406"/>
                </a:lnTo>
                <a:lnTo>
                  <a:pt x="1113843" y="2999101"/>
                </a:lnTo>
                <a:cubicBezTo>
                  <a:pt x="1138226" y="2826084"/>
                  <a:pt x="1179369" y="2655571"/>
                  <a:pt x="1236682" y="2487179"/>
                </a:cubicBezTo>
                <a:cubicBezTo>
                  <a:pt x="1239318" y="2480533"/>
                  <a:pt x="1242783" y="2477764"/>
                  <a:pt x="1249712" y="2472227"/>
                </a:cubicBezTo>
                <a:cubicBezTo>
                  <a:pt x="1202697" y="2647291"/>
                  <a:pt x="1165753" y="2822770"/>
                  <a:pt x="1144152" y="2998820"/>
                </a:cubicBezTo>
                <a:lnTo>
                  <a:pt x="1143877" y="3001792"/>
                </a:lnTo>
                <a:lnTo>
                  <a:pt x="1144625" y="2999599"/>
                </a:lnTo>
                <a:cubicBezTo>
                  <a:pt x="1169853" y="2888481"/>
                  <a:pt x="1167835" y="2773956"/>
                  <a:pt x="1220307" y="2673054"/>
                </a:cubicBezTo>
                <a:cubicBezTo>
                  <a:pt x="1196089" y="2780684"/>
                  <a:pt x="1228380" y="2896384"/>
                  <a:pt x="1182634" y="3001323"/>
                </a:cubicBezTo>
                <a:lnTo>
                  <a:pt x="1177230" y="3017964"/>
                </a:lnTo>
                <a:lnTo>
                  <a:pt x="1193129" y="3023733"/>
                </a:lnTo>
                <a:cubicBezTo>
                  <a:pt x="1206837" y="3030944"/>
                  <a:pt x="1205461" y="3015014"/>
                  <a:pt x="1207684" y="3006427"/>
                </a:cubicBezTo>
                <a:cubicBezTo>
                  <a:pt x="1226207" y="2846324"/>
                  <a:pt x="1272430" y="2692470"/>
                  <a:pt x="1314361" y="2537505"/>
                </a:cubicBezTo>
                <a:cubicBezTo>
                  <a:pt x="1316859" y="2527844"/>
                  <a:pt x="1315153" y="2514521"/>
                  <a:pt x="1324018" y="2510631"/>
                </a:cubicBezTo>
                <a:cubicBezTo>
                  <a:pt x="1326973" y="2509334"/>
                  <a:pt x="1331103" y="2509086"/>
                  <a:pt x="1336954" y="2510369"/>
                </a:cubicBezTo>
                <a:lnTo>
                  <a:pt x="1346335" y="2515455"/>
                </a:lnTo>
                <a:lnTo>
                  <a:pt x="1341475" y="2526822"/>
                </a:lnTo>
                <a:cubicBezTo>
                  <a:pt x="1282033" y="2684987"/>
                  <a:pt x="1236529" y="2849070"/>
                  <a:pt x="1206129" y="3017246"/>
                </a:cubicBezTo>
                <a:lnTo>
                  <a:pt x="1190428" y="3134619"/>
                </a:lnTo>
                <a:lnTo>
                  <a:pt x="1188018" y="3178911"/>
                </a:lnTo>
                <a:cubicBezTo>
                  <a:pt x="1171870" y="3302686"/>
                  <a:pt x="1175907" y="3425785"/>
                  <a:pt x="1189026" y="3548551"/>
                </a:cubicBezTo>
                <a:lnTo>
                  <a:pt x="1205813" y="3671558"/>
                </a:lnTo>
                <a:lnTo>
                  <a:pt x="1210772" y="3356381"/>
                </a:lnTo>
                <a:cubicBezTo>
                  <a:pt x="1228015" y="3130993"/>
                  <a:pt x="1272258" y="2909658"/>
                  <a:pt x="1341421" y="2696971"/>
                </a:cubicBezTo>
                <a:lnTo>
                  <a:pt x="1356818" y="2655264"/>
                </a:lnTo>
                <a:lnTo>
                  <a:pt x="1364300" y="2638368"/>
                </a:lnTo>
                <a:lnTo>
                  <a:pt x="1403642" y="2528432"/>
                </a:lnTo>
                <a:lnTo>
                  <a:pt x="1418816" y="2487337"/>
                </a:lnTo>
                <a:cubicBezTo>
                  <a:pt x="1532878" y="2212122"/>
                  <a:pt x="1690015" y="1955007"/>
                  <a:pt x="1885305" y="1726888"/>
                </a:cubicBezTo>
                <a:lnTo>
                  <a:pt x="1887481" y="1724542"/>
                </a:lnTo>
                <a:lnTo>
                  <a:pt x="1876956" y="1747601"/>
                </a:lnTo>
                <a:cubicBezTo>
                  <a:pt x="1867112" y="1764406"/>
                  <a:pt x="1856228" y="1779912"/>
                  <a:pt x="1845344" y="1795419"/>
                </a:cubicBezTo>
                <a:cubicBezTo>
                  <a:pt x="1575145" y="2163411"/>
                  <a:pt x="1405066" y="2572876"/>
                  <a:pt x="1341756" y="3026454"/>
                </a:cubicBezTo>
                <a:cubicBezTo>
                  <a:pt x="1340364" y="3038918"/>
                  <a:pt x="1333981" y="3056505"/>
                  <a:pt x="1338404" y="3067727"/>
                </a:cubicBezTo>
                <a:cubicBezTo>
                  <a:pt x="1370741" y="3190602"/>
                  <a:pt x="1344761" y="3315799"/>
                  <a:pt x="1352994" y="3439768"/>
                </a:cubicBezTo>
                <a:cubicBezTo>
                  <a:pt x="1360680" y="3551687"/>
                  <a:pt x="1362135" y="3662909"/>
                  <a:pt x="1386580" y="3777331"/>
                </a:cubicBezTo>
                <a:cubicBezTo>
                  <a:pt x="1413055" y="3749368"/>
                  <a:pt x="1406839" y="3720278"/>
                  <a:pt x="1402977" y="3692713"/>
                </a:cubicBezTo>
                <a:cubicBezTo>
                  <a:pt x="1391546" y="3591734"/>
                  <a:pt x="1382050" y="3490340"/>
                  <a:pt x="1380729" y="3389229"/>
                </a:cubicBezTo>
                <a:cubicBezTo>
                  <a:pt x="1373652" y="2966913"/>
                  <a:pt x="1471141" y="2568900"/>
                  <a:pt x="1662254" y="2191442"/>
                </a:cubicBezTo>
                <a:cubicBezTo>
                  <a:pt x="1689160" y="2137024"/>
                  <a:pt x="1734897" y="2094806"/>
                  <a:pt x="1775928" y="2049539"/>
                </a:cubicBezTo>
                <a:cubicBezTo>
                  <a:pt x="1790896" y="2034174"/>
                  <a:pt x="1804341" y="2021163"/>
                  <a:pt x="1794248" y="1992901"/>
                </a:cubicBezTo>
                <a:cubicBezTo>
                  <a:pt x="1785677" y="1962285"/>
                  <a:pt x="1811870" y="1942493"/>
                  <a:pt x="1832245" y="1923946"/>
                </a:cubicBezTo>
                <a:cubicBezTo>
                  <a:pt x="1846103" y="1912874"/>
                  <a:pt x="1865082" y="1906791"/>
                  <a:pt x="1886833" y="1904172"/>
                </a:cubicBezTo>
                <a:cubicBezTo>
                  <a:pt x="1867419" y="1936710"/>
                  <a:pt x="1850361" y="1970773"/>
                  <a:pt x="1830946" y="2003310"/>
                </a:cubicBezTo>
                <a:cubicBezTo>
                  <a:pt x="1770073" y="2107570"/>
                  <a:pt x="1709613" y="2213770"/>
                  <a:pt x="1664800" y="2326766"/>
                </a:cubicBezTo>
                <a:cubicBezTo>
                  <a:pt x="1650792" y="2356122"/>
                  <a:pt x="1631662" y="2380487"/>
                  <a:pt x="1645352" y="2416092"/>
                </a:cubicBezTo>
                <a:cubicBezTo>
                  <a:pt x="1653790" y="2436595"/>
                  <a:pt x="1638537" y="2460134"/>
                  <a:pt x="1631044" y="2482013"/>
                </a:cubicBezTo>
                <a:cubicBezTo>
                  <a:pt x="1584292" y="2595423"/>
                  <a:pt x="1552775" y="2713690"/>
                  <a:pt x="1523196" y="2831542"/>
                </a:cubicBezTo>
                <a:cubicBezTo>
                  <a:pt x="1520975" y="2840128"/>
                  <a:pt x="1518340" y="2846776"/>
                  <a:pt x="1526229" y="2855229"/>
                </a:cubicBezTo>
                <a:lnTo>
                  <a:pt x="1534614" y="2850072"/>
                </a:lnTo>
                <a:lnTo>
                  <a:pt x="1531478" y="2868343"/>
                </a:lnTo>
                <a:lnTo>
                  <a:pt x="1530525" y="2870743"/>
                </a:lnTo>
                <a:lnTo>
                  <a:pt x="1530643" y="2867299"/>
                </a:lnTo>
                <a:cubicBezTo>
                  <a:pt x="1530730" y="2864839"/>
                  <a:pt x="1530230" y="2862503"/>
                  <a:pt x="1527396" y="2860667"/>
                </a:cubicBezTo>
                <a:cubicBezTo>
                  <a:pt x="1527396" y="2860667"/>
                  <a:pt x="1523722" y="2866335"/>
                  <a:pt x="1520049" y="2872005"/>
                </a:cubicBezTo>
                <a:cubicBezTo>
                  <a:pt x="1521048" y="2876676"/>
                  <a:pt x="1521048" y="2876676"/>
                  <a:pt x="1521048" y="2876676"/>
                </a:cubicBezTo>
                <a:cubicBezTo>
                  <a:pt x="1511706" y="2878672"/>
                  <a:pt x="1513382" y="2863661"/>
                  <a:pt x="1521727" y="2856995"/>
                </a:cubicBezTo>
                <a:cubicBezTo>
                  <a:pt x="1513382" y="2863661"/>
                  <a:pt x="1517734" y="2838310"/>
                  <a:pt x="1511385" y="2854318"/>
                </a:cubicBezTo>
                <a:cubicBezTo>
                  <a:pt x="1522725" y="2861665"/>
                  <a:pt x="1494699" y="2867653"/>
                  <a:pt x="1498690" y="2886335"/>
                </a:cubicBezTo>
                <a:cubicBezTo>
                  <a:pt x="1499687" y="2891007"/>
                  <a:pt x="1499687" y="2891007"/>
                  <a:pt x="1499687" y="2891007"/>
                </a:cubicBezTo>
                <a:cubicBezTo>
                  <a:pt x="1499687" y="2891007"/>
                  <a:pt x="1499687" y="2891007"/>
                  <a:pt x="1495017" y="2892005"/>
                </a:cubicBezTo>
                <a:cubicBezTo>
                  <a:pt x="1495017" y="2892005"/>
                  <a:pt x="1496015" y="2896677"/>
                  <a:pt x="1496015" y="2896677"/>
                </a:cubicBezTo>
                <a:cubicBezTo>
                  <a:pt x="1497013" y="2901348"/>
                  <a:pt x="1497013" y="2901348"/>
                  <a:pt x="1497013" y="2901348"/>
                </a:cubicBezTo>
                <a:cubicBezTo>
                  <a:pt x="1496015" y="2896677"/>
                  <a:pt x="1500687" y="2895679"/>
                  <a:pt x="1500687" y="2895679"/>
                </a:cubicBezTo>
                <a:cubicBezTo>
                  <a:pt x="1501683" y="2900350"/>
                  <a:pt x="1499008" y="2910689"/>
                  <a:pt x="1500005" y="2915361"/>
                </a:cubicBezTo>
                <a:cubicBezTo>
                  <a:pt x="1502682" y="2905019"/>
                  <a:pt x="1504677" y="2914363"/>
                  <a:pt x="1504677" y="2914363"/>
                </a:cubicBezTo>
                <a:cubicBezTo>
                  <a:pt x="1508351" y="2908695"/>
                  <a:pt x="1511025" y="2898353"/>
                  <a:pt x="1514701" y="2892685"/>
                </a:cubicBezTo>
                <a:cubicBezTo>
                  <a:pt x="1514701" y="2892685"/>
                  <a:pt x="1514701" y="2892685"/>
                  <a:pt x="1519370" y="2891687"/>
                </a:cubicBezTo>
                <a:cubicBezTo>
                  <a:pt x="1515697" y="2897355"/>
                  <a:pt x="1515697" y="2897355"/>
                  <a:pt x="1515697" y="2897355"/>
                </a:cubicBezTo>
                <a:cubicBezTo>
                  <a:pt x="1516695" y="2902027"/>
                  <a:pt x="1517692" y="2906697"/>
                  <a:pt x="1522365" y="2905700"/>
                </a:cubicBezTo>
                <a:cubicBezTo>
                  <a:pt x="1522365" y="2905700"/>
                  <a:pt x="1526037" y="2900031"/>
                  <a:pt x="1525039" y="2895360"/>
                </a:cubicBezTo>
                <a:cubicBezTo>
                  <a:pt x="1525039" y="2895360"/>
                  <a:pt x="1525039" y="2895360"/>
                  <a:pt x="1524041" y="2890688"/>
                </a:cubicBezTo>
                <a:cubicBezTo>
                  <a:pt x="1527714" y="2885020"/>
                  <a:pt x="1527714" y="2885020"/>
                  <a:pt x="1527714" y="2885020"/>
                </a:cubicBezTo>
                <a:cubicBezTo>
                  <a:pt x="1530708" y="2899032"/>
                  <a:pt x="1523363" y="2910371"/>
                  <a:pt x="1518010" y="2931050"/>
                </a:cubicBezTo>
                <a:cubicBezTo>
                  <a:pt x="1530708" y="2899032"/>
                  <a:pt x="1522684" y="2930053"/>
                  <a:pt x="1529349" y="2938396"/>
                </a:cubicBezTo>
                <a:cubicBezTo>
                  <a:pt x="1529349" y="2938396"/>
                  <a:pt x="1530348" y="2943068"/>
                  <a:pt x="1530348" y="2943068"/>
                </a:cubicBezTo>
                <a:cubicBezTo>
                  <a:pt x="1530348" y="2943068"/>
                  <a:pt x="1529349" y="2938396"/>
                  <a:pt x="1524678" y="2939395"/>
                </a:cubicBezTo>
                <a:cubicBezTo>
                  <a:pt x="1524678" y="2939395"/>
                  <a:pt x="1524678" y="2939395"/>
                  <a:pt x="1523680" y="2934724"/>
                </a:cubicBezTo>
                <a:cubicBezTo>
                  <a:pt x="1523680" y="2934724"/>
                  <a:pt x="1523680" y="2934724"/>
                  <a:pt x="1519008" y="2935721"/>
                </a:cubicBezTo>
                <a:cubicBezTo>
                  <a:pt x="1520006" y="2940394"/>
                  <a:pt x="1516334" y="2946061"/>
                  <a:pt x="1516334" y="2946061"/>
                </a:cubicBezTo>
                <a:cubicBezTo>
                  <a:pt x="1516334" y="2946061"/>
                  <a:pt x="1517333" y="2950732"/>
                  <a:pt x="1517333" y="2950732"/>
                </a:cubicBezTo>
                <a:cubicBezTo>
                  <a:pt x="1513659" y="2956402"/>
                  <a:pt x="1513659" y="2956402"/>
                  <a:pt x="1509986" y="2962070"/>
                </a:cubicBezTo>
                <a:cubicBezTo>
                  <a:pt x="1508989" y="2957400"/>
                  <a:pt x="1508989" y="2957400"/>
                  <a:pt x="1507991" y="2952728"/>
                </a:cubicBezTo>
                <a:cubicBezTo>
                  <a:pt x="1506991" y="2948057"/>
                  <a:pt x="1506991" y="2948057"/>
                  <a:pt x="1503320" y="2953726"/>
                </a:cubicBezTo>
                <a:cubicBezTo>
                  <a:pt x="1503320" y="2953726"/>
                  <a:pt x="1499646" y="2959396"/>
                  <a:pt x="1500643" y="2964066"/>
                </a:cubicBezTo>
                <a:cubicBezTo>
                  <a:pt x="1501642" y="2968737"/>
                  <a:pt x="1501642" y="2968737"/>
                  <a:pt x="1502641" y="2973409"/>
                </a:cubicBezTo>
                <a:cubicBezTo>
                  <a:pt x="1504636" y="2982750"/>
                  <a:pt x="1511303" y="2991095"/>
                  <a:pt x="1514976" y="2985426"/>
                </a:cubicBezTo>
                <a:cubicBezTo>
                  <a:pt x="1515974" y="2990096"/>
                  <a:pt x="1516970" y="2994767"/>
                  <a:pt x="1513299" y="3000436"/>
                </a:cubicBezTo>
                <a:cubicBezTo>
                  <a:pt x="1508946" y="3025786"/>
                  <a:pt x="1499923" y="3052136"/>
                  <a:pt x="1495570" y="3077486"/>
                </a:cubicBezTo>
                <a:cubicBezTo>
                  <a:pt x="1495570" y="3077486"/>
                  <a:pt x="1489902" y="3073814"/>
                  <a:pt x="1489902" y="3073814"/>
                </a:cubicBezTo>
                <a:cubicBezTo>
                  <a:pt x="1489902" y="3073814"/>
                  <a:pt x="1490900" y="3078485"/>
                  <a:pt x="1490900" y="3078485"/>
                </a:cubicBezTo>
                <a:cubicBezTo>
                  <a:pt x="1490900" y="3078485"/>
                  <a:pt x="1486228" y="3079482"/>
                  <a:pt x="1486228" y="3079482"/>
                </a:cubicBezTo>
                <a:cubicBezTo>
                  <a:pt x="1490582" y="3054132"/>
                  <a:pt x="1485230" y="3074812"/>
                  <a:pt x="1480559" y="3075811"/>
                </a:cubicBezTo>
                <a:cubicBezTo>
                  <a:pt x="1482237" y="3060798"/>
                  <a:pt x="1488585" y="3044791"/>
                  <a:pt x="1485591" y="3030777"/>
                </a:cubicBezTo>
                <a:cubicBezTo>
                  <a:pt x="1491260" y="3034450"/>
                  <a:pt x="1491260" y="3034450"/>
                  <a:pt x="1491260" y="3034450"/>
                </a:cubicBezTo>
                <a:cubicBezTo>
                  <a:pt x="1493935" y="3024111"/>
                  <a:pt x="1496610" y="3013770"/>
                  <a:pt x="1496610" y="3013770"/>
                </a:cubicBezTo>
                <a:cubicBezTo>
                  <a:pt x="1493935" y="3024111"/>
                  <a:pt x="1489264" y="3025108"/>
                  <a:pt x="1489264" y="3025108"/>
                </a:cubicBezTo>
                <a:cubicBezTo>
                  <a:pt x="1491939" y="3014767"/>
                  <a:pt x="1486270" y="3011096"/>
                  <a:pt x="1489944" y="3005426"/>
                </a:cubicBezTo>
                <a:cubicBezTo>
                  <a:pt x="1488945" y="3000755"/>
                  <a:pt x="1488945" y="3000755"/>
                  <a:pt x="1488945" y="3000755"/>
                </a:cubicBezTo>
                <a:cubicBezTo>
                  <a:pt x="1488945" y="3000755"/>
                  <a:pt x="1493617" y="2999757"/>
                  <a:pt x="1492619" y="2995087"/>
                </a:cubicBezTo>
                <a:cubicBezTo>
                  <a:pt x="1492619" y="2995087"/>
                  <a:pt x="1492619" y="2995087"/>
                  <a:pt x="1491621" y="2990414"/>
                </a:cubicBezTo>
                <a:cubicBezTo>
                  <a:pt x="1491621" y="2990414"/>
                  <a:pt x="1490623" y="2985745"/>
                  <a:pt x="1490623" y="2985745"/>
                </a:cubicBezTo>
                <a:cubicBezTo>
                  <a:pt x="1482279" y="2992412"/>
                  <a:pt x="1482279" y="2992412"/>
                  <a:pt x="1482279" y="2992412"/>
                </a:cubicBezTo>
                <a:cubicBezTo>
                  <a:pt x="1482279" y="2992412"/>
                  <a:pt x="1478607" y="2998081"/>
                  <a:pt x="1479604" y="3002751"/>
                </a:cubicBezTo>
                <a:lnTo>
                  <a:pt x="1480602" y="3007422"/>
                </a:lnTo>
                <a:cubicBezTo>
                  <a:pt x="1485271" y="3006424"/>
                  <a:pt x="1485271" y="3006424"/>
                  <a:pt x="1485271" y="3006424"/>
                </a:cubicBezTo>
                <a:cubicBezTo>
                  <a:pt x="1483597" y="3021434"/>
                  <a:pt x="1476568" y="3057127"/>
                  <a:pt x="1475889" y="3076809"/>
                </a:cubicBezTo>
                <a:cubicBezTo>
                  <a:pt x="1472215" y="3082477"/>
                  <a:pt x="1472215" y="3082477"/>
                  <a:pt x="1472215" y="3082477"/>
                </a:cubicBezTo>
                <a:cubicBezTo>
                  <a:pt x="1468541" y="3088146"/>
                  <a:pt x="1468541" y="3088146"/>
                  <a:pt x="1469540" y="3092817"/>
                </a:cubicBezTo>
                <a:cubicBezTo>
                  <a:pt x="1474211" y="3091818"/>
                  <a:pt x="1474211" y="3091818"/>
                  <a:pt x="1474211" y="3091818"/>
                </a:cubicBezTo>
                <a:cubicBezTo>
                  <a:pt x="1470538" y="3097487"/>
                  <a:pt x="1468860" y="3112498"/>
                  <a:pt x="1466185" y="3122840"/>
                </a:cubicBezTo>
                <a:cubicBezTo>
                  <a:pt x="1461514" y="3123837"/>
                  <a:pt x="1462511" y="3128508"/>
                  <a:pt x="1463510" y="3133178"/>
                </a:cubicBezTo>
                <a:cubicBezTo>
                  <a:pt x="1464509" y="3137850"/>
                  <a:pt x="1464509" y="3137850"/>
                  <a:pt x="1464509" y="3137850"/>
                </a:cubicBezTo>
                <a:cubicBezTo>
                  <a:pt x="1464509" y="3137850"/>
                  <a:pt x="1464509" y="3137850"/>
                  <a:pt x="1469179" y="3136851"/>
                </a:cubicBezTo>
                <a:cubicBezTo>
                  <a:pt x="1460474" y="3187554"/>
                  <a:pt x="1451452" y="3213902"/>
                  <a:pt x="1458437" y="3246598"/>
                </a:cubicBezTo>
                <a:cubicBezTo>
                  <a:pt x="1458437" y="3246598"/>
                  <a:pt x="1453765" y="3247597"/>
                  <a:pt x="1454763" y="3252269"/>
                </a:cubicBezTo>
                <a:cubicBezTo>
                  <a:pt x="1455762" y="3256940"/>
                  <a:pt x="1455762" y="3256940"/>
                  <a:pt x="1455762" y="3256940"/>
                </a:cubicBezTo>
                <a:cubicBezTo>
                  <a:pt x="1456759" y="3261610"/>
                  <a:pt x="1456759" y="3261610"/>
                  <a:pt x="1456759" y="3261610"/>
                </a:cubicBezTo>
                <a:cubicBezTo>
                  <a:pt x="1452090" y="3262609"/>
                  <a:pt x="1450411" y="3277620"/>
                  <a:pt x="1452407" y="3286961"/>
                </a:cubicBezTo>
                <a:cubicBezTo>
                  <a:pt x="1452407" y="3286961"/>
                  <a:pt x="1453405" y="3291634"/>
                  <a:pt x="1448735" y="3292631"/>
                </a:cubicBezTo>
                <a:cubicBezTo>
                  <a:pt x="1449733" y="3297301"/>
                  <a:pt x="1449733" y="3297301"/>
                  <a:pt x="1450729" y="3301973"/>
                </a:cubicBezTo>
                <a:cubicBezTo>
                  <a:pt x="1450729" y="3301973"/>
                  <a:pt x="1451728" y="3306644"/>
                  <a:pt x="1451728" y="3306644"/>
                </a:cubicBezTo>
                <a:cubicBezTo>
                  <a:pt x="1451728" y="3306644"/>
                  <a:pt x="1451728" y="3306644"/>
                  <a:pt x="1448054" y="3312312"/>
                </a:cubicBezTo>
                <a:cubicBezTo>
                  <a:pt x="1448054" y="3312312"/>
                  <a:pt x="1449053" y="3316984"/>
                  <a:pt x="1449053" y="3316984"/>
                </a:cubicBezTo>
                <a:cubicBezTo>
                  <a:pt x="1455719" y="3325326"/>
                  <a:pt x="1440030" y="3343331"/>
                  <a:pt x="1455040" y="3345009"/>
                </a:cubicBezTo>
                <a:cubicBezTo>
                  <a:pt x="1450369" y="3346008"/>
                  <a:pt x="1450369" y="3346008"/>
                  <a:pt x="1451367" y="3350678"/>
                </a:cubicBezTo>
                <a:cubicBezTo>
                  <a:pt x="1451367" y="3350678"/>
                  <a:pt x="1452366" y="3355351"/>
                  <a:pt x="1452366" y="3355351"/>
                </a:cubicBezTo>
                <a:cubicBezTo>
                  <a:pt x="1453364" y="3360020"/>
                  <a:pt x="1449691" y="3365689"/>
                  <a:pt x="1450688" y="3370360"/>
                </a:cubicBezTo>
                <a:cubicBezTo>
                  <a:pt x="1450688" y="3370360"/>
                  <a:pt x="1450688" y="3370360"/>
                  <a:pt x="1451686" y="3375030"/>
                </a:cubicBezTo>
                <a:cubicBezTo>
                  <a:pt x="1450009" y="3390042"/>
                  <a:pt x="1447334" y="3400383"/>
                  <a:pt x="1445656" y="3415393"/>
                </a:cubicBezTo>
                <a:cubicBezTo>
                  <a:pt x="1446653" y="3420063"/>
                  <a:pt x="1446653" y="3420063"/>
                  <a:pt x="1446653" y="3420063"/>
                </a:cubicBezTo>
                <a:cubicBezTo>
                  <a:pt x="1446653" y="3420063"/>
                  <a:pt x="1446653" y="3420063"/>
                  <a:pt x="1441983" y="3421062"/>
                </a:cubicBezTo>
                <a:cubicBezTo>
                  <a:pt x="1442981" y="3425733"/>
                  <a:pt x="1442981" y="3425733"/>
                  <a:pt x="1442981" y="3425733"/>
                </a:cubicBezTo>
                <a:cubicBezTo>
                  <a:pt x="1443979" y="3430404"/>
                  <a:pt x="1443979" y="3430404"/>
                  <a:pt x="1443979" y="3430404"/>
                </a:cubicBezTo>
                <a:cubicBezTo>
                  <a:pt x="1443979" y="3430404"/>
                  <a:pt x="1448650" y="3429407"/>
                  <a:pt x="1448650" y="3429407"/>
                </a:cubicBezTo>
                <a:cubicBezTo>
                  <a:pt x="1444977" y="3435075"/>
                  <a:pt x="1445976" y="3439745"/>
                  <a:pt x="1446973" y="3444417"/>
                </a:cubicBezTo>
                <a:cubicBezTo>
                  <a:pt x="1446973" y="3444417"/>
                  <a:pt x="1445976" y="3439745"/>
                  <a:pt x="1445976" y="3439745"/>
                </a:cubicBezTo>
                <a:cubicBezTo>
                  <a:pt x="1444296" y="3454757"/>
                  <a:pt x="1444296" y="3454757"/>
                  <a:pt x="1445295" y="3459428"/>
                </a:cubicBezTo>
                <a:cubicBezTo>
                  <a:pt x="1446294" y="3464099"/>
                  <a:pt x="1447291" y="3468769"/>
                  <a:pt x="1448290" y="3473441"/>
                </a:cubicBezTo>
                <a:cubicBezTo>
                  <a:pt x="1448290" y="3473441"/>
                  <a:pt x="1444616" y="3479111"/>
                  <a:pt x="1444616" y="3479111"/>
                </a:cubicBezTo>
                <a:cubicBezTo>
                  <a:pt x="1445615" y="3483781"/>
                  <a:pt x="1445615" y="3483781"/>
                  <a:pt x="1445615" y="3483781"/>
                </a:cubicBezTo>
                <a:cubicBezTo>
                  <a:pt x="1445615" y="3483781"/>
                  <a:pt x="1440943" y="3484778"/>
                  <a:pt x="1441943" y="3489449"/>
                </a:cubicBezTo>
                <a:cubicBezTo>
                  <a:pt x="1441943" y="3489449"/>
                  <a:pt x="1442939" y="3494121"/>
                  <a:pt x="1442939" y="3494121"/>
                </a:cubicBezTo>
                <a:cubicBezTo>
                  <a:pt x="1447611" y="3493123"/>
                  <a:pt x="1447611" y="3493123"/>
                  <a:pt x="1447611" y="3493123"/>
                </a:cubicBezTo>
                <a:cubicBezTo>
                  <a:pt x="1450603" y="3507136"/>
                  <a:pt x="1448928" y="3522147"/>
                  <a:pt x="1456592" y="3535162"/>
                </a:cubicBezTo>
                <a:cubicBezTo>
                  <a:pt x="1455594" y="3530490"/>
                  <a:pt x="1455594" y="3530490"/>
                  <a:pt x="1450922" y="3531488"/>
                </a:cubicBezTo>
                <a:cubicBezTo>
                  <a:pt x="1449926" y="3526818"/>
                  <a:pt x="1449926" y="3526818"/>
                  <a:pt x="1446252" y="3532487"/>
                </a:cubicBezTo>
                <a:cubicBezTo>
                  <a:pt x="1447250" y="3537157"/>
                  <a:pt x="1448249" y="3541828"/>
                  <a:pt x="1448249" y="3541828"/>
                </a:cubicBezTo>
                <a:cubicBezTo>
                  <a:pt x="1449247" y="3546500"/>
                  <a:pt x="1449247" y="3546500"/>
                  <a:pt x="1449247" y="3546500"/>
                </a:cubicBezTo>
                <a:cubicBezTo>
                  <a:pt x="1442897" y="3562510"/>
                  <a:pt x="1459904" y="3573529"/>
                  <a:pt x="1449883" y="3595205"/>
                </a:cubicBezTo>
                <a:cubicBezTo>
                  <a:pt x="1454554" y="3594207"/>
                  <a:pt x="1454554" y="3594207"/>
                  <a:pt x="1454554" y="3594207"/>
                </a:cubicBezTo>
                <a:cubicBezTo>
                  <a:pt x="1449883" y="3595205"/>
                  <a:pt x="1449883" y="3595205"/>
                  <a:pt x="1450880" y="3599876"/>
                </a:cubicBezTo>
                <a:cubicBezTo>
                  <a:pt x="1451878" y="3604549"/>
                  <a:pt x="1451878" y="3604549"/>
                  <a:pt x="1451878" y="3604549"/>
                </a:cubicBezTo>
                <a:cubicBezTo>
                  <a:pt x="1454873" y="3618561"/>
                  <a:pt x="1457866" y="3632574"/>
                  <a:pt x="1457866" y="3632574"/>
                </a:cubicBezTo>
                <a:cubicBezTo>
                  <a:pt x="1456608" y="3643833"/>
                  <a:pt x="1458742" y="3632388"/>
                  <a:pt x="1461993" y="3635813"/>
                </a:cubicBezTo>
                <a:lnTo>
                  <a:pt x="1465432" y="3645315"/>
                </a:lnTo>
                <a:lnTo>
                  <a:pt x="1464828" y="3645610"/>
                </a:lnTo>
                <a:lnTo>
                  <a:pt x="1458859" y="3645794"/>
                </a:lnTo>
                <a:cubicBezTo>
                  <a:pt x="1457357" y="3647335"/>
                  <a:pt x="1456688" y="3649919"/>
                  <a:pt x="1457188" y="3652257"/>
                </a:cubicBezTo>
                <a:cubicBezTo>
                  <a:pt x="1460022" y="3654092"/>
                  <a:pt x="1462528" y="3648673"/>
                  <a:pt x="1464365" y="3645838"/>
                </a:cubicBezTo>
                <a:lnTo>
                  <a:pt x="1464828" y="3645610"/>
                </a:lnTo>
                <a:lnTo>
                  <a:pt x="1465530" y="3645589"/>
                </a:lnTo>
                <a:lnTo>
                  <a:pt x="1465432" y="3645315"/>
                </a:lnTo>
                <a:lnTo>
                  <a:pt x="1466575" y="3644755"/>
                </a:lnTo>
                <a:cubicBezTo>
                  <a:pt x="1467116" y="3645862"/>
                  <a:pt x="1467447" y="3648843"/>
                  <a:pt x="1467526" y="3654930"/>
                </a:cubicBezTo>
                <a:cubicBezTo>
                  <a:pt x="1462856" y="3655929"/>
                  <a:pt x="1462856" y="3655929"/>
                  <a:pt x="1463852" y="3660600"/>
                </a:cubicBezTo>
                <a:cubicBezTo>
                  <a:pt x="1463852" y="3660600"/>
                  <a:pt x="1464851" y="3665270"/>
                  <a:pt x="1464851" y="3665270"/>
                </a:cubicBezTo>
                <a:cubicBezTo>
                  <a:pt x="1461179" y="3670939"/>
                  <a:pt x="1461179" y="3670939"/>
                  <a:pt x="1461179" y="3670939"/>
                </a:cubicBezTo>
                <a:cubicBezTo>
                  <a:pt x="1462178" y="3675610"/>
                  <a:pt x="1462178" y="3675610"/>
                  <a:pt x="1462178" y="3675610"/>
                </a:cubicBezTo>
                <a:cubicBezTo>
                  <a:pt x="1462178" y="3675610"/>
                  <a:pt x="1463175" y="3680282"/>
                  <a:pt x="1464173" y="3684953"/>
                </a:cubicBezTo>
                <a:cubicBezTo>
                  <a:pt x="1464173" y="3684953"/>
                  <a:pt x="1465171" y="3689624"/>
                  <a:pt x="1466168" y="3694296"/>
                </a:cubicBezTo>
                <a:cubicBezTo>
                  <a:pt x="1461498" y="3695293"/>
                  <a:pt x="1462496" y="3699964"/>
                  <a:pt x="1463494" y="3704634"/>
                </a:cubicBezTo>
                <a:cubicBezTo>
                  <a:pt x="1459821" y="3710304"/>
                  <a:pt x="1459821" y="3710304"/>
                  <a:pt x="1460818" y="3714976"/>
                </a:cubicBezTo>
                <a:cubicBezTo>
                  <a:pt x="1460818" y="3714976"/>
                  <a:pt x="1461815" y="3719645"/>
                  <a:pt x="1461815" y="3719645"/>
                </a:cubicBezTo>
                <a:cubicBezTo>
                  <a:pt x="1461815" y="3719645"/>
                  <a:pt x="1462814" y="3724317"/>
                  <a:pt x="1462814" y="3724317"/>
                </a:cubicBezTo>
                <a:cubicBezTo>
                  <a:pt x="1458143" y="3725314"/>
                  <a:pt x="1458143" y="3725314"/>
                  <a:pt x="1458143" y="3725314"/>
                </a:cubicBezTo>
                <a:cubicBezTo>
                  <a:pt x="1458143" y="3725314"/>
                  <a:pt x="1458143" y="3725314"/>
                  <a:pt x="1454470" y="3730983"/>
                </a:cubicBezTo>
                <a:cubicBezTo>
                  <a:pt x="1455467" y="3735654"/>
                  <a:pt x="1455467" y="3735654"/>
                  <a:pt x="1455467" y="3735654"/>
                </a:cubicBezTo>
                <a:cubicBezTo>
                  <a:pt x="1461137" y="3739328"/>
                  <a:pt x="1461137" y="3739328"/>
                  <a:pt x="1461137" y="3739328"/>
                </a:cubicBezTo>
                <a:cubicBezTo>
                  <a:pt x="1462135" y="3743998"/>
                  <a:pt x="1462135" y="3743998"/>
                  <a:pt x="1462135" y="3743998"/>
                </a:cubicBezTo>
                <a:cubicBezTo>
                  <a:pt x="1462135" y="3743998"/>
                  <a:pt x="1463132" y="3748671"/>
                  <a:pt x="1463132" y="3748671"/>
                </a:cubicBezTo>
                <a:cubicBezTo>
                  <a:pt x="1464130" y="3753341"/>
                  <a:pt x="1465128" y="3758012"/>
                  <a:pt x="1466126" y="3762683"/>
                </a:cubicBezTo>
                <a:cubicBezTo>
                  <a:pt x="1463452" y="3773022"/>
                  <a:pt x="1464449" y="3777695"/>
                  <a:pt x="1464449" y="3777695"/>
                </a:cubicBezTo>
                <a:cubicBezTo>
                  <a:pt x="1465447" y="3782365"/>
                  <a:pt x="1465447" y="3782365"/>
                  <a:pt x="1465447" y="3782365"/>
                </a:cubicBezTo>
                <a:cubicBezTo>
                  <a:pt x="1466445" y="3787036"/>
                  <a:pt x="1466445" y="3787036"/>
                  <a:pt x="1467443" y="3791707"/>
                </a:cubicBezTo>
                <a:cubicBezTo>
                  <a:pt x="1467443" y="3791707"/>
                  <a:pt x="1467443" y="3791707"/>
                  <a:pt x="1472113" y="3790710"/>
                </a:cubicBezTo>
                <a:cubicBezTo>
                  <a:pt x="1468442" y="3796379"/>
                  <a:pt x="1468442" y="3796379"/>
                  <a:pt x="1468442" y="3796379"/>
                </a:cubicBezTo>
                <a:cubicBezTo>
                  <a:pt x="1468442" y="3796379"/>
                  <a:pt x="1469439" y="3801048"/>
                  <a:pt x="1470437" y="3805720"/>
                </a:cubicBezTo>
                <a:cubicBezTo>
                  <a:pt x="1475427" y="3829075"/>
                  <a:pt x="1481096" y="3832748"/>
                  <a:pt x="1479418" y="3847759"/>
                </a:cubicBezTo>
                <a:cubicBezTo>
                  <a:pt x="1474748" y="3848756"/>
                  <a:pt x="1475745" y="3853428"/>
                  <a:pt x="1475745" y="3853428"/>
                </a:cubicBezTo>
                <a:cubicBezTo>
                  <a:pt x="1475745" y="3853428"/>
                  <a:pt x="1476743" y="3858097"/>
                  <a:pt x="1476743" y="3858097"/>
                </a:cubicBezTo>
                <a:cubicBezTo>
                  <a:pt x="1481415" y="3857100"/>
                  <a:pt x="1481415" y="3857100"/>
                  <a:pt x="1481415" y="3857100"/>
                </a:cubicBezTo>
                <a:cubicBezTo>
                  <a:pt x="1478739" y="3867441"/>
                  <a:pt x="1480735" y="3876783"/>
                  <a:pt x="1481734" y="3881454"/>
                </a:cubicBezTo>
                <a:cubicBezTo>
                  <a:pt x="1482731" y="3886125"/>
                  <a:pt x="1482731" y="3886125"/>
                  <a:pt x="1482731" y="3886125"/>
                </a:cubicBezTo>
                <a:cubicBezTo>
                  <a:pt x="1483728" y="3890795"/>
                  <a:pt x="1483728" y="3890795"/>
                  <a:pt x="1488400" y="3889796"/>
                </a:cubicBezTo>
                <a:cubicBezTo>
                  <a:pt x="1491393" y="3903810"/>
                  <a:pt x="1493389" y="3913153"/>
                  <a:pt x="1490714" y="3923492"/>
                </a:cubicBezTo>
                <a:cubicBezTo>
                  <a:pt x="1495385" y="3922494"/>
                  <a:pt x="1495385" y="3922494"/>
                  <a:pt x="1495385" y="3922494"/>
                </a:cubicBezTo>
                <a:cubicBezTo>
                  <a:pt x="1499376" y="3941178"/>
                  <a:pt x="1499376" y="3941178"/>
                  <a:pt x="1499376" y="3941178"/>
                </a:cubicBezTo>
                <a:cubicBezTo>
                  <a:pt x="1499376" y="3941178"/>
                  <a:pt x="1499376" y="3941178"/>
                  <a:pt x="1495705" y="3946848"/>
                </a:cubicBezTo>
                <a:cubicBezTo>
                  <a:pt x="1493708" y="3937506"/>
                  <a:pt x="1488039" y="3933833"/>
                  <a:pt x="1485365" y="3944173"/>
                </a:cubicBezTo>
                <a:cubicBezTo>
                  <a:pt x="1493708" y="3937506"/>
                  <a:pt x="1494026" y="3961858"/>
                  <a:pt x="1498697" y="3960861"/>
                </a:cubicBezTo>
                <a:cubicBezTo>
                  <a:pt x="1507679" y="4002900"/>
                  <a:pt x="1505683" y="3993557"/>
                  <a:pt x="1519336" y="4034599"/>
                </a:cubicBezTo>
                <a:cubicBezTo>
                  <a:pt x="1519336" y="4034599"/>
                  <a:pt x="1514664" y="4035598"/>
                  <a:pt x="1514664" y="4035598"/>
                </a:cubicBezTo>
                <a:cubicBezTo>
                  <a:pt x="1515663" y="4040268"/>
                  <a:pt x="1515663" y="4040268"/>
                  <a:pt x="1516661" y="4044938"/>
                </a:cubicBezTo>
                <a:cubicBezTo>
                  <a:pt x="1522649" y="4072964"/>
                  <a:pt x="1524644" y="4082307"/>
                  <a:pt x="1528636" y="4100992"/>
                </a:cubicBezTo>
                <a:cubicBezTo>
                  <a:pt x="1528636" y="4100992"/>
                  <a:pt x="1528636" y="4100992"/>
                  <a:pt x="1529635" y="4105662"/>
                </a:cubicBezTo>
                <a:cubicBezTo>
                  <a:pt x="1529635" y="4105662"/>
                  <a:pt x="1529635" y="4105662"/>
                  <a:pt x="1530632" y="4110333"/>
                </a:cubicBezTo>
                <a:cubicBezTo>
                  <a:pt x="1532945" y="4144028"/>
                  <a:pt x="1535303" y="4109335"/>
                  <a:pt x="1543966" y="4127021"/>
                </a:cubicBezTo>
                <a:cubicBezTo>
                  <a:pt x="1539294" y="4128018"/>
                  <a:pt x="1532945" y="4144028"/>
                  <a:pt x="1541290" y="4137361"/>
                </a:cubicBezTo>
                <a:cubicBezTo>
                  <a:pt x="1542289" y="4142032"/>
                  <a:pt x="1542289" y="4142032"/>
                  <a:pt x="1542289" y="4142032"/>
                </a:cubicBezTo>
                <a:cubicBezTo>
                  <a:pt x="1542289" y="4142032"/>
                  <a:pt x="1542289" y="4142032"/>
                  <a:pt x="1543286" y="4146702"/>
                </a:cubicBezTo>
                <a:cubicBezTo>
                  <a:pt x="1538615" y="4147700"/>
                  <a:pt x="1544284" y="4151374"/>
                  <a:pt x="1544284" y="4151374"/>
                </a:cubicBezTo>
                <a:cubicBezTo>
                  <a:pt x="1548276" y="4170059"/>
                  <a:pt x="1543605" y="4171056"/>
                  <a:pt x="1538933" y="4172054"/>
                </a:cubicBezTo>
                <a:cubicBezTo>
                  <a:pt x="1542925" y="4190739"/>
                  <a:pt x="1553266" y="4193413"/>
                  <a:pt x="1550590" y="4203753"/>
                </a:cubicBezTo>
                <a:cubicBezTo>
                  <a:pt x="1557258" y="4212097"/>
                  <a:pt x="1560251" y="4226111"/>
                  <a:pt x="1569592" y="4224113"/>
                </a:cubicBezTo>
                <a:cubicBezTo>
                  <a:pt x="1566917" y="4234454"/>
                  <a:pt x="1575581" y="4252141"/>
                  <a:pt x="1565241" y="4249466"/>
                </a:cubicBezTo>
                <a:cubicBezTo>
                  <a:pt x="1573903" y="4267151"/>
                  <a:pt x="1574584" y="4247470"/>
                  <a:pt x="1574902" y="4271822"/>
                </a:cubicBezTo>
                <a:cubicBezTo>
                  <a:pt x="1575900" y="4276494"/>
                  <a:pt x="1581569" y="4280167"/>
                  <a:pt x="1587238" y="4283840"/>
                </a:cubicBezTo>
                <a:cubicBezTo>
                  <a:pt x="1575900" y="4276494"/>
                  <a:pt x="1590549" y="4322205"/>
                  <a:pt x="1604882" y="4343564"/>
                </a:cubicBezTo>
                <a:cubicBezTo>
                  <a:pt x="1602208" y="4353904"/>
                  <a:pt x="1601209" y="4349234"/>
                  <a:pt x="1595539" y="4345560"/>
                </a:cubicBezTo>
                <a:cubicBezTo>
                  <a:pt x="1602208" y="4353904"/>
                  <a:pt x="1603205" y="4358574"/>
                  <a:pt x="1607875" y="4357577"/>
                </a:cubicBezTo>
                <a:cubicBezTo>
                  <a:pt x="1599531" y="4364244"/>
                  <a:pt x="1608874" y="4362248"/>
                  <a:pt x="1607196" y="4377259"/>
                </a:cubicBezTo>
                <a:cubicBezTo>
                  <a:pt x="1613863" y="4385603"/>
                  <a:pt x="1610870" y="4371589"/>
                  <a:pt x="1622525" y="4403290"/>
                </a:cubicBezTo>
                <a:lnTo>
                  <a:pt x="1618736" y="4400103"/>
                </a:lnTo>
                <a:lnTo>
                  <a:pt x="1614862" y="4390275"/>
                </a:lnTo>
                <a:cubicBezTo>
                  <a:pt x="1615361" y="4392610"/>
                  <a:pt x="1616110" y="4396114"/>
                  <a:pt x="1617316" y="4398908"/>
                </a:cubicBezTo>
                <a:lnTo>
                  <a:pt x="1618736" y="4400103"/>
                </a:lnTo>
                <a:lnTo>
                  <a:pt x="1625519" y="4417302"/>
                </a:lnTo>
                <a:cubicBezTo>
                  <a:pt x="1619850" y="4413630"/>
                  <a:pt x="1615180" y="4414629"/>
                  <a:pt x="1611506" y="4420296"/>
                </a:cubicBezTo>
                <a:cubicBezTo>
                  <a:pt x="1599849" y="4388597"/>
                  <a:pt x="1596856" y="4374584"/>
                  <a:pt x="1580528" y="4343884"/>
                </a:cubicBezTo>
                <a:cubicBezTo>
                  <a:pt x="1572185" y="4350550"/>
                  <a:pt x="1563522" y="4332863"/>
                  <a:pt x="1553861" y="4310507"/>
                </a:cubicBezTo>
                <a:cubicBezTo>
                  <a:pt x="1547194" y="4302163"/>
                  <a:pt x="1546194" y="4297492"/>
                  <a:pt x="1544200" y="4288151"/>
                </a:cubicBezTo>
                <a:cubicBezTo>
                  <a:pt x="1543202" y="4283479"/>
                  <a:pt x="1541206" y="4274137"/>
                  <a:pt x="1540208" y="4269467"/>
                </a:cubicBezTo>
                <a:cubicBezTo>
                  <a:pt x="1536536" y="4275134"/>
                  <a:pt x="1531226" y="4227428"/>
                  <a:pt x="1526874" y="4252779"/>
                </a:cubicBezTo>
                <a:lnTo>
                  <a:pt x="1519888" y="4220081"/>
                </a:lnTo>
                <a:cubicBezTo>
                  <a:pt x="1513902" y="4192054"/>
                  <a:pt x="1530228" y="4222756"/>
                  <a:pt x="1521566" y="4205070"/>
                </a:cubicBezTo>
                <a:cubicBezTo>
                  <a:pt x="1520568" y="4200398"/>
                  <a:pt x="1519571" y="4195728"/>
                  <a:pt x="1518573" y="4191057"/>
                </a:cubicBezTo>
                <a:cubicBezTo>
                  <a:pt x="1518573" y="4191057"/>
                  <a:pt x="1517576" y="4186384"/>
                  <a:pt x="1517576" y="4186384"/>
                </a:cubicBezTo>
                <a:cubicBezTo>
                  <a:pt x="1517576" y="4186384"/>
                  <a:pt x="1517576" y="4186384"/>
                  <a:pt x="1516577" y="4181714"/>
                </a:cubicBezTo>
                <a:cubicBezTo>
                  <a:pt x="1517576" y="4186384"/>
                  <a:pt x="1517576" y="4186384"/>
                  <a:pt x="1522245" y="4185387"/>
                </a:cubicBezTo>
                <a:cubicBezTo>
                  <a:pt x="1513583" y="4167702"/>
                  <a:pt x="1513583" y="4167702"/>
                  <a:pt x="1513583" y="4167702"/>
                </a:cubicBezTo>
                <a:cubicBezTo>
                  <a:pt x="1517256" y="4162033"/>
                  <a:pt x="1517256" y="4162033"/>
                  <a:pt x="1517256" y="4162033"/>
                </a:cubicBezTo>
                <a:cubicBezTo>
                  <a:pt x="1517256" y="4162033"/>
                  <a:pt x="1517256" y="4162033"/>
                  <a:pt x="1516257" y="4157362"/>
                </a:cubicBezTo>
                <a:cubicBezTo>
                  <a:pt x="1515260" y="4152691"/>
                  <a:pt x="1515260" y="4152691"/>
                  <a:pt x="1515260" y="4152691"/>
                </a:cubicBezTo>
                <a:cubicBezTo>
                  <a:pt x="1514261" y="4148019"/>
                  <a:pt x="1509591" y="4149018"/>
                  <a:pt x="1509591" y="4149018"/>
                </a:cubicBezTo>
                <a:cubicBezTo>
                  <a:pt x="1509271" y="4124666"/>
                  <a:pt x="1504602" y="4125663"/>
                  <a:pt x="1503605" y="4120992"/>
                </a:cubicBezTo>
                <a:cubicBezTo>
                  <a:pt x="1503605" y="4120992"/>
                  <a:pt x="1497934" y="4117319"/>
                  <a:pt x="1497934" y="4117319"/>
                </a:cubicBezTo>
                <a:cubicBezTo>
                  <a:pt x="1494941" y="4103305"/>
                  <a:pt x="1496618" y="4088295"/>
                  <a:pt x="1491948" y="4089292"/>
                </a:cubicBezTo>
                <a:cubicBezTo>
                  <a:pt x="1490948" y="4084621"/>
                  <a:pt x="1490948" y="4084621"/>
                  <a:pt x="1490948" y="4084621"/>
                </a:cubicBezTo>
                <a:cubicBezTo>
                  <a:pt x="1490948" y="4084621"/>
                  <a:pt x="1489951" y="4079950"/>
                  <a:pt x="1489951" y="4079950"/>
                </a:cubicBezTo>
                <a:cubicBezTo>
                  <a:pt x="1486277" y="4085620"/>
                  <a:pt x="1486277" y="4085620"/>
                  <a:pt x="1486277" y="4085620"/>
                </a:cubicBezTo>
                <a:cubicBezTo>
                  <a:pt x="1491629" y="4064938"/>
                  <a:pt x="1478973" y="4028571"/>
                  <a:pt x="1475301" y="4034238"/>
                </a:cubicBezTo>
                <a:cubicBezTo>
                  <a:pt x="1480970" y="4037911"/>
                  <a:pt x="1477297" y="4043581"/>
                  <a:pt x="1478294" y="4048252"/>
                </a:cubicBezTo>
                <a:cubicBezTo>
                  <a:pt x="1476299" y="4038909"/>
                  <a:pt x="1470629" y="4035237"/>
                  <a:pt x="1470629" y="4035237"/>
                </a:cubicBezTo>
                <a:cubicBezTo>
                  <a:pt x="1473623" y="4049251"/>
                  <a:pt x="1473623" y="4049251"/>
                  <a:pt x="1473623" y="4049251"/>
                </a:cubicBezTo>
                <a:cubicBezTo>
                  <a:pt x="1473623" y="4049251"/>
                  <a:pt x="1468953" y="4050248"/>
                  <a:pt x="1467954" y="4045576"/>
                </a:cubicBezTo>
                <a:cubicBezTo>
                  <a:pt x="1464282" y="4051246"/>
                  <a:pt x="1465279" y="4055915"/>
                  <a:pt x="1469951" y="4054918"/>
                </a:cubicBezTo>
                <a:cubicBezTo>
                  <a:pt x="1469951" y="4054918"/>
                  <a:pt x="1469951" y="4054918"/>
                  <a:pt x="1470949" y="4059589"/>
                </a:cubicBezTo>
                <a:cubicBezTo>
                  <a:pt x="1464600" y="4075598"/>
                  <a:pt x="1456256" y="4082266"/>
                  <a:pt x="1463242" y="4114962"/>
                </a:cubicBezTo>
                <a:cubicBezTo>
                  <a:pt x="1464239" y="4119633"/>
                  <a:pt x="1464239" y="4119633"/>
                  <a:pt x="1465238" y="4124305"/>
                </a:cubicBezTo>
                <a:cubicBezTo>
                  <a:pt x="1459568" y="4120631"/>
                  <a:pt x="1459568" y="4120631"/>
                  <a:pt x="1454896" y="4121629"/>
                </a:cubicBezTo>
                <a:cubicBezTo>
                  <a:pt x="1453899" y="4116958"/>
                  <a:pt x="1453899" y="4116958"/>
                  <a:pt x="1452901" y="4112288"/>
                </a:cubicBezTo>
                <a:cubicBezTo>
                  <a:pt x="1448230" y="4113286"/>
                  <a:pt x="1447233" y="4108614"/>
                  <a:pt x="1448230" y="4113286"/>
                </a:cubicBezTo>
                <a:cubicBezTo>
                  <a:pt x="1448230" y="4113286"/>
                  <a:pt x="1449228" y="4117957"/>
                  <a:pt x="1449228" y="4117957"/>
                </a:cubicBezTo>
                <a:cubicBezTo>
                  <a:pt x="1437573" y="4086258"/>
                  <a:pt x="1439250" y="4071246"/>
                  <a:pt x="1426595" y="4034876"/>
                </a:cubicBezTo>
                <a:cubicBezTo>
                  <a:pt x="1432264" y="4038549"/>
                  <a:pt x="1433262" y="4043220"/>
                  <a:pt x="1432264" y="4038549"/>
                </a:cubicBezTo>
                <a:cubicBezTo>
                  <a:pt x="1432264" y="4038549"/>
                  <a:pt x="1435937" y="4032880"/>
                  <a:pt x="1435937" y="4032880"/>
                </a:cubicBezTo>
                <a:lnTo>
                  <a:pt x="1437931" y="4042221"/>
                </a:lnTo>
                <a:cubicBezTo>
                  <a:pt x="1437613" y="4017869"/>
                  <a:pt x="1434620" y="4003856"/>
                  <a:pt x="1426954" y="3990842"/>
                </a:cubicBezTo>
                <a:cubicBezTo>
                  <a:pt x="1426954" y="3990842"/>
                  <a:pt x="1426954" y="3990842"/>
                  <a:pt x="1431626" y="3989844"/>
                </a:cubicBezTo>
                <a:lnTo>
                  <a:pt x="1430629" y="3985172"/>
                </a:lnTo>
                <a:cubicBezTo>
                  <a:pt x="1429630" y="3980499"/>
                  <a:pt x="1429630" y="3980499"/>
                  <a:pt x="1428631" y="3975830"/>
                </a:cubicBezTo>
                <a:cubicBezTo>
                  <a:pt x="1421965" y="3967486"/>
                  <a:pt x="1422644" y="3947804"/>
                  <a:pt x="1421646" y="3943133"/>
                </a:cubicBezTo>
                <a:cubicBezTo>
                  <a:pt x="1421646" y="3943133"/>
                  <a:pt x="1420648" y="3938462"/>
                  <a:pt x="1420648" y="3938462"/>
                </a:cubicBezTo>
                <a:cubicBezTo>
                  <a:pt x="1419652" y="3933790"/>
                  <a:pt x="1419652" y="3933790"/>
                  <a:pt x="1419652" y="3933790"/>
                </a:cubicBezTo>
                <a:cubicBezTo>
                  <a:pt x="1411985" y="3920775"/>
                  <a:pt x="1410669" y="3891751"/>
                  <a:pt x="1405000" y="3888080"/>
                </a:cubicBezTo>
                <a:cubicBezTo>
                  <a:pt x="1405000" y="3888080"/>
                  <a:pt x="1404002" y="3883408"/>
                  <a:pt x="1404002" y="3883408"/>
                </a:cubicBezTo>
                <a:cubicBezTo>
                  <a:pt x="1404002" y="3883408"/>
                  <a:pt x="1403004" y="3878736"/>
                  <a:pt x="1403004" y="3878736"/>
                </a:cubicBezTo>
                <a:cubicBezTo>
                  <a:pt x="1402006" y="3874066"/>
                  <a:pt x="1401007" y="3869395"/>
                  <a:pt x="1401007" y="3869395"/>
                </a:cubicBezTo>
                <a:cubicBezTo>
                  <a:pt x="1396337" y="3870392"/>
                  <a:pt x="1396337" y="3870392"/>
                  <a:pt x="1398335" y="3879735"/>
                </a:cubicBezTo>
                <a:cubicBezTo>
                  <a:pt x="1398335" y="3879735"/>
                  <a:pt x="1393662" y="3880734"/>
                  <a:pt x="1394660" y="3885404"/>
                </a:cubicBezTo>
                <a:cubicBezTo>
                  <a:pt x="1397336" y="3875064"/>
                  <a:pt x="1391667" y="3871391"/>
                  <a:pt x="1390668" y="3866720"/>
                </a:cubicBezTo>
                <a:cubicBezTo>
                  <a:pt x="1395340" y="3865721"/>
                  <a:pt x="1395340" y="3865721"/>
                  <a:pt x="1395340" y="3865721"/>
                </a:cubicBezTo>
                <a:cubicBezTo>
                  <a:pt x="1395340" y="3865721"/>
                  <a:pt x="1394342" y="3861051"/>
                  <a:pt x="1394342" y="3861051"/>
                </a:cubicBezTo>
                <a:cubicBezTo>
                  <a:pt x="1393344" y="3856381"/>
                  <a:pt x="1393344" y="3856381"/>
                  <a:pt x="1393344" y="3856381"/>
                </a:cubicBezTo>
                <a:cubicBezTo>
                  <a:pt x="1388672" y="3857379"/>
                  <a:pt x="1388672" y="3857379"/>
                  <a:pt x="1388672" y="3857379"/>
                </a:cubicBezTo>
                <a:cubicBezTo>
                  <a:pt x="1384681" y="3838693"/>
                  <a:pt x="1390351" y="3842367"/>
                  <a:pt x="1393024" y="3832027"/>
                </a:cubicBezTo>
                <a:cubicBezTo>
                  <a:pt x="1388354" y="3833025"/>
                  <a:pt x="1385361" y="3819012"/>
                  <a:pt x="1380689" y="3820009"/>
                </a:cubicBezTo>
                <a:cubicBezTo>
                  <a:pt x="1388354" y="3833025"/>
                  <a:pt x="1375339" y="3840689"/>
                  <a:pt x="1383004" y="3853705"/>
                </a:cubicBezTo>
                <a:cubicBezTo>
                  <a:pt x="1385679" y="3843366"/>
                  <a:pt x="1386677" y="3848036"/>
                  <a:pt x="1388672" y="3857379"/>
                </a:cubicBezTo>
                <a:cubicBezTo>
                  <a:pt x="1384002" y="3858376"/>
                  <a:pt x="1384002" y="3858376"/>
                  <a:pt x="1384002" y="3858376"/>
                </a:cubicBezTo>
                <a:cubicBezTo>
                  <a:pt x="1384002" y="3858376"/>
                  <a:pt x="1384002" y="3858376"/>
                  <a:pt x="1385000" y="3863047"/>
                </a:cubicBezTo>
                <a:cubicBezTo>
                  <a:pt x="1385000" y="3863047"/>
                  <a:pt x="1385998" y="3867719"/>
                  <a:pt x="1385998" y="3867719"/>
                </a:cubicBezTo>
                <a:cubicBezTo>
                  <a:pt x="1390668" y="3866720"/>
                  <a:pt x="1390668" y="3866720"/>
                  <a:pt x="1390668" y="3866720"/>
                </a:cubicBezTo>
                <a:cubicBezTo>
                  <a:pt x="1393503" y="3868555"/>
                  <a:pt x="1393334" y="3873478"/>
                  <a:pt x="1393163" y="3878397"/>
                </a:cubicBezTo>
                <a:lnTo>
                  <a:pt x="1394660" y="3885404"/>
                </a:lnTo>
                <a:lnTo>
                  <a:pt x="1395658" y="3890075"/>
                </a:lnTo>
                <a:cubicBezTo>
                  <a:pt x="1390987" y="3891074"/>
                  <a:pt x="1390987" y="3891074"/>
                  <a:pt x="1390987" y="3891074"/>
                </a:cubicBezTo>
                <a:cubicBezTo>
                  <a:pt x="1390987" y="3891074"/>
                  <a:pt x="1390987" y="3891074"/>
                  <a:pt x="1391984" y="3895744"/>
                </a:cubicBezTo>
                <a:cubicBezTo>
                  <a:pt x="1392983" y="3900415"/>
                  <a:pt x="1392983" y="3900415"/>
                  <a:pt x="1392983" y="3900415"/>
                </a:cubicBezTo>
                <a:cubicBezTo>
                  <a:pt x="1396296" y="3938780"/>
                  <a:pt x="1411944" y="3989163"/>
                  <a:pt x="1420606" y="4006850"/>
                </a:cubicBezTo>
                <a:cubicBezTo>
                  <a:pt x="1420606" y="4006850"/>
                  <a:pt x="1420606" y="4006850"/>
                  <a:pt x="1415936" y="4007847"/>
                </a:cubicBezTo>
                <a:cubicBezTo>
                  <a:pt x="1415936" y="4007847"/>
                  <a:pt x="1416933" y="4012520"/>
                  <a:pt x="1417931" y="4017190"/>
                </a:cubicBezTo>
                <a:cubicBezTo>
                  <a:pt x="1427591" y="4039547"/>
                  <a:pt x="1420924" y="4031202"/>
                  <a:pt x="1421923" y="4035875"/>
                </a:cubicBezTo>
                <a:cubicBezTo>
                  <a:pt x="1429588" y="4048889"/>
                  <a:pt x="1442562" y="4109612"/>
                  <a:pt x="1437890" y="4110609"/>
                </a:cubicBezTo>
                <a:cubicBezTo>
                  <a:pt x="1447551" y="4132968"/>
                  <a:pt x="1443877" y="4138635"/>
                  <a:pt x="1458528" y="4184349"/>
                </a:cubicBezTo>
                <a:cubicBezTo>
                  <a:pt x="1461522" y="4198361"/>
                  <a:pt x="1459845" y="4213371"/>
                  <a:pt x="1462839" y="4227385"/>
                </a:cubicBezTo>
                <a:cubicBezTo>
                  <a:pt x="1460164" y="4237725"/>
                  <a:pt x="1454494" y="4234052"/>
                  <a:pt x="1456490" y="4243395"/>
                </a:cubicBezTo>
                <a:cubicBezTo>
                  <a:pt x="1453136" y="4273416"/>
                  <a:pt x="1466788" y="4314457"/>
                  <a:pt x="1468105" y="4343482"/>
                </a:cubicBezTo>
                <a:cubicBezTo>
                  <a:pt x="1469102" y="4348152"/>
                  <a:pt x="1462436" y="4339808"/>
                  <a:pt x="1461439" y="4335137"/>
                </a:cubicBezTo>
                <a:cubicBezTo>
                  <a:pt x="1459761" y="4350148"/>
                  <a:pt x="1471736" y="4406199"/>
                  <a:pt x="1454730" y="4395182"/>
                </a:cubicBezTo>
                <a:cubicBezTo>
                  <a:pt x="1448063" y="4386836"/>
                  <a:pt x="1448063" y="4386836"/>
                  <a:pt x="1448063" y="4386836"/>
                </a:cubicBezTo>
                <a:cubicBezTo>
                  <a:pt x="1450058" y="4396179"/>
                  <a:pt x="1450058" y="4396179"/>
                  <a:pt x="1450058" y="4396179"/>
                </a:cubicBezTo>
                <a:cubicBezTo>
                  <a:pt x="1437723" y="4384161"/>
                  <a:pt x="1432733" y="4360806"/>
                  <a:pt x="1422075" y="4333778"/>
                </a:cubicBezTo>
                <a:cubicBezTo>
                  <a:pt x="1419080" y="4319766"/>
                  <a:pt x="1416086" y="4305753"/>
                  <a:pt x="1413412" y="4316093"/>
                </a:cubicBezTo>
                <a:cubicBezTo>
                  <a:pt x="1412414" y="4311422"/>
                  <a:pt x="1412414" y="4311422"/>
                  <a:pt x="1412414" y="4311422"/>
                </a:cubicBezTo>
                <a:cubicBezTo>
                  <a:pt x="1407741" y="4312421"/>
                  <a:pt x="1407741" y="4312421"/>
                  <a:pt x="1407741" y="4312421"/>
                </a:cubicBezTo>
                <a:cubicBezTo>
                  <a:pt x="1398400" y="4314415"/>
                  <a:pt x="1404748" y="4298407"/>
                  <a:pt x="1402752" y="4289064"/>
                </a:cubicBezTo>
                <a:cubicBezTo>
                  <a:pt x="1400078" y="4299405"/>
                  <a:pt x="1390415" y="4277046"/>
                  <a:pt x="1393410" y="4291060"/>
                </a:cubicBezTo>
                <a:cubicBezTo>
                  <a:pt x="1399079" y="4294733"/>
                  <a:pt x="1401076" y="4304075"/>
                  <a:pt x="1396404" y="4305073"/>
                </a:cubicBezTo>
                <a:cubicBezTo>
                  <a:pt x="1402074" y="4308745"/>
                  <a:pt x="1404069" y="4318088"/>
                  <a:pt x="1407063" y="4332102"/>
                </a:cubicBezTo>
                <a:cubicBezTo>
                  <a:pt x="1396043" y="4349108"/>
                  <a:pt x="1404346" y="4410830"/>
                  <a:pt x="1419993" y="4461213"/>
                </a:cubicBezTo>
                <a:cubicBezTo>
                  <a:pt x="1416321" y="4466881"/>
                  <a:pt x="1416321" y="4466881"/>
                  <a:pt x="1412648" y="4472550"/>
                </a:cubicBezTo>
                <a:cubicBezTo>
                  <a:pt x="1406978" y="4468877"/>
                  <a:pt x="1405981" y="4464205"/>
                  <a:pt x="1404983" y="4459535"/>
                </a:cubicBezTo>
                <a:cubicBezTo>
                  <a:pt x="1404983" y="4459535"/>
                  <a:pt x="1403985" y="4454865"/>
                  <a:pt x="1403985" y="4454865"/>
                </a:cubicBezTo>
                <a:cubicBezTo>
                  <a:pt x="1403985" y="4454865"/>
                  <a:pt x="1398316" y="4451189"/>
                  <a:pt x="1398316" y="4451189"/>
                </a:cubicBezTo>
                <a:cubicBezTo>
                  <a:pt x="1398316" y="4451189"/>
                  <a:pt x="1398316" y="4451189"/>
                  <a:pt x="1399315" y="4455862"/>
                </a:cubicBezTo>
                <a:cubicBezTo>
                  <a:pt x="1399315" y="4455862"/>
                  <a:pt x="1400312" y="4460533"/>
                  <a:pt x="1400312" y="4460533"/>
                </a:cubicBezTo>
                <a:cubicBezTo>
                  <a:pt x="1400312" y="4460533"/>
                  <a:pt x="1394644" y="4456859"/>
                  <a:pt x="1393645" y="4452188"/>
                </a:cubicBezTo>
                <a:cubicBezTo>
                  <a:pt x="1391649" y="4442847"/>
                  <a:pt x="1390651" y="4438176"/>
                  <a:pt x="1388655" y="4428834"/>
                </a:cubicBezTo>
                <a:lnTo>
                  <a:pt x="1396421" y="4442316"/>
                </a:lnTo>
                <a:lnTo>
                  <a:pt x="1397319" y="4446519"/>
                </a:lnTo>
                <a:cubicBezTo>
                  <a:pt x="1403485" y="4452529"/>
                  <a:pt x="1401820" y="4450442"/>
                  <a:pt x="1398362" y="4445687"/>
                </a:cubicBezTo>
                <a:lnTo>
                  <a:pt x="1396421" y="4442316"/>
                </a:lnTo>
                <a:lnTo>
                  <a:pt x="1394700" y="4434259"/>
                </a:lnTo>
                <a:cubicBezTo>
                  <a:pt x="1394325" y="4432507"/>
                  <a:pt x="1394325" y="4432507"/>
                  <a:pt x="1394325" y="4432507"/>
                </a:cubicBezTo>
                <a:cubicBezTo>
                  <a:pt x="1394325" y="4432507"/>
                  <a:pt x="1398995" y="4431508"/>
                  <a:pt x="1398995" y="4431508"/>
                </a:cubicBezTo>
                <a:cubicBezTo>
                  <a:pt x="1398995" y="4431508"/>
                  <a:pt x="1398995" y="4431508"/>
                  <a:pt x="1397996" y="4426838"/>
                </a:cubicBezTo>
                <a:cubicBezTo>
                  <a:pt x="1397996" y="4426838"/>
                  <a:pt x="1397000" y="4422167"/>
                  <a:pt x="1397000" y="4422167"/>
                </a:cubicBezTo>
                <a:cubicBezTo>
                  <a:pt x="1393327" y="4427837"/>
                  <a:pt x="1392329" y="4423164"/>
                  <a:pt x="1392329" y="4423164"/>
                </a:cubicBezTo>
                <a:cubicBezTo>
                  <a:pt x="1391330" y="4418493"/>
                  <a:pt x="1390333" y="4413823"/>
                  <a:pt x="1385662" y="4414822"/>
                </a:cubicBezTo>
                <a:cubicBezTo>
                  <a:pt x="1384664" y="4410150"/>
                  <a:pt x="1384664" y="4410150"/>
                  <a:pt x="1384664" y="4410150"/>
                </a:cubicBezTo>
                <a:cubicBezTo>
                  <a:pt x="1389336" y="4409152"/>
                  <a:pt x="1388338" y="4404480"/>
                  <a:pt x="1383666" y="4405478"/>
                </a:cubicBezTo>
                <a:cubicBezTo>
                  <a:pt x="1382668" y="4400808"/>
                  <a:pt x="1380424" y="4390299"/>
                  <a:pt x="1378801" y="4382708"/>
                </a:cubicBezTo>
                <a:lnTo>
                  <a:pt x="1377677" y="4377453"/>
                </a:lnTo>
                <a:cubicBezTo>
                  <a:pt x="1379673" y="4386795"/>
                  <a:pt x="1377996" y="4401807"/>
                  <a:pt x="1377996" y="4401807"/>
                </a:cubicBezTo>
                <a:cubicBezTo>
                  <a:pt x="1375004" y="4387793"/>
                  <a:pt x="1367339" y="4374777"/>
                  <a:pt x="1364344" y="4360763"/>
                </a:cubicBezTo>
                <a:cubicBezTo>
                  <a:pt x="1357100" y="4343998"/>
                  <a:pt x="1355467" y="4353504"/>
                  <a:pt x="1349899" y="4354235"/>
                </a:cubicBezTo>
                <a:lnTo>
                  <a:pt x="1345078" y="4351907"/>
                </a:lnTo>
                <a:lnTo>
                  <a:pt x="1348800" y="4372250"/>
                </a:lnTo>
                <a:cubicBezTo>
                  <a:pt x="1354182" y="4389739"/>
                  <a:pt x="1362927" y="4405884"/>
                  <a:pt x="1379072" y="4419338"/>
                </a:cubicBezTo>
                <a:cubicBezTo>
                  <a:pt x="1389836" y="4430100"/>
                  <a:pt x="1387145" y="4440864"/>
                  <a:pt x="1389836" y="4454318"/>
                </a:cubicBezTo>
                <a:cubicBezTo>
                  <a:pt x="1389836" y="4481225"/>
                  <a:pt x="1395218" y="4505441"/>
                  <a:pt x="1411363" y="4524275"/>
                </a:cubicBezTo>
                <a:cubicBezTo>
                  <a:pt x="1451727" y="4567327"/>
                  <a:pt x="1482001" y="4616433"/>
                  <a:pt x="1509583" y="4667558"/>
                </a:cubicBezTo>
                <a:lnTo>
                  <a:pt x="1577273" y="4795718"/>
                </a:lnTo>
                <a:lnTo>
                  <a:pt x="1579917" y="4798245"/>
                </a:lnTo>
                <a:cubicBezTo>
                  <a:pt x="1584587" y="4797247"/>
                  <a:pt x="1580594" y="4778563"/>
                  <a:pt x="1576604" y="4759879"/>
                </a:cubicBezTo>
                <a:cubicBezTo>
                  <a:pt x="1609577" y="4845636"/>
                  <a:pt x="1674569" y="4944085"/>
                  <a:pt x="1731897" y="5029523"/>
                </a:cubicBezTo>
                <a:lnTo>
                  <a:pt x="1728521" y="5034733"/>
                </a:lnTo>
                <a:lnTo>
                  <a:pt x="1864742" y="5210497"/>
                </a:lnTo>
                <a:lnTo>
                  <a:pt x="1960966" y="5314141"/>
                </a:lnTo>
                <a:lnTo>
                  <a:pt x="1964240" y="5316895"/>
                </a:lnTo>
                <a:lnTo>
                  <a:pt x="1966833" y="5320459"/>
                </a:lnTo>
                <a:lnTo>
                  <a:pt x="2003292" y="5359731"/>
                </a:lnTo>
                <a:lnTo>
                  <a:pt x="2005134" y="5358985"/>
                </a:lnTo>
                <a:cubicBezTo>
                  <a:pt x="2006603" y="5359434"/>
                  <a:pt x="2009083" y="5361041"/>
                  <a:pt x="2013584" y="5364962"/>
                </a:cubicBezTo>
                <a:cubicBezTo>
                  <a:pt x="2007915" y="5361289"/>
                  <a:pt x="2008414" y="5363625"/>
                  <a:pt x="2011996" y="5368965"/>
                </a:cubicBezTo>
                <a:lnTo>
                  <a:pt x="2012621" y="5369779"/>
                </a:lnTo>
                <a:lnTo>
                  <a:pt x="2021956" y="5379834"/>
                </a:lnTo>
                <a:lnTo>
                  <a:pt x="2059336" y="5413704"/>
                </a:lnTo>
                <a:lnTo>
                  <a:pt x="2059384" y="5410736"/>
                </a:lnTo>
                <a:cubicBezTo>
                  <a:pt x="2056760" y="5407022"/>
                  <a:pt x="2053427" y="5402851"/>
                  <a:pt x="2055262" y="5400017"/>
                </a:cubicBezTo>
                <a:cubicBezTo>
                  <a:pt x="2064764" y="5410196"/>
                  <a:pt x="2067179" y="5415787"/>
                  <a:pt x="2068636" y="5419749"/>
                </a:cubicBezTo>
                <a:lnTo>
                  <a:pt x="2074568" y="5427506"/>
                </a:lnTo>
                <a:lnTo>
                  <a:pt x="2093075" y="5444275"/>
                </a:lnTo>
                <a:lnTo>
                  <a:pt x="2096976" y="5446663"/>
                </a:lnTo>
                <a:lnTo>
                  <a:pt x="2101272" y="5451702"/>
                </a:lnTo>
                <a:lnTo>
                  <a:pt x="2190614" y="5532655"/>
                </a:lnTo>
                <a:lnTo>
                  <a:pt x="2190957" y="5532205"/>
                </a:lnTo>
                <a:lnTo>
                  <a:pt x="2192913" y="5534621"/>
                </a:lnTo>
                <a:lnTo>
                  <a:pt x="2345065" y="5651238"/>
                </a:lnTo>
                <a:lnTo>
                  <a:pt x="2345801" y="5651144"/>
                </a:lnTo>
                <a:cubicBezTo>
                  <a:pt x="2348510" y="5652397"/>
                  <a:pt x="2351344" y="5654233"/>
                  <a:pt x="2353680" y="5653734"/>
                </a:cubicBezTo>
                <a:cubicBezTo>
                  <a:pt x="2353680" y="5653734"/>
                  <a:pt x="2354677" y="5658406"/>
                  <a:pt x="2354677" y="5658406"/>
                </a:cubicBezTo>
                <a:lnTo>
                  <a:pt x="2354729" y="5658644"/>
                </a:lnTo>
                <a:lnTo>
                  <a:pt x="2365695" y="5667049"/>
                </a:lnTo>
                <a:lnTo>
                  <a:pt x="2371685" y="5669425"/>
                </a:lnTo>
                <a:cubicBezTo>
                  <a:pt x="2371685" y="5669425"/>
                  <a:pt x="2376356" y="5668427"/>
                  <a:pt x="2370688" y="5664753"/>
                </a:cubicBezTo>
                <a:cubicBezTo>
                  <a:pt x="2369689" y="5660084"/>
                  <a:pt x="2369689" y="5660084"/>
                  <a:pt x="2369689" y="5660084"/>
                </a:cubicBezTo>
                <a:cubicBezTo>
                  <a:pt x="2386696" y="5671101"/>
                  <a:pt x="2367015" y="5670422"/>
                  <a:pt x="2387695" y="5675773"/>
                </a:cubicBezTo>
                <a:cubicBezTo>
                  <a:pt x="2388692" y="5680444"/>
                  <a:pt x="2388692" y="5680444"/>
                  <a:pt x="2388692" y="5680444"/>
                </a:cubicBezTo>
                <a:cubicBezTo>
                  <a:pt x="2389690" y="5685115"/>
                  <a:pt x="2389690" y="5685115"/>
                  <a:pt x="2394361" y="5684116"/>
                </a:cubicBezTo>
                <a:cubicBezTo>
                  <a:pt x="2400030" y="5687790"/>
                  <a:pt x="2400030" y="5687790"/>
                  <a:pt x="2400030" y="5687790"/>
                </a:cubicBezTo>
                <a:cubicBezTo>
                  <a:pt x="2402865" y="5689627"/>
                  <a:pt x="2404282" y="5690545"/>
                  <a:pt x="2405825" y="5692047"/>
                </a:cubicBezTo>
                <a:lnTo>
                  <a:pt x="2409797" y="5696759"/>
                </a:lnTo>
                <a:lnTo>
                  <a:pt x="2414794" y="5700011"/>
                </a:lnTo>
                <a:lnTo>
                  <a:pt x="2432881" y="5701530"/>
                </a:lnTo>
                <a:cubicBezTo>
                  <a:pt x="2440053" y="5703661"/>
                  <a:pt x="2445223" y="5704998"/>
                  <a:pt x="2441390" y="5698491"/>
                </a:cubicBezTo>
                <a:cubicBezTo>
                  <a:pt x="2439054" y="5698990"/>
                  <a:pt x="2435053" y="5697402"/>
                  <a:pt x="2430801" y="5694648"/>
                </a:cubicBezTo>
                <a:lnTo>
                  <a:pt x="2423109" y="5687744"/>
                </a:lnTo>
                <a:lnTo>
                  <a:pt x="2429054" y="5686473"/>
                </a:lnTo>
                <a:cubicBezTo>
                  <a:pt x="2457400" y="5704839"/>
                  <a:pt x="2485743" y="5723205"/>
                  <a:pt x="2503749" y="5738894"/>
                </a:cubicBezTo>
                <a:cubicBezTo>
                  <a:pt x="2504747" y="5743565"/>
                  <a:pt x="2509419" y="5742568"/>
                  <a:pt x="2509419" y="5742568"/>
                </a:cubicBezTo>
                <a:cubicBezTo>
                  <a:pt x="2527423" y="5758257"/>
                  <a:pt x="2493408" y="5736220"/>
                  <a:pt x="2500075" y="5744562"/>
                </a:cubicBezTo>
                <a:cubicBezTo>
                  <a:pt x="2521754" y="5754584"/>
                  <a:pt x="2517083" y="5755583"/>
                  <a:pt x="2519077" y="5764924"/>
                </a:cubicBezTo>
                <a:cubicBezTo>
                  <a:pt x="2539757" y="5770275"/>
                  <a:pt x="2548422" y="5787961"/>
                  <a:pt x="2540756" y="5774946"/>
                </a:cubicBezTo>
                <a:cubicBezTo>
                  <a:pt x="2545427" y="5773948"/>
                  <a:pt x="2545427" y="5773948"/>
                  <a:pt x="2545427" y="5773948"/>
                </a:cubicBezTo>
                <a:cubicBezTo>
                  <a:pt x="2550097" y="5772950"/>
                  <a:pt x="2550097" y="5772950"/>
                  <a:pt x="2550097" y="5772950"/>
                </a:cubicBezTo>
                <a:cubicBezTo>
                  <a:pt x="2555767" y="5776622"/>
                  <a:pt x="2566107" y="5779297"/>
                  <a:pt x="2572773" y="5787641"/>
                </a:cubicBezTo>
                <a:cubicBezTo>
                  <a:pt x="2571776" y="5782971"/>
                  <a:pt x="2576447" y="5781973"/>
                  <a:pt x="2582118" y="5785645"/>
                </a:cubicBezTo>
                <a:cubicBezTo>
                  <a:pt x="2602796" y="5790996"/>
                  <a:pt x="2623796" y="5820700"/>
                  <a:pt x="2650143" y="5829723"/>
                </a:cubicBezTo>
                <a:cubicBezTo>
                  <a:pt x="2656810" y="5838067"/>
                  <a:pt x="2660484" y="5832397"/>
                  <a:pt x="2670824" y="5835072"/>
                </a:cubicBezTo>
                <a:cubicBezTo>
                  <a:pt x="2670824" y="5835072"/>
                  <a:pt x="2677490" y="5843417"/>
                  <a:pt x="2684158" y="5851761"/>
                </a:cubicBezTo>
                <a:cubicBezTo>
                  <a:pt x="2739850" y="5883820"/>
                  <a:pt x="2819895" y="5915562"/>
                  <a:pt x="2874588" y="5942950"/>
                </a:cubicBezTo>
                <a:cubicBezTo>
                  <a:pt x="2901935" y="5956644"/>
                  <a:pt x="2923613" y="5966665"/>
                  <a:pt x="2956629" y="5984033"/>
                </a:cubicBezTo>
                <a:cubicBezTo>
                  <a:pt x="2966969" y="5986708"/>
                  <a:pt x="2992320" y="5991060"/>
                  <a:pt x="3003657" y="5998405"/>
                </a:cubicBezTo>
                <a:cubicBezTo>
                  <a:pt x="3003657" y="5998405"/>
                  <a:pt x="3010325" y="6006750"/>
                  <a:pt x="3010325" y="6006750"/>
                </a:cubicBezTo>
                <a:cubicBezTo>
                  <a:pt x="3036674" y="6015773"/>
                  <a:pt x="3035676" y="6011102"/>
                  <a:pt x="3052682" y="6022121"/>
                </a:cubicBezTo>
                <a:cubicBezTo>
                  <a:pt x="3041345" y="6014776"/>
                  <a:pt x="3101709" y="6045837"/>
                  <a:pt x="3132727" y="6053863"/>
                </a:cubicBezTo>
                <a:cubicBezTo>
                  <a:pt x="3181752" y="6077579"/>
                  <a:pt x="3248465" y="6092630"/>
                  <a:pt x="3306831" y="6114351"/>
                </a:cubicBezTo>
                <a:cubicBezTo>
                  <a:pt x="3332182" y="6118703"/>
                  <a:pt x="3368871" y="6130401"/>
                  <a:pt x="3409233" y="6136431"/>
                </a:cubicBezTo>
                <a:cubicBezTo>
                  <a:pt x="3450593" y="6147132"/>
                  <a:pt x="3495627" y="6152162"/>
                  <a:pt x="3520977" y="6156515"/>
                </a:cubicBezTo>
                <a:cubicBezTo>
                  <a:pt x="3591361" y="6165899"/>
                  <a:pt x="3648729" y="6182948"/>
                  <a:pt x="3704103" y="6190654"/>
                </a:cubicBezTo>
                <a:cubicBezTo>
                  <a:pt x="3743467" y="6192014"/>
                  <a:pt x="3797843" y="6195048"/>
                  <a:pt x="3841878" y="6195409"/>
                </a:cubicBezTo>
                <a:cubicBezTo>
                  <a:pt x="3868226" y="6204433"/>
                  <a:pt x="3901921" y="6202118"/>
                  <a:pt x="3935617" y="6199803"/>
                </a:cubicBezTo>
                <a:cubicBezTo>
                  <a:pt x="3952624" y="6210822"/>
                  <a:pt x="4001331" y="6210186"/>
                  <a:pt x="4050037" y="6209548"/>
                </a:cubicBezTo>
                <a:cubicBezTo>
                  <a:pt x="4098742" y="6208910"/>
                  <a:pt x="4147449" y="6208274"/>
                  <a:pt x="4164456" y="6219291"/>
                </a:cubicBezTo>
                <a:cubicBezTo>
                  <a:pt x="4178470" y="6216298"/>
                  <a:pt x="4202823" y="6215980"/>
                  <a:pt x="4208491" y="6219652"/>
                </a:cubicBezTo>
                <a:cubicBezTo>
                  <a:pt x="4220508" y="6207318"/>
                  <a:pt x="4273885" y="6205681"/>
                  <a:pt x="4280553" y="6214026"/>
                </a:cubicBezTo>
                <a:cubicBezTo>
                  <a:pt x="4285225" y="6213027"/>
                  <a:pt x="4294565" y="6211031"/>
                  <a:pt x="4299237" y="6210033"/>
                </a:cubicBezTo>
                <a:cubicBezTo>
                  <a:pt x="4302232" y="6224047"/>
                  <a:pt x="4342273" y="6205722"/>
                  <a:pt x="4376966" y="6208079"/>
                </a:cubicBezTo>
                <a:cubicBezTo>
                  <a:pt x="4381639" y="6207082"/>
                  <a:pt x="4381639" y="6207082"/>
                  <a:pt x="4381639" y="6207082"/>
                </a:cubicBezTo>
                <a:cubicBezTo>
                  <a:pt x="4381639" y="6207082"/>
                  <a:pt x="4382636" y="6211752"/>
                  <a:pt x="4382636" y="6211752"/>
                </a:cubicBezTo>
                <a:cubicBezTo>
                  <a:pt x="4387307" y="6210754"/>
                  <a:pt x="4387307" y="6210754"/>
                  <a:pt x="4391979" y="6209755"/>
                </a:cubicBezTo>
                <a:cubicBezTo>
                  <a:pt x="4391979" y="6209755"/>
                  <a:pt x="4391979" y="6209755"/>
                  <a:pt x="4390980" y="6205086"/>
                </a:cubicBezTo>
                <a:cubicBezTo>
                  <a:pt x="4390980" y="6205086"/>
                  <a:pt x="4386310" y="6206084"/>
                  <a:pt x="4386310" y="6206084"/>
                </a:cubicBezTo>
                <a:cubicBezTo>
                  <a:pt x="4395651" y="6204087"/>
                  <a:pt x="4409664" y="6201093"/>
                  <a:pt x="4408667" y="6196422"/>
                </a:cubicBezTo>
                <a:cubicBezTo>
                  <a:pt x="4490071" y="6188798"/>
                  <a:pt x="4570475" y="6176505"/>
                  <a:pt x="4653556" y="6153870"/>
                </a:cubicBezTo>
                <a:cubicBezTo>
                  <a:pt x="4685257" y="6142215"/>
                  <a:pt x="4708611" y="6137225"/>
                  <a:pt x="4745978" y="6129242"/>
                </a:cubicBezTo>
                <a:cubicBezTo>
                  <a:pt x="4787019" y="6115589"/>
                  <a:pt x="4845748" y="6093274"/>
                  <a:pt x="4900802" y="6076627"/>
                </a:cubicBezTo>
                <a:cubicBezTo>
                  <a:pt x="4959529" y="6054313"/>
                  <a:pt x="5013586" y="6032994"/>
                  <a:pt x="5058301" y="6013674"/>
                </a:cubicBezTo>
                <a:cubicBezTo>
                  <a:pt x="5094672" y="6001018"/>
                  <a:pt x="5112357" y="5992356"/>
                  <a:pt x="5152401" y="5974033"/>
                </a:cubicBezTo>
                <a:cubicBezTo>
                  <a:pt x="5160745" y="5967365"/>
                  <a:pt x="5174758" y="5964372"/>
                  <a:pt x="5184101" y="5962374"/>
                </a:cubicBezTo>
                <a:cubicBezTo>
                  <a:pt x="5206457" y="5952716"/>
                  <a:pt x="5222147" y="5934711"/>
                  <a:pt x="5245504" y="5929720"/>
                </a:cubicBezTo>
                <a:cubicBezTo>
                  <a:pt x="5245504" y="5929720"/>
                  <a:pt x="5246501" y="5934392"/>
                  <a:pt x="5246501" y="5934392"/>
                </a:cubicBezTo>
                <a:cubicBezTo>
                  <a:pt x="5241830" y="5935389"/>
                  <a:pt x="5247499" y="5939063"/>
                  <a:pt x="5251173" y="5933393"/>
                </a:cubicBezTo>
                <a:cubicBezTo>
                  <a:pt x="5255843" y="5932396"/>
                  <a:pt x="5260514" y="5931398"/>
                  <a:pt x="5260514" y="5931398"/>
                </a:cubicBezTo>
                <a:cubicBezTo>
                  <a:pt x="5259517" y="5926727"/>
                  <a:pt x="5264188" y="5925730"/>
                  <a:pt x="5264188" y="5925730"/>
                </a:cubicBezTo>
                <a:cubicBezTo>
                  <a:pt x="5265185" y="5930400"/>
                  <a:pt x="5269857" y="5929401"/>
                  <a:pt x="5274527" y="5928403"/>
                </a:cubicBezTo>
                <a:cubicBezTo>
                  <a:pt x="5278201" y="5922735"/>
                  <a:pt x="5273529" y="5923733"/>
                  <a:pt x="5272531" y="5919062"/>
                </a:cubicBezTo>
                <a:cubicBezTo>
                  <a:pt x="5272531" y="5919062"/>
                  <a:pt x="5277203" y="5918063"/>
                  <a:pt x="5277203" y="5918063"/>
                </a:cubicBezTo>
                <a:cubicBezTo>
                  <a:pt x="5281873" y="5917066"/>
                  <a:pt x="5285546" y="5911397"/>
                  <a:pt x="5285546" y="5911397"/>
                </a:cubicBezTo>
                <a:cubicBezTo>
                  <a:pt x="5284549" y="5906727"/>
                  <a:pt x="5279879" y="5907725"/>
                  <a:pt x="5275207" y="5908722"/>
                </a:cubicBezTo>
                <a:cubicBezTo>
                  <a:pt x="5276205" y="5913393"/>
                  <a:pt x="5276205" y="5913393"/>
                  <a:pt x="5276205" y="5913393"/>
                </a:cubicBezTo>
                <a:cubicBezTo>
                  <a:pt x="5270536" y="5909721"/>
                  <a:pt x="5270536" y="5909721"/>
                  <a:pt x="5270536" y="5909721"/>
                </a:cubicBezTo>
                <a:cubicBezTo>
                  <a:pt x="5306907" y="5897065"/>
                  <a:pt x="5359965" y="5871077"/>
                  <a:pt x="5379329" y="5847404"/>
                </a:cubicBezTo>
                <a:cubicBezTo>
                  <a:pt x="5419372" y="5829081"/>
                  <a:pt x="5475105" y="5792750"/>
                  <a:pt x="5542857" y="5744086"/>
                </a:cubicBezTo>
                <a:cubicBezTo>
                  <a:pt x="5543855" y="5748759"/>
                  <a:pt x="5543855" y="5748759"/>
                  <a:pt x="5543855" y="5748759"/>
                </a:cubicBezTo>
                <a:cubicBezTo>
                  <a:pt x="5543855" y="5748759"/>
                  <a:pt x="5539183" y="5749756"/>
                  <a:pt x="5539183" y="5749756"/>
                </a:cubicBezTo>
                <a:cubicBezTo>
                  <a:pt x="5535510" y="5755425"/>
                  <a:pt x="5530840" y="5756424"/>
                  <a:pt x="5536507" y="5760095"/>
                </a:cubicBezTo>
                <a:cubicBezTo>
                  <a:pt x="5536507" y="5760095"/>
                  <a:pt x="5541179" y="5759098"/>
                  <a:pt x="5544853" y="5753429"/>
                </a:cubicBezTo>
                <a:cubicBezTo>
                  <a:pt x="5549523" y="5752432"/>
                  <a:pt x="5549523" y="5752432"/>
                  <a:pt x="5553195" y="5746762"/>
                </a:cubicBezTo>
                <a:cubicBezTo>
                  <a:pt x="5554194" y="5751434"/>
                  <a:pt x="5558865" y="5750436"/>
                  <a:pt x="5568208" y="5748439"/>
                </a:cubicBezTo>
                <a:cubicBezTo>
                  <a:pt x="5567709" y="5746105"/>
                  <a:pt x="5567209" y="5743768"/>
                  <a:pt x="5565793" y="5742849"/>
                </a:cubicBezTo>
                <a:lnTo>
                  <a:pt x="5563150" y="5743821"/>
                </a:lnTo>
                <a:lnTo>
                  <a:pt x="5569884" y="5733428"/>
                </a:lnTo>
                <a:cubicBezTo>
                  <a:pt x="5565213" y="5734427"/>
                  <a:pt x="5560543" y="5735424"/>
                  <a:pt x="5555871" y="5736423"/>
                </a:cubicBezTo>
                <a:cubicBezTo>
                  <a:pt x="5566891" y="5719416"/>
                  <a:pt x="5574237" y="5708077"/>
                  <a:pt x="5595597" y="5693746"/>
                </a:cubicBezTo>
                <a:cubicBezTo>
                  <a:pt x="5591923" y="5699415"/>
                  <a:pt x="5596594" y="5698416"/>
                  <a:pt x="5601265" y="5697419"/>
                </a:cubicBezTo>
                <a:cubicBezTo>
                  <a:pt x="5622624" y="5683088"/>
                  <a:pt x="5640990" y="5654743"/>
                  <a:pt x="5654005" y="5647078"/>
                </a:cubicBezTo>
                <a:cubicBezTo>
                  <a:pt x="5654005" y="5647078"/>
                  <a:pt x="5655003" y="5651750"/>
                  <a:pt x="5650333" y="5652747"/>
                </a:cubicBezTo>
                <a:cubicBezTo>
                  <a:pt x="5680037" y="5631749"/>
                  <a:pt x="5698401" y="5603403"/>
                  <a:pt x="5713411" y="5605080"/>
                </a:cubicBezTo>
                <a:cubicBezTo>
                  <a:pt x="5708741" y="5606079"/>
                  <a:pt x="5712413" y="5600409"/>
                  <a:pt x="5717085" y="5599412"/>
                </a:cubicBezTo>
                <a:cubicBezTo>
                  <a:pt x="5723434" y="5583402"/>
                  <a:pt x="5703073" y="5602405"/>
                  <a:pt x="5698401" y="5603403"/>
                </a:cubicBezTo>
                <a:cubicBezTo>
                  <a:pt x="5723434" y="5583402"/>
                  <a:pt x="5732775" y="5581407"/>
                  <a:pt x="5739123" y="5565397"/>
                </a:cubicBezTo>
                <a:cubicBezTo>
                  <a:pt x="5744793" y="5569071"/>
                  <a:pt x="5737447" y="5580410"/>
                  <a:pt x="5749465" y="5568074"/>
                </a:cubicBezTo>
                <a:cubicBezTo>
                  <a:pt x="5752140" y="5557732"/>
                  <a:pt x="5748466" y="5563402"/>
                  <a:pt x="5755813" y="5552065"/>
                </a:cubicBezTo>
                <a:cubicBezTo>
                  <a:pt x="5754813" y="5547394"/>
                  <a:pt x="5759485" y="5546395"/>
                  <a:pt x="5759485" y="5546395"/>
                </a:cubicBezTo>
                <a:cubicBezTo>
                  <a:pt x="5763159" y="5540726"/>
                  <a:pt x="5767829" y="5539729"/>
                  <a:pt x="5766831" y="5535057"/>
                </a:cubicBezTo>
                <a:cubicBezTo>
                  <a:pt x="5765834" y="5530386"/>
                  <a:pt x="5761163" y="5531383"/>
                  <a:pt x="5757489" y="5537052"/>
                </a:cubicBezTo>
                <a:cubicBezTo>
                  <a:pt x="5757489" y="5537052"/>
                  <a:pt x="5757489" y="5537052"/>
                  <a:pt x="5752817" y="5538051"/>
                </a:cubicBezTo>
                <a:cubicBezTo>
                  <a:pt x="5789869" y="5505714"/>
                  <a:pt x="5796216" y="5489707"/>
                  <a:pt x="5840612" y="5446031"/>
                </a:cubicBezTo>
                <a:cubicBezTo>
                  <a:pt x="5861292" y="5451381"/>
                  <a:pt x="5844285" y="5440361"/>
                  <a:pt x="5875984" y="5428705"/>
                </a:cubicBezTo>
                <a:cubicBezTo>
                  <a:pt x="5876981" y="5433377"/>
                  <a:pt x="5876981" y="5433377"/>
                  <a:pt x="5876981" y="5433377"/>
                </a:cubicBezTo>
                <a:cubicBezTo>
                  <a:pt x="5873309" y="5439045"/>
                  <a:pt x="5877980" y="5438048"/>
                  <a:pt x="5881654" y="5432378"/>
                </a:cubicBezTo>
                <a:cubicBezTo>
                  <a:pt x="5886325" y="5431380"/>
                  <a:pt x="5889997" y="5425712"/>
                  <a:pt x="5888999" y="5421040"/>
                </a:cubicBezTo>
                <a:cubicBezTo>
                  <a:pt x="5892673" y="5415372"/>
                  <a:pt x="5892673" y="5415372"/>
                  <a:pt x="5892673" y="5415372"/>
                </a:cubicBezTo>
                <a:cubicBezTo>
                  <a:pt x="5901015" y="5408706"/>
                  <a:pt x="5900018" y="5404034"/>
                  <a:pt x="5894349" y="5400360"/>
                </a:cubicBezTo>
                <a:cubicBezTo>
                  <a:pt x="5903692" y="5398364"/>
                  <a:pt x="5906367" y="5388024"/>
                  <a:pt x="5910040" y="5382356"/>
                </a:cubicBezTo>
                <a:cubicBezTo>
                  <a:pt x="5901696" y="5389023"/>
                  <a:pt x="5893352" y="5395689"/>
                  <a:pt x="5885009" y="5402357"/>
                </a:cubicBezTo>
                <a:cubicBezTo>
                  <a:pt x="5886005" y="5407028"/>
                  <a:pt x="5887003" y="5411699"/>
                  <a:pt x="5887003" y="5411699"/>
                </a:cubicBezTo>
                <a:cubicBezTo>
                  <a:pt x="5887003" y="5411699"/>
                  <a:pt x="5882333" y="5412697"/>
                  <a:pt x="5883331" y="5417368"/>
                </a:cubicBezTo>
                <a:cubicBezTo>
                  <a:pt x="5883331" y="5417368"/>
                  <a:pt x="5878661" y="5418365"/>
                  <a:pt x="5878661" y="5418365"/>
                </a:cubicBezTo>
                <a:cubicBezTo>
                  <a:pt x="5873988" y="5419363"/>
                  <a:pt x="5874987" y="5424035"/>
                  <a:pt x="5875984" y="5428705"/>
                </a:cubicBezTo>
                <a:cubicBezTo>
                  <a:pt x="5850633" y="5424354"/>
                  <a:pt x="5823605" y="5435012"/>
                  <a:pt x="5797893" y="5474694"/>
                </a:cubicBezTo>
                <a:cubicBezTo>
                  <a:pt x="5793223" y="5475693"/>
                  <a:pt x="5789550" y="5481361"/>
                  <a:pt x="5788553" y="5476691"/>
                </a:cubicBezTo>
                <a:cubicBezTo>
                  <a:pt x="5793223" y="5475693"/>
                  <a:pt x="5792224" y="5471021"/>
                  <a:pt x="5787554" y="5472019"/>
                </a:cubicBezTo>
                <a:cubicBezTo>
                  <a:pt x="5787554" y="5472019"/>
                  <a:pt x="5787554" y="5472019"/>
                  <a:pt x="5783880" y="5477689"/>
                </a:cubicBezTo>
                <a:cubicBezTo>
                  <a:pt x="5783880" y="5477689"/>
                  <a:pt x="5779209" y="5478686"/>
                  <a:pt x="5779209" y="5478686"/>
                </a:cubicBezTo>
                <a:cubicBezTo>
                  <a:pt x="5787893" y="5462179"/>
                  <a:pt x="5797326" y="5449175"/>
                  <a:pt x="5809467" y="5437421"/>
                </a:cubicBezTo>
                <a:lnTo>
                  <a:pt x="5851753" y="5406742"/>
                </a:lnTo>
                <a:lnTo>
                  <a:pt x="5852311" y="5409342"/>
                </a:lnTo>
                <a:cubicBezTo>
                  <a:pt x="5856982" y="5408343"/>
                  <a:pt x="5856982" y="5408343"/>
                  <a:pt x="5855983" y="5403674"/>
                </a:cubicBezTo>
                <a:cubicBezTo>
                  <a:pt x="5865325" y="5401676"/>
                  <a:pt x="5864329" y="5397006"/>
                  <a:pt x="5872672" y="5390339"/>
                </a:cubicBezTo>
                <a:cubicBezTo>
                  <a:pt x="5872672" y="5390339"/>
                  <a:pt x="5873671" y="5395010"/>
                  <a:pt x="5868998" y="5396009"/>
                </a:cubicBezTo>
                <a:cubicBezTo>
                  <a:pt x="5868998" y="5396009"/>
                  <a:pt x="5873671" y="5395010"/>
                  <a:pt x="5873671" y="5395010"/>
                </a:cubicBezTo>
                <a:cubicBezTo>
                  <a:pt x="5873671" y="5395010"/>
                  <a:pt x="5877343" y="5389341"/>
                  <a:pt x="5877343" y="5389341"/>
                </a:cubicBezTo>
                <a:cubicBezTo>
                  <a:pt x="5902375" y="5369340"/>
                  <a:pt x="5925731" y="5364351"/>
                  <a:pt x="5944096" y="5336008"/>
                </a:cubicBezTo>
                <a:cubicBezTo>
                  <a:pt x="5936751" y="5347345"/>
                  <a:pt x="5945093" y="5340677"/>
                  <a:pt x="5954436" y="5338681"/>
                </a:cubicBezTo>
                <a:cubicBezTo>
                  <a:pt x="5943417" y="5355687"/>
                  <a:pt x="5929403" y="5358682"/>
                  <a:pt x="5936071" y="5367026"/>
                </a:cubicBezTo>
                <a:cubicBezTo>
                  <a:pt x="5959106" y="5337683"/>
                  <a:pt x="5974798" y="5319679"/>
                  <a:pt x="6011847" y="5287342"/>
                </a:cubicBezTo>
                <a:cubicBezTo>
                  <a:pt x="6012845" y="5292014"/>
                  <a:pt x="6016519" y="5286345"/>
                  <a:pt x="6021190" y="5285346"/>
                </a:cubicBezTo>
                <a:cubicBezTo>
                  <a:pt x="6024863" y="5279677"/>
                  <a:pt x="6028537" y="5274009"/>
                  <a:pt x="6023863" y="5275006"/>
                </a:cubicBezTo>
                <a:cubicBezTo>
                  <a:pt x="6032207" y="5268340"/>
                  <a:pt x="6034884" y="5257999"/>
                  <a:pt x="6041233" y="5241991"/>
                </a:cubicBezTo>
                <a:cubicBezTo>
                  <a:pt x="6046901" y="5245664"/>
                  <a:pt x="6039554" y="5257001"/>
                  <a:pt x="6047899" y="5250335"/>
                </a:cubicBezTo>
                <a:cubicBezTo>
                  <a:pt x="6046901" y="5245664"/>
                  <a:pt x="6055246" y="5238997"/>
                  <a:pt x="6054247" y="5234325"/>
                </a:cubicBezTo>
                <a:cubicBezTo>
                  <a:pt x="6054247" y="5234325"/>
                  <a:pt x="6058919" y="5233328"/>
                  <a:pt x="6057920" y="5228658"/>
                </a:cubicBezTo>
                <a:cubicBezTo>
                  <a:pt x="6062591" y="5227659"/>
                  <a:pt x="6062591" y="5227659"/>
                  <a:pt x="6062591" y="5227659"/>
                </a:cubicBezTo>
                <a:cubicBezTo>
                  <a:pt x="6061593" y="5222988"/>
                  <a:pt x="6061593" y="5222988"/>
                  <a:pt x="6061593" y="5222988"/>
                </a:cubicBezTo>
                <a:cubicBezTo>
                  <a:pt x="6057920" y="5228658"/>
                  <a:pt x="6057920" y="5228658"/>
                  <a:pt x="6057920" y="5228658"/>
                </a:cubicBezTo>
                <a:cubicBezTo>
                  <a:pt x="6053250" y="5229655"/>
                  <a:pt x="6053250" y="5229655"/>
                  <a:pt x="6053250" y="5229655"/>
                </a:cubicBezTo>
                <a:cubicBezTo>
                  <a:pt x="6068941" y="5211651"/>
                  <a:pt x="6068941" y="5211651"/>
                  <a:pt x="6068941" y="5211651"/>
                </a:cubicBezTo>
                <a:cubicBezTo>
                  <a:pt x="6065267" y="5217319"/>
                  <a:pt x="6066265" y="5221991"/>
                  <a:pt x="6069937" y="5216321"/>
                </a:cubicBezTo>
                <a:cubicBezTo>
                  <a:pt x="6103993" y="5169972"/>
                  <a:pt x="6125712" y="5111605"/>
                  <a:pt x="6153103" y="5056910"/>
                </a:cubicBezTo>
                <a:cubicBezTo>
                  <a:pt x="6174822" y="4998546"/>
                  <a:pt x="6197539" y="4944849"/>
                  <a:pt x="6220259" y="4891153"/>
                </a:cubicBezTo>
                <a:cubicBezTo>
                  <a:pt x="6229601" y="4889157"/>
                  <a:pt x="6230598" y="4893829"/>
                  <a:pt x="6232593" y="4903170"/>
                </a:cubicBezTo>
                <a:cubicBezTo>
                  <a:pt x="6246968" y="4856141"/>
                  <a:pt x="6259665" y="4824124"/>
                  <a:pt x="6266691" y="4788433"/>
                </a:cubicBezTo>
                <a:cubicBezTo>
                  <a:pt x="6272541" y="4770088"/>
                  <a:pt x="6277222" y="4751993"/>
                  <a:pt x="6282822" y="4732481"/>
                </a:cubicBezTo>
                <a:lnTo>
                  <a:pt x="6302855" y="4672815"/>
                </a:lnTo>
                <a:lnTo>
                  <a:pt x="6305460" y="4672697"/>
                </a:lnTo>
                <a:cubicBezTo>
                  <a:pt x="6305460" y="4672697"/>
                  <a:pt x="6310131" y="4671699"/>
                  <a:pt x="6313804" y="4666031"/>
                </a:cubicBezTo>
                <a:cubicBezTo>
                  <a:pt x="6318475" y="4665033"/>
                  <a:pt x="6318475" y="4665033"/>
                  <a:pt x="6318475" y="4665033"/>
                </a:cubicBezTo>
                <a:cubicBezTo>
                  <a:pt x="6321151" y="4654692"/>
                  <a:pt x="6328497" y="4643354"/>
                  <a:pt x="6322827" y="4639682"/>
                </a:cubicBezTo>
                <a:cubicBezTo>
                  <a:pt x="6327499" y="4638683"/>
                  <a:pt x="6331173" y="4633014"/>
                  <a:pt x="6330175" y="4628345"/>
                </a:cubicBezTo>
                <a:cubicBezTo>
                  <a:pt x="6333847" y="4622674"/>
                  <a:pt x="6329177" y="4623672"/>
                  <a:pt x="6329177" y="4623672"/>
                </a:cubicBezTo>
                <a:cubicBezTo>
                  <a:pt x="6324505" y="4624671"/>
                  <a:pt x="6324505" y="4624671"/>
                  <a:pt x="6324505" y="4624671"/>
                </a:cubicBezTo>
                <a:cubicBezTo>
                  <a:pt x="6338199" y="4597325"/>
                  <a:pt x="6335206" y="4583312"/>
                  <a:pt x="6348900" y="4555965"/>
                </a:cubicBezTo>
                <a:cubicBezTo>
                  <a:pt x="6334887" y="4558958"/>
                  <a:pt x="6346904" y="4546622"/>
                  <a:pt x="6345907" y="4541951"/>
                </a:cubicBezTo>
                <a:cubicBezTo>
                  <a:pt x="6339557" y="4557959"/>
                  <a:pt x="6337561" y="4548618"/>
                  <a:pt x="6330216" y="4559955"/>
                </a:cubicBezTo>
                <a:cubicBezTo>
                  <a:pt x="6327541" y="4570295"/>
                  <a:pt x="6338559" y="4553288"/>
                  <a:pt x="6336883" y="4568299"/>
                </a:cubicBezTo>
                <a:cubicBezTo>
                  <a:pt x="6324866" y="4580635"/>
                  <a:pt x="6323189" y="4595647"/>
                  <a:pt x="6314844" y="4602314"/>
                </a:cubicBezTo>
                <a:cubicBezTo>
                  <a:pt x="6318517" y="4596645"/>
                  <a:pt x="6322191" y="4590975"/>
                  <a:pt x="6321192" y="4586304"/>
                </a:cubicBezTo>
                <a:cubicBezTo>
                  <a:pt x="6307497" y="4613651"/>
                  <a:pt x="6290131" y="4646668"/>
                  <a:pt x="6273761" y="4684354"/>
                </a:cubicBezTo>
                <a:cubicBezTo>
                  <a:pt x="6257391" y="4722041"/>
                  <a:pt x="6241021" y="4759728"/>
                  <a:pt x="6228327" y="4791746"/>
                </a:cubicBezTo>
                <a:cubicBezTo>
                  <a:pt x="6227328" y="4787073"/>
                  <a:pt x="6222657" y="4788072"/>
                  <a:pt x="6218983" y="4793740"/>
                </a:cubicBezTo>
                <a:cubicBezTo>
                  <a:pt x="6201617" y="4826756"/>
                  <a:pt x="6187921" y="4854104"/>
                  <a:pt x="6164885" y="4883446"/>
                </a:cubicBezTo>
                <a:cubicBezTo>
                  <a:pt x="6171551" y="4891790"/>
                  <a:pt x="6150193" y="4906124"/>
                  <a:pt x="6142846" y="4917459"/>
                </a:cubicBezTo>
                <a:cubicBezTo>
                  <a:pt x="6139172" y="4923130"/>
                  <a:pt x="6144842" y="4926804"/>
                  <a:pt x="6136497" y="4933470"/>
                </a:cubicBezTo>
                <a:cubicBezTo>
                  <a:pt x="6137495" y="4938141"/>
                  <a:pt x="6124481" y="4945806"/>
                  <a:pt x="6117135" y="4957143"/>
                </a:cubicBezTo>
                <a:cubicBezTo>
                  <a:pt x="6106115" y="4974149"/>
                  <a:pt x="6096093" y="4995828"/>
                  <a:pt x="6085074" y="5012834"/>
                </a:cubicBezTo>
                <a:cubicBezTo>
                  <a:pt x="6070383" y="5035511"/>
                  <a:pt x="6071379" y="5040181"/>
                  <a:pt x="6052017" y="5063855"/>
                </a:cubicBezTo>
                <a:cubicBezTo>
                  <a:pt x="6019957" y="5119547"/>
                  <a:pt x="5963543" y="5175556"/>
                  <a:pt x="5949849" y="5202903"/>
                </a:cubicBezTo>
                <a:cubicBezTo>
                  <a:pt x="5935836" y="5205898"/>
                  <a:pt x="5926811" y="5232245"/>
                  <a:pt x="5919467" y="5243586"/>
                </a:cubicBezTo>
                <a:cubicBezTo>
                  <a:pt x="5922141" y="5233244"/>
                  <a:pt x="5918469" y="5238913"/>
                  <a:pt x="5913797" y="5239912"/>
                </a:cubicBezTo>
                <a:cubicBezTo>
                  <a:pt x="5888085" y="5279594"/>
                  <a:pt x="5840696" y="5309255"/>
                  <a:pt x="5798296" y="5362272"/>
                </a:cubicBezTo>
                <a:cubicBezTo>
                  <a:pt x="5783605" y="5384947"/>
                  <a:pt x="5795621" y="5372612"/>
                  <a:pt x="5770589" y="5392612"/>
                </a:cubicBezTo>
                <a:cubicBezTo>
                  <a:pt x="5753900" y="5405947"/>
                  <a:pt x="5742883" y="5422953"/>
                  <a:pt x="5726193" y="5436286"/>
                </a:cubicBezTo>
                <a:cubicBezTo>
                  <a:pt x="5668782" y="5487625"/>
                  <a:pt x="5610372" y="5534294"/>
                  <a:pt x="5560309" y="5574296"/>
                </a:cubicBezTo>
                <a:cubicBezTo>
                  <a:pt x="5539947" y="5593298"/>
                  <a:pt x="5522261" y="5601962"/>
                  <a:pt x="5511241" y="5618968"/>
                </a:cubicBezTo>
                <a:cubicBezTo>
                  <a:pt x="5506569" y="5619967"/>
                  <a:pt x="5506569" y="5619967"/>
                  <a:pt x="5501899" y="5620964"/>
                </a:cubicBezTo>
                <a:cubicBezTo>
                  <a:pt x="5497229" y="5621963"/>
                  <a:pt x="5483216" y="5624956"/>
                  <a:pt x="5462853" y="5643958"/>
                </a:cubicBezTo>
                <a:cubicBezTo>
                  <a:pt x="5454509" y="5650624"/>
                  <a:pt x="5442491" y="5662962"/>
                  <a:pt x="5434147" y="5669628"/>
                </a:cubicBezTo>
                <a:cubicBezTo>
                  <a:pt x="5395101" y="5692624"/>
                  <a:pt x="5346715" y="5717613"/>
                  <a:pt x="5335695" y="5734620"/>
                </a:cubicBezTo>
                <a:cubicBezTo>
                  <a:pt x="5342043" y="5718611"/>
                  <a:pt x="5291979" y="5758613"/>
                  <a:pt x="5279961" y="5770948"/>
                </a:cubicBezTo>
                <a:cubicBezTo>
                  <a:pt x="5260279" y="5770269"/>
                  <a:pt x="5232571" y="5800610"/>
                  <a:pt x="5196201" y="5813264"/>
                </a:cubicBezTo>
                <a:cubicBezTo>
                  <a:pt x="5191531" y="5814263"/>
                  <a:pt x="5198197" y="5822607"/>
                  <a:pt x="5184185" y="5825600"/>
                </a:cubicBezTo>
                <a:cubicBezTo>
                  <a:pt x="5173845" y="5822925"/>
                  <a:pt x="5143143" y="5839253"/>
                  <a:pt x="5148811" y="5842926"/>
                </a:cubicBezTo>
                <a:cubicBezTo>
                  <a:pt x="5132803" y="5836578"/>
                  <a:pt x="5108769" y="5861249"/>
                  <a:pt x="5098429" y="5858574"/>
                </a:cubicBezTo>
                <a:cubicBezTo>
                  <a:pt x="5100425" y="5867915"/>
                  <a:pt x="5096752" y="5873584"/>
                  <a:pt x="5093078" y="5879254"/>
                </a:cubicBezTo>
                <a:cubicBezTo>
                  <a:pt x="5084733" y="5885921"/>
                  <a:pt x="5080063" y="5886918"/>
                  <a:pt x="5071717" y="5893584"/>
                </a:cubicBezTo>
                <a:cubicBezTo>
                  <a:pt x="5041017" y="5909914"/>
                  <a:pt x="4999977" y="5923566"/>
                  <a:pt x="4963607" y="5936220"/>
                </a:cubicBezTo>
                <a:cubicBezTo>
                  <a:pt x="4954263" y="5938216"/>
                  <a:pt x="4943924" y="5935541"/>
                  <a:pt x="4943924" y="5935541"/>
                </a:cubicBezTo>
                <a:cubicBezTo>
                  <a:pt x="4940250" y="5941210"/>
                  <a:pt x="4935579" y="5942209"/>
                  <a:pt x="4931907" y="5947877"/>
                </a:cubicBezTo>
                <a:cubicBezTo>
                  <a:pt x="4927236" y="5948876"/>
                  <a:pt x="4927236" y="5948876"/>
                  <a:pt x="4927236" y="5948876"/>
                </a:cubicBezTo>
                <a:cubicBezTo>
                  <a:pt x="4892542" y="5946518"/>
                  <a:pt x="4848827" y="5970511"/>
                  <a:pt x="4813453" y="5987836"/>
                </a:cubicBezTo>
                <a:cubicBezTo>
                  <a:pt x="4812455" y="5983165"/>
                  <a:pt x="4812455" y="5983165"/>
                  <a:pt x="4812455" y="5983165"/>
                </a:cubicBezTo>
                <a:cubicBezTo>
                  <a:pt x="4797445" y="5981489"/>
                  <a:pt x="4796766" y="6001171"/>
                  <a:pt x="4789099" y="5988156"/>
                </a:cubicBezTo>
                <a:cubicBezTo>
                  <a:pt x="4765746" y="5993144"/>
                  <a:pt x="4781755" y="5999492"/>
                  <a:pt x="4763071" y="6003484"/>
                </a:cubicBezTo>
                <a:cubicBezTo>
                  <a:pt x="4762072" y="5998814"/>
                  <a:pt x="4752731" y="6000810"/>
                  <a:pt x="4747061" y="5997136"/>
                </a:cubicBezTo>
                <a:cubicBezTo>
                  <a:pt x="4730373" y="6010470"/>
                  <a:pt x="4711689" y="6014462"/>
                  <a:pt x="4687335" y="6014782"/>
                </a:cubicBezTo>
                <a:cubicBezTo>
                  <a:pt x="4680987" y="6030790"/>
                  <a:pt x="4650965" y="6027436"/>
                  <a:pt x="4642621" y="6034102"/>
                </a:cubicBezTo>
                <a:cubicBezTo>
                  <a:pt x="4641623" y="6029431"/>
                  <a:pt x="4636952" y="6030429"/>
                  <a:pt x="4636952" y="6030429"/>
                </a:cubicBezTo>
                <a:cubicBezTo>
                  <a:pt x="4610921" y="6045759"/>
                  <a:pt x="4586569" y="6046077"/>
                  <a:pt x="4563214" y="6051067"/>
                </a:cubicBezTo>
                <a:cubicBezTo>
                  <a:pt x="4558541" y="6052066"/>
                  <a:pt x="4553871" y="6053063"/>
                  <a:pt x="4553871" y="6053063"/>
                </a:cubicBezTo>
                <a:cubicBezTo>
                  <a:pt x="4552873" y="6048393"/>
                  <a:pt x="4552873" y="6048393"/>
                  <a:pt x="4552873" y="6048393"/>
                </a:cubicBezTo>
                <a:cubicBezTo>
                  <a:pt x="4551875" y="6043722"/>
                  <a:pt x="4547205" y="6044719"/>
                  <a:pt x="4547205" y="6044719"/>
                </a:cubicBezTo>
                <a:cubicBezTo>
                  <a:pt x="4542534" y="6045718"/>
                  <a:pt x="4543531" y="6050388"/>
                  <a:pt x="4543531" y="6050388"/>
                </a:cubicBezTo>
                <a:cubicBezTo>
                  <a:pt x="4528521" y="6048711"/>
                  <a:pt x="4517502" y="6065717"/>
                  <a:pt x="4494145" y="6070708"/>
                </a:cubicBezTo>
                <a:cubicBezTo>
                  <a:pt x="4511832" y="6062045"/>
                  <a:pt x="4481809" y="6058690"/>
                  <a:pt x="4478137" y="6064359"/>
                </a:cubicBezTo>
                <a:cubicBezTo>
                  <a:pt x="4487478" y="6062363"/>
                  <a:pt x="4488477" y="6067034"/>
                  <a:pt x="4479134" y="6069030"/>
                </a:cubicBezTo>
                <a:cubicBezTo>
                  <a:pt x="4482808" y="6063362"/>
                  <a:pt x="4464125" y="6067353"/>
                  <a:pt x="4459453" y="6068351"/>
                </a:cubicBezTo>
                <a:cubicBezTo>
                  <a:pt x="4461447" y="6077694"/>
                  <a:pt x="4450111" y="6070346"/>
                  <a:pt x="4432425" y="6079010"/>
                </a:cubicBezTo>
                <a:cubicBezTo>
                  <a:pt x="4444441" y="6066673"/>
                  <a:pt x="4417414" y="6077333"/>
                  <a:pt x="4404399" y="6084998"/>
                </a:cubicBezTo>
                <a:cubicBezTo>
                  <a:pt x="4399727" y="6085995"/>
                  <a:pt x="4399727" y="6085995"/>
                  <a:pt x="4394059" y="6082323"/>
                </a:cubicBezTo>
                <a:cubicBezTo>
                  <a:pt x="4389386" y="6083320"/>
                  <a:pt x="4384716" y="6084319"/>
                  <a:pt x="4379047" y="6080645"/>
                </a:cubicBezTo>
                <a:cubicBezTo>
                  <a:pt x="4379047" y="6080645"/>
                  <a:pt x="4374376" y="6081644"/>
                  <a:pt x="4374376" y="6081644"/>
                </a:cubicBezTo>
                <a:cubicBezTo>
                  <a:pt x="4345352" y="6082961"/>
                  <a:pt x="4318323" y="6093619"/>
                  <a:pt x="4292971" y="6089266"/>
                </a:cubicBezTo>
                <a:cubicBezTo>
                  <a:pt x="4266943" y="6104597"/>
                  <a:pt x="4215243" y="6091221"/>
                  <a:pt x="4193882" y="6105553"/>
                </a:cubicBezTo>
                <a:cubicBezTo>
                  <a:pt x="4189212" y="6106550"/>
                  <a:pt x="4189212" y="6106550"/>
                  <a:pt x="4184541" y="6107549"/>
                </a:cubicBezTo>
                <a:cubicBezTo>
                  <a:pt x="4183543" y="6102876"/>
                  <a:pt x="4183543" y="6102876"/>
                  <a:pt x="4178872" y="6103875"/>
                </a:cubicBezTo>
                <a:cubicBezTo>
                  <a:pt x="4178872" y="6103875"/>
                  <a:pt x="4174201" y="6104874"/>
                  <a:pt x="4174201" y="6104874"/>
                </a:cubicBezTo>
                <a:cubicBezTo>
                  <a:pt x="4168532" y="6101200"/>
                  <a:pt x="4149847" y="6105192"/>
                  <a:pt x="4146175" y="6110861"/>
                </a:cubicBezTo>
                <a:cubicBezTo>
                  <a:pt x="4146175" y="6110861"/>
                  <a:pt x="4141503" y="6111859"/>
                  <a:pt x="4141503" y="6111859"/>
                </a:cubicBezTo>
                <a:cubicBezTo>
                  <a:pt x="4135835" y="6108185"/>
                  <a:pt x="4135835" y="6108185"/>
                  <a:pt x="4135835" y="6108185"/>
                </a:cubicBezTo>
                <a:cubicBezTo>
                  <a:pt x="4131163" y="6109183"/>
                  <a:pt x="4131163" y="6109183"/>
                  <a:pt x="4131163" y="6109183"/>
                </a:cubicBezTo>
                <a:cubicBezTo>
                  <a:pt x="4117151" y="6112178"/>
                  <a:pt x="4102139" y="6110500"/>
                  <a:pt x="4092798" y="6112497"/>
                </a:cubicBezTo>
                <a:cubicBezTo>
                  <a:pt x="4092798" y="6112497"/>
                  <a:pt x="4087129" y="6108823"/>
                  <a:pt x="4082458" y="6109821"/>
                </a:cubicBezTo>
                <a:cubicBezTo>
                  <a:pt x="4083455" y="6114492"/>
                  <a:pt x="4058104" y="6110139"/>
                  <a:pt x="4052435" y="6106468"/>
                </a:cubicBezTo>
                <a:cubicBezTo>
                  <a:pt x="4053433" y="6111138"/>
                  <a:pt x="4053433" y="6111138"/>
                  <a:pt x="4053433" y="6111138"/>
                </a:cubicBezTo>
                <a:cubicBezTo>
                  <a:pt x="4048763" y="6112135"/>
                  <a:pt x="4048763" y="6112135"/>
                  <a:pt x="4043093" y="6108462"/>
                </a:cubicBezTo>
                <a:cubicBezTo>
                  <a:pt x="4050100" y="6106966"/>
                  <a:pt x="4051017" y="6105549"/>
                  <a:pt x="4049935" y="6103338"/>
                </a:cubicBezTo>
                <a:lnTo>
                  <a:pt x="4045742" y="6095312"/>
                </a:lnTo>
                <a:lnTo>
                  <a:pt x="4059782" y="6095129"/>
                </a:lnTo>
                <a:cubicBezTo>
                  <a:pt x="4093477" y="6092815"/>
                  <a:pt x="4160866" y="6088185"/>
                  <a:pt x="4208575" y="6082877"/>
                </a:cubicBezTo>
                <a:cubicBezTo>
                  <a:pt x="4337687" y="6069945"/>
                  <a:pt x="4461129" y="6053340"/>
                  <a:pt x="4574233" y="6034059"/>
                </a:cubicBezTo>
                <a:cubicBezTo>
                  <a:pt x="4590921" y="6020727"/>
                  <a:pt x="4639627" y="6020089"/>
                  <a:pt x="4653639" y="6017096"/>
                </a:cubicBezTo>
                <a:cubicBezTo>
                  <a:pt x="4653639" y="6017096"/>
                  <a:pt x="4661985" y="6010429"/>
                  <a:pt x="4666657" y="6009430"/>
                </a:cubicBezTo>
                <a:cubicBezTo>
                  <a:pt x="4666657" y="6009430"/>
                  <a:pt x="4666657" y="6009430"/>
                  <a:pt x="4671326" y="6008432"/>
                </a:cubicBezTo>
                <a:cubicBezTo>
                  <a:pt x="4671326" y="6008432"/>
                  <a:pt x="4671326" y="6008432"/>
                  <a:pt x="4680669" y="6006436"/>
                </a:cubicBezTo>
                <a:cubicBezTo>
                  <a:pt x="4707697" y="5995778"/>
                  <a:pt x="4741392" y="5993462"/>
                  <a:pt x="4777762" y="5980809"/>
                </a:cubicBezTo>
                <a:cubicBezTo>
                  <a:pt x="4810460" y="5973824"/>
                  <a:pt x="4872861" y="5945840"/>
                  <a:pt x="4917575" y="5926517"/>
                </a:cubicBezTo>
                <a:cubicBezTo>
                  <a:pt x="4957619" y="5908194"/>
                  <a:pt x="5003331" y="5893543"/>
                  <a:pt x="5024691" y="5879212"/>
                </a:cubicBezTo>
                <a:cubicBezTo>
                  <a:pt x="5042377" y="5870549"/>
                  <a:pt x="5031038" y="5863204"/>
                  <a:pt x="5063735" y="5856218"/>
                </a:cubicBezTo>
                <a:cubicBezTo>
                  <a:pt x="5064733" y="5860888"/>
                  <a:pt x="5069405" y="5859891"/>
                  <a:pt x="5078746" y="5857895"/>
                </a:cubicBezTo>
                <a:cubicBezTo>
                  <a:pt x="5082420" y="5852226"/>
                  <a:pt x="5081423" y="5847555"/>
                  <a:pt x="5094437" y="5839890"/>
                </a:cubicBezTo>
                <a:cubicBezTo>
                  <a:pt x="5103779" y="5837894"/>
                  <a:pt x="5117791" y="5834899"/>
                  <a:pt x="5130807" y="5827235"/>
                </a:cubicBezTo>
                <a:cubicBezTo>
                  <a:pt x="5174523" y="5803242"/>
                  <a:pt x="5227582" y="5777255"/>
                  <a:pt x="5253613" y="5761925"/>
                </a:cubicBezTo>
                <a:cubicBezTo>
                  <a:pt x="5266627" y="5754260"/>
                  <a:pt x="5265629" y="5749589"/>
                  <a:pt x="5273974" y="5742921"/>
                </a:cubicBezTo>
                <a:cubicBezTo>
                  <a:pt x="5310345" y="5730267"/>
                  <a:pt x="5356737" y="5695935"/>
                  <a:pt x="5398457" y="5662600"/>
                </a:cubicBezTo>
                <a:cubicBezTo>
                  <a:pt x="5441175" y="5633938"/>
                  <a:pt x="5478225" y="5601601"/>
                  <a:pt x="5508927" y="5585273"/>
                </a:cubicBezTo>
                <a:cubicBezTo>
                  <a:pt x="5503258" y="5581600"/>
                  <a:pt x="5507928" y="5580601"/>
                  <a:pt x="5516272" y="5573935"/>
                </a:cubicBezTo>
                <a:cubicBezTo>
                  <a:pt x="5512598" y="5579604"/>
                  <a:pt x="5513597" y="5584275"/>
                  <a:pt x="5517271" y="5578605"/>
                </a:cubicBezTo>
                <a:cubicBezTo>
                  <a:pt x="5520943" y="5572937"/>
                  <a:pt x="5576677" y="5536610"/>
                  <a:pt x="5566338" y="5533934"/>
                </a:cubicBezTo>
                <a:cubicBezTo>
                  <a:pt x="5586699" y="5514930"/>
                  <a:pt x="5597039" y="5517607"/>
                  <a:pt x="5597039" y="5517607"/>
                </a:cubicBezTo>
                <a:cubicBezTo>
                  <a:pt x="5612731" y="5499602"/>
                  <a:pt x="5596041" y="5512935"/>
                  <a:pt x="5590371" y="5509261"/>
                </a:cubicBezTo>
                <a:cubicBezTo>
                  <a:pt x="5610733" y="5490259"/>
                  <a:pt x="5610733" y="5490259"/>
                  <a:pt x="5610733" y="5490259"/>
                </a:cubicBezTo>
                <a:cubicBezTo>
                  <a:pt x="5604385" y="5506268"/>
                  <a:pt x="5621073" y="5492935"/>
                  <a:pt x="5625744" y="5491937"/>
                </a:cubicBezTo>
                <a:cubicBezTo>
                  <a:pt x="5639440" y="5464590"/>
                  <a:pt x="5687825" y="5439599"/>
                  <a:pt x="5718210" y="5398918"/>
                </a:cubicBezTo>
                <a:cubicBezTo>
                  <a:pt x="5722880" y="5397921"/>
                  <a:pt x="5721883" y="5393250"/>
                  <a:pt x="5726553" y="5392252"/>
                </a:cubicBezTo>
                <a:cubicBezTo>
                  <a:pt x="5731224" y="5391254"/>
                  <a:pt x="5730227" y="5386582"/>
                  <a:pt x="5730227" y="5386582"/>
                </a:cubicBezTo>
                <a:cubicBezTo>
                  <a:pt x="5733899" y="5380915"/>
                  <a:pt x="5729229" y="5381912"/>
                  <a:pt x="5725555" y="5387581"/>
                </a:cubicBezTo>
                <a:cubicBezTo>
                  <a:pt x="5725555" y="5387581"/>
                  <a:pt x="5725555" y="5387581"/>
                  <a:pt x="5720884" y="5388578"/>
                </a:cubicBezTo>
                <a:cubicBezTo>
                  <a:pt x="5760609" y="5345901"/>
                  <a:pt x="5786639" y="5330572"/>
                  <a:pt x="5821693" y="5288895"/>
                </a:cubicBezTo>
                <a:cubicBezTo>
                  <a:pt x="5827363" y="5292568"/>
                  <a:pt x="5831035" y="5286898"/>
                  <a:pt x="5836704" y="5290572"/>
                </a:cubicBezTo>
                <a:cubicBezTo>
                  <a:pt x="5883775" y="5236557"/>
                  <a:pt x="5935517" y="5181544"/>
                  <a:pt x="5981591" y="5122858"/>
                </a:cubicBezTo>
                <a:cubicBezTo>
                  <a:pt x="6032334" y="5063177"/>
                  <a:pt x="6077409" y="4999820"/>
                  <a:pt x="6118812" y="4942132"/>
                </a:cubicBezTo>
                <a:cubicBezTo>
                  <a:pt x="6104798" y="4945127"/>
                  <a:pt x="6093101" y="4981814"/>
                  <a:pt x="6076412" y="4995149"/>
                </a:cubicBezTo>
                <a:cubicBezTo>
                  <a:pt x="6077409" y="4999820"/>
                  <a:pt x="6068067" y="5001815"/>
                  <a:pt x="6063397" y="5002813"/>
                </a:cubicBezTo>
                <a:cubicBezTo>
                  <a:pt x="6036685" y="5037826"/>
                  <a:pt x="6002631" y="5084175"/>
                  <a:pt x="5966579" y="5121182"/>
                </a:cubicBezTo>
                <a:cubicBezTo>
                  <a:pt x="5927851" y="5168529"/>
                  <a:pt x="5885453" y="5221546"/>
                  <a:pt x="5844729" y="5259552"/>
                </a:cubicBezTo>
                <a:cubicBezTo>
                  <a:pt x="5840058" y="5260549"/>
                  <a:pt x="5827043" y="5268214"/>
                  <a:pt x="5827043" y="5268214"/>
                </a:cubicBezTo>
                <a:cubicBezTo>
                  <a:pt x="5803009" y="5292886"/>
                  <a:pt x="5779973" y="5322229"/>
                  <a:pt x="5759611" y="5341232"/>
                </a:cubicBezTo>
                <a:cubicBezTo>
                  <a:pt x="5754940" y="5342230"/>
                  <a:pt x="5758613" y="5336560"/>
                  <a:pt x="5750269" y="5343228"/>
                </a:cubicBezTo>
                <a:cubicBezTo>
                  <a:pt x="5754940" y="5342230"/>
                  <a:pt x="5751266" y="5347898"/>
                  <a:pt x="5752265" y="5352569"/>
                </a:cubicBezTo>
                <a:cubicBezTo>
                  <a:pt x="5719885" y="5383909"/>
                  <a:pt x="5685513" y="5405904"/>
                  <a:pt x="5656807" y="5431574"/>
                </a:cubicBezTo>
                <a:cubicBezTo>
                  <a:pt x="5660479" y="5425905"/>
                  <a:pt x="5665151" y="5424908"/>
                  <a:pt x="5668823" y="5419239"/>
                </a:cubicBezTo>
                <a:cubicBezTo>
                  <a:pt x="5688186" y="5395564"/>
                  <a:pt x="5708548" y="5376562"/>
                  <a:pt x="5700204" y="5383229"/>
                </a:cubicBezTo>
                <a:cubicBezTo>
                  <a:pt x="5720565" y="5364226"/>
                  <a:pt x="5743601" y="5334884"/>
                  <a:pt x="5759291" y="5316879"/>
                </a:cubicBezTo>
                <a:cubicBezTo>
                  <a:pt x="5762965" y="5311210"/>
                  <a:pt x="5762965" y="5311210"/>
                  <a:pt x="5767637" y="5310212"/>
                </a:cubicBezTo>
                <a:cubicBezTo>
                  <a:pt x="5764961" y="5320552"/>
                  <a:pt x="5774982" y="5298873"/>
                  <a:pt x="5776978" y="5308215"/>
                </a:cubicBezTo>
                <a:cubicBezTo>
                  <a:pt x="5784325" y="5296878"/>
                  <a:pt x="5791671" y="5285539"/>
                  <a:pt x="5795344" y="5279871"/>
                </a:cubicBezTo>
                <a:cubicBezTo>
                  <a:pt x="5807361" y="5267535"/>
                  <a:pt x="5815704" y="5260867"/>
                  <a:pt x="5823052" y="5249530"/>
                </a:cubicBezTo>
                <a:cubicBezTo>
                  <a:pt x="5843414" y="5230528"/>
                  <a:pt x="5868445" y="5210527"/>
                  <a:pt x="5876789" y="5203859"/>
                </a:cubicBezTo>
                <a:cubicBezTo>
                  <a:pt x="5872119" y="5204858"/>
                  <a:pt x="5875791" y="5199189"/>
                  <a:pt x="5875791" y="5199189"/>
                </a:cubicBezTo>
                <a:cubicBezTo>
                  <a:pt x="5879465" y="5193519"/>
                  <a:pt x="5883139" y="5187851"/>
                  <a:pt x="5891483" y="5181185"/>
                </a:cubicBezTo>
                <a:cubicBezTo>
                  <a:pt x="5891483" y="5181185"/>
                  <a:pt x="5896154" y="5180186"/>
                  <a:pt x="5895155" y="5175515"/>
                </a:cubicBezTo>
                <a:cubicBezTo>
                  <a:pt x="5907171" y="5163179"/>
                  <a:pt x="5919189" y="5150844"/>
                  <a:pt x="5926536" y="5139505"/>
                </a:cubicBezTo>
                <a:cubicBezTo>
                  <a:pt x="5938553" y="5127170"/>
                  <a:pt x="5951567" y="5119504"/>
                  <a:pt x="5942227" y="5121500"/>
                </a:cubicBezTo>
                <a:cubicBezTo>
                  <a:pt x="5953245" y="5104494"/>
                  <a:pt x="5968936" y="5086488"/>
                  <a:pt x="5989296" y="5067486"/>
                </a:cubicBezTo>
                <a:cubicBezTo>
                  <a:pt x="5992970" y="5061817"/>
                  <a:pt x="6000317" y="5050480"/>
                  <a:pt x="6008661" y="5043813"/>
                </a:cubicBezTo>
                <a:cubicBezTo>
                  <a:pt x="6008661" y="5043813"/>
                  <a:pt x="6013332" y="5042815"/>
                  <a:pt x="6013332" y="5042815"/>
                </a:cubicBezTo>
                <a:cubicBezTo>
                  <a:pt x="6012333" y="5038142"/>
                  <a:pt x="6017005" y="5037145"/>
                  <a:pt x="6017005" y="5037145"/>
                </a:cubicBezTo>
                <a:cubicBezTo>
                  <a:pt x="6016007" y="5032475"/>
                  <a:pt x="6016007" y="5032475"/>
                  <a:pt x="6016007" y="5032475"/>
                </a:cubicBezTo>
                <a:cubicBezTo>
                  <a:pt x="6016007" y="5032475"/>
                  <a:pt x="6016007" y="5032475"/>
                  <a:pt x="6020679" y="5031478"/>
                </a:cubicBezTo>
                <a:cubicBezTo>
                  <a:pt x="6047387" y="4996466"/>
                  <a:pt x="6074096" y="4961453"/>
                  <a:pt x="6092463" y="4933109"/>
                </a:cubicBezTo>
                <a:cubicBezTo>
                  <a:pt x="6097135" y="4932111"/>
                  <a:pt x="6101805" y="4931113"/>
                  <a:pt x="6100805" y="4926443"/>
                </a:cubicBezTo>
                <a:cubicBezTo>
                  <a:pt x="6105477" y="4925444"/>
                  <a:pt x="6105477" y="4925444"/>
                  <a:pt x="6105477" y="4925444"/>
                </a:cubicBezTo>
                <a:cubicBezTo>
                  <a:pt x="6105477" y="4925444"/>
                  <a:pt x="6110149" y="4924445"/>
                  <a:pt x="6109151" y="4919775"/>
                </a:cubicBezTo>
                <a:cubicBezTo>
                  <a:pt x="6108152" y="4915104"/>
                  <a:pt x="6108152" y="4915104"/>
                  <a:pt x="6108152" y="4915104"/>
                </a:cubicBezTo>
                <a:cubicBezTo>
                  <a:pt x="6119173" y="4898096"/>
                  <a:pt x="6145882" y="4863086"/>
                  <a:pt x="6132867" y="4870749"/>
                </a:cubicBezTo>
                <a:cubicBezTo>
                  <a:pt x="6132867" y="4870749"/>
                  <a:pt x="6132867" y="4870749"/>
                  <a:pt x="6136541" y="4865082"/>
                </a:cubicBezTo>
                <a:cubicBezTo>
                  <a:pt x="6141211" y="4864083"/>
                  <a:pt x="6139215" y="4854742"/>
                  <a:pt x="6139215" y="4854742"/>
                </a:cubicBezTo>
                <a:lnTo>
                  <a:pt x="6130068" y="4856695"/>
                </a:lnTo>
                <a:lnTo>
                  <a:pt x="6137803" y="4845276"/>
                </a:lnTo>
                <a:lnTo>
                  <a:pt x="6138892" y="4830440"/>
                </a:lnTo>
                <a:lnTo>
                  <a:pt x="6138972" y="4830325"/>
                </a:lnTo>
                <a:lnTo>
                  <a:pt x="6153373" y="4818137"/>
                </a:lnTo>
                <a:cubicBezTo>
                  <a:pt x="6156921" y="4811884"/>
                  <a:pt x="6160097" y="4803880"/>
                  <a:pt x="6165606" y="4795377"/>
                </a:cubicBezTo>
                <a:cubicBezTo>
                  <a:pt x="6165606" y="4795377"/>
                  <a:pt x="6170277" y="4794378"/>
                  <a:pt x="6170277" y="4794378"/>
                </a:cubicBezTo>
                <a:cubicBezTo>
                  <a:pt x="6169280" y="4789708"/>
                  <a:pt x="6173950" y="4788710"/>
                  <a:pt x="6169280" y="4789708"/>
                </a:cubicBezTo>
                <a:cubicBezTo>
                  <a:pt x="6169280" y="4789708"/>
                  <a:pt x="6169280" y="4789708"/>
                  <a:pt x="6168281" y="4785037"/>
                </a:cubicBezTo>
                <a:cubicBezTo>
                  <a:pt x="6171954" y="4779368"/>
                  <a:pt x="6176625" y="4778371"/>
                  <a:pt x="6181297" y="4777372"/>
                </a:cubicBezTo>
                <a:cubicBezTo>
                  <a:pt x="6177623" y="4783041"/>
                  <a:pt x="6177623" y="4783041"/>
                  <a:pt x="6177623" y="4783041"/>
                </a:cubicBezTo>
                <a:cubicBezTo>
                  <a:pt x="6173950" y="4788710"/>
                  <a:pt x="6174949" y="4793381"/>
                  <a:pt x="6174949" y="4793381"/>
                </a:cubicBezTo>
                <a:cubicBezTo>
                  <a:pt x="6179619" y="4792384"/>
                  <a:pt x="6184290" y="4791385"/>
                  <a:pt x="6183293" y="4786714"/>
                </a:cubicBezTo>
                <a:cubicBezTo>
                  <a:pt x="6187964" y="4785716"/>
                  <a:pt x="6187964" y="4785716"/>
                  <a:pt x="6187964" y="4785716"/>
                </a:cubicBezTo>
                <a:cubicBezTo>
                  <a:pt x="6188961" y="4790387"/>
                  <a:pt x="6168599" y="4809391"/>
                  <a:pt x="6174269" y="4813062"/>
                </a:cubicBezTo>
                <a:cubicBezTo>
                  <a:pt x="6206328" y="4757371"/>
                  <a:pt x="6251403" y="4694016"/>
                  <a:pt x="6287136" y="4632654"/>
                </a:cubicBezTo>
                <a:cubicBezTo>
                  <a:pt x="6290809" y="4626985"/>
                  <a:pt x="6293485" y="4616645"/>
                  <a:pt x="6297159" y="4610975"/>
                </a:cubicBezTo>
                <a:cubicBezTo>
                  <a:pt x="6296160" y="4606305"/>
                  <a:pt x="6297159" y="4610975"/>
                  <a:pt x="6300830" y="4605308"/>
                </a:cubicBezTo>
                <a:cubicBezTo>
                  <a:pt x="6329219" y="4555284"/>
                  <a:pt x="6359283" y="4490251"/>
                  <a:pt x="6383677" y="4421545"/>
                </a:cubicBezTo>
                <a:cubicBezTo>
                  <a:pt x="6387351" y="4415875"/>
                  <a:pt x="6392021" y="4414877"/>
                  <a:pt x="6391023" y="4410207"/>
                </a:cubicBezTo>
                <a:cubicBezTo>
                  <a:pt x="6392021" y="4414877"/>
                  <a:pt x="6393019" y="4419549"/>
                  <a:pt x="6384674" y="4426216"/>
                </a:cubicBezTo>
                <a:cubicBezTo>
                  <a:pt x="6389347" y="4425217"/>
                  <a:pt x="6390344" y="4429887"/>
                  <a:pt x="6386671" y="4435557"/>
                </a:cubicBezTo>
                <a:cubicBezTo>
                  <a:pt x="6381003" y="4431885"/>
                  <a:pt x="6380323" y="4451566"/>
                  <a:pt x="6381321" y="4456237"/>
                </a:cubicBezTo>
                <a:cubicBezTo>
                  <a:pt x="6381321" y="4456237"/>
                  <a:pt x="6376649" y="4457235"/>
                  <a:pt x="6377647" y="4461907"/>
                </a:cubicBezTo>
                <a:cubicBezTo>
                  <a:pt x="6377647" y="4461907"/>
                  <a:pt x="6378645" y="4466577"/>
                  <a:pt x="6378645" y="4466577"/>
                </a:cubicBezTo>
                <a:cubicBezTo>
                  <a:pt x="6376968" y="4481587"/>
                  <a:pt x="6365269" y="4518277"/>
                  <a:pt x="6368942" y="4512608"/>
                </a:cubicBezTo>
                <a:cubicBezTo>
                  <a:pt x="6367945" y="4507937"/>
                  <a:pt x="6372616" y="4506940"/>
                  <a:pt x="6371617" y="4502267"/>
                </a:cubicBezTo>
                <a:cubicBezTo>
                  <a:pt x="6372616" y="4506940"/>
                  <a:pt x="6373613" y="4511611"/>
                  <a:pt x="6373613" y="4511611"/>
                </a:cubicBezTo>
                <a:cubicBezTo>
                  <a:pt x="6373613" y="4511611"/>
                  <a:pt x="6378285" y="4510612"/>
                  <a:pt x="6381957" y="4504944"/>
                </a:cubicBezTo>
                <a:cubicBezTo>
                  <a:pt x="6381957" y="4504944"/>
                  <a:pt x="6381957" y="4504944"/>
                  <a:pt x="6382956" y="4509615"/>
                </a:cubicBezTo>
                <a:cubicBezTo>
                  <a:pt x="6382956" y="4509615"/>
                  <a:pt x="6378285" y="4510612"/>
                  <a:pt x="6379282" y="4515282"/>
                </a:cubicBezTo>
                <a:cubicBezTo>
                  <a:pt x="6379282" y="4515282"/>
                  <a:pt x="6379282" y="4515282"/>
                  <a:pt x="6380281" y="4519954"/>
                </a:cubicBezTo>
                <a:cubicBezTo>
                  <a:pt x="6373933" y="4535964"/>
                  <a:pt x="6371258" y="4546302"/>
                  <a:pt x="6372255" y="4550974"/>
                </a:cubicBezTo>
                <a:cubicBezTo>
                  <a:pt x="6373253" y="4555646"/>
                  <a:pt x="6373253" y="4555646"/>
                  <a:pt x="6373253" y="4555646"/>
                </a:cubicBezTo>
                <a:cubicBezTo>
                  <a:pt x="6373253" y="4555646"/>
                  <a:pt x="6373253" y="4555646"/>
                  <a:pt x="6376927" y="4549976"/>
                </a:cubicBezTo>
                <a:cubicBezTo>
                  <a:pt x="6373253" y="4555646"/>
                  <a:pt x="6377924" y="4554648"/>
                  <a:pt x="6381598" y="4548979"/>
                </a:cubicBezTo>
                <a:cubicBezTo>
                  <a:pt x="6365227" y="4586665"/>
                  <a:pt x="6360875" y="4612016"/>
                  <a:pt x="6352849" y="4643036"/>
                </a:cubicBezTo>
                <a:cubicBezTo>
                  <a:pt x="6343827" y="4669385"/>
                  <a:pt x="6334803" y="4695734"/>
                  <a:pt x="6318434" y="4733420"/>
                </a:cubicBezTo>
                <a:cubicBezTo>
                  <a:pt x="6322107" y="4727751"/>
                  <a:pt x="6323104" y="4732422"/>
                  <a:pt x="6319431" y="4738091"/>
                </a:cubicBezTo>
                <a:cubicBezTo>
                  <a:pt x="6319431" y="4738091"/>
                  <a:pt x="6319431" y="4738091"/>
                  <a:pt x="6314760" y="4739090"/>
                </a:cubicBezTo>
                <a:cubicBezTo>
                  <a:pt x="6314760" y="4739090"/>
                  <a:pt x="6315757" y="4743761"/>
                  <a:pt x="6315757" y="4743761"/>
                </a:cubicBezTo>
                <a:cubicBezTo>
                  <a:pt x="6312085" y="4749430"/>
                  <a:pt x="6312085" y="4749430"/>
                  <a:pt x="6312085" y="4749430"/>
                </a:cubicBezTo>
                <a:cubicBezTo>
                  <a:pt x="6305737" y="4765438"/>
                  <a:pt x="6305737" y="4765438"/>
                  <a:pt x="6305737" y="4765438"/>
                </a:cubicBezTo>
                <a:cubicBezTo>
                  <a:pt x="6310409" y="4764441"/>
                  <a:pt x="6306735" y="4770110"/>
                  <a:pt x="6307733" y="4774781"/>
                </a:cubicBezTo>
                <a:cubicBezTo>
                  <a:pt x="6315079" y="4763444"/>
                  <a:pt x="6310409" y="4764441"/>
                  <a:pt x="6313083" y="4754099"/>
                </a:cubicBezTo>
                <a:cubicBezTo>
                  <a:pt x="6313083" y="4754099"/>
                  <a:pt x="6317755" y="4753102"/>
                  <a:pt x="6317755" y="4753102"/>
                </a:cubicBezTo>
                <a:cubicBezTo>
                  <a:pt x="6317755" y="4753102"/>
                  <a:pt x="6317755" y="4753102"/>
                  <a:pt x="6318753" y="4757773"/>
                </a:cubicBezTo>
                <a:cubicBezTo>
                  <a:pt x="6323424" y="4756776"/>
                  <a:pt x="6322425" y="4752103"/>
                  <a:pt x="6322425" y="4752103"/>
                </a:cubicBezTo>
                <a:cubicBezTo>
                  <a:pt x="6322425" y="4752103"/>
                  <a:pt x="6321427" y="4747433"/>
                  <a:pt x="6321427" y="4747433"/>
                </a:cubicBezTo>
                <a:cubicBezTo>
                  <a:pt x="6325101" y="4741765"/>
                  <a:pt x="6325101" y="4741765"/>
                  <a:pt x="6325101" y="4741765"/>
                </a:cubicBezTo>
                <a:cubicBezTo>
                  <a:pt x="6328773" y="4736096"/>
                  <a:pt x="6325779" y="4722082"/>
                  <a:pt x="6331449" y="4725756"/>
                </a:cubicBezTo>
                <a:cubicBezTo>
                  <a:pt x="6339792" y="4719089"/>
                  <a:pt x="6325779" y="4722082"/>
                  <a:pt x="6329453" y="4716413"/>
                </a:cubicBezTo>
                <a:cubicBezTo>
                  <a:pt x="6333126" y="4710745"/>
                  <a:pt x="6334123" y="4715415"/>
                  <a:pt x="6338795" y="4714417"/>
                </a:cubicBezTo>
                <a:cubicBezTo>
                  <a:pt x="6341470" y="4704079"/>
                  <a:pt x="6345823" y="4678727"/>
                  <a:pt x="6345823" y="4678727"/>
                </a:cubicBezTo>
                <a:cubicBezTo>
                  <a:pt x="6351173" y="4658048"/>
                  <a:pt x="6368540" y="4625031"/>
                  <a:pt x="6371215" y="4614691"/>
                </a:cubicBezTo>
                <a:cubicBezTo>
                  <a:pt x="6374889" y="4609023"/>
                  <a:pt x="6371215" y="4614691"/>
                  <a:pt x="6366544" y="4615689"/>
                </a:cubicBezTo>
                <a:cubicBezTo>
                  <a:pt x="6371215" y="4614691"/>
                  <a:pt x="6373891" y="4604351"/>
                  <a:pt x="6373891" y="4604351"/>
                </a:cubicBezTo>
                <a:cubicBezTo>
                  <a:pt x="6373891" y="4604351"/>
                  <a:pt x="6371895" y="4595009"/>
                  <a:pt x="6371895" y="4595009"/>
                </a:cubicBezTo>
                <a:cubicBezTo>
                  <a:pt x="6375569" y="4589342"/>
                  <a:pt x="6377565" y="4598681"/>
                  <a:pt x="6376566" y="4594011"/>
                </a:cubicBezTo>
                <a:cubicBezTo>
                  <a:pt x="6384909" y="4587344"/>
                  <a:pt x="6373573" y="4579997"/>
                  <a:pt x="6383911" y="4582674"/>
                </a:cubicBezTo>
                <a:cubicBezTo>
                  <a:pt x="6384591" y="4562991"/>
                  <a:pt x="6390621" y="4522630"/>
                  <a:pt x="6402637" y="4510294"/>
                </a:cubicBezTo>
                <a:cubicBezTo>
                  <a:pt x="6403635" y="4514964"/>
                  <a:pt x="6398965" y="4515963"/>
                  <a:pt x="6393296" y="4512289"/>
                </a:cubicBezTo>
                <a:cubicBezTo>
                  <a:pt x="6409665" y="4474603"/>
                  <a:pt x="6426715" y="4417234"/>
                  <a:pt x="6427395" y="4397552"/>
                </a:cubicBezTo>
                <a:cubicBezTo>
                  <a:pt x="6430069" y="4387213"/>
                  <a:pt x="6456460" y="4327847"/>
                  <a:pt x="6451471" y="4304493"/>
                </a:cubicBezTo>
                <a:cubicBezTo>
                  <a:pt x="6454145" y="4294152"/>
                  <a:pt x="6451471" y="4304493"/>
                  <a:pt x="6456141" y="4303494"/>
                </a:cubicBezTo>
                <a:cubicBezTo>
                  <a:pt x="6453148" y="4289482"/>
                  <a:pt x="6465844" y="4257463"/>
                  <a:pt x="6472191" y="4241454"/>
                </a:cubicBezTo>
                <a:cubicBezTo>
                  <a:pt x="6472191" y="4241454"/>
                  <a:pt x="6469517" y="4251796"/>
                  <a:pt x="6475185" y="4255467"/>
                </a:cubicBezTo>
                <a:cubicBezTo>
                  <a:pt x="6477543" y="4220774"/>
                  <a:pt x="6474867" y="4231114"/>
                  <a:pt x="6466523" y="4237782"/>
                </a:cubicBezTo>
                <a:cubicBezTo>
                  <a:pt x="6477223" y="4196422"/>
                  <a:pt x="6476227" y="4191750"/>
                  <a:pt x="6490918" y="4169076"/>
                </a:cubicBezTo>
                <a:cubicBezTo>
                  <a:pt x="6490918" y="4169076"/>
                  <a:pt x="6494591" y="4163407"/>
                  <a:pt x="6494591" y="4163407"/>
                </a:cubicBezTo>
                <a:cubicBezTo>
                  <a:pt x="6494591" y="4163407"/>
                  <a:pt x="6494591" y="4163407"/>
                  <a:pt x="6493593" y="4158734"/>
                </a:cubicBezTo>
                <a:cubicBezTo>
                  <a:pt x="6493593" y="4158734"/>
                  <a:pt x="6488922" y="4159733"/>
                  <a:pt x="6488922" y="4159733"/>
                </a:cubicBezTo>
                <a:cubicBezTo>
                  <a:pt x="6488922" y="4159733"/>
                  <a:pt x="6487925" y="4155062"/>
                  <a:pt x="6491597" y="4149395"/>
                </a:cubicBezTo>
                <a:cubicBezTo>
                  <a:pt x="6491597" y="4149395"/>
                  <a:pt x="6491597" y="4149395"/>
                  <a:pt x="6492596" y="4154064"/>
                </a:cubicBezTo>
                <a:cubicBezTo>
                  <a:pt x="6492596" y="4154064"/>
                  <a:pt x="6492596" y="4154064"/>
                  <a:pt x="6497267" y="4153066"/>
                </a:cubicBezTo>
                <a:cubicBezTo>
                  <a:pt x="6496270" y="4148396"/>
                  <a:pt x="6496270" y="4148396"/>
                  <a:pt x="6495271" y="4143724"/>
                </a:cubicBezTo>
                <a:cubicBezTo>
                  <a:pt x="6498943" y="4138054"/>
                  <a:pt x="6498943" y="4138054"/>
                  <a:pt x="6498943" y="4138054"/>
                </a:cubicBezTo>
                <a:cubicBezTo>
                  <a:pt x="6502617" y="4132387"/>
                  <a:pt x="6506969" y="4107034"/>
                  <a:pt x="6495950" y="4124042"/>
                </a:cubicBezTo>
                <a:cubicBezTo>
                  <a:pt x="6499623" y="4118375"/>
                  <a:pt x="6499623" y="4118375"/>
                  <a:pt x="6498625" y="4113702"/>
                </a:cubicBezTo>
                <a:cubicBezTo>
                  <a:pt x="6498625" y="4113702"/>
                  <a:pt x="6493954" y="4114701"/>
                  <a:pt x="6494951" y="4119372"/>
                </a:cubicBezTo>
                <a:cubicBezTo>
                  <a:pt x="6494951" y="4119372"/>
                  <a:pt x="6490281" y="4120369"/>
                  <a:pt x="6491279" y="4125039"/>
                </a:cubicBezTo>
                <a:cubicBezTo>
                  <a:pt x="6490281" y="4120369"/>
                  <a:pt x="6489284" y="4115698"/>
                  <a:pt x="6489284" y="4115698"/>
                </a:cubicBezTo>
                <a:cubicBezTo>
                  <a:pt x="6492955" y="4110029"/>
                  <a:pt x="6495632" y="4099689"/>
                  <a:pt x="6497309" y="4084679"/>
                </a:cubicBezTo>
                <a:cubicBezTo>
                  <a:pt x="6502659" y="4063998"/>
                  <a:pt x="6508009" y="4043318"/>
                  <a:pt x="6509686" y="4028308"/>
                </a:cubicBezTo>
                <a:cubicBezTo>
                  <a:pt x="6508689" y="4023635"/>
                  <a:pt x="6513359" y="4022638"/>
                  <a:pt x="6513359" y="4022638"/>
                </a:cubicBezTo>
                <a:cubicBezTo>
                  <a:pt x="6513359" y="4022638"/>
                  <a:pt x="6512361" y="4017968"/>
                  <a:pt x="6512361" y="4017968"/>
                </a:cubicBezTo>
                <a:cubicBezTo>
                  <a:pt x="6510365" y="4008625"/>
                  <a:pt x="6513040" y="3998285"/>
                  <a:pt x="6516714" y="3992617"/>
                </a:cubicBezTo>
                <a:cubicBezTo>
                  <a:pt x="6515717" y="3987947"/>
                  <a:pt x="6518391" y="3977605"/>
                  <a:pt x="6517393" y="3972936"/>
                </a:cubicBezTo>
                <a:cubicBezTo>
                  <a:pt x="6520069" y="3962596"/>
                  <a:pt x="6526416" y="3946585"/>
                  <a:pt x="6529091" y="3936247"/>
                </a:cubicBezTo>
                <a:lnTo>
                  <a:pt x="6530564" y="3935932"/>
                </a:lnTo>
                <a:lnTo>
                  <a:pt x="6530564" y="4704434"/>
                </a:lnTo>
                <a:lnTo>
                  <a:pt x="6484646" y="4808415"/>
                </a:lnTo>
                <a:cubicBezTo>
                  <a:pt x="6268425" y="5225199"/>
                  <a:pt x="5948779" y="5586542"/>
                  <a:pt x="5551795" y="5854513"/>
                </a:cubicBezTo>
                <a:cubicBezTo>
                  <a:pt x="5551795" y="5854513"/>
                  <a:pt x="5551795" y="5854513"/>
                  <a:pt x="5547125" y="5855512"/>
                </a:cubicBezTo>
                <a:cubicBezTo>
                  <a:pt x="5547125" y="5855512"/>
                  <a:pt x="5542455" y="5856509"/>
                  <a:pt x="5542455" y="5856509"/>
                </a:cubicBezTo>
                <a:cubicBezTo>
                  <a:pt x="5550799" y="5849843"/>
                  <a:pt x="5545129" y="5846171"/>
                  <a:pt x="5536785" y="5852838"/>
                </a:cubicBezTo>
                <a:cubicBezTo>
                  <a:pt x="5545129" y="5846171"/>
                  <a:pt x="5545129" y="5846171"/>
                  <a:pt x="5545129" y="5846171"/>
                </a:cubicBezTo>
                <a:cubicBezTo>
                  <a:pt x="5548802" y="5840501"/>
                  <a:pt x="5548802" y="5840501"/>
                  <a:pt x="5543133" y="5836827"/>
                </a:cubicBezTo>
                <a:cubicBezTo>
                  <a:pt x="5543133" y="5836827"/>
                  <a:pt x="5538462" y="5837825"/>
                  <a:pt x="5534788" y="5843494"/>
                </a:cubicBezTo>
                <a:cubicBezTo>
                  <a:pt x="5531117" y="5849164"/>
                  <a:pt x="5531117" y="5849164"/>
                  <a:pt x="5531117" y="5849164"/>
                </a:cubicBezTo>
                <a:cubicBezTo>
                  <a:pt x="5526445" y="5850162"/>
                  <a:pt x="5526445" y="5850162"/>
                  <a:pt x="5526445" y="5850162"/>
                </a:cubicBezTo>
                <a:cubicBezTo>
                  <a:pt x="5524449" y="5840819"/>
                  <a:pt x="5519777" y="5841818"/>
                  <a:pt x="5511435" y="5848485"/>
                </a:cubicBezTo>
                <a:cubicBezTo>
                  <a:pt x="5504088" y="5859824"/>
                  <a:pt x="5512432" y="5853156"/>
                  <a:pt x="5509757" y="5863495"/>
                </a:cubicBezTo>
                <a:cubicBezTo>
                  <a:pt x="5518102" y="5856829"/>
                  <a:pt x="5518102" y="5856829"/>
                  <a:pt x="5518102" y="5856829"/>
                </a:cubicBezTo>
                <a:cubicBezTo>
                  <a:pt x="5514428" y="5862498"/>
                  <a:pt x="5509757" y="5863495"/>
                  <a:pt x="5515425" y="5867169"/>
                </a:cubicBezTo>
                <a:cubicBezTo>
                  <a:pt x="5520097" y="5866172"/>
                  <a:pt x="5524768" y="5865173"/>
                  <a:pt x="5528441" y="5859504"/>
                </a:cubicBezTo>
                <a:cubicBezTo>
                  <a:pt x="5532115" y="5853836"/>
                  <a:pt x="5532115" y="5853836"/>
                  <a:pt x="5532115" y="5853836"/>
                </a:cubicBezTo>
                <a:cubicBezTo>
                  <a:pt x="5533112" y="5858505"/>
                  <a:pt x="5528441" y="5859504"/>
                  <a:pt x="5529439" y="5864176"/>
                </a:cubicBezTo>
                <a:cubicBezTo>
                  <a:pt x="5524768" y="5865173"/>
                  <a:pt x="5524768" y="5865173"/>
                  <a:pt x="5524768" y="5865173"/>
                </a:cubicBezTo>
                <a:cubicBezTo>
                  <a:pt x="5521095" y="5870842"/>
                  <a:pt x="5521095" y="5870842"/>
                  <a:pt x="5521095" y="5870842"/>
                </a:cubicBezTo>
                <a:cubicBezTo>
                  <a:pt x="5522093" y="5875511"/>
                  <a:pt x="5522093" y="5875511"/>
                  <a:pt x="5522093" y="5875511"/>
                </a:cubicBezTo>
                <a:lnTo>
                  <a:pt x="5336527" y="5986393"/>
                </a:lnTo>
                <a:lnTo>
                  <a:pt x="5474406" y="5921652"/>
                </a:lnTo>
                <a:cubicBezTo>
                  <a:pt x="5567705" y="5872762"/>
                  <a:pt x="5657473" y="5820388"/>
                  <a:pt x="5743583" y="5764408"/>
                </a:cubicBezTo>
                <a:lnTo>
                  <a:pt x="5973095" y="5598350"/>
                </a:lnTo>
                <a:lnTo>
                  <a:pt x="5987645" y="5585565"/>
                </a:lnTo>
                <a:cubicBezTo>
                  <a:pt x="6143280" y="5433873"/>
                  <a:pt x="6280077" y="5265447"/>
                  <a:pt x="6396010" y="5084383"/>
                </a:cubicBezTo>
                <a:lnTo>
                  <a:pt x="6530564" y="4845456"/>
                </a:lnTo>
                <a:lnTo>
                  <a:pt x="6530564" y="6858000"/>
                </a:lnTo>
                <a:lnTo>
                  <a:pt x="1733020" y="6858000"/>
                </a:lnTo>
                <a:lnTo>
                  <a:pt x="1622264" y="6769480"/>
                </a:lnTo>
                <a:cubicBezTo>
                  <a:pt x="1563232" y="6720248"/>
                  <a:pt x="1504873" y="6670133"/>
                  <a:pt x="1446345" y="6620355"/>
                </a:cubicBezTo>
                <a:cubicBezTo>
                  <a:pt x="1298344" y="6493891"/>
                  <a:pt x="1150344" y="6370116"/>
                  <a:pt x="1021180" y="6222127"/>
                </a:cubicBezTo>
                <a:cubicBezTo>
                  <a:pt x="1013107" y="6211364"/>
                  <a:pt x="1002343" y="6200600"/>
                  <a:pt x="994270" y="6189838"/>
                </a:cubicBezTo>
                <a:cubicBezTo>
                  <a:pt x="978124" y="6171003"/>
                  <a:pt x="986197" y="6152168"/>
                  <a:pt x="1002343" y="6138714"/>
                </a:cubicBezTo>
                <a:cubicBezTo>
                  <a:pt x="1021180" y="6125260"/>
                  <a:pt x="1029252" y="6141405"/>
                  <a:pt x="1040015" y="6154859"/>
                </a:cubicBezTo>
                <a:cubicBezTo>
                  <a:pt x="1104598" y="6232889"/>
                  <a:pt x="1174562" y="6308230"/>
                  <a:pt x="1255290" y="6372807"/>
                </a:cubicBezTo>
                <a:cubicBezTo>
                  <a:pt x="1268744" y="6383571"/>
                  <a:pt x="1282199" y="6397023"/>
                  <a:pt x="1301035" y="6399714"/>
                </a:cubicBezTo>
                <a:cubicBezTo>
                  <a:pt x="1303727" y="6399714"/>
                  <a:pt x="1311799" y="6402405"/>
                  <a:pt x="1311799" y="6399714"/>
                </a:cubicBezTo>
                <a:cubicBezTo>
                  <a:pt x="1317181" y="6394332"/>
                  <a:pt x="1311799" y="6391643"/>
                  <a:pt x="1306417" y="6391643"/>
                </a:cubicBezTo>
                <a:cubicBezTo>
                  <a:pt x="1179943" y="6249034"/>
                  <a:pt x="1045399" y="6114498"/>
                  <a:pt x="924306" y="5969198"/>
                </a:cubicBezTo>
                <a:cubicBezTo>
                  <a:pt x="886633" y="5923455"/>
                  <a:pt x="851652" y="5877714"/>
                  <a:pt x="811288" y="5831971"/>
                </a:cubicBezTo>
                <a:cubicBezTo>
                  <a:pt x="803214" y="5821207"/>
                  <a:pt x="797832" y="5805064"/>
                  <a:pt x="770924" y="5805064"/>
                </a:cubicBezTo>
                <a:cubicBezTo>
                  <a:pt x="819360" y="5893857"/>
                  <a:pt x="908161" y="5955744"/>
                  <a:pt x="894705" y="6068755"/>
                </a:cubicBezTo>
                <a:cubicBezTo>
                  <a:pt x="620231" y="5756630"/>
                  <a:pt x="413030" y="5409527"/>
                  <a:pt x="267721" y="5019370"/>
                </a:cubicBezTo>
                <a:cubicBezTo>
                  <a:pt x="305392" y="5027443"/>
                  <a:pt x="313466" y="5059732"/>
                  <a:pt x="326921" y="5086639"/>
                </a:cubicBezTo>
                <a:cubicBezTo>
                  <a:pt x="340375" y="5116237"/>
                  <a:pt x="353829" y="5143144"/>
                  <a:pt x="375357" y="5167361"/>
                </a:cubicBezTo>
                <a:cubicBezTo>
                  <a:pt x="407649" y="5245391"/>
                  <a:pt x="445320" y="5320732"/>
                  <a:pt x="493757" y="5385309"/>
                </a:cubicBezTo>
                <a:cubicBezTo>
                  <a:pt x="499140" y="5382619"/>
                  <a:pt x="504522" y="5379928"/>
                  <a:pt x="509903" y="5377237"/>
                </a:cubicBezTo>
                <a:cubicBezTo>
                  <a:pt x="469539" y="5304588"/>
                  <a:pt x="429175" y="5231938"/>
                  <a:pt x="386121" y="5159289"/>
                </a:cubicBezTo>
                <a:cubicBezTo>
                  <a:pt x="270411" y="4863307"/>
                  <a:pt x="154701" y="4567327"/>
                  <a:pt x="87429" y="4255203"/>
                </a:cubicBezTo>
                <a:cubicBezTo>
                  <a:pt x="-47118" y="3606738"/>
                  <a:pt x="-25592" y="2966343"/>
                  <a:pt x="146628" y="2328641"/>
                </a:cubicBezTo>
                <a:cubicBezTo>
                  <a:pt x="178920" y="2207559"/>
                  <a:pt x="197757" y="2086475"/>
                  <a:pt x="251574" y="1973465"/>
                </a:cubicBezTo>
                <a:cubicBezTo>
                  <a:pt x="256956" y="1962702"/>
                  <a:pt x="256956" y="1949248"/>
                  <a:pt x="273102" y="1946557"/>
                </a:cubicBezTo>
                <a:cubicBezTo>
                  <a:pt x="286557" y="1949248"/>
                  <a:pt x="283866" y="1960011"/>
                  <a:pt x="281175" y="1965393"/>
                </a:cubicBezTo>
                <a:cubicBezTo>
                  <a:pt x="152011" y="2344786"/>
                  <a:pt x="103574" y="2737632"/>
                  <a:pt x="65900" y="3133169"/>
                </a:cubicBezTo>
                <a:cubicBezTo>
                  <a:pt x="44375" y="3340355"/>
                  <a:pt x="65900" y="3547541"/>
                  <a:pt x="76665" y="3754727"/>
                </a:cubicBezTo>
                <a:cubicBezTo>
                  <a:pt x="79356" y="3778943"/>
                  <a:pt x="79356" y="3805852"/>
                  <a:pt x="79356" y="3830068"/>
                </a:cubicBezTo>
                <a:cubicBezTo>
                  <a:pt x="82047" y="3843522"/>
                  <a:pt x="71283" y="3862357"/>
                  <a:pt x="95501" y="3862357"/>
                </a:cubicBezTo>
                <a:cubicBezTo>
                  <a:pt x="119719" y="3862357"/>
                  <a:pt x="117029" y="3846212"/>
                  <a:pt x="117029" y="3827377"/>
                </a:cubicBezTo>
                <a:cubicBezTo>
                  <a:pt x="106264" y="3730511"/>
                  <a:pt x="98192" y="3630954"/>
                  <a:pt x="95501" y="3534088"/>
                </a:cubicBezTo>
                <a:cubicBezTo>
                  <a:pt x="79356" y="2724179"/>
                  <a:pt x="256956" y="1968083"/>
                  <a:pt x="711722" y="1290020"/>
                </a:cubicBezTo>
                <a:cubicBezTo>
                  <a:pt x="714413" y="1284638"/>
                  <a:pt x="717104" y="1276565"/>
                  <a:pt x="722486" y="1273875"/>
                </a:cubicBezTo>
                <a:cubicBezTo>
                  <a:pt x="725177" y="1271184"/>
                  <a:pt x="730558" y="1271184"/>
                  <a:pt x="741323" y="1268493"/>
                </a:cubicBezTo>
                <a:cubicBezTo>
                  <a:pt x="717104" y="1319618"/>
                  <a:pt x="698268" y="1365360"/>
                  <a:pt x="671359" y="1411102"/>
                </a:cubicBezTo>
                <a:cubicBezTo>
                  <a:pt x="472230" y="1752825"/>
                  <a:pt x="356520" y="2129527"/>
                  <a:pt x="238121" y="2506229"/>
                </a:cubicBezTo>
                <a:cubicBezTo>
                  <a:pt x="224666" y="2549281"/>
                  <a:pt x="224666" y="2595023"/>
                  <a:pt x="219284" y="2638075"/>
                </a:cubicBezTo>
                <a:cubicBezTo>
                  <a:pt x="219284" y="2648838"/>
                  <a:pt x="211210" y="2664982"/>
                  <a:pt x="230049" y="2667673"/>
                </a:cubicBezTo>
                <a:cubicBezTo>
                  <a:pt x="243502" y="2670363"/>
                  <a:pt x="251574" y="2659600"/>
                  <a:pt x="259647" y="2648838"/>
                </a:cubicBezTo>
                <a:cubicBezTo>
                  <a:pt x="267721" y="2635384"/>
                  <a:pt x="278485" y="2619240"/>
                  <a:pt x="289247" y="2608477"/>
                </a:cubicBezTo>
                <a:cubicBezTo>
                  <a:pt x="251574" y="2915220"/>
                  <a:pt x="216594" y="3219272"/>
                  <a:pt x="240811" y="3528707"/>
                </a:cubicBezTo>
                <a:cubicBezTo>
                  <a:pt x="238121" y="3577139"/>
                  <a:pt x="243502" y="3625573"/>
                  <a:pt x="256956" y="3674006"/>
                </a:cubicBezTo>
                <a:cubicBezTo>
                  <a:pt x="256956" y="3625573"/>
                  <a:pt x="265030" y="3577139"/>
                  <a:pt x="251574" y="3528707"/>
                </a:cubicBezTo>
                <a:cubicBezTo>
                  <a:pt x="248883" y="3273087"/>
                  <a:pt x="262337" y="3017468"/>
                  <a:pt x="302703" y="2764539"/>
                </a:cubicBezTo>
                <a:cubicBezTo>
                  <a:pt x="378048" y="2285589"/>
                  <a:pt x="542194" y="1841620"/>
                  <a:pt x="789760" y="1427247"/>
                </a:cubicBezTo>
                <a:cubicBezTo>
                  <a:pt x="795141" y="1419174"/>
                  <a:pt x="800523" y="1416484"/>
                  <a:pt x="811288" y="1411102"/>
                </a:cubicBezTo>
                <a:cubicBezTo>
                  <a:pt x="512594" y="1994990"/>
                  <a:pt x="308084" y="2603095"/>
                  <a:pt x="329611" y="3267706"/>
                </a:cubicBezTo>
                <a:cubicBezTo>
                  <a:pt x="351139" y="3184293"/>
                  <a:pt x="348447" y="3100880"/>
                  <a:pt x="353829" y="3017468"/>
                </a:cubicBezTo>
                <a:cubicBezTo>
                  <a:pt x="372667" y="2799518"/>
                  <a:pt x="410340" y="2584261"/>
                  <a:pt x="480303" y="2377074"/>
                </a:cubicBezTo>
                <a:cubicBezTo>
                  <a:pt x="504522" y="2301734"/>
                  <a:pt x="509903" y="2221011"/>
                  <a:pt x="536812" y="2148363"/>
                </a:cubicBezTo>
                <a:cubicBezTo>
                  <a:pt x="542194" y="2132218"/>
                  <a:pt x="542194" y="2091856"/>
                  <a:pt x="579867" y="2126836"/>
                </a:cubicBezTo>
                <a:cubicBezTo>
                  <a:pt x="596013" y="2140290"/>
                  <a:pt x="598704" y="2118763"/>
                  <a:pt x="604086" y="2108002"/>
                </a:cubicBezTo>
                <a:cubicBezTo>
                  <a:pt x="674049" y="1900815"/>
                  <a:pt x="778996" y="1709773"/>
                  <a:pt x="878561" y="1516040"/>
                </a:cubicBezTo>
                <a:cubicBezTo>
                  <a:pt x="886633" y="1499897"/>
                  <a:pt x="886633" y="1472988"/>
                  <a:pt x="916234" y="1486443"/>
                </a:cubicBezTo>
                <a:cubicBezTo>
                  <a:pt x="943142" y="1499897"/>
                  <a:pt x="929688" y="1521422"/>
                  <a:pt x="921615" y="1537567"/>
                </a:cubicBezTo>
                <a:cubicBezTo>
                  <a:pt x="883942" y="1607525"/>
                  <a:pt x="840887" y="1672104"/>
                  <a:pt x="813979" y="1747443"/>
                </a:cubicBezTo>
                <a:cubicBezTo>
                  <a:pt x="811288" y="1752825"/>
                  <a:pt x="803214" y="1758206"/>
                  <a:pt x="811288" y="1763588"/>
                </a:cubicBezTo>
                <a:cubicBezTo>
                  <a:pt x="819360" y="1771660"/>
                  <a:pt x="819360" y="1760897"/>
                  <a:pt x="822051" y="1755515"/>
                </a:cubicBezTo>
                <a:cubicBezTo>
                  <a:pt x="867797" y="1739372"/>
                  <a:pt x="892015" y="1701701"/>
                  <a:pt x="916234" y="1664031"/>
                </a:cubicBezTo>
                <a:cubicBezTo>
                  <a:pt x="1056161" y="1413793"/>
                  <a:pt x="1214926" y="1174318"/>
                  <a:pt x="1408672" y="961751"/>
                </a:cubicBezTo>
                <a:cubicBezTo>
                  <a:pt x="1543218" y="819142"/>
                  <a:pt x="1688528" y="687297"/>
                  <a:pt x="1849984" y="576976"/>
                </a:cubicBezTo>
                <a:cubicBezTo>
                  <a:pt x="1858057" y="571595"/>
                  <a:pt x="1868820" y="566213"/>
                  <a:pt x="1876892" y="560831"/>
                </a:cubicBezTo>
                <a:close/>
                <a:moveTo>
                  <a:pt x="3989439" y="394434"/>
                </a:moveTo>
                <a:lnTo>
                  <a:pt x="4081738" y="396538"/>
                </a:lnTo>
                <a:lnTo>
                  <a:pt x="4080500" y="396329"/>
                </a:lnTo>
                <a:lnTo>
                  <a:pt x="4071877" y="395619"/>
                </a:lnTo>
                <a:close/>
                <a:moveTo>
                  <a:pt x="3502109" y="0"/>
                </a:moveTo>
                <a:lnTo>
                  <a:pt x="4589616" y="0"/>
                </a:lnTo>
                <a:lnTo>
                  <a:pt x="4634080" y="6163"/>
                </a:lnTo>
                <a:cubicBezTo>
                  <a:pt x="4763917" y="27562"/>
                  <a:pt x="4893418" y="55647"/>
                  <a:pt x="5022582" y="89954"/>
                </a:cubicBezTo>
                <a:cubicBezTo>
                  <a:pt x="5157129" y="127624"/>
                  <a:pt x="5286293" y="173367"/>
                  <a:pt x="5418149" y="216418"/>
                </a:cubicBezTo>
                <a:cubicBezTo>
                  <a:pt x="5455822" y="227181"/>
                  <a:pt x="5488112" y="248706"/>
                  <a:pt x="5515022" y="278306"/>
                </a:cubicBezTo>
                <a:cubicBezTo>
                  <a:pt x="5560767" y="324047"/>
                  <a:pt x="5614586" y="348265"/>
                  <a:pt x="5679169" y="353645"/>
                </a:cubicBezTo>
                <a:cubicBezTo>
                  <a:pt x="5778733" y="361717"/>
                  <a:pt x="5859459" y="402079"/>
                  <a:pt x="5910587" y="496254"/>
                </a:cubicBezTo>
                <a:cubicBezTo>
                  <a:pt x="5915970" y="509708"/>
                  <a:pt x="5926733" y="523161"/>
                  <a:pt x="5940187" y="531233"/>
                </a:cubicBezTo>
                <a:cubicBezTo>
                  <a:pt x="6074734" y="622718"/>
                  <a:pt x="6185061" y="741111"/>
                  <a:pt x="6314226" y="835286"/>
                </a:cubicBezTo>
                <a:cubicBezTo>
                  <a:pt x="6341136" y="854122"/>
                  <a:pt x="6362663" y="872956"/>
                  <a:pt x="6400336" y="878338"/>
                </a:cubicBezTo>
                <a:cubicBezTo>
                  <a:pt x="6386881" y="837977"/>
                  <a:pt x="6357281" y="813761"/>
                  <a:pt x="6330373" y="786854"/>
                </a:cubicBezTo>
                <a:cubicBezTo>
                  <a:pt x="6265789" y="730347"/>
                  <a:pt x="6209281" y="684606"/>
                  <a:pt x="6136625" y="638863"/>
                </a:cubicBezTo>
                <a:cubicBezTo>
                  <a:pt x="6120479" y="628100"/>
                  <a:pt x="6125861" y="633481"/>
                  <a:pt x="6096262" y="593120"/>
                </a:cubicBezTo>
                <a:cubicBezTo>
                  <a:pt x="6107025" y="579667"/>
                  <a:pt x="6088188" y="566213"/>
                  <a:pt x="6077425" y="555450"/>
                </a:cubicBezTo>
                <a:cubicBezTo>
                  <a:pt x="5985933" y="477420"/>
                  <a:pt x="5894442" y="399388"/>
                  <a:pt x="5800259" y="321356"/>
                </a:cubicBezTo>
                <a:cubicBezTo>
                  <a:pt x="5730296" y="262161"/>
                  <a:pt x="5649568" y="224490"/>
                  <a:pt x="5560767" y="197583"/>
                </a:cubicBezTo>
                <a:cubicBezTo>
                  <a:pt x="5367021" y="146459"/>
                  <a:pt x="5184038" y="68429"/>
                  <a:pt x="4990292" y="25376"/>
                </a:cubicBezTo>
                <a:lnTo>
                  <a:pt x="4858639" y="0"/>
                </a:lnTo>
                <a:lnTo>
                  <a:pt x="5574004" y="0"/>
                </a:lnTo>
                <a:lnTo>
                  <a:pt x="5574348" y="150"/>
                </a:lnTo>
                <a:cubicBezTo>
                  <a:pt x="5595749" y="7886"/>
                  <a:pt x="5617949" y="13940"/>
                  <a:pt x="5641495" y="17304"/>
                </a:cubicBezTo>
                <a:cubicBezTo>
                  <a:pt x="5659658" y="19322"/>
                  <a:pt x="5680850" y="27395"/>
                  <a:pt x="5693716" y="15413"/>
                </a:cubicBezTo>
                <a:lnTo>
                  <a:pt x="5701308" y="0"/>
                </a:lnTo>
                <a:lnTo>
                  <a:pt x="5893094" y="0"/>
                </a:lnTo>
                <a:lnTo>
                  <a:pt x="5928120" y="15497"/>
                </a:lnTo>
                <a:cubicBezTo>
                  <a:pt x="5964574" y="32440"/>
                  <a:pt x="6000734" y="49593"/>
                  <a:pt x="6037061" y="65738"/>
                </a:cubicBezTo>
                <a:cubicBezTo>
                  <a:pt x="6123171" y="111479"/>
                  <a:pt x="6195826" y="176056"/>
                  <a:pt x="6287317" y="211037"/>
                </a:cubicBezTo>
                <a:cubicBezTo>
                  <a:pt x="6217353" y="143769"/>
                  <a:pt x="6133934" y="103408"/>
                  <a:pt x="6050517" y="54974"/>
                </a:cubicBezTo>
                <a:cubicBezTo>
                  <a:pt x="6022935" y="36139"/>
                  <a:pt x="5994343" y="18986"/>
                  <a:pt x="5964995" y="3094"/>
                </a:cubicBezTo>
                <a:lnTo>
                  <a:pt x="5958708" y="0"/>
                </a:lnTo>
                <a:lnTo>
                  <a:pt x="6034737" y="0"/>
                </a:lnTo>
                <a:lnTo>
                  <a:pt x="6100298" y="33785"/>
                </a:lnTo>
                <a:cubicBezTo>
                  <a:pt x="6179007" y="78518"/>
                  <a:pt x="6256371" y="126279"/>
                  <a:pt x="6333063" y="176056"/>
                </a:cubicBezTo>
                <a:cubicBezTo>
                  <a:pt x="6335754" y="178747"/>
                  <a:pt x="6341136" y="178747"/>
                  <a:pt x="6349209" y="178747"/>
                </a:cubicBezTo>
                <a:cubicBezTo>
                  <a:pt x="6362663" y="143769"/>
                  <a:pt x="6354590" y="122243"/>
                  <a:pt x="6319607" y="100717"/>
                </a:cubicBezTo>
                <a:lnTo>
                  <a:pt x="6159296" y="0"/>
                </a:lnTo>
                <a:lnTo>
                  <a:pt x="6494412" y="0"/>
                </a:lnTo>
                <a:lnTo>
                  <a:pt x="6530564" y="24963"/>
                </a:lnTo>
                <a:lnTo>
                  <a:pt x="6530564" y="2283869"/>
                </a:lnTo>
                <a:lnTo>
                  <a:pt x="6452592" y="2135053"/>
                </a:lnTo>
                <a:cubicBezTo>
                  <a:pt x="6368738" y="1991179"/>
                  <a:pt x="6272827" y="1856596"/>
                  <a:pt x="6165817" y="1732932"/>
                </a:cubicBezTo>
                <a:cubicBezTo>
                  <a:pt x="6052481" y="1591083"/>
                  <a:pt x="5916785" y="1458895"/>
                  <a:pt x="5773745" y="1338044"/>
                </a:cubicBezTo>
                <a:cubicBezTo>
                  <a:pt x="5779413" y="1341717"/>
                  <a:pt x="5779413" y="1341717"/>
                  <a:pt x="5784085" y="1340719"/>
                </a:cubicBezTo>
                <a:cubicBezTo>
                  <a:pt x="5771750" y="1328702"/>
                  <a:pt x="5742407" y="1305666"/>
                  <a:pt x="5718731" y="1286303"/>
                </a:cubicBezTo>
                <a:cubicBezTo>
                  <a:pt x="5701725" y="1275284"/>
                  <a:pt x="5689388" y="1263266"/>
                  <a:pt x="5679049" y="1260591"/>
                </a:cubicBezTo>
                <a:cubicBezTo>
                  <a:pt x="5639367" y="1234880"/>
                  <a:pt x="5598685" y="1204498"/>
                  <a:pt x="5559003" y="1178786"/>
                </a:cubicBezTo>
                <a:cubicBezTo>
                  <a:pt x="5546667" y="1166769"/>
                  <a:pt x="5529659" y="1155750"/>
                  <a:pt x="5513651" y="1149403"/>
                </a:cubicBezTo>
                <a:cubicBezTo>
                  <a:pt x="5382265" y="1060250"/>
                  <a:pt x="5239864" y="988106"/>
                  <a:pt x="5089115" y="922629"/>
                </a:cubicBezTo>
                <a:cubicBezTo>
                  <a:pt x="5136145" y="937001"/>
                  <a:pt x="5183173" y="951374"/>
                  <a:pt x="5219861" y="963072"/>
                </a:cubicBezTo>
                <a:cubicBezTo>
                  <a:pt x="5221858" y="972417"/>
                  <a:pt x="5242538" y="977766"/>
                  <a:pt x="5243535" y="982437"/>
                </a:cubicBezTo>
                <a:cubicBezTo>
                  <a:pt x="5285894" y="997808"/>
                  <a:pt x="5335917" y="1026195"/>
                  <a:pt x="5376279" y="1032223"/>
                </a:cubicBezTo>
                <a:cubicBezTo>
                  <a:pt x="5359273" y="1021205"/>
                  <a:pt x="5336597" y="1006512"/>
                  <a:pt x="5339271" y="996174"/>
                </a:cubicBezTo>
                <a:cubicBezTo>
                  <a:pt x="5311925" y="982478"/>
                  <a:pt x="5246891" y="952416"/>
                  <a:pt x="5227209" y="951735"/>
                </a:cubicBezTo>
                <a:cubicBezTo>
                  <a:pt x="5215871" y="944390"/>
                  <a:pt x="5209205" y="936045"/>
                  <a:pt x="5203535" y="932372"/>
                </a:cubicBezTo>
                <a:cubicBezTo>
                  <a:pt x="5171517" y="919677"/>
                  <a:pt x="5146165" y="915324"/>
                  <a:pt x="5115146" y="907298"/>
                </a:cubicBezTo>
                <a:cubicBezTo>
                  <a:pt x="5093467" y="897276"/>
                  <a:pt x="5054783" y="876237"/>
                  <a:pt x="5028434" y="867212"/>
                </a:cubicBezTo>
                <a:cubicBezTo>
                  <a:pt x="5018094" y="864537"/>
                  <a:pt x="5014421" y="870207"/>
                  <a:pt x="5004080" y="867531"/>
                </a:cubicBezTo>
                <a:cubicBezTo>
                  <a:pt x="4993741" y="864858"/>
                  <a:pt x="4975737" y="849166"/>
                  <a:pt x="4965395" y="846491"/>
                </a:cubicBezTo>
                <a:cubicBezTo>
                  <a:pt x="4933378" y="833794"/>
                  <a:pt x="4919364" y="836789"/>
                  <a:pt x="4917369" y="827446"/>
                </a:cubicBezTo>
                <a:cubicBezTo>
                  <a:pt x="4897687" y="826767"/>
                  <a:pt x="4866667" y="818742"/>
                  <a:pt x="4859320" y="830080"/>
                </a:cubicBezTo>
                <a:cubicBezTo>
                  <a:pt x="4879003" y="830759"/>
                  <a:pt x="4875330" y="836428"/>
                  <a:pt x="4876327" y="841099"/>
                </a:cubicBezTo>
                <a:cubicBezTo>
                  <a:pt x="4413385" y="686027"/>
                  <a:pt x="3907001" y="647686"/>
                  <a:pt x="3393185" y="757460"/>
                </a:cubicBezTo>
                <a:lnTo>
                  <a:pt x="3342975" y="770687"/>
                </a:lnTo>
                <a:lnTo>
                  <a:pt x="3291917" y="780409"/>
                </a:lnTo>
                <a:cubicBezTo>
                  <a:pt x="2973092" y="853467"/>
                  <a:pt x="2679548" y="994128"/>
                  <a:pt x="2400079" y="1173988"/>
                </a:cubicBezTo>
                <a:cubicBezTo>
                  <a:pt x="2357675" y="1203326"/>
                  <a:pt x="2312502" y="1229200"/>
                  <a:pt x="2269683" y="1256599"/>
                </a:cubicBezTo>
                <a:cubicBezTo>
                  <a:pt x="2262754" y="1262135"/>
                  <a:pt x="2257068" y="1273490"/>
                  <a:pt x="2246824" y="1263510"/>
                </a:cubicBezTo>
                <a:cubicBezTo>
                  <a:pt x="2236994" y="1255472"/>
                  <a:pt x="2238801" y="1244946"/>
                  <a:pt x="2244901" y="1235531"/>
                </a:cubicBezTo>
                <a:cubicBezTo>
                  <a:pt x="2258628" y="1214348"/>
                  <a:pt x="2277477" y="1198153"/>
                  <a:pt x="2297569" y="1187778"/>
                </a:cubicBezTo>
                <a:cubicBezTo>
                  <a:pt x="2412582" y="1118591"/>
                  <a:pt x="2522339" y="1034306"/>
                  <a:pt x="2654790" y="989786"/>
                </a:cubicBezTo>
                <a:cubicBezTo>
                  <a:pt x="2640950" y="972465"/>
                  <a:pt x="2621271" y="984780"/>
                  <a:pt x="2604795" y="974104"/>
                </a:cubicBezTo>
                <a:cubicBezTo>
                  <a:pt x="2642906" y="943655"/>
                  <a:pt x="2685444" y="924427"/>
                  <a:pt x="2728393" y="907142"/>
                </a:cubicBezTo>
                <a:cubicBezTo>
                  <a:pt x="3024345" y="783076"/>
                  <a:pt x="3326509" y="688101"/>
                  <a:pt x="3647056" y="660175"/>
                </a:cubicBezTo>
                <a:cubicBezTo>
                  <a:pt x="3872435" y="642443"/>
                  <a:pt x="4096551" y="647286"/>
                  <a:pt x="4318016" y="687170"/>
                </a:cubicBezTo>
                <a:cubicBezTo>
                  <a:pt x="4385465" y="699121"/>
                  <a:pt x="4446533" y="728661"/>
                  <a:pt x="4516487" y="723856"/>
                </a:cubicBezTo>
                <a:cubicBezTo>
                  <a:pt x="4534357" y="722064"/>
                  <a:pt x="4557763" y="727203"/>
                  <a:pt x="4557781" y="698810"/>
                </a:cubicBezTo>
                <a:cubicBezTo>
                  <a:pt x="4559739" y="670001"/>
                  <a:pt x="4535353" y="679267"/>
                  <a:pt x="4518180" y="674824"/>
                </a:cubicBezTo>
                <a:cubicBezTo>
                  <a:pt x="4497541" y="673149"/>
                  <a:pt x="4471499" y="674658"/>
                  <a:pt x="4454063" y="649993"/>
                </a:cubicBezTo>
                <a:cubicBezTo>
                  <a:pt x="4579151" y="637464"/>
                  <a:pt x="4694375" y="673682"/>
                  <a:pt x="4809052" y="697851"/>
                </a:cubicBezTo>
                <a:cubicBezTo>
                  <a:pt x="4878159" y="717561"/>
                  <a:pt x="4940470" y="752918"/>
                  <a:pt x="5011799" y="764041"/>
                </a:cubicBezTo>
                <a:cubicBezTo>
                  <a:pt x="4951013" y="726331"/>
                  <a:pt x="4884674" y="710086"/>
                  <a:pt x="4817092" y="688021"/>
                </a:cubicBezTo>
                <a:cubicBezTo>
                  <a:pt x="4725971" y="650709"/>
                  <a:pt x="4627357" y="635277"/>
                  <a:pt x="4528741" y="619842"/>
                </a:cubicBezTo>
                <a:cubicBezTo>
                  <a:pt x="4260185" y="577853"/>
                  <a:pt x="3989536" y="554560"/>
                  <a:pt x="3716648" y="568249"/>
                </a:cubicBezTo>
                <a:cubicBezTo>
                  <a:pt x="3682848" y="571413"/>
                  <a:pt x="3645865" y="569175"/>
                  <a:pt x="3612199" y="582452"/>
                </a:cubicBezTo>
                <a:cubicBezTo>
                  <a:pt x="3616756" y="603785"/>
                  <a:pt x="3633383" y="596177"/>
                  <a:pt x="3645435" y="595629"/>
                </a:cubicBezTo>
                <a:cubicBezTo>
                  <a:pt x="3875105" y="579008"/>
                  <a:pt x="4105457" y="584547"/>
                  <a:pt x="4335789" y="618481"/>
                </a:cubicBezTo>
                <a:cubicBezTo>
                  <a:pt x="4348253" y="619874"/>
                  <a:pt x="4371114" y="612962"/>
                  <a:pt x="4369439" y="633599"/>
                </a:cubicBezTo>
                <a:cubicBezTo>
                  <a:pt x="4367764" y="654235"/>
                  <a:pt x="4345187" y="652975"/>
                  <a:pt x="4330367" y="650057"/>
                </a:cubicBezTo>
                <a:cubicBezTo>
                  <a:pt x="4257512" y="641288"/>
                  <a:pt x="4184940" y="624346"/>
                  <a:pt x="4109450" y="622223"/>
                </a:cubicBezTo>
                <a:cubicBezTo>
                  <a:pt x="3783385" y="614827"/>
                  <a:pt x="3459524" y="627237"/>
                  <a:pt x="3144894" y="720819"/>
                </a:cubicBezTo>
                <a:cubicBezTo>
                  <a:pt x="2900781" y="793251"/>
                  <a:pt x="2670360" y="901288"/>
                  <a:pt x="2449900" y="1027476"/>
                </a:cubicBezTo>
                <a:cubicBezTo>
                  <a:pt x="2404727" y="1053349"/>
                  <a:pt x="2357614" y="1079638"/>
                  <a:pt x="2308845" y="1098169"/>
                </a:cubicBezTo>
                <a:cubicBezTo>
                  <a:pt x="2636030" y="864009"/>
                  <a:pt x="2999184" y="703280"/>
                  <a:pt x="3399136" y="619861"/>
                </a:cubicBezTo>
                <a:cubicBezTo>
                  <a:pt x="3380587" y="599489"/>
                  <a:pt x="3359384" y="614158"/>
                  <a:pt x="3330855" y="604030"/>
                </a:cubicBezTo>
                <a:cubicBezTo>
                  <a:pt x="3400677" y="589112"/>
                  <a:pt x="3460803" y="576266"/>
                  <a:pt x="3520230" y="569654"/>
                </a:cubicBezTo>
                <a:cubicBezTo>
                  <a:pt x="3609580" y="560703"/>
                  <a:pt x="3699343" y="553695"/>
                  <a:pt x="3790217" y="542392"/>
                </a:cubicBezTo>
                <a:cubicBezTo>
                  <a:pt x="3796450" y="543088"/>
                  <a:pt x="3811685" y="547944"/>
                  <a:pt x="3810723" y="533954"/>
                </a:cubicBezTo>
                <a:cubicBezTo>
                  <a:pt x="3812117" y="521489"/>
                  <a:pt x="3798540" y="524390"/>
                  <a:pt x="3790368" y="524109"/>
                </a:cubicBezTo>
                <a:cubicBezTo>
                  <a:pt x="3677198" y="525980"/>
                  <a:pt x="3566249" y="519265"/>
                  <a:pt x="3455830" y="552995"/>
                </a:cubicBezTo>
                <a:cubicBezTo>
                  <a:pt x="3431446" y="562261"/>
                  <a:pt x="3401392" y="554486"/>
                  <a:pt x="3373410" y="556409"/>
                </a:cubicBezTo>
                <a:cubicBezTo>
                  <a:pt x="3256777" y="561047"/>
                  <a:pt x="3151198" y="607938"/>
                  <a:pt x="3041191" y="643608"/>
                </a:cubicBezTo>
                <a:cubicBezTo>
                  <a:pt x="2797211" y="726152"/>
                  <a:pt x="2563608" y="828785"/>
                  <a:pt x="2341622" y="957326"/>
                </a:cubicBezTo>
                <a:cubicBezTo>
                  <a:pt x="2202226" y="1035776"/>
                  <a:pt x="2083448" y="1144297"/>
                  <a:pt x="1953599" y="1238958"/>
                </a:cubicBezTo>
                <a:cubicBezTo>
                  <a:pt x="1942791" y="1245322"/>
                  <a:pt x="1930456" y="1254041"/>
                  <a:pt x="1914658" y="1265528"/>
                </a:cubicBezTo>
                <a:cubicBezTo>
                  <a:pt x="1915373" y="1230902"/>
                  <a:pt x="1930211" y="1205424"/>
                  <a:pt x="1953768" y="1192281"/>
                </a:cubicBezTo>
                <a:cubicBezTo>
                  <a:pt x="2070022" y="1128914"/>
                  <a:pt x="2162889" y="1032014"/>
                  <a:pt x="2273195" y="959778"/>
                </a:cubicBezTo>
                <a:cubicBezTo>
                  <a:pt x="2628081" y="731867"/>
                  <a:pt x="3011588" y="580986"/>
                  <a:pt x="3429259" y="514058"/>
                </a:cubicBezTo>
                <a:cubicBezTo>
                  <a:pt x="3602008" y="487291"/>
                  <a:pt x="3774041" y="495152"/>
                  <a:pt x="3947467" y="490544"/>
                </a:cubicBezTo>
                <a:cubicBezTo>
                  <a:pt x="4168684" y="481812"/>
                  <a:pt x="4386005" y="502302"/>
                  <a:pt x="4596509" y="566835"/>
                </a:cubicBezTo>
                <a:cubicBezTo>
                  <a:pt x="4616037" y="572801"/>
                  <a:pt x="4636260" y="572538"/>
                  <a:pt x="4640121" y="600103"/>
                </a:cubicBezTo>
                <a:cubicBezTo>
                  <a:pt x="4639840" y="608275"/>
                  <a:pt x="4648842" y="612435"/>
                  <a:pt x="4657014" y="612717"/>
                </a:cubicBezTo>
                <a:cubicBezTo>
                  <a:pt x="4786923" y="641743"/>
                  <a:pt x="4913502" y="683647"/>
                  <a:pt x="5039385" y="731785"/>
                </a:cubicBezTo>
                <a:cubicBezTo>
                  <a:pt x="5041737" y="733309"/>
                  <a:pt x="5045617" y="732481"/>
                  <a:pt x="5051435" y="731238"/>
                </a:cubicBezTo>
                <a:cubicBezTo>
                  <a:pt x="5055747" y="703956"/>
                  <a:pt x="5046613" y="689683"/>
                  <a:pt x="5018085" y="679555"/>
                </a:cubicBezTo>
                <a:cubicBezTo>
                  <a:pt x="4824207" y="607415"/>
                  <a:pt x="4631439" y="530982"/>
                  <a:pt x="4427845" y="489308"/>
                </a:cubicBezTo>
                <a:lnTo>
                  <a:pt x="4310509" y="471335"/>
                </a:lnTo>
                <a:lnTo>
                  <a:pt x="4176892" y="462604"/>
                </a:lnTo>
                <a:cubicBezTo>
                  <a:pt x="4103169" y="460013"/>
                  <a:pt x="4028959" y="459592"/>
                  <a:pt x="3954287" y="461274"/>
                </a:cubicBezTo>
                <a:cubicBezTo>
                  <a:pt x="3873558" y="461274"/>
                  <a:pt x="3790139" y="463965"/>
                  <a:pt x="3706721" y="469347"/>
                </a:cubicBezTo>
                <a:lnTo>
                  <a:pt x="3819638" y="441228"/>
                </a:lnTo>
                <a:lnTo>
                  <a:pt x="3678438" y="446944"/>
                </a:lnTo>
                <a:cubicBezTo>
                  <a:pt x="3595111" y="454417"/>
                  <a:pt x="3511778" y="466010"/>
                  <a:pt x="3428450" y="481785"/>
                </a:cubicBezTo>
                <a:cubicBezTo>
                  <a:pt x="3241428" y="517687"/>
                  <a:pt x="3054409" y="553586"/>
                  <a:pt x="2876370" y="622042"/>
                </a:cubicBezTo>
                <a:cubicBezTo>
                  <a:pt x="2807509" y="650949"/>
                  <a:pt x="2731736" y="656997"/>
                  <a:pt x="2659974" y="672328"/>
                </a:cubicBezTo>
                <a:cubicBezTo>
                  <a:pt x="2772757" y="625926"/>
                  <a:pt x="2886957" y="583784"/>
                  <a:pt x="3002779" y="546873"/>
                </a:cubicBezTo>
                <a:lnTo>
                  <a:pt x="3243522" y="482631"/>
                </a:lnTo>
                <a:lnTo>
                  <a:pt x="3245900" y="478428"/>
                </a:lnTo>
                <a:cubicBezTo>
                  <a:pt x="3251955" y="475401"/>
                  <a:pt x="3258682" y="473383"/>
                  <a:pt x="3260028" y="466656"/>
                </a:cubicBezTo>
                <a:cubicBezTo>
                  <a:pt x="3257337" y="463965"/>
                  <a:pt x="3254646" y="461274"/>
                  <a:pt x="3251955" y="461274"/>
                </a:cubicBezTo>
                <a:cubicBezTo>
                  <a:pt x="3198135" y="461274"/>
                  <a:pt x="3149699" y="474729"/>
                  <a:pt x="3098571" y="490872"/>
                </a:cubicBezTo>
                <a:cubicBezTo>
                  <a:pt x="2945189" y="541997"/>
                  <a:pt x="2797189" y="601193"/>
                  <a:pt x="2651879" y="673842"/>
                </a:cubicBezTo>
                <a:cubicBezTo>
                  <a:pt x="2619588" y="689986"/>
                  <a:pt x="2587296" y="700749"/>
                  <a:pt x="2549624" y="692677"/>
                </a:cubicBezTo>
                <a:cubicBezTo>
                  <a:pt x="2514642" y="687297"/>
                  <a:pt x="2485041" y="711513"/>
                  <a:pt x="2455442" y="727656"/>
                </a:cubicBezTo>
                <a:cubicBezTo>
                  <a:pt x="2404315" y="754563"/>
                  <a:pt x="2353186" y="768018"/>
                  <a:pt x="2291295" y="751874"/>
                </a:cubicBezTo>
                <a:cubicBezTo>
                  <a:pt x="2751443" y="469347"/>
                  <a:pt x="3235809" y="278306"/>
                  <a:pt x="3763231" y="200274"/>
                </a:cubicBezTo>
                <a:cubicBezTo>
                  <a:pt x="3354210" y="248706"/>
                  <a:pt x="2947880" y="307904"/>
                  <a:pt x="2579224" y="507017"/>
                </a:cubicBezTo>
                <a:cubicBezTo>
                  <a:pt x="2888680" y="294449"/>
                  <a:pt x="3243881" y="211037"/>
                  <a:pt x="3604465" y="146459"/>
                </a:cubicBezTo>
                <a:cubicBezTo>
                  <a:pt x="3967741" y="81881"/>
                  <a:pt x="4331015" y="111479"/>
                  <a:pt x="4702363" y="165295"/>
                </a:cubicBezTo>
                <a:cubicBezTo>
                  <a:pt x="4680835" y="135697"/>
                  <a:pt x="4653927" y="135697"/>
                  <a:pt x="4632399" y="133006"/>
                </a:cubicBezTo>
                <a:cubicBezTo>
                  <a:pt x="4374071" y="95336"/>
                  <a:pt x="4115741" y="71119"/>
                  <a:pt x="3854723" y="89954"/>
                </a:cubicBezTo>
                <a:cubicBezTo>
                  <a:pt x="3822431" y="92645"/>
                  <a:pt x="3790139" y="95336"/>
                  <a:pt x="3763231" y="76501"/>
                </a:cubicBezTo>
                <a:cubicBezTo>
                  <a:pt x="3749775" y="68429"/>
                  <a:pt x="3739012" y="68429"/>
                  <a:pt x="3728249" y="73810"/>
                </a:cubicBezTo>
                <a:cubicBezTo>
                  <a:pt x="3609847" y="124933"/>
                  <a:pt x="3480684" y="133006"/>
                  <a:pt x="3356901" y="157222"/>
                </a:cubicBezTo>
                <a:cubicBezTo>
                  <a:pt x="3106645" y="205656"/>
                  <a:pt x="2867152" y="283686"/>
                  <a:pt x="2633042" y="383243"/>
                </a:cubicBezTo>
                <a:cubicBezTo>
                  <a:pt x="2614206" y="391315"/>
                  <a:pt x="2595370" y="404770"/>
                  <a:pt x="2565769" y="396697"/>
                </a:cubicBezTo>
                <a:cubicBezTo>
                  <a:pt x="2748752" y="283686"/>
                  <a:pt x="2950571" y="229872"/>
                  <a:pt x="3141627" y="151840"/>
                </a:cubicBezTo>
                <a:cubicBezTo>
                  <a:pt x="3012463" y="165295"/>
                  <a:pt x="2896753" y="237944"/>
                  <a:pt x="2756825" y="229872"/>
                </a:cubicBezTo>
                <a:cubicBezTo>
                  <a:pt x="2789116" y="192202"/>
                  <a:pt x="2824099" y="178747"/>
                  <a:pt x="2861770" y="170676"/>
                </a:cubicBezTo>
                <a:cubicBezTo>
                  <a:pt x="2950571" y="154531"/>
                  <a:pt x="3036681" y="135697"/>
                  <a:pt x="3120100" y="103408"/>
                </a:cubicBezTo>
                <a:cubicBezTo>
                  <a:pt x="3184681" y="76501"/>
                  <a:pt x="3251955" y="89954"/>
                  <a:pt x="3319228" y="76501"/>
                </a:cubicBezTo>
                <a:cubicBezTo>
                  <a:pt x="3351519" y="71119"/>
                  <a:pt x="3381119" y="65738"/>
                  <a:pt x="3399956" y="33449"/>
                </a:cubicBezTo>
                <a:cubicBezTo>
                  <a:pt x="3413410" y="14613"/>
                  <a:pt x="3434938" y="11922"/>
                  <a:pt x="3456465" y="6542"/>
                </a:cubicBezTo>
                <a:close/>
                <a:moveTo>
                  <a:pt x="2942330" y="0"/>
                </a:moveTo>
                <a:lnTo>
                  <a:pt x="3174123" y="0"/>
                </a:lnTo>
                <a:lnTo>
                  <a:pt x="3100717" y="23190"/>
                </a:lnTo>
                <a:cubicBezTo>
                  <a:pt x="3070822" y="34458"/>
                  <a:pt x="3041390" y="47575"/>
                  <a:pt x="3012463" y="63047"/>
                </a:cubicBezTo>
                <a:cubicBezTo>
                  <a:pt x="2829480" y="157222"/>
                  <a:pt x="2624969" y="205656"/>
                  <a:pt x="2439295" y="291759"/>
                </a:cubicBezTo>
                <a:cubicBezTo>
                  <a:pt x="2420460" y="299831"/>
                  <a:pt x="2393550" y="310594"/>
                  <a:pt x="2380096" y="291759"/>
                </a:cubicBezTo>
                <a:cubicBezTo>
                  <a:pt x="2366641" y="272924"/>
                  <a:pt x="2382786" y="248706"/>
                  <a:pt x="2396241" y="229872"/>
                </a:cubicBezTo>
                <a:cubicBezTo>
                  <a:pt x="2409696" y="211037"/>
                  <a:pt x="2431223" y="197583"/>
                  <a:pt x="2452751" y="189511"/>
                </a:cubicBezTo>
                <a:cubicBezTo>
                  <a:pt x="2580570" y="142423"/>
                  <a:pt x="2707043" y="89281"/>
                  <a:pt x="2834861" y="39503"/>
                </a:cubicBezTo>
                <a:close/>
                <a:moveTo>
                  <a:pt x="2576296" y="0"/>
                </a:moveTo>
                <a:lnTo>
                  <a:pt x="2746997" y="0"/>
                </a:lnTo>
                <a:lnTo>
                  <a:pt x="2705697" y="14613"/>
                </a:lnTo>
                <a:cubicBezTo>
                  <a:pt x="2641116" y="41521"/>
                  <a:pt x="2573842" y="63047"/>
                  <a:pt x="2509260" y="87263"/>
                </a:cubicBezTo>
                <a:cubicBezTo>
                  <a:pt x="2498497" y="92645"/>
                  <a:pt x="2487732" y="106099"/>
                  <a:pt x="2476969" y="89954"/>
                </a:cubicBezTo>
                <a:cubicBezTo>
                  <a:pt x="2466205" y="76501"/>
                  <a:pt x="2471587" y="63047"/>
                  <a:pt x="2482350" y="52283"/>
                </a:cubicBezTo>
                <a:cubicBezTo>
                  <a:pt x="2506569" y="28067"/>
                  <a:pt x="2536169" y="11922"/>
                  <a:pt x="2565769" y="38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13098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172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939E-27CD-5D71-CF5A-B95A1AE75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1D91A-9024-1360-DEE0-8716CB579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CEDEC-20E6-95D0-EAD0-35CA6EEA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97CD-1949-4A73-A6BD-9DCBFE42B9E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343BE-57B3-63A2-FE28-7DFCAF7F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A0AEA-2208-B099-727D-386766F6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CDE8-7A77-4DCA-8B94-80C33477C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263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4">
            <a:extLst>
              <a:ext uri="{FF2B5EF4-FFF2-40B4-BE49-F238E27FC236}">
                <a16:creationId xmlns:a16="http://schemas.microsoft.com/office/drawing/2014/main" id="{57C785B3-4CDD-47C9-885D-AB93DA70ABE1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0" y="0"/>
            <a:ext cx="12192000" cy="44694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74851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58865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CE9E7B4D-348B-4E1F-99B3-41DF1EE1255F}"/>
              </a:ext>
            </a:extLst>
          </p:cNvPr>
          <p:cNvSpPr/>
          <p:nvPr userDrawn="1"/>
        </p:nvSpPr>
        <p:spPr>
          <a:xfrm flipH="1" flipV="1">
            <a:off x="11280575" y="7851"/>
            <a:ext cx="911424" cy="6858000"/>
          </a:xfrm>
          <a:prstGeom prst="rt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41E53D8E-B3AC-4804-A5B9-B6DD372487C7}"/>
              </a:ext>
            </a:extLst>
          </p:cNvPr>
          <p:cNvSpPr/>
          <p:nvPr userDrawn="1"/>
        </p:nvSpPr>
        <p:spPr>
          <a:xfrm>
            <a:off x="-10152" y="0"/>
            <a:ext cx="1546199" cy="6858000"/>
          </a:xfrm>
          <a:prstGeom prst="rt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aphic 14">
            <a:extLst>
              <a:ext uri="{FF2B5EF4-FFF2-40B4-BE49-F238E27FC236}">
                <a16:creationId xmlns:a16="http://schemas.microsoft.com/office/drawing/2014/main" id="{B1E1076E-1DE3-41C9-B4B8-70E798437C60}"/>
              </a:ext>
            </a:extLst>
          </p:cNvPr>
          <p:cNvGrpSpPr/>
          <p:nvPr userDrawn="1"/>
        </p:nvGrpSpPr>
        <p:grpSpPr>
          <a:xfrm>
            <a:off x="925069" y="1819851"/>
            <a:ext cx="5385035" cy="4235422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956C7C8-BB78-45B3-ADBE-AEB4A454F274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4DBC72D-1BB7-4910-AB89-FF08815C60E6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D6A344C-FB5E-42E5-A658-3B0799340A43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878AC8A-1FEA-4A2F-B2E6-A80E7F927FC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E270177-09BF-4C36-B07D-E04B0676F772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0FB4BFC-90EB-4218-B42B-C23204E79F20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229AB61-F657-4732-9711-9B0F1D15607B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7ECA0D5-69BA-4C03-B665-D6AC5490D28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DAED4C4-F714-4D00-8A06-F47702F23BA9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111012" y="2064003"/>
            <a:ext cx="5023088" cy="28619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6C2918E-7294-4AB4-B4BB-F01B1CE42A0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2609754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2653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4580AF-3414-46B4-BBFA-C4FCC424BB58}"/>
              </a:ext>
            </a:extLst>
          </p:cNvPr>
          <p:cNvSpPr/>
          <p:nvPr userDrawn="1"/>
        </p:nvSpPr>
        <p:spPr>
          <a:xfrm flipH="1">
            <a:off x="0" y="-1"/>
            <a:ext cx="360790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4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B6E3BFF2-CA30-4CB4-BD72-23018CB9987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>
            <a:off x="-1" y="549778"/>
            <a:ext cx="5139665" cy="63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CEDB44B-B298-47D4-9B34-97201A4B19E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9265" y="1017019"/>
            <a:ext cx="2398240" cy="3733886"/>
          </a:xfrm>
          <a:custGeom>
            <a:avLst/>
            <a:gdLst>
              <a:gd name="connsiteX0" fmla="*/ 0 w 1746098"/>
              <a:gd name="connsiteY0" fmla="*/ 0 h 2942176"/>
              <a:gd name="connsiteX1" fmla="*/ 1746098 w 1746098"/>
              <a:gd name="connsiteY1" fmla="*/ 0 h 2942176"/>
              <a:gd name="connsiteX2" fmla="*/ 1746098 w 1746098"/>
              <a:gd name="connsiteY2" fmla="*/ 2942176 h 2942176"/>
              <a:gd name="connsiteX3" fmla="*/ 0 w 1746098"/>
              <a:gd name="connsiteY3" fmla="*/ 2942176 h 2942176"/>
              <a:gd name="connsiteX4" fmla="*/ 0 w 1746098"/>
              <a:gd name="connsiteY4" fmla="*/ 0 h 2942176"/>
              <a:gd name="connsiteX0" fmla="*/ 21771 w 1746098"/>
              <a:gd name="connsiteY0" fmla="*/ 0 h 2991162"/>
              <a:gd name="connsiteX1" fmla="*/ 1746098 w 1746098"/>
              <a:gd name="connsiteY1" fmla="*/ 48986 h 2991162"/>
              <a:gd name="connsiteX2" fmla="*/ 1746098 w 1746098"/>
              <a:gd name="connsiteY2" fmla="*/ 2991162 h 2991162"/>
              <a:gd name="connsiteX3" fmla="*/ 0 w 1746098"/>
              <a:gd name="connsiteY3" fmla="*/ 2991162 h 2991162"/>
              <a:gd name="connsiteX4" fmla="*/ 21771 w 1746098"/>
              <a:gd name="connsiteY4" fmla="*/ 0 h 2991162"/>
              <a:gd name="connsiteX0" fmla="*/ 21771 w 1795084"/>
              <a:gd name="connsiteY0" fmla="*/ 38100 h 3029262"/>
              <a:gd name="connsiteX1" fmla="*/ 1795084 w 1795084"/>
              <a:gd name="connsiteY1" fmla="*/ 0 h 3029262"/>
              <a:gd name="connsiteX2" fmla="*/ 1746098 w 1795084"/>
              <a:gd name="connsiteY2" fmla="*/ 3029262 h 3029262"/>
              <a:gd name="connsiteX3" fmla="*/ 0 w 1795084"/>
              <a:gd name="connsiteY3" fmla="*/ 3029262 h 3029262"/>
              <a:gd name="connsiteX4" fmla="*/ 21771 w 1795084"/>
              <a:gd name="connsiteY4" fmla="*/ 38100 h 3029262"/>
              <a:gd name="connsiteX0" fmla="*/ 212271 w 1985584"/>
              <a:gd name="connsiteY0" fmla="*/ 38100 h 3067362"/>
              <a:gd name="connsiteX1" fmla="*/ 1985584 w 1985584"/>
              <a:gd name="connsiteY1" fmla="*/ 0 h 3067362"/>
              <a:gd name="connsiteX2" fmla="*/ 1936598 w 1985584"/>
              <a:gd name="connsiteY2" fmla="*/ 3029262 h 3067362"/>
              <a:gd name="connsiteX3" fmla="*/ 0 w 1985584"/>
              <a:gd name="connsiteY3" fmla="*/ 3067362 h 3067362"/>
              <a:gd name="connsiteX4" fmla="*/ 212271 w 1985584"/>
              <a:gd name="connsiteY4" fmla="*/ 38100 h 3067362"/>
              <a:gd name="connsiteX0" fmla="*/ 212271 w 1985584"/>
              <a:gd name="connsiteY0" fmla="*/ 38100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38100 h 3110905"/>
              <a:gd name="connsiteX0" fmla="*/ 212271 w 1985584"/>
              <a:gd name="connsiteY0" fmla="*/ 16329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16329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75245 h 3110905"/>
              <a:gd name="connsiteX4" fmla="*/ 195942 w 1985584"/>
              <a:gd name="connsiteY4" fmla="*/ 21772 h 3110905"/>
              <a:gd name="connsiteX0" fmla="*/ 195942 w 1998431"/>
              <a:gd name="connsiteY0" fmla="*/ 28227 h 3117360"/>
              <a:gd name="connsiteX1" fmla="*/ 1998431 w 1998431"/>
              <a:gd name="connsiteY1" fmla="*/ 0 h 3117360"/>
              <a:gd name="connsiteX2" fmla="*/ 1831006 w 1998431"/>
              <a:gd name="connsiteY2" fmla="*/ 3117360 h 3117360"/>
              <a:gd name="connsiteX3" fmla="*/ 0 w 1998431"/>
              <a:gd name="connsiteY3" fmla="*/ 3081700 h 3117360"/>
              <a:gd name="connsiteX4" fmla="*/ 195942 w 1998431"/>
              <a:gd name="connsiteY4" fmla="*/ 28227 h 3117360"/>
              <a:gd name="connsiteX0" fmla="*/ 195942 w 2004855"/>
              <a:gd name="connsiteY0" fmla="*/ 60503 h 3149636"/>
              <a:gd name="connsiteX1" fmla="*/ 2004855 w 2004855"/>
              <a:gd name="connsiteY1" fmla="*/ 0 h 3149636"/>
              <a:gd name="connsiteX2" fmla="*/ 1831006 w 2004855"/>
              <a:gd name="connsiteY2" fmla="*/ 3149636 h 3149636"/>
              <a:gd name="connsiteX3" fmla="*/ 0 w 2004855"/>
              <a:gd name="connsiteY3" fmla="*/ 3113976 h 3149636"/>
              <a:gd name="connsiteX4" fmla="*/ 195942 w 2004855"/>
              <a:gd name="connsiteY4" fmla="*/ 60503 h 3149636"/>
              <a:gd name="connsiteX0" fmla="*/ 195942 w 2004855"/>
              <a:gd name="connsiteY0" fmla="*/ 47593 h 3136726"/>
              <a:gd name="connsiteX1" fmla="*/ 2004855 w 2004855"/>
              <a:gd name="connsiteY1" fmla="*/ 0 h 3136726"/>
              <a:gd name="connsiteX2" fmla="*/ 1831006 w 2004855"/>
              <a:gd name="connsiteY2" fmla="*/ 3136726 h 3136726"/>
              <a:gd name="connsiteX3" fmla="*/ 0 w 2004855"/>
              <a:gd name="connsiteY3" fmla="*/ 3101066 h 3136726"/>
              <a:gd name="connsiteX4" fmla="*/ 195942 w 2004855"/>
              <a:gd name="connsiteY4" fmla="*/ 47593 h 3136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4855" h="3136726">
                <a:moveTo>
                  <a:pt x="195942" y="47593"/>
                </a:moveTo>
                <a:lnTo>
                  <a:pt x="2004855" y="0"/>
                </a:lnTo>
                <a:lnTo>
                  <a:pt x="1831006" y="3136726"/>
                </a:lnTo>
                <a:lnTo>
                  <a:pt x="0" y="3101066"/>
                </a:lnTo>
                <a:lnTo>
                  <a:pt x="195942" y="4759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252000" tIns="216000"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54559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6694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17AA797-1798-4C08-849E-9333A7763A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5439"/>
            <a:ext cx="12192000" cy="710877"/>
          </a:xfrm>
          <a:prstGeom prst="rect">
            <a:avLst/>
          </a:prstGeom>
        </p:spPr>
        <p:txBody>
          <a:bodyPr lIns="144000" anchor="ctr">
            <a:noAutofit/>
          </a:bodyPr>
          <a:lstStyle>
            <a:lvl1pPr algn="ctr">
              <a:defRPr sz="48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BB34080-9877-4AF5-88DD-E869B8D494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3" y="1124744"/>
            <a:ext cx="7055584" cy="40324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948416-229E-4F1F-9D54-8C98E04342E2}"/>
              </a:ext>
            </a:extLst>
          </p:cNvPr>
          <p:cNvSpPr/>
          <p:nvPr userDrawn="1"/>
        </p:nvSpPr>
        <p:spPr>
          <a:xfrm>
            <a:off x="7056106" y="1124744"/>
            <a:ext cx="2112235" cy="57985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7B358A-3674-4B1D-B9BD-E7F0E5CD10C2}"/>
              </a:ext>
            </a:extLst>
          </p:cNvPr>
          <p:cNvSpPr/>
          <p:nvPr userDrawn="1"/>
        </p:nvSpPr>
        <p:spPr>
          <a:xfrm>
            <a:off x="9168341" y="1124745"/>
            <a:ext cx="3023659" cy="16321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61803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44A8BB-EEB9-45D1-BB64-2875A26CE44A}"/>
              </a:ext>
            </a:extLst>
          </p:cNvPr>
          <p:cNvGrpSpPr/>
          <p:nvPr userDrawn="1"/>
        </p:nvGrpSpPr>
        <p:grpSpPr>
          <a:xfrm>
            <a:off x="1287022" y="1127084"/>
            <a:ext cx="9617956" cy="5644480"/>
            <a:chOff x="2687161" y="3731096"/>
            <a:chExt cx="5158677" cy="3027467"/>
          </a:xfrm>
          <a:solidFill>
            <a:schemeClr val="bg1">
              <a:alpha val="5000"/>
            </a:schemeClr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DB3861F-8715-46B6-A84E-EE57AF93D8CE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FE73E1F-F495-4074-BE49-CF79406CB60F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EC49C45-73E4-4020-87A5-43596670C9A1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EDCC7AC-818C-4750-B80E-77FEB2AD9A98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9208D0E-82AB-431E-B563-66B7857C8E40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18A9569-2A01-489D-A97A-127DFB37E54E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8D225B6-BA5E-49AF-8A0F-A10CED0CB844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45F471B-C553-49DD-B6BB-60A5EA2425B7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C237FB5-0578-4D94-89B2-DFA14D58D8A7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152FB34-E045-432C-B74B-00A4CA6A8DA4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1207626-8A50-4297-B706-FB3B992278BB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EAC81DB-A1E4-4D36-9F3A-47CBB27AA2E1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96CC8F2-40B2-4E9C-9B15-05B07B853755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4B5066-1C8C-4DD3-89D1-CD064A4DEABF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B420584-DE68-470D-9F19-5924771E16E0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8FFCA09-5C47-4D32-A33A-C1A19513E9CE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188E24A-5282-4BBF-BCA4-7516D664E0FB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23468A2-3E5F-4066-8501-ED0084179807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BEDC64C-6EC1-4D42-A779-876C9E091F08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4374C7F-4991-4CB0-A601-36380C318AE9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1E06329-F699-4E47-9597-6B85CD553637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D631A56-1804-40F7-8203-B9AFE97A4BC7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34602E8-4CD0-46C4-8636-62A3ED6DEDF9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4F4B4FA-5B09-4867-89A3-28254972FFB6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242F29E-ECD2-43FA-AE54-604B5213D51B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3D4EDB-DA06-47DF-BE76-6219EA39A6D3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CEBB5E3-060C-474B-91FD-88699422A04B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6C49A8D-8256-45D2-BA1A-C5DDF5D3E271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E6F6073-18D9-483E-970D-B436FE0B0291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982D651-94C6-483B-BA91-5F2E8013B00D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9DEDE31-A4C4-414E-8A74-9983964929D7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8700F52-122C-4034-8228-3C59A0DF0530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73F8F07-2DD7-46C9-BA0F-32E69B5044C6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467FD9B-F645-477A-8D11-0E89397A445D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ED79C78-80DF-4333-B21F-223A9CB1B854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4A6BD9C-2D44-4A16-B41D-14DC536F6F65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9CD0953-F8C6-42CF-8048-0F0B2DEBB235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C5471A5-6F09-4059-867D-A32B8CD431B2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EDA6F10-99F4-40A2-8988-5068C6F7C509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3D4750C-CA5A-456D-BEA5-64EAF69052C1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0CE455D-B1F0-41C5-91A2-57765BA72BF3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DA88359-3E04-4AA1-A2A8-0C953CD172A4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923FB2B-5CC5-43AA-9162-DF012833F52A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E1EE10C-BDFB-4E23-982B-78BCA3597910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A182A86-8CA1-4331-BC0D-9E556AD3E62B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F3E16DE-951D-4E30-8DA3-1E4921A14E23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3DEE26B-6138-4B66-AA83-D5B5D7372C3C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4DB734-4994-43FF-9F21-9C421B9E8639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062042F-EB79-41D9-A16C-52A53439E0DA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3B69A72-3486-4BF0-AB16-8695ECFC1671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F242892-CB7F-4150-8B71-1FC8B7F1A3FD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E8DDC14-F8AC-4303-9B2C-A1121237F51E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6E71CE0-2534-4B07-B56F-BF1D32DD153F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26C689E-EEE5-40E5-8321-735B366FA1CF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F120F42-6153-41C6-A3CE-7F7FB945F143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5585D90-02E3-4EB6-B3F5-15A9ACAE84D0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0118796-D5D4-4E63-BEC4-BD1F99429014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30473F8-4732-4002-BBC7-F92434A3395F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907AD0D-6B0A-49B6-B29C-0F9CA2DFCF20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18576E4-1B4C-4FCA-B5B6-4B9DB7F22908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3A728F7-1671-42EA-8B79-EF0F150E803A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B31C661-9A26-4F83-BBAF-6B6EBFD32624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1FD2A4B-70E3-4FA5-8991-86FFE826B909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3F283A7-4820-4EB2-964D-221E923D51BD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51F195D-B45F-4022-B23C-B679E1C22939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E71EFF9-C944-4A13-AF77-73F1A9EAB66A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F167B5A-D783-4714-AA09-5F28BC71B5D0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A6C3EE8-36AC-4ED4-A92A-6C0DC2412CEB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1AF1561-9551-4351-9E5C-3F5E65B92779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DC98E2C-8675-4E5B-8DA6-F979D97D805B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4CE4B13-D49E-40DF-960A-FD7A6336D0CC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0D6C89F-564A-4CF7-9B9F-6F5F6F6EAE93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67B11FD-2B40-4C28-9501-F500C633ABC1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2964DE4-D29F-460E-AC5C-768ABA147913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83DC323-839F-4F02-94AC-820CB3E8EAF2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BDAA9E8-C024-4856-BEFF-29AFBB9C8FE1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C737A67-7BC0-4221-9296-67FD2850796F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1A33FB-15C5-4C69-9551-5F4DCE100A33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8ACC1E6-AAA1-4F47-93A3-A09B748BEA92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47C6533-5B15-4328-B80A-D6A48A80BEDB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CBD329D-77BF-45DF-9A94-AAAA6D787A31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DFAD0F7-7460-4479-B679-3178A17985FE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8E3D486-862D-457A-A9CA-124E60588142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53FCBB5-390A-4368-B2E5-5A33DD477C30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503B339-C3D8-4AAC-B8F9-B90B9BA90214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AFDFFED-7DF4-42C1-8D20-DCEE57CFEFE3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60195A2-B393-47D7-BD75-BCC4616CAD41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488F51-B305-4689-86D4-0D744EB0A6C5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04083C2-D6D4-4888-83DF-6052D89A1470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AA2F96F-3244-42F4-B193-90BD89981FFB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C8EB498-8E67-4AA3-802C-A4CE45734D03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BA1BEEC-1434-46B2-BFE3-AEEAB186E9B7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ED57F4E-2540-48B7-8B38-B8466F94B5BB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184D078-DC56-4347-B918-2DD617533B44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8D29627-A803-4193-9B6E-5E0EDB4387CF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B7D221B-0D80-40A9-8331-DA6558A1D375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19AB5199-FFB4-46F6-AAB5-4824C9BD8752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F689634-627E-459C-80E5-C72E6CD21921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CAFA144-B2A8-4123-85EB-FFFEAAC587D0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BB16F44E-9340-4139-97CC-A690559A4304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07537B0-4EF0-4BA7-9690-3C3633CF1124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2519478-5ED1-44E1-B158-1F34BF34C503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834F2DF-2CE0-4287-8BCC-DEB165C0D36E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FA4BADD-3A02-47BB-B196-BC8B6ABBBAE3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02D8199-EC44-4F53-A5E6-513B2FAE3D8E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55BB763-EDAD-4F0D-8D03-E8FE70ADDECD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93783DD-ACCC-4B50-8831-1FB1F66AAA91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CF920D3-7F71-45BB-8D6A-A34208C03F0F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0954072-CFF0-437B-95D0-44F973F36690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8BC99E0-50B7-4A1D-9E9C-60F361531679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9FB6A75-70EB-4ABF-8097-A92423E3D599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F1B85CFE-8353-4CFD-9369-F918AD513943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5" name="Text Placeholder 9">
            <a:extLst>
              <a:ext uri="{FF2B5EF4-FFF2-40B4-BE49-F238E27FC236}">
                <a16:creationId xmlns:a16="http://schemas.microsoft.com/office/drawing/2014/main" id="{EBE979C5-59A9-40E1-A4B9-BF16F64CCB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977937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88670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37863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8A33-545C-38DF-5BFB-29862E2EA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D9808-2D25-8641-D623-6415CF4D2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728E1-94E1-3D28-7E83-D76EE2B69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97CD-1949-4A73-A6BD-9DCBFE42B9E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1ADA5-5259-FAE6-DD4C-E374CD9CF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2E89C-3CDA-91F9-2680-7A1D7B6C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CDE8-7A77-4DCA-8B94-80C33477C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846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945423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6386011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9212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9719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25F79A-665A-4BBB-A50A-546644FC2449}"/>
              </a:ext>
            </a:extLst>
          </p:cNvPr>
          <p:cNvSpPr/>
          <p:nvPr userDrawn="1"/>
        </p:nvSpPr>
        <p:spPr>
          <a:xfrm>
            <a:off x="4545106" y="1577788"/>
            <a:ext cx="7646894" cy="29942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8CE32FA-A122-42D7-A83F-50C4A303FE09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1575690"/>
            <a:ext cx="4572000" cy="29942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9FD52E7-76ED-406C-90A6-5EB0DB26487F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844205" y="1747069"/>
            <a:ext cx="2004830" cy="1864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F86E70E-5C01-49D3-8D6F-4A30C2D3E95B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121240" y="1747069"/>
            <a:ext cx="2004830" cy="1864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3D5C010-3837-42B8-9405-3A16D8BEE0B8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398276" y="1747069"/>
            <a:ext cx="2004830" cy="1864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96200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8">
            <a:extLst>
              <a:ext uri="{FF2B5EF4-FFF2-40B4-BE49-F238E27FC236}">
                <a16:creationId xmlns:a16="http://schemas.microsoft.com/office/drawing/2014/main" id="{FA6F99CB-1078-445F-B45A-8412BD0D7BF2}"/>
              </a:ext>
            </a:extLst>
          </p:cNvPr>
          <p:cNvGrpSpPr/>
          <p:nvPr userDrawn="1"/>
        </p:nvGrpSpPr>
        <p:grpSpPr>
          <a:xfrm>
            <a:off x="9623275" y="2262039"/>
            <a:ext cx="2578350" cy="4052320"/>
            <a:chOff x="9508727" y="2147107"/>
            <a:chExt cx="2683273" cy="4217224"/>
          </a:xfrm>
        </p:grpSpPr>
        <p:sp>
          <p:nvSpPr>
            <p:cNvPr id="6" name="Freeform: Shape 19">
              <a:extLst>
                <a:ext uri="{FF2B5EF4-FFF2-40B4-BE49-F238E27FC236}">
                  <a16:creationId xmlns:a16="http://schemas.microsoft.com/office/drawing/2014/main" id="{B803DD7C-8357-4017-A04A-890271D09FD2}"/>
                </a:ext>
              </a:extLst>
            </p:cNvPr>
            <p:cNvSpPr/>
            <p:nvPr/>
          </p:nvSpPr>
          <p:spPr>
            <a:xfrm>
              <a:off x="11381596" y="5780548"/>
              <a:ext cx="810404" cy="583783"/>
            </a:xfrm>
            <a:custGeom>
              <a:avLst/>
              <a:gdLst>
                <a:gd name="connsiteX0" fmla="*/ 267669 w 810404"/>
                <a:gd name="connsiteY0" fmla="*/ 0 h 583783"/>
                <a:gd name="connsiteX1" fmla="*/ 769357 w 810404"/>
                <a:gd name="connsiteY1" fmla="*/ 0 h 583783"/>
                <a:gd name="connsiteX2" fmla="*/ 805844 w 810404"/>
                <a:gd name="connsiteY2" fmla="*/ 0 h 583783"/>
                <a:gd name="connsiteX3" fmla="*/ 810404 w 810404"/>
                <a:gd name="connsiteY3" fmla="*/ 0 h 583783"/>
                <a:gd name="connsiteX4" fmla="*/ 810404 w 810404"/>
                <a:gd name="connsiteY4" fmla="*/ 583783 h 583783"/>
                <a:gd name="connsiteX5" fmla="*/ 805844 w 810404"/>
                <a:gd name="connsiteY5" fmla="*/ 583783 h 583783"/>
                <a:gd name="connsiteX6" fmla="*/ 769357 w 810404"/>
                <a:gd name="connsiteY6" fmla="*/ 583783 h 583783"/>
                <a:gd name="connsiteX7" fmla="*/ 170371 w 810404"/>
                <a:gd name="connsiteY7" fmla="*/ 583783 h 583783"/>
                <a:gd name="connsiteX8" fmla="*/ 152128 w 810404"/>
                <a:gd name="connsiteY8" fmla="*/ 367906 h 583783"/>
                <a:gd name="connsiteX9" fmla="*/ 267669 w 810404"/>
                <a:gd name="connsiteY9" fmla="*/ 0 h 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0404" h="583783">
                  <a:moveTo>
                    <a:pt x="267669" y="0"/>
                  </a:moveTo>
                  <a:lnTo>
                    <a:pt x="769357" y="0"/>
                  </a:lnTo>
                  <a:lnTo>
                    <a:pt x="805844" y="0"/>
                  </a:lnTo>
                  <a:lnTo>
                    <a:pt x="810404" y="0"/>
                  </a:lnTo>
                  <a:lnTo>
                    <a:pt x="810404" y="583783"/>
                  </a:lnTo>
                  <a:lnTo>
                    <a:pt x="805844" y="583783"/>
                  </a:lnTo>
                  <a:cubicBezTo>
                    <a:pt x="805844" y="583783"/>
                    <a:pt x="793682" y="583783"/>
                    <a:pt x="769357" y="583783"/>
                  </a:cubicBezTo>
                  <a:cubicBezTo>
                    <a:pt x="675101" y="583783"/>
                    <a:pt x="413614" y="583783"/>
                    <a:pt x="170371" y="583783"/>
                  </a:cubicBezTo>
                  <a:cubicBezTo>
                    <a:pt x="-133682" y="583783"/>
                    <a:pt x="39629" y="483446"/>
                    <a:pt x="152128" y="367906"/>
                  </a:cubicBezTo>
                  <a:cubicBezTo>
                    <a:pt x="264629" y="249324"/>
                    <a:pt x="267669" y="0"/>
                    <a:pt x="267669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" name="Freeform: Shape 20">
              <a:extLst>
                <a:ext uri="{FF2B5EF4-FFF2-40B4-BE49-F238E27FC236}">
                  <a16:creationId xmlns:a16="http://schemas.microsoft.com/office/drawing/2014/main" id="{545C1A83-AC17-468F-AE4B-DA6DFB967F3D}"/>
                </a:ext>
              </a:extLst>
            </p:cNvPr>
            <p:cNvSpPr/>
            <p:nvPr/>
          </p:nvSpPr>
          <p:spPr>
            <a:xfrm>
              <a:off x="9508727" y="2147107"/>
              <a:ext cx="2683273" cy="3642562"/>
            </a:xfrm>
            <a:custGeom>
              <a:avLst/>
              <a:gdLst>
                <a:gd name="connsiteX0" fmla="*/ 170270 w 2683273"/>
                <a:gd name="connsiteY0" fmla="*/ 0 h 3642562"/>
                <a:gd name="connsiteX1" fmla="*/ 2645266 w 2683273"/>
                <a:gd name="connsiteY1" fmla="*/ 0 h 3642562"/>
                <a:gd name="connsiteX2" fmla="*/ 2683273 w 2683273"/>
                <a:gd name="connsiteY2" fmla="*/ 0 h 3642562"/>
                <a:gd name="connsiteX3" fmla="*/ 2683273 w 2683273"/>
                <a:gd name="connsiteY3" fmla="*/ 3642562 h 3642562"/>
                <a:gd name="connsiteX4" fmla="*/ 155068 w 2683273"/>
                <a:gd name="connsiteY4" fmla="*/ 3642562 h 3642562"/>
                <a:gd name="connsiteX5" fmla="*/ 0 w 2683273"/>
                <a:gd name="connsiteY5" fmla="*/ 3469251 h 3642562"/>
                <a:gd name="connsiteX6" fmla="*/ 0 w 2683273"/>
                <a:gd name="connsiteY6" fmla="*/ 170270 h 3642562"/>
                <a:gd name="connsiteX7" fmla="*/ 170270 w 2683273"/>
                <a:gd name="connsiteY7" fmla="*/ 0 h 364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3273" h="3642562">
                  <a:moveTo>
                    <a:pt x="170270" y="0"/>
                  </a:moveTo>
                  <a:lnTo>
                    <a:pt x="2645266" y="0"/>
                  </a:lnTo>
                  <a:lnTo>
                    <a:pt x="2683273" y="0"/>
                  </a:lnTo>
                  <a:lnTo>
                    <a:pt x="2683273" y="3642562"/>
                  </a:lnTo>
                  <a:lnTo>
                    <a:pt x="155068" y="3642562"/>
                  </a:lnTo>
                  <a:cubicBezTo>
                    <a:pt x="69933" y="3642562"/>
                    <a:pt x="0" y="3566549"/>
                    <a:pt x="0" y="3469251"/>
                  </a:cubicBezTo>
                  <a:lnTo>
                    <a:pt x="0" y="170270"/>
                  </a:lnTo>
                  <a:cubicBezTo>
                    <a:pt x="0" y="72973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: Shape 21">
              <a:extLst>
                <a:ext uri="{FF2B5EF4-FFF2-40B4-BE49-F238E27FC236}">
                  <a16:creationId xmlns:a16="http://schemas.microsoft.com/office/drawing/2014/main" id="{A289152D-0B1B-41B3-8B5D-A2EA990B3C2D}"/>
                </a:ext>
              </a:extLst>
            </p:cNvPr>
            <p:cNvSpPr/>
            <p:nvPr/>
          </p:nvSpPr>
          <p:spPr>
            <a:xfrm>
              <a:off x="9536092" y="2177513"/>
              <a:ext cx="2655908" cy="3195604"/>
            </a:xfrm>
            <a:custGeom>
              <a:avLst/>
              <a:gdLst>
                <a:gd name="connsiteX0" fmla="*/ 170270 w 2655908"/>
                <a:gd name="connsiteY0" fmla="*/ 0 h 3195604"/>
                <a:gd name="connsiteX1" fmla="*/ 2623983 w 2655908"/>
                <a:gd name="connsiteY1" fmla="*/ 0 h 3195604"/>
                <a:gd name="connsiteX2" fmla="*/ 2655908 w 2655908"/>
                <a:gd name="connsiteY2" fmla="*/ 0 h 3195604"/>
                <a:gd name="connsiteX3" fmla="*/ 2655908 w 2655908"/>
                <a:gd name="connsiteY3" fmla="*/ 3195604 h 3195604"/>
                <a:gd name="connsiteX4" fmla="*/ 0 w 2655908"/>
                <a:gd name="connsiteY4" fmla="*/ 3195604 h 3195604"/>
                <a:gd name="connsiteX5" fmla="*/ 0 w 2655908"/>
                <a:gd name="connsiteY5" fmla="*/ 148987 h 3195604"/>
                <a:gd name="connsiteX6" fmla="*/ 170270 w 2655908"/>
                <a:gd name="connsiteY6" fmla="*/ 0 h 319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5908" h="3195604">
                  <a:moveTo>
                    <a:pt x="170270" y="0"/>
                  </a:moveTo>
                  <a:lnTo>
                    <a:pt x="2623983" y="0"/>
                  </a:lnTo>
                  <a:lnTo>
                    <a:pt x="2655908" y="0"/>
                  </a:lnTo>
                  <a:lnTo>
                    <a:pt x="2655908" y="3195604"/>
                  </a:lnTo>
                  <a:lnTo>
                    <a:pt x="0" y="3195604"/>
                  </a:lnTo>
                  <a:lnTo>
                    <a:pt x="0" y="148987"/>
                  </a:lnTo>
                  <a:cubicBezTo>
                    <a:pt x="0" y="60811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: Shape 22">
              <a:extLst>
                <a:ext uri="{FF2B5EF4-FFF2-40B4-BE49-F238E27FC236}">
                  <a16:creationId xmlns:a16="http://schemas.microsoft.com/office/drawing/2014/main" id="{2C2EC087-1C1F-423B-B7C3-9328FEE22E16}"/>
                </a:ext>
              </a:extLst>
            </p:cNvPr>
            <p:cNvSpPr/>
            <p:nvPr/>
          </p:nvSpPr>
          <p:spPr>
            <a:xfrm>
              <a:off x="11384738" y="6312642"/>
              <a:ext cx="807262" cy="48649"/>
            </a:xfrm>
            <a:custGeom>
              <a:avLst/>
              <a:gdLst>
                <a:gd name="connsiteX0" fmla="*/ 0 w 807262"/>
                <a:gd name="connsiteY0" fmla="*/ 0 h 48649"/>
                <a:gd name="connsiteX1" fmla="*/ 807262 w 807262"/>
                <a:gd name="connsiteY1" fmla="*/ 0 h 48649"/>
                <a:gd name="connsiteX2" fmla="*/ 807262 w 807262"/>
                <a:gd name="connsiteY2" fmla="*/ 48649 h 48649"/>
                <a:gd name="connsiteX3" fmla="*/ 799662 w 807262"/>
                <a:gd name="connsiteY3" fmla="*/ 48649 h 48649"/>
                <a:gd name="connsiteX4" fmla="*/ 772297 w 807262"/>
                <a:gd name="connsiteY4" fmla="*/ 48649 h 48649"/>
                <a:gd name="connsiteX5" fmla="*/ 173311 w 807262"/>
                <a:gd name="connsiteY5" fmla="*/ 48649 h 48649"/>
                <a:gd name="connsiteX6" fmla="*/ 0 w 807262"/>
                <a:gd name="connsiteY6" fmla="*/ 6081 h 48649"/>
                <a:gd name="connsiteX7" fmla="*/ 0 w 807262"/>
                <a:gd name="connsiteY7" fmla="*/ 3041 h 4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262" h="48649">
                  <a:moveTo>
                    <a:pt x="0" y="0"/>
                  </a:moveTo>
                  <a:lnTo>
                    <a:pt x="807262" y="0"/>
                  </a:lnTo>
                  <a:lnTo>
                    <a:pt x="807262" y="48649"/>
                  </a:lnTo>
                  <a:lnTo>
                    <a:pt x="799662" y="48649"/>
                  </a:lnTo>
                  <a:cubicBezTo>
                    <a:pt x="793581" y="48649"/>
                    <a:pt x="784459" y="48649"/>
                    <a:pt x="772297" y="48649"/>
                  </a:cubicBezTo>
                  <a:cubicBezTo>
                    <a:pt x="678039" y="48649"/>
                    <a:pt x="416553" y="48649"/>
                    <a:pt x="173311" y="48649"/>
                  </a:cubicBezTo>
                  <a:cubicBezTo>
                    <a:pt x="48648" y="48649"/>
                    <a:pt x="0" y="36487"/>
                    <a:pt x="0" y="6081"/>
                  </a:cubicBezTo>
                  <a:cubicBezTo>
                    <a:pt x="0" y="6081"/>
                    <a:pt x="0" y="6081"/>
                    <a:pt x="0" y="30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: Shape 23">
              <a:extLst>
                <a:ext uri="{FF2B5EF4-FFF2-40B4-BE49-F238E27FC236}">
                  <a16:creationId xmlns:a16="http://schemas.microsoft.com/office/drawing/2014/main" id="{5EFD32FA-FF28-4B64-B659-0CDE91DF5E2F}"/>
                </a:ext>
              </a:extLst>
            </p:cNvPr>
            <p:cNvSpPr/>
            <p:nvPr/>
          </p:nvSpPr>
          <p:spPr>
            <a:xfrm>
              <a:off x="9536092" y="5379197"/>
              <a:ext cx="2655908" cy="395270"/>
            </a:xfrm>
            <a:custGeom>
              <a:avLst/>
              <a:gdLst>
                <a:gd name="connsiteX0" fmla="*/ 0 w 2655908"/>
                <a:gd name="connsiteY0" fmla="*/ 0 h 395270"/>
                <a:gd name="connsiteX1" fmla="*/ 2655908 w 2655908"/>
                <a:gd name="connsiteY1" fmla="*/ 0 h 395270"/>
                <a:gd name="connsiteX2" fmla="*/ 2655908 w 2655908"/>
                <a:gd name="connsiteY2" fmla="*/ 395270 h 395270"/>
                <a:gd name="connsiteX3" fmla="*/ 2623983 w 2655908"/>
                <a:gd name="connsiteY3" fmla="*/ 395270 h 395270"/>
                <a:gd name="connsiteX4" fmla="*/ 170270 w 2655908"/>
                <a:gd name="connsiteY4" fmla="*/ 395270 h 395270"/>
                <a:gd name="connsiteX5" fmla="*/ 0 w 2655908"/>
                <a:gd name="connsiteY5" fmla="*/ 246284 h 39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908" h="395270">
                  <a:moveTo>
                    <a:pt x="0" y="0"/>
                  </a:moveTo>
                  <a:lnTo>
                    <a:pt x="2655908" y="0"/>
                  </a:lnTo>
                  <a:lnTo>
                    <a:pt x="2655908" y="395270"/>
                  </a:lnTo>
                  <a:lnTo>
                    <a:pt x="2623983" y="395270"/>
                  </a:lnTo>
                  <a:lnTo>
                    <a:pt x="170270" y="395270"/>
                  </a:lnTo>
                  <a:cubicBezTo>
                    <a:pt x="82095" y="395270"/>
                    <a:pt x="0" y="322297"/>
                    <a:pt x="0" y="24628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24">
              <a:extLst>
                <a:ext uri="{FF2B5EF4-FFF2-40B4-BE49-F238E27FC236}">
                  <a16:creationId xmlns:a16="http://schemas.microsoft.com/office/drawing/2014/main" id="{515A1297-EF30-45B9-9DE5-18A260D5157A}"/>
                </a:ext>
              </a:extLst>
            </p:cNvPr>
            <p:cNvSpPr/>
            <p:nvPr/>
          </p:nvSpPr>
          <p:spPr>
            <a:xfrm>
              <a:off x="9711093" y="2388830"/>
              <a:ext cx="2480907" cy="2797293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25">
              <a:extLst>
                <a:ext uri="{FF2B5EF4-FFF2-40B4-BE49-F238E27FC236}">
                  <a16:creationId xmlns:a16="http://schemas.microsoft.com/office/drawing/2014/main" id="{43D18554-414E-428A-96C7-DB0E0A485A83}"/>
                </a:ext>
              </a:extLst>
            </p:cNvPr>
            <p:cNvSpPr/>
            <p:nvPr/>
          </p:nvSpPr>
          <p:spPr>
            <a:xfrm>
              <a:off x="10791316" y="2439610"/>
              <a:ext cx="1400684" cy="2776919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Rectangle 8">
            <a:extLst>
              <a:ext uri="{FF2B5EF4-FFF2-40B4-BE49-F238E27FC236}">
                <a16:creationId xmlns:a16="http://schemas.microsoft.com/office/drawing/2014/main" id="{C8BA79F9-3F7C-4F5C-A102-8E1F1DDE3CCE}"/>
              </a:ext>
            </a:extLst>
          </p:cNvPr>
          <p:cNvSpPr/>
          <p:nvPr userDrawn="1"/>
        </p:nvSpPr>
        <p:spPr>
          <a:xfrm>
            <a:off x="0" y="2"/>
            <a:ext cx="12192000" cy="18804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2E1D2D1D-C89C-478D-AD14-D9E4448AE8D3}"/>
              </a:ext>
            </a:extLst>
          </p:cNvPr>
          <p:cNvSpPr/>
          <p:nvPr userDrawn="1"/>
        </p:nvSpPr>
        <p:spPr>
          <a:xfrm>
            <a:off x="5466000" y="1233032"/>
            <a:ext cx="1260000" cy="12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Oval 9">
            <a:extLst>
              <a:ext uri="{FF2B5EF4-FFF2-40B4-BE49-F238E27FC236}">
                <a16:creationId xmlns:a16="http://schemas.microsoft.com/office/drawing/2014/main" id="{49B3822B-A0CB-43FA-9ADD-1D158C662449}"/>
              </a:ext>
            </a:extLst>
          </p:cNvPr>
          <p:cNvSpPr/>
          <p:nvPr userDrawn="1"/>
        </p:nvSpPr>
        <p:spPr>
          <a:xfrm>
            <a:off x="6714751" y="3743880"/>
            <a:ext cx="2520000" cy="252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8BBD2C72-AEAF-43FB-87E8-0D0E9A172E7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817728" y="2480031"/>
            <a:ext cx="2363393" cy="27368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D9D47E99-E6AC-4A67-BF0B-2D7C9FA64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7" name="Graphic 2">
            <a:extLst>
              <a:ext uri="{FF2B5EF4-FFF2-40B4-BE49-F238E27FC236}">
                <a16:creationId xmlns:a16="http://schemas.microsoft.com/office/drawing/2014/main" id="{19FDD70F-89CB-4292-A704-3A7A935BF054}"/>
              </a:ext>
            </a:extLst>
          </p:cNvPr>
          <p:cNvSpPr/>
          <p:nvPr/>
        </p:nvSpPr>
        <p:spPr>
          <a:xfrm>
            <a:off x="7226369" y="2493032"/>
            <a:ext cx="1572693" cy="3147176"/>
          </a:xfrm>
          <a:custGeom>
            <a:avLst/>
            <a:gdLst>
              <a:gd name="connsiteX0" fmla="*/ 2940654 w 3387838"/>
              <a:gd name="connsiteY0" fmla="*/ 6858876 h 6858875"/>
              <a:gd name="connsiteX1" fmla="*/ 447185 w 3387838"/>
              <a:gd name="connsiteY1" fmla="*/ 6858876 h 6858875"/>
              <a:gd name="connsiteX2" fmla="*/ 0 w 3387838"/>
              <a:gd name="connsiteY2" fmla="*/ 6411691 h 6858875"/>
              <a:gd name="connsiteX3" fmla="*/ 0 w 3387838"/>
              <a:gd name="connsiteY3" fmla="*/ 447185 h 6858875"/>
              <a:gd name="connsiteX4" fmla="*/ 447185 w 3387838"/>
              <a:gd name="connsiteY4" fmla="*/ 0 h 6858875"/>
              <a:gd name="connsiteX5" fmla="*/ 2940654 w 3387838"/>
              <a:gd name="connsiteY5" fmla="*/ 0 h 6858875"/>
              <a:gd name="connsiteX6" fmla="*/ 3387838 w 3387838"/>
              <a:gd name="connsiteY6" fmla="*/ 447185 h 6858875"/>
              <a:gd name="connsiteX7" fmla="*/ 3387838 w 3387838"/>
              <a:gd name="connsiteY7" fmla="*/ 6411759 h 6858875"/>
              <a:gd name="connsiteX8" fmla="*/ 2940654 w 3387838"/>
              <a:gd name="connsiteY8" fmla="*/ 6858876 h 685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87838" h="6858875">
                <a:moveTo>
                  <a:pt x="2940654" y="6858876"/>
                </a:moveTo>
                <a:lnTo>
                  <a:pt x="447185" y="6858876"/>
                </a:lnTo>
                <a:cubicBezTo>
                  <a:pt x="200216" y="6858876"/>
                  <a:pt x="0" y="6658660"/>
                  <a:pt x="0" y="6411691"/>
                </a:cubicBezTo>
                <a:lnTo>
                  <a:pt x="0" y="447185"/>
                </a:lnTo>
                <a:cubicBezTo>
                  <a:pt x="67" y="200216"/>
                  <a:pt x="200216" y="0"/>
                  <a:pt x="447185" y="0"/>
                </a:cubicBezTo>
                <a:lnTo>
                  <a:pt x="2940654" y="0"/>
                </a:lnTo>
                <a:cubicBezTo>
                  <a:pt x="3187622" y="0"/>
                  <a:pt x="3387838" y="200216"/>
                  <a:pt x="3387838" y="447185"/>
                </a:cubicBezTo>
                <a:lnTo>
                  <a:pt x="3387838" y="6411759"/>
                </a:lnTo>
                <a:cubicBezTo>
                  <a:pt x="3387771" y="6658660"/>
                  <a:pt x="3187555" y="6858876"/>
                  <a:pt x="2940654" y="6858876"/>
                </a:cubicBezTo>
                <a:close/>
              </a:path>
            </a:pathLst>
          </a:custGeom>
          <a:solidFill>
            <a:srgbClr val="D0D4D8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2">
            <a:extLst>
              <a:ext uri="{FF2B5EF4-FFF2-40B4-BE49-F238E27FC236}">
                <a16:creationId xmlns:a16="http://schemas.microsoft.com/office/drawing/2014/main" id="{294FF3F5-FF63-4B05-914D-FF6F3740F129}"/>
              </a:ext>
            </a:extLst>
          </p:cNvPr>
          <p:cNvSpPr/>
          <p:nvPr/>
        </p:nvSpPr>
        <p:spPr>
          <a:xfrm>
            <a:off x="7247440" y="2509539"/>
            <a:ext cx="1530550" cy="3114132"/>
          </a:xfrm>
          <a:custGeom>
            <a:avLst/>
            <a:gdLst>
              <a:gd name="connsiteX0" fmla="*/ 2858870 w 3305986"/>
              <a:gd name="connsiteY0" fmla="*/ 6786860 h 6786860"/>
              <a:gd name="connsiteX1" fmla="*/ 447185 w 3305986"/>
              <a:gd name="connsiteY1" fmla="*/ 6786860 h 6786860"/>
              <a:gd name="connsiteX2" fmla="*/ 0 w 3305986"/>
              <a:gd name="connsiteY2" fmla="*/ 6339676 h 6786860"/>
              <a:gd name="connsiteX3" fmla="*/ 0 w 3305986"/>
              <a:gd name="connsiteY3" fmla="*/ 447185 h 6786860"/>
              <a:gd name="connsiteX4" fmla="*/ 447185 w 3305986"/>
              <a:gd name="connsiteY4" fmla="*/ 0 h 6786860"/>
              <a:gd name="connsiteX5" fmla="*/ 2858802 w 3305986"/>
              <a:gd name="connsiteY5" fmla="*/ 0 h 6786860"/>
              <a:gd name="connsiteX6" fmla="*/ 3305987 w 3305986"/>
              <a:gd name="connsiteY6" fmla="*/ 447185 h 6786860"/>
              <a:gd name="connsiteX7" fmla="*/ 3305987 w 3305986"/>
              <a:gd name="connsiteY7" fmla="*/ 6339743 h 6786860"/>
              <a:gd name="connsiteX8" fmla="*/ 2858870 w 3305986"/>
              <a:gd name="connsiteY8" fmla="*/ 6786860 h 678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05986" h="6786860">
                <a:moveTo>
                  <a:pt x="2858870" y="6786860"/>
                </a:moveTo>
                <a:lnTo>
                  <a:pt x="447185" y="6786860"/>
                </a:lnTo>
                <a:cubicBezTo>
                  <a:pt x="200216" y="6786860"/>
                  <a:pt x="0" y="6586644"/>
                  <a:pt x="0" y="6339676"/>
                </a:cubicBezTo>
                <a:lnTo>
                  <a:pt x="0" y="447185"/>
                </a:lnTo>
                <a:cubicBezTo>
                  <a:pt x="0" y="200216"/>
                  <a:pt x="200216" y="0"/>
                  <a:pt x="447185" y="0"/>
                </a:cubicBezTo>
                <a:lnTo>
                  <a:pt x="2858802" y="0"/>
                </a:lnTo>
                <a:cubicBezTo>
                  <a:pt x="3105771" y="0"/>
                  <a:pt x="3305987" y="200216"/>
                  <a:pt x="3305987" y="447185"/>
                </a:cubicBezTo>
                <a:lnTo>
                  <a:pt x="3305987" y="6339743"/>
                </a:lnTo>
                <a:cubicBezTo>
                  <a:pt x="3305987" y="6586644"/>
                  <a:pt x="3105771" y="6786860"/>
                  <a:pt x="2858870" y="6786860"/>
                </a:cubicBezTo>
                <a:close/>
              </a:path>
            </a:pathLst>
          </a:custGeom>
          <a:solidFill>
            <a:srgbClr val="070808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2">
            <a:extLst>
              <a:ext uri="{FF2B5EF4-FFF2-40B4-BE49-F238E27FC236}">
                <a16:creationId xmlns:a16="http://schemas.microsoft.com/office/drawing/2014/main" id="{CD4A2E91-9F03-4B96-A59B-44645C9C39AA}"/>
              </a:ext>
            </a:extLst>
          </p:cNvPr>
          <p:cNvSpPr/>
          <p:nvPr/>
        </p:nvSpPr>
        <p:spPr>
          <a:xfrm>
            <a:off x="7224206" y="2940720"/>
            <a:ext cx="11004" cy="107231"/>
          </a:xfrm>
          <a:custGeom>
            <a:avLst/>
            <a:gdLst>
              <a:gd name="connsiteX0" fmla="*/ 15158 w 23982"/>
              <a:gd name="connsiteY0" fmla="*/ 233697 h 233697"/>
              <a:gd name="connsiteX1" fmla="*/ 0 w 23982"/>
              <a:gd name="connsiteY1" fmla="*/ 233697 h 233697"/>
              <a:gd name="connsiteX2" fmla="*/ 0 w 23982"/>
              <a:gd name="connsiteY2" fmla="*/ 0 h 233697"/>
              <a:gd name="connsiteX3" fmla="*/ 15158 w 23982"/>
              <a:gd name="connsiteY3" fmla="*/ 0 h 233697"/>
              <a:gd name="connsiteX4" fmla="*/ 23983 w 23982"/>
              <a:gd name="connsiteY4" fmla="*/ 8825 h 233697"/>
              <a:gd name="connsiteX5" fmla="*/ 23983 w 23982"/>
              <a:gd name="connsiteY5" fmla="*/ 224805 h 233697"/>
              <a:gd name="connsiteX6" fmla="*/ 15158 w 23982"/>
              <a:gd name="connsiteY6" fmla="*/ 233697 h 23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82" h="233697">
                <a:moveTo>
                  <a:pt x="15158" y="233697"/>
                </a:moveTo>
                <a:lnTo>
                  <a:pt x="0" y="233697"/>
                </a:lnTo>
                <a:lnTo>
                  <a:pt x="0" y="0"/>
                </a:lnTo>
                <a:lnTo>
                  <a:pt x="15158" y="0"/>
                </a:lnTo>
                <a:cubicBezTo>
                  <a:pt x="20008" y="0"/>
                  <a:pt x="23983" y="3975"/>
                  <a:pt x="23983" y="8825"/>
                </a:cubicBezTo>
                <a:lnTo>
                  <a:pt x="23983" y="224805"/>
                </a:lnTo>
                <a:cubicBezTo>
                  <a:pt x="23983" y="229723"/>
                  <a:pt x="20008" y="233697"/>
                  <a:pt x="15158" y="233697"/>
                </a:cubicBezTo>
                <a:close/>
              </a:path>
            </a:pathLst>
          </a:custGeom>
          <a:solidFill>
            <a:srgbClr val="364551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2">
            <a:extLst>
              <a:ext uri="{FF2B5EF4-FFF2-40B4-BE49-F238E27FC236}">
                <a16:creationId xmlns:a16="http://schemas.microsoft.com/office/drawing/2014/main" id="{9DD60EC9-D690-4534-A2F5-E57F78C49B30}"/>
              </a:ext>
            </a:extLst>
          </p:cNvPr>
          <p:cNvSpPr/>
          <p:nvPr/>
        </p:nvSpPr>
        <p:spPr>
          <a:xfrm>
            <a:off x="7224206" y="3170794"/>
            <a:ext cx="15362" cy="213875"/>
          </a:xfrm>
          <a:custGeom>
            <a:avLst/>
            <a:gdLst>
              <a:gd name="connsiteX0" fmla="*/ 24656 w 33481"/>
              <a:gd name="connsiteY0" fmla="*/ 466115 h 466115"/>
              <a:gd name="connsiteX1" fmla="*/ 10105 w 33481"/>
              <a:gd name="connsiteY1" fmla="*/ 466115 h 466115"/>
              <a:gd name="connsiteX2" fmla="*/ 0 w 33481"/>
              <a:gd name="connsiteY2" fmla="*/ 456010 h 466115"/>
              <a:gd name="connsiteX3" fmla="*/ 0 w 33481"/>
              <a:gd name="connsiteY3" fmla="*/ 10105 h 466115"/>
              <a:gd name="connsiteX4" fmla="*/ 10105 w 33481"/>
              <a:gd name="connsiteY4" fmla="*/ 0 h 466115"/>
              <a:gd name="connsiteX5" fmla="*/ 24656 w 33481"/>
              <a:gd name="connsiteY5" fmla="*/ 0 h 466115"/>
              <a:gd name="connsiteX6" fmla="*/ 33482 w 33481"/>
              <a:gd name="connsiteY6" fmla="*/ 8825 h 466115"/>
              <a:gd name="connsiteX7" fmla="*/ 33482 w 33481"/>
              <a:gd name="connsiteY7" fmla="*/ 457223 h 466115"/>
              <a:gd name="connsiteX8" fmla="*/ 24656 w 33481"/>
              <a:gd name="connsiteY8" fmla="*/ 466115 h 46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81" h="466115">
                <a:moveTo>
                  <a:pt x="24656" y="466115"/>
                </a:moveTo>
                <a:lnTo>
                  <a:pt x="10105" y="466115"/>
                </a:lnTo>
                <a:cubicBezTo>
                  <a:pt x="4514" y="466115"/>
                  <a:pt x="0" y="461601"/>
                  <a:pt x="0" y="456010"/>
                </a:cubicBezTo>
                <a:lnTo>
                  <a:pt x="0" y="10105"/>
                </a:lnTo>
                <a:cubicBezTo>
                  <a:pt x="0" y="4514"/>
                  <a:pt x="4514" y="0"/>
                  <a:pt x="10105" y="0"/>
                </a:cubicBezTo>
                <a:lnTo>
                  <a:pt x="24656" y="0"/>
                </a:lnTo>
                <a:cubicBezTo>
                  <a:pt x="29507" y="0"/>
                  <a:pt x="33482" y="3975"/>
                  <a:pt x="33482" y="8825"/>
                </a:cubicBezTo>
                <a:lnTo>
                  <a:pt x="33482" y="457223"/>
                </a:lnTo>
                <a:cubicBezTo>
                  <a:pt x="33482" y="462140"/>
                  <a:pt x="29507" y="466115"/>
                  <a:pt x="24656" y="466115"/>
                </a:cubicBezTo>
                <a:close/>
              </a:path>
            </a:pathLst>
          </a:custGeom>
          <a:solidFill>
            <a:srgbClr val="364551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Graphic 2">
            <a:extLst>
              <a:ext uri="{FF2B5EF4-FFF2-40B4-BE49-F238E27FC236}">
                <a16:creationId xmlns:a16="http://schemas.microsoft.com/office/drawing/2014/main" id="{5B44AAE8-8734-4A88-8FD0-23470CABC361}"/>
              </a:ext>
            </a:extLst>
          </p:cNvPr>
          <p:cNvSpPr/>
          <p:nvPr/>
        </p:nvSpPr>
        <p:spPr>
          <a:xfrm>
            <a:off x="7224237" y="3186157"/>
            <a:ext cx="8686" cy="179100"/>
          </a:xfrm>
          <a:custGeom>
            <a:avLst/>
            <a:gdLst>
              <a:gd name="connsiteX0" fmla="*/ 17650 w 18930"/>
              <a:gd name="connsiteY0" fmla="*/ 390327 h 390326"/>
              <a:gd name="connsiteX1" fmla="*/ 1886 w 18930"/>
              <a:gd name="connsiteY1" fmla="*/ 390327 h 390326"/>
              <a:gd name="connsiteX2" fmla="*/ 0 w 18930"/>
              <a:gd name="connsiteY2" fmla="*/ 388440 h 390326"/>
              <a:gd name="connsiteX3" fmla="*/ 0 w 18930"/>
              <a:gd name="connsiteY3" fmla="*/ 1886 h 390326"/>
              <a:gd name="connsiteX4" fmla="*/ 1886 w 18930"/>
              <a:gd name="connsiteY4" fmla="*/ 0 h 390326"/>
              <a:gd name="connsiteX5" fmla="*/ 17650 w 18930"/>
              <a:gd name="connsiteY5" fmla="*/ 0 h 390326"/>
              <a:gd name="connsiteX6" fmla="*/ 18930 w 18930"/>
              <a:gd name="connsiteY6" fmla="*/ 1280 h 390326"/>
              <a:gd name="connsiteX7" fmla="*/ 18930 w 18930"/>
              <a:gd name="connsiteY7" fmla="*/ 389047 h 390326"/>
              <a:gd name="connsiteX8" fmla="*/ 17650 w 18930"/>
              <a:gd name="connsiteY8" fmla="*/ 390327 h 39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30" h="390326">
                <a:moveTo>
                  <a:pt x="17650" y="390327"/>
                </a:moveTo>
                <a:lnTo>
                  <a:pt x="1886" y="390327"/>
                </a:lnTo>
                <a:cubicBezTo>
                  <a:pt x="808" y="390327"/>
                  <a:pt x="0" y="389451"/>
                  <a:pt x="0" y="388440"/>
                </a:cubicBezTo>
                <a:lnTo>
                  <a:pt x="0" y="1886"/>
                </a:lnTo>
                <a:cubicBezTo>
                  <a:pt x="0" y="808"/>
                  <a:pt x="876" y="0"/>
                  <a:pt x="1886" y="0"/>
                </a:cubicBezTo>
                <a:lnTo>
                  <a:pt x="17650" y="0"/>
                </a:lnTo>
                <a:cubicBezTo>
                  <a:pt x="18324" y="0"/>
                  <a:pt x="18930" y="539"/>
                  <a:pt x="18930" y="1280"/>
                </a:cubicBezTo>
                <a:lnTo>
                  <a:pt x="18930" y="389047"/>
                </a:lnTo>
                <a:cubicBezTo>
                  <a:pt x="18930" y="389788"/>
                  <a:pt x="18324" y="390327"/>
                  <a:pt x="17650" y="390327"/>
                </a:cubicBezTo>
                <a:close/>
              </a:path>
            </a:pathLst>
          </a:custGeom>
          <a:solidFill>
            <a:srgbClr val="FAFDFF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raphic 2">
            <a:extLst>
              <a:ext uri="{FF2B5EF4-FFF2-40B4-BE49-F238E27FC236}">
                <a16:creationId xmlns:a16="http://schemas.microsoft.com/office/drawing/2014/main" id="{F79AA3A9-8851-4CB0-A2B7-BC91ABC29F8E}"/>
              </a:ext>
            </a:extLst>
          </p:cNvPr>
          <p:cNvSpPr/>
          <p:nvPr/>
        </p:nvSpPr>
        <p:spPr>
          <a:xfrm>
            <a:off x="7223928" y="3456384"/>
            <a:ext cx="15362" cy="213875"/>
          </a:xfrm>
          <a:custGeom>
            <a:avLst/>
            <a:gdLst>
              <a:gd name="connsiteX0" fmla="*/ 24656 w 33481"/>
              <a:gd name="connsiteY0" fmla="*/ 466115 h 466114"/>
              <a:gd name="connsiteX1" fmla="*/ 10105 w 33481"/>
              <a:gd name="connsiteY1" fmla="*/ 466115 h 466114"/>
              <a:gd name="connsiteX2" fmla="*/ 0 w 33481"/>
              <a:gd name="connsiteY2" fmla="*/ 456010 h 466114"/>
              <a:gd name="connsiteX3" fmla="*/ 0 w 33481"/>
              <a:gd name="connsiteY3" fmla="*/ 10105 h 466114"/>
              <a:gd name="connsiteX4" fmla="*/ 10105 w 33481"/>
              <a:gd name="connsiteY4" fmla="*/ 0 h 466114"/>
              <a:gd name="connsiteX5" fmla="*/ 24656 w 33481"/>
              <a:gd name="connsiteY5" fmla="*/ 0 h 466114"/>
              <a:gd name="connsiteX6" fmla="*/ 33482 w 33481"/>
              <a:gd name="connsiteY6" fmla="*/ 8825 h 466114"/>
              <a:gd name="connsiteX7" fmla="*/ 33482 w 33481"/>
              <a:gd name="connsiteY7" fmla="*/ 457222 h 466114"/>
              <a:gd name="connsiteX8" fmla="*/ 24656 w 33481"/>
              <a:gd name="connsiteY8" fmla="*/ 466115 h 46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81" h="466114">
                <a:moveTo>
                  <a:pt x="24656" y="466115"/>
                </a:moveTo>
                <a:lnTo>
                  <a:pt x="10105" y="466115"/>
                </a:lnTo>
                <a:cubicBezTo>
                  <a:pt x="4514" y="466115"/>
                  <a:pt x="0" y="461601"/>
                  <a:pt x="0" y="456010"/>
                </a:cubicBezTo>
                <a:lnTo>
                  <a:pt x="0" y="10105"/>
                </a:lnTo>
                <a:cubicBezTo>
                  <a:pt x="0" y="4514"/>
                  <a:pt x="4514" y="0"/>
                  <a:pt x="10105" y="0"/>
                </a:cubicBezTo>
                <a:lnTo>
                  <a:pt x="24656" y="0"/>
                </a:lnTo>
                <a:cubicBezTo>
                  <a:pt x="29507" y="0"/>
                  <a:pt x="33482" y="3975"/>
                  <a:pt x="33482" y="8825"/>
                </a:cubicBezTo>
                <a:lnTo>
                  <a:pt x="33482" y="457222"/>
                </a:lnTo>
                <a:cubicBezTo>
                  <a:pt x="33482" y="462208"/>
                  <a:pt x="29507" y="466115"/>
                  <a:pt x="24656" y="466115"/>
                </a:cubicBezTo>
                <a:close/>
              </a:path>
            </a:pathLst>
          </a:custGeom>
          <a:solidFill>
            <a:srgbClr val="364551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2">
            <a:extLst>
              <a:ext uri="{FF2B5EF4-FFF2-40B4-BE49-F238E27FC236}">
                <a16:creationId xmlns:a16="http://schemas.microsoft.com/office/drawing/2014/main" id="{9CA9A625-B7A5-4372-968D-348F7B5F4648}"/>
              </a:ext>
            </a:extLst>
          </p:cNvPr>
          <p:cNvSpPr/>
          <p:nvPr/>
        </p:nvSpPr>
        <p:spPr>
          <a:xfrm>
            <a:off x="7223928" y="3471747"/>
            <a:ext cx="8686" cy="179100"/>
          </a:xfrm>
          <a:custGeom>
            <a:avLst/>
            <a:gdLst>
              <a:gd name="connsiteX0" fmla="*/ 17718 w 18930"/>
              <a:gd name="connsiteY0" fmla="*/ 390327 h 390326"/>
              <a:gd name="connsiteX1" fmla="*/ 1886 w 18930"/>
              <a:gd name="connsiteY1" fmla="*/ 390327 h 390326"/>
              <a:gd name="connsiteX2" fmla="*/ 0 w 18930"/>
              <a:gd name="connsiteY2" fmla="*/ 388440 h 390326"/>
              <a:gd name="connsiteX3" fmla="*/ 0 w 18930"/>
              <a:gd name="connsiteY3" fmla="*/ 1886 h 390326"/>
              <a:gd name="connsiteX4" fmla="*/ 1886 w 18930"/>
              <a:gd name="connsiteY4" fmla="*/ 0 h 390326"/>
              <a:gd name="connsiteX5" fmla="*/ 17650 w 18930"/>
              <a:gd name="connsiteY5" fmla="*/ 0 h 390326"/>
              <a:gd name="connsiteX6" fmla="*/ 18930 w 18930"/>
              <a:gd name="connsiteY6" fmla="*/ 1280 h 390326"/>
              <a:gd name="connsiteX7" fmla="*/ 18930 w 18930"/>
              <a:gd name="connsiteY7" fmla="*/ 389047 h 390326"/>
              <a:gd name="connsiteX8" fmla="*/ 17718 w 18930"/>
              <a:gd name="connsiteY8" fmla="*/ 390327 h 39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30" h="390326">
                <a:moveTo>
                  <a:pt x="17718" y="390327"/>
                </a:moveTo>
                <a:lnTo>
                  <a:pt x="1886" y="390327"/>
                </a:lnTo>
                <a:cubicBezTo>
                  <a:pt x="808" y="390327"/>
                  <a:pt x="0" y="389451"/>
                  <a:pt x="0" y="388440"/>
                </a:cubicBezTo>
                <a:lnTo>
                  <a:pt x="0" y="1886"/>
                </a:lnTo>
                <a:cubicBezTo>
                  <a:pt x="0" y="808"/>
                  <a:pt x="876" y="0"/>
                  <a:pt x="1886" y="0"/>
                </a:cubicBezTo>
                <a:lnTo>
                  <a:pt x="17650" y="0"/>
                </a:lnTo>
                <a:cubicBezTo>
                  <a:pt x="18324" y="0"/>
                  <a:pt x="18930" y="539"/>
                  <a:pt x="18930" y="1280"/>
                </a:cubicBezTo>
                <a:lnTo>
                  <a:pt x="18930" y="389047"/>
                </a:lnTo>
                <a:cubicBezTo>
                  <a:pt x="18930" y="389788"/>
                  <a:pt x="18391" y="390327"/>
                  <a:pt x="17718" y="390327"/>
                </a:cubicBezTo>
                <a:close/>
              </a:path>
            </a:pathLst>
          </a:custGeom>
          <a:solidFill>
            <a:srgbClr val="FAFDFF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Graphic 2">
            <a:extLst>
              <a:ext uri="{FF2B5EF4-FFF2-40B4-BE49-F238E27FC236}">
                <a16:creationId xmlns:a16="http://schemas.microsoft.com/office/drawing/2014/main" id="{87A09811-A944-4FA6-893C-A3F961D72EFA}"/>
              </a:ext>
            </a:extLst>
          </p:cNvPr>
          <p:cNvSpPr/>
          <p:nvPr/>
        </p:nvSpPr>
        <p:spPr>
          <a:xfrm>
            <a:off x="8785446" y="3242539"/>
            <a:ext cx="15362" cy="346145"/>
          </a:xfrm>
          <a:custGeom>
            <a:avLst/>
            <a:gdLst>
              <a:gd name="connsiteX0" fmla="*/ 24656 w 33481"/>
              <a:gd name="connsiteY0" fmla="*/ 754380 h 754380"/>
              <a:gd name="connsiteX1" fmla="*/ 10105 w 33481"/>
              <a:gd name="connsiteY1" fmla="*/ 754380 h 754380"/>
              <a:gd name="connsiteX2" fmla="*/ 0 w 33481"/>
              <a:gd name="connsiteY2" fmla="*/ 744275 h 754380"/>
              <a:gd name="connsiteX3" fmla="*/ 0 w 33481"/>
              <a:gd name="connsiteY3" fmla="*/ 10105 h 754380"/>
              <a:gd name="connsiteX4" fmla="*/ 10105 w 33481"/>
              <a:gd name="connsiteY4" fmla="*/ 0 h 754380"/>
              <a:gd name="connsiteX5" fmla="*/ 24656 w 33481"/>
              <a:gd name="connsiteY5" fmla="*/ 0 h 754380"/>
              <a:gd name="connsiteX6" fmla="*/ 33482 w 33481"/>
              <a:gd name="connsiteY6" fmla="*/ 8825 h 754380"/>
              <a:gd name="connsiteX7" fmla="*/ 33482 w 33481"/>
              <a:gd name="connsiteY7" fmla="*/ 745555 h 754380"/>
              <a:gd name="connsiteX8" fmla="*/ 24656 w 33481"/>
              <a:gd name="connsiteY8" fmla="*/ 754380 h 75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81" h="754380">
                <a:moveTo>
                  <a:pt x="24656" y="754380"/>
                </a:moveTo>
                <a:lnTo>
                  <a:pt x="10105" y="754380"/>
                </a:lnTo>
                <a:cubicBezTo>
                  <a:pt x="4514" y="754380"/>
                  <a:pt x="0" y="749866"/>
                  <a:pt x="0" y="744275"/>
                </a:cubicBezTo>
                <a:lnTo>
                  <a:pt x="0" y="10105"/>
                </a:lnTo>
                <a:cubicBezTo>
                  <a:pt x="0" y="4514"/>
                  <a:pt x="4514" y="0"/>
                  <a:pt x="10105" y="0"/>
                </a:cubicBezTo>
                <a:lnTo>
                  <a:pt x="24656" y="0"/>
                </a:lnTo>
                <a:cubicBezTo>
                  <a:pt x="29507" y="0"/>
                  <a:pt x="33482" y="3975"/>
                  <a:pt x="33482" y="8825"/>
                </a:cubicBezTo>
                <a:lnTo>
                  <a:pt x="33482" y="745555"/>
                </a:lnTo>
                <a:cubicBezTo>
                  <a:pt x="33482" y="750405"/>
                  <a:pt x="29507" y="754380"/>
                  <a:pt x="24656" y="754380"/>
                </a:cubicBezTo>
                <a:close/>
              </a:path>
            </a:pathLst>
          </a:custGeom>
          <a:solidFill>
            <a:srgbClr val="8A9096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US"/>
          </a:p>
        </p:txBody>
      </p:sp>
      <p:sp>
        <p:nvSpPr>
          <p:cNvPr id="36" name="Graphic 2">
            <a:extLst>
              <a:ext uri="{FF2B5EF4-FFF2-40B4-BE49-F238E27FC236}">
                <a16:creationId xmlns:a16="http://schemas.microsoft.com/office/drawing/2014/main" id="{1051CE3E-A25D-4419-A3AA-D412989C41E1}"/>
              </a:ext>
            </a:extLst>
          </p:cNvPr>
          <p:cNvSpPr/>
          <p:nvPr/>
        </p:nvSpPr>
        <p:spPr>
          <a:xfrm>
            <a:off x="8792122" y="3267422"/>
            <a:ext cx="8686" cy="289856"/>
          </a:xfrm>
          <a:custGeom>
            <a:avLst/>
            <a:gdLst>
              <a:gd name="connsiteX0" fmla="*/ 17650 w 18930"/>
              <a:gd name="connsiteY0" fmla="*/ 631704 h 631704"/>
              <a:gd name="connsiteX1" fmla="*/ 1886 w 18930"/>
              <a:gd name="connsiteY1" fmla="*/ 631704 h 631704"/>
              <a:gd name="connsiteX2" fmla="*/ 0 w 18930"/>
              <a:gd name="connsiteY2" fmla="*/ 629818 h 631704"/>
              <a:gd name="connsiteX3" fmla="*/ 0 w 18930"/>
              <a:gd name="connsiteY3" fmla="*/ 1886 h 631704"/>
              <a:gd name="connsiteX4" fmla="*/ 1886 w 18930"/>
              <a:gd name="connsiteY4" fmla="*/ 0 h 631704"/>
              <a:gd name="connsiteX5" fmla="*/ 17650 w 18930"/>
              <a:gd name="connsiteY5" fmla="*/ 0 h 631704"/>
              <a:gd name="connsiteX6" fmla="*/ 18930 w 18930"/>
              <a:gd name="connsiteY6" fmla="*/ 1280 h 631704"/>
              <a:gd name="connsiteX7" fmla="*/ 18930 w 18930"/>
              <a:gd name="connsiteY7" fmla="*/ 630491 h 631704"/>
              <a:gd name="connsiteX8" fmla="*/ 17650 w 18930"/>
              <a:gd name="connsiteY8" fmla="*/ 631704 h 631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30" h="631704">
                <a:moveTo>
                  <a:pt x="17650" y="631704"/>
                </a:moveTo>
                <a:lnTo>
                  <a:pt x="1886" y="631704"/>
                </a:lnTo>
                <a:cubicBezTo>
                  <a:pt x="808" y="631704"/>
                  <a:pt x="0" y="630828"/>
                  <a:pt x="0" y="629818"/>
                </a:cubicBezTo>
                <a:lnTo>
                  <a:pt x="0" y="1886"/>
                </a:lnTo>
                <a:cubicBezTo>
                  <a:pt x="0" y="808"/>
                  <a:pt x="876" y="0"/>
                  <a:pt x="1886" y="0"/>
                </a:cubicBezTo>
                <a:lnTo>
                  <a:pt x="17650" y="0"/>
                </a:lnTo>
                <a:cubicBezTo>
                  <a:pt x="18324" y="0"/>
                  <a:pt x="18930" y="539"/>
                  <a:pt x="18930" y="1280"/>
                </a:cubicBezTo>
                <a:lnTo>
                  <a:pt x="18930" y="630491"/>
                </a:lnTo>
                <a:cubicBezTo>
                  <a:pt x="18863" y="631098"/>
                  <a:pt x="18324" y="631704"/>
                  <a:pt x="17650" y="631704"/>
                </a:cubicBezTo>
                <a:close/>
              </a:path>
            </a:pathLst>
          </a:custGeom>
          <a:solidFill>
            <a:srgbClr val="4A4C4D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US"/>
          </a:p>
        </p:txBody>
      </p:sp>
      <p:sp>
        <p:nvSpPr>
          <p:cNvPr id="37" name="Graphic 2">
            <a:extLst>
              <a:ext uri="{FF2B5EF4-FFF2-40B4-BE49-F238E27FC236}">
                <a16:creationId xmlns:a16="http://schemas.microsoft.com/office/drawing/2014/main" id="{A0DF7535-AA39-416F-84D0-138B7D93F8ED}"/>
              </a:ext>
            </a:extLst>
          </p:cNvPr>
          <p:cNvSpPr/>
          <p:nvPr/>
        </p:nvSpPr>
        <p:spPr>
          <a:xfrm>
            <a:off x="8788382" y="3966668"/>
            <a:ext cx="12426" cy="237214"/>
          </a:xfrm>
          <a:custGeom>
            <a:avLst/>
            <a:gdLst>
              <a:gd name="connsiteX0" fmla="*/ 18257 w 27081"/>
              <a:gd name="connsiteY0" fmla="*/ 516977 h 516977"/>
              <a:gd name="connsiteX1" fmla="*/ 10105 w 27081"/>
              <a:gd name="connsiteY1" fmla="*/ 516977 h 516977"/>
              <a:gd name="connsiteX2" fmla="*/ 0 w 27081"/>
              <a:gd name="connsiteY2" fmla="*/ 506872 h 516977"/>
              <a:gd name="connsiteX3" fmla="*/ 0 w 27081"/>
              <a:gd name="connsiteY3" fmla="*/ 10105 h 516977"/>
              <a:gd name="connsiteX4" fmla="*/ 10105 w 27081"/>
              <a:gd name="connsiteY4" fmla="*/ 0 h 516977"/>
              <a:gd name="connsiteX5" fmla="*/ 18257 w 27081"/>
              <a:gd name="connsiteY5" fmla="*/ 0 h 516977"/>
              <a:gd name="connsiteX6" fmla="*/ 27082 w 27081"/>
              <a:gd name="connsiteY6" fmla="*/ 8825 h 516977"/>
              <a:gd name="connsiteX7" fmla="*/ 27082 w 27081"/>
              <a:gd name="connsiteY7" fmla="*/ 508152 h 516977"/>
              <a:gd name="connsiteX8" fmla="*/ 18257 w 27081"/>
              <a:gd name="connsiteY8" fmla="*/ 516977 h 51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81" h="516977">
                <a:moveTo>
                  <a:pt x="18257" y="516977"/>
                </a:moveTo>
                <a:lnTo>
                  <a:pt x="10105" y="516977"/>
                </a:lnTo>
                <a:cubicBezTo>
                  <a:pt x="4514" y="516977"/>
                  <a:pt x="0" y="512464"/>
                  <a:pt x="0" y="506872"/>
                </a:cubicBezTo>
                <a:lnTo>
                  <a:pt x="0" y="10105"/>
                </a:lnTo>
                <a:cubicBezTo>
                  <a:pt x="0" y="4514"/>
                  <a:pt x="4514" y="0"/>
                  <a:pt x="10105" y="0"/>
                </a:cubicBezTo>
                <a:lnTo>
                  <a:pt x="18257" y="0"/>
                </a:lnTo>
                <a:cubicBezTo>
                  <a:pt x="23107" y="0"/>
                  <a:pt x="27082" y="3975"/>
                  <a:pt x="27082" y="8825"/>
                </a:cubicBezTo>
                <a:lnTo>
                  <a:pt x="27082" y="508152"/>
                </a:lnTo>
                <a:cubicBezTo>
                  <a:pt x="27082" y="513003"/>
                  <a:pt x="23107" y="516977"/>
                  <a:pt x="18257" y="516977"/>
                </a:cubicBezTo>
                <a:close/>
              </a:path>
            </a:pathLst>
          </a:custGeom>
          <a:solidFill>
            <a:srgbClr val="8A9096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Graphic 2">
            <a:extLst>
              <a:ext uri="{FF2B5EF4-FFF2-40B4-BE49-F238E27FC236}">
                <a16:creationId xmlns:a16="http://schemas.microsoft.com/office/drawing/2014/main" id="{EC0BE9BD-8B40-4448-9291-F0A47C4DBA1F}"/>
              </a:ext>
            </a:extLst>
          </p:cNvPr>
          <p:cNvSpPr/>
          <p:nvPr/>
        </p:nvSpPr>
        <p:spPr>
          <a:xfrm>
            <a:off x="8793761" y="3983700"/>
            <a:ext cx="7047" cy="198636"/>
          </a:xfrm>
          <a:custGeom>
            <a:avLst/>
            <a:gdLst>
              <a:gd name="connsiteX0" fmla="*/ 14080 w 15359"/>
              <a:gd name="connsiteY0" fmla="*/ 432903 h 432902"/>
              <a:gd name="connsiteX1" fmla="*/ 1886 w 15359"/>
              <a:gd name="connsiteY1" fmla="*/ 432903 h 432902"/>
              <a:gd name="connsiteX2" fmla="*/ 0 w 15359"/>
              <a:gd name="connsiteY2" fmla="*/ 431016 h 432902"/>
              <a:gd name="connsiteX3" fmla="*/ 0 w 15359"/>
              <a:gd name="connsiteY3" fmla="*/ 1886 h 432902"/>
              <a:gd name="connsiteX4" fmla="*/ 1886 w 15359"/>
              <a:gd name="connsiteY4" fmla="*/ 0 h 432902"/>
              <a:gd name="connsiteX5" fmla="*/ 14080 w 15359"/>
              <a:gd name="connsiteY5" fmla="*/ 0 h 432902"/>
              <a:gd name="connsiteX6" fmla="*/ 15360 w 15359"/>
              <a:gd name="connsiteY6" fmla="*/ 1280 h 432902"/>
              <a:gd name="connsiteX7" fmla="*/ 15360 w 15359"/>
              <a:gd name="connsiteY7" fmla="*/ 431690 h 432902"/>
              <a:gd name="connsiteX8" fmla="*/ 14080 w 15359"/>
              <a:gd name="connsiteY8" fmla="*/ 432903 h 43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59" h="432902">
                <a:moveTo>
                  <a:pt x="14080" y="432903"/>
                </a:moveTo>
                <a:lnTo>
                  <a:pt x="1886" y="432903"/>
                </a:lnTo>
                <a:cubicBezTo>
                  <a:pt x="808" y="432903"/>
                  <a:pt x="0" y="432027"/>
                  <a:pt x="0" y="431016"/>
                </a:cubicBezTo>
                <a:lnTo>
                  <a:pt x="0" y="1886"/>
                </a:lnTo>
                <a:cubicBezTo>
                  <a:pt x="0" y="808"/>
                  <a:pt x="876" y="0"/>
                  <a:pt x="1886" y="0"/>
                </a:cubicBezTo>
                <a:lnTo>
                  <a:pt x="14080" y="0"/>
                </a:lnTo>
                <a:cubicBezTo>
                  <a:pt x="14753" y="0"/>
                  <a:pt x="15360" y="539"/>
                  <a:pt x="15360" y="1280"/>
                </a:cubicBezTo>
                <a:lnTo>
                  <a:pt x="15360" y="431690"/>
                </a:lnTo>
                <a:cubicBezTo>
                  <a:pt x="15360" y="432364"/>
                  <a:pt x="14821" y="432903"/>
                  <a:pt x="14080" y="432903"/>
                </a:cubicBezTo>
                <a:close/>
              </a:path>
            </a:pathLst>
          </a:custGeom>
          <a:solidFill>
            <a:srgbClr val="4A4C4D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Oval 216">
            <a:extLst>
              <a:ext uri="{FF2B5EF4-FFF2-40B4-BE49-F238E27FC236}">
                <a16:creationId xmlns:a16="http://schemas.microsoft.com/office/drawing/2014/main" id="{80937075-1736-486D-B42C-3FC2513613CA}"/>
              </a:ext>
            </a:extLst>
          </p:cNvPr>
          <p:cNvSpPr>
            <a:spLocks noChangeAspect="1"/>
          </p:cNvSpPr>
          <p:nvPr/>
        </p:nvSpPr>
        <p:spPr>
          <a:xfrm>
            <a:off x="8270853" y="2557837"/>
            <a:ext cx="73152" cy="7315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217">
            <a:extLst>
              <a:ext uri="{FF2B5EF4-FFF2-40B4-BE49-F238E27FC236}">
                <a16:creationId xmlns:a16="http://schemas.microsoft.com/office/drawing/2014/main" id="{AAF9148F-3CB4-458C-9724-C402F2D9333D}"/>
              </a:ext>
            </a:extLst>
          </p:cNvPr>
          <p:cNvSpPr>
            <a:spLocks noChangeAspect="1"/>
          </p:cNvSpPr>
          <p:nvPr/>
        </p:nvSpPr>
        <p:spPr>
          <a:xfrm>
            <a:off x="8275425" y="2562409"/>
            <a:ext cx="64008" cy="64008"/>
          </a:xfrm>
          <a:prstGeom prst="ellipse">
            <a:avLst/>
          </a:prstGeom>
          <a:solidFill>
            <a:srgbClr val="070808"/>
          </a:solidFill>
          <a:ln w="672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Oval 218">
            <a:extLst>
              <a:ext uri="{FF2B5EF4-FFF2-40B4-BE49-F238E27FC236}">
                <a16:creationId xmlns:a16="http://schemas.microsoft.com/office/drawing/2014/main" id="{843BB2FA-7F22-49B0-BC78-2E9B0305C296}"/>
              </a:ext>
            </a:extLst>
          </p:cNvPr>
          <p:cNvSpPr/>
          <p:nvPr/>
        </p:nvSpPr>
        <p:spPr>
          <a:xfrm>
            <a:off x="8291610" y="2578594"/>
            <a:ext cx="31638" cy="316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672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Oval 219">
            <a:extLst>
              <a:ext uri="{FF2B5EF4-FFF2-40B4-BE49-F238E27FC236}">
                <a16:creationId xmlns:a16="http://schemas.microsoft.com/office/drawing/2014/main" id="{8B4DD387-A517-48E9-B699-088D6CA4D3BD}"/>
              </a:ext>
            </a:extLst>
          </p:cNvPr>
          <p:cNvSpPr/>
          <p:nvPr/>
        </p:nvSpPr>
        <p:spPr>
          <a:xfrm>
            <a:off x="8299038" y="2586022"/>
            <a:ext cx="16783" cy="16783"/>
          </a:xfrm>
          <a:prstGeom prst="ellipse">
            <a:avLst/>
          </a:prstGeom>
          <a:solidFill>
            <a:srgbClr val="081422"/>
          </a:solidFill>
          <a:ln w="672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Graphic 2">
            <a:extLst>
              <a:ext uri="{FF2B5EF4-FFF2-40B4-BE49-F238E27FC236}">
                <a16:creationId xmlns:a16="http://schemas.microsoft.com/office/drawing/2014/main" id="{4EF42A38-AD69-4C54-9896-6639F2020E15}"/>
              </a:ext>
            </a:extLst>
          </p:cNvPr>
          <p:cNvSpPr/>
          <p:nvPr userDrawn="1"/>
        </p:nvSpPr>
        <p:spPr>
          <a:xfrm flipH="1">
            <a:off x="7225298" y="2953504"/>
            <a:ext cx="5842" cy="81663"/>
          </a:xfrm>
          <a:custGeom>
            <a:avLst/>
            <a:gdLst>
              <a:gd name="connsiteX0" fmla="*/ 17650 w 18930"/>
              <a:gd name="connsiteY0" fmla="*/ 390327 h 390326"/>
              <a:gd name="connsiteX1" fmla="*/ 1886 w 18930"/>
              <a:gd name="connsiteY1" fmla="*/ 390327 h 390326"/>
              <a:gd name="connsiteX2" fmla="*/ 0 w 18930"/>
              <a:gd name="connsiteY2" fmla="*/ 388440 h 390326"/>
              <a:gd name="connsiteX3" fmla="*/ 0 w 18930"/>
              <a:gd name="connsiteY3" fmla="*/ 1886 h 390326"/>
              <a:gd name="connsiteX4" fmla="*/ 1886 w 18930"/>
              <a:gd name="connsiteY4" fmla="*/ 0 h 390326"/>
              <a:gd name="connsiteX5" fmla="*/ 17650 w 18930"/>
              <a:gd name="connsiteY5" fmla="*/ 0 h 390326"/>
              <a:gd name="connsiteX6" fmla="*/ 18930 w 18930"/>
              <a:gd name="connsiteY6" fmla="*/ 1280 h 390326"/>
              <a:gd name="connsiteX7" fmla="*/ 18930 w 18930"/>
              <a:gd name="connsiteY7" fmla="*/ 389047 h 390326"/>
              <a:gd name="connsiteX8" fmla="*/ 17650 w 18930"/>
              <a:gd name="connsiteY8" fmla="*/ 390327 h 39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30" h="390326">
                <a:moveTo>
                  <a:pt x="17650" y="390327"/>
                </a:moveTo>
                <a:lnTo>
                  <a:pt x="1886" y="390327"/>
                </a:lnTo>
                <a:cubicBezTo>
                  <a:pt x="808" y="390327"/>
                  <a:pt x="0" y="389451"/>
                  <a:pt x="0" y="388440"/>
                </a:cubicBezTo>
                <a:lnTo>
                  <a:pt x="0" y="1886"/>
                </a:lnTo>
                <a:cubicBezTo>
                  <a:pt x="0" y="808"/>
                  <a:pt x="876" y="0"/>
                  <a:pt x="1886" y="0"/>
                </a:cubicBezTo>
                <a:lnTo>
                  <a:pt x="17650" y="0"/>
                </a:lnTo>
                <a:cubicBezTo>
                  <a:pt x="18324" y="0"/>
                  <a:pt x="18930" y="539"/>
                  <a:pt x="18930" y="1280"/>
                </a:cubicBezTo>
                <a:lnTo>
                  <a:pt x="18930" y="389047"/>
                </a:lnTo>
                <a:cubicBezTo>
                  <a:pt x="18930" y="389788"/>
                  <a:pt x="18324" y="390327"/>
                  <a:pt x="17650" y="390327"/>
                </a:cubicBezTo>
                <a:close/>
              </a:path>
            </a:pathLst>
          </a:custGeom>
          <a:solidFill>
            <a:srgbClr val="FAFDFF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그림 개체 틀 43">
            <a:extLst>
              <a:ext uri="{FF2B5EF4-FFF2-40B4-BE49-F238E27FC236}">
                <a16:creationId xmlns:a16="http://schemas.microsoft.com/office/drawing/2014/main" id="{41603E8A-3D98-41B6-913A-5C71C86D9981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284233" y="2563170"/>
            <a:ext cx="1456965" cy="3006901"/>
          </a:xfrm>
          <a:custGeom>
            <a:avLst/>
            <a:gdLst>
              <a:gd name="connsiteX0" fmla="*/ 156716 w 1456965"/>
              <a:gd name="connsiteY0" fmla="*/ 0 h 3006901"/>
              <a:gd name="connsiteX1" fmla="*/ 295475 w 1456965"/>
              <a:gd name="connsiteY1" fmla="*/ 0 h 3006901"/>
              <a:gd name="connsiteX2" fmla="*/ 308926 w 1456965"/>
              <a:gd name="connsiteY2" fmla="*/ 12735 h 3006901"/>
              <a:gd name="connsiteX3" fmla="*/ 413011 w 1456965"/>
              <a:gd name="connsiteY3" fmla="*/ 111281 h 3006901"/>
              <a:gd name="connsiteX4" fmla="*/ 1037425 w 1456965"/>
              <a:gd name="connsiteY4" fmla="*/ 111281 h 3006901"/>
              <a:gd name="connsiteX5" fmla="*/ 1141510 w 1456965"/>
              <a:gd name="connsiteY5" fmla="*/ 12735 h 3006901"/>
              <a:gd name="connsiteX6" fmla="*/ 1154961 w 1456965"/>
              <a:gd name="connsiteY6" fmla="*/ 0 h 3006901"/>
              <a:gd name="connsiteX7" fmla="*/ 1300250 w 1456965"/>
              <a:gd name="connsiteY7" fmla="*/ 0 h 3006901"/>
              <a:gd name="connsiteX8" fmla="*/ 1456965 w 1456965"/>
              <a:gd name="connsiteY8" fmla="*/ 148374 h 3006901"/>
              <a:gd name="connsiteX9" fmla="*/ 1456965 w 1456965"/>
              <a:gd name="connsiteY9" fmla="*/ 2858526 h 3006901"/>
              <a:gd name="connsiteX10" fmla="*/ 1300250 w 1456965"/>
              <a:gd name="connsiteY10" fmla="*/ 3006901 h 3006901"/>
              <a:gd name="connsiteX11" fmla="*/ 156716 w 1456965"/>
              <a:gd name="connsiteY11" fmla="*/ 3006901 h 3006901"/>
              <a:gd name="connsiteX12" fmla="*/ 0 w 1456965"/>
              <a:gd name="connsiteY12" fmla="*/ 2858526 h 3006901"/>
              <a:gd name="connsiteX13" fmla="*/ 0 w 1456965"/>
              <a:gd name="connsiteY13" fmla="*/ 148374 h 3006901"/>
              <a:gd name="connsiteX14" fmla="*/ 156716 w 1456965"/>
              <a:gd name="connsiteY14" fmla="*/ 0 h 300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56965" h="3006901">
                <a:moveTo>
                  <a:pt x="156716" y="0"/>
                </a:moveTo>
                <a:lnTo>
                  <a:pt x="295475" y="0"/>
                </a:lnTo>
                <a:cubicBezTo>
                  <a:pt x="302886" y="0"/>
                  <a:pt x="308926" y="5688"/>
                  <a:pt x="308926" y="12735"/>
                </a:cubicBezTo>
                <a:cubicBezTo>
                  <a:pt x="308926" y="67170"/>
                  <a:pt x="355549" y="111281"/>
                  <a:pt x="413011" y="111281"/>
                </a:cubicBezTo>
                <a:lnTo>
                  <a:pt x="1037425" y="111281"/>
                </a:lnTo>
                <a:cubicBezTo>
                  <a:pt x="1094920" y="111281"/>
                  <a:pt x="1141510" y="67140"/>
                  <a:pt x="1141510" y="12735"/>
                </a:cubicBezTo>
                <a:cubicBezTo>
                  <a:pt x="1141510" y="5719"/>
                  <a:pt x="1147517" y="0"/>
                  <a:pt x="1154961" y="0"/>
                </a:cubicBezTo>
                <a:lnTo>
                  <a:pt x="1300250" y="0"/>
                </a:lnTo>
                <a:cubicBezTo>
                  <a:pt x="1386802" y="0"/>
                  <a:pt x="1456965" y="66429"/>
                  <a:pt x="1456965" y="148374"/>
                </a:cubicBezTo>
                <a:lnTo>
                  <a:pt x="1456965" y="2858526"/>
                </a:lnTo>
                <a:cubicBezTo>
                  <a:pt x="1456965" y="2940472"/>
                  <a:pt x="1386802" y="3006901"/>
                  <a:pt x="1300250" y="3006901"/>
                </a:cubicBezTo>
                <a:lnTo>
                  <a:pt x="156716" y="3006901"/>
                </a:lnTo>
                <a:cubicBezTo>
                  <a:pt x="70163" y="3006901"/>
                  <a:pt x="0" y="2940472"/>
                  <a:pt x="0" y="2858526"/>
                </a:cubicBezTo>
                <a:lnTo>
                  <a:pt x="0" y="148374"/>
                </a:lnTo>
                <a:cubicBezTo>
                  <a:pt x="0" y="66429"/>
                  <a:pt x="70163" y="0"/>
                  <a:pt x="1567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20898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4">
            <a:extLst>
              <a:ext uri="{FF2B5EF4-FFF2-40B4-BE49-F238E27FC236}">
                <a16:creationId xmlns:a16="http://schemas.microsoft.com/office/drawing/2014/main" id="{4A0EA643-E018-4804-98F5-ED72D60FA05C}"/>
              </a:ext>
            </a:extLst>
          </p:cNvPr>
          <p:cNvSpPr/>
          <p:nvPr userDrawn="1"/>
        </p:nvSpPr>
        <p:spPr>
          <a:xfrm>
            <a:off x="2421288" y="4676968"/>
            <a:ext cx="7349423" cy="7444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CC3C8D2A-7493-49A6-BC5D-85D373BCAF39}"/>
              </a:ext>
            </a:extLst>
          </p:cNvPr>
          <p:cNvGrpSpPr/>
          <p:nvPr userDrawn="1"/>
        </p:nvGrpSpPr>
        <p:grpSpPr>
          <a:xfrm>
            <a:off x="3034295" y="1729760"/>
            <a:ext cx="6123410" cy="3364399"/>
            <a:chOff x="-548507" y="477868"/>
            <a:chExt cx="11570449" cy="6357177"/>
          </a:xfrm>
        </p:grpSpPr>
        <p:sp>
          <p:nvSpPr>
            <p:cNvPr id="4" name="Freeform: Shape 16">
              <a:extLst>
                <a:ext uri="{FF2B5EF4-FFF2-40B4-BE49-F238E27FC236}">
                  <a16:creationId xmlns:a16="http://schemas.microsoft.com/office/drawing/2014/main" id="{DB9A46D1-AA19-4F9E-A750-3790822247BA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23">
              <a:extLst>
                <a:ext uri="{FF2B5EF4-FFF2-40B4-BE49-F238E27FC236}">
                  <a16:creationId xmlns:a16="http://schemas.microsoft.com/office/drawing/2014/main" id="{9B00005A-443E-4EDD-BA1C-9FF4B148EB7A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24">
              <a:extLst>
                <a:ext uri="{FF2B5EF4-FFF2-40B4-BE49-F238E27FC236}">
                  <a16:creationId xmlns:a16="http://schemas.microsoft.com/office/drawing/2014/main" id="{448ADAF5-2857-4508-A8F5-173632FFECB2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25">
              <a:extLst>
                <a:ext uri="{FF2B5EF4-FFF2-40B4-BE49-F238E27FC236}">
                  <a16:creationId xmlns:a16="http://schemas.microsoft.com/office/drawing/2014/main" id="{470D56DA-963E-4CBB-99A3-8D678876D1C4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26">
              <a:extLst>
                <a:ext uri="{FF2B5EF4-FFF2-40B4-BE49-F238E27FC236}">
                  <a16:creationId xmlns:a16="http://schemas.microsoft.com/office/drawing/2014/main" id="{63669232-C35B-4F94-B0BE-A9C6E3D46C27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27">
              <a:extLst>
                <a:ext uri="{FF2B5EF4-FFF2-40B4-BE49-F238E27FC236}">
                  <a16:creationId xmlns:a16="http://schemas.microsoft.com/office/drawing/2014/main" id="{6BC1DAE5-414B-4DF8-85B5-7B918E3DCE98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32">
                <a:extLst>
                  <a:ext uri="{FF2B5EF4-FFF2-40B4-BE49-F238E27FC236}">
                    <a16:creationId xmlns:a16="http://schemas.microsoft.com/office/drawing/2014/main" id="{FB011250-DC07-4C0C-A382-B7F80C149DE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33">
                <a:extLst>
                  <a:ext uri="{FF2B5EF4-FFF2-40B4-BE49-F238E27FC236}">
                    <a16:creationId xmlns:a16="http://schemas.microsoft.com/office/drawing/2014/main" id="{93635ADE-7E35-4D6D-A3D2-0470AFCFA0F0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28">
              <a:extLst>
                <a:ext uri="{FF2B5EF4-FFF2-40B4-BE49-F238E27FC236}">
                  <a16:creationId xmlns:a16="http://schemas.microsoft.com/office/drawing/2014/main" id="{4CD72FD9-E2DC-4278-973C-FA8A0C137628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30">
                <a:extLst>
                  <a:ext uri="{FF2B5EF4-FFF2-40B4-BE49-F238E27FC236}">
                    <a16:creationId xmlns:a16="http://schemas.microsoft.com/office/drawing/2014/main" id="{534D30CE-DF8A-4F25-B1A1-B0ECBCEEC126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31">
                <a:extLst>
                  <a:ext uri="{FF2B5EF4-FFF2-40B4-BE49-F238E27FC236}">
                    <a16:creationId xmlns:a16="http://schemas.microsoft.com/office/drawing/2014/main" id="{304A726F-9BA6-4D31-8D52-5145F512C0D8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29">
              <a:extLst>
                <a:ext uri="{FF2B5EF4-FFF2-40B4-BE49-F238E27FC236}">
                  <a16:creationId xmlns:a16="http://schemas.microsoft.com/office/drawing/2014/main" id="{2B5D7023-6965-4E5A-B312-584FF741348E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D65EFBD-1384-42E6-BC73-BCA91FEC71B5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842916" y="1917910"/>
            <a:ext cx="4506168" cy="2726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E4EF15C-FF47-4276-9AF7-4CC0536197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570650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7638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57252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48">
            <a:extLst>
              <a:ext uri="{FF2B5EF4-FFF2-40B4-BE49-F238E27FC236}">
                <a16:creationId xmlns:a16="http://schemas.microsoft.com/office/drawing/2014/main" id="{E580C4E9-F7E1-450E-BA12-AE1B6B3594EE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0699779 w 12191999"/>
              <a:gd name="connsiteY0" fmla="*/ 6099402 h 6858000"/>
              <a:gd name="connsiteX1" fmla="*/ 10700365 w 12191999"/>
              <a:gd name="connsiteY1" fmla="*/ 6104567 h 6858000"/>
              <a:gd name="connsiteX2" fmla="*/ 10702406 w 12191999"/>
              <a:gd name="connsiteY2" fmla="*/ 6099903 h 6858000"/>
              <a:gd name="connsiteX3" fmla="*/ 9177921 w 12191999"/>
              <a:gd name="connsiteY3" fmla="*/ 6098901 h 6858000"/>
              <a:gd name="connsiteX4" fmla="*/ 9178505 w 12191999"/>
              <a:gd name="connsiteY4" fmla="*/ 6100344 h 6858000"/>
              <a:gd name="connsiteX5" fmla="*/ 9178605 w 12191999"/>
              <a:gd name="connsiteY5" fmla="*/ 6102927 h 6858000"/>
              <a:gd name="connsiteX6" fmla="*/ 9183635 w 12191999"/>
              <a:gd name="connsiteY6" fmla="*/ 6102927 h 6858000"/>
              <a:gd name="connsiteX7" fmla="*/ 9185303 w 12191999"/>
              <a:gd name="connsiteY7" fmla="*/ 6100308 h 6858000"/>
              <a:gd name="connsiteX8" fmla="*/ 5342410 w 12191999"/>
              <a:gd name="connsiteY8" fmla="*/ 5330181 h 6858000"/>
              <a:gd name="connsiteX9" fmla="*/ 5338269 w 12191999"/>
              <a:gd name="connsiteY9" fmla="*/ 5332661 h 6858000"/>
              <a:gd name="connsiteX10" fmla="*/ 5322064 w 12191999"/>
              <a:gd name="connsiteY10" fmla="*/ 5334006 h 6858000"/>
              <a:gd name="connsiteX11" fmla="*/ 5335111 w 12191999"/>
              <a:gd name="connsiteY11" fmla="*/ 5336578 h 6858000"/>
              <a:gd name="connsiteX12" fmla="*/ 5337848 w 12191999"/>
              <a:gd name="connsiteY12" fmla="*/ 5340523 h 6858000"/>
              <a:gd name="connsiteX13" fmla="*/ 5338130 w 12191999"/>
              <a:gd name="connsiteY13" fmla="*/ 5335883 h 6858000"/>
              <a:gd name="connsiteX14" fmla="*/ 11820900 w 12191999"/>
              <a:gd name="connsiteY14" fmla="*/ 4311166 h 6858000"/>
              <a:gd name="connsiteX15" fmla="*/ 11955244 w 12191999"/>
              <a:gd name="connsiteY15" fmla="*/ 4373182 h 6858000"/>
              <a:gd name="connsiteX16" fmla="*/ 11941805 w 12191999"/>
              <a:gd name="connsiteY16" fmla="*/ 4490463 h 6858000"/>
              <a:gd name="connsiteX17" fmla="*/ 11911265 w 12191999"/>
              <a:gd name="connsiteY17" fmla="*/ 4531997 h 6858000"/>
              <a:gd name="connsiteX18" fmla="*/ 11974790 w 12191999"/>
              <a:gd name="connsiteY18" fmla="*/ 4572310 h 6858000"/>
              <a:gd name="connsiteX19" fmla="*/ 12175141 w 12191999"/>
              <a:gd name="connsiteY19" fmla="*/ 4571090 h 6858000"/>
              <a:gd name="connsiteX20" fmla="*/ 12191999 w 12191999"/>
              <a:gd name="connsiteY20" fmla="*/ 4574294 h 6858000"/>
              <a:gd name="connsiteX21" fmla="*/ 12191999 w 12191999"/>
              <a:gd name="connsiteY21" fmla="*/ 5337457 h 6858000"/>
              <a:gd name="connsiteX22" fmla="*/ 12177584 w 12191999"/>
              <a:gd name="connsiteY22" fmla="*/ 5340730 h 6858000"/>
              <a:gd name="connsiteX23" fmla="*/ 11982120 w 12191999"/>
              <a:gd name="connsiteY23" fmla="*/ 5339507 h 6858000"/>
              <a:gd name="connsiteX24" fmla="*/ 11928367 w 12191999"/>
              <a:gd name="connsiteY24" fmla="*/ 5354166 h 6858000"/>
              <a:gd name="connsiteX25" fmla="*/ 11927145 w 12191999"/>
              <a:gd name="connsiteY25" fmla="*/ 5409142 h 6858000"/>
              <a:gd name="connsiteX26" fmla="*/ 11971125 w 12191999"/>
              <a:gd name="connsiteY26" fmla="*/ 5504430 h 6858000"/>
              <a:gd name="connsiteX27" fmla="*/ 11873393 w 12191999"/>
              <a:gd name="connsiteY27" fmla="*/ 5592389 h 6858000"/>
              <a:gd name="connsiteX28" fmla="*/ 11703584 w 12191999"/>
              <a:gd name="connsiteY28" fmla="*/ 5530084 h 6858000"/>
              <a:gd name="connsiteX29" fmla="*/ 11723129 w 12191999"/>
              <a:gd name="connsiteY29" fmla="*/ 5417694 h 6858000"/>
              <a:gd name="connsiteX30" fmla="*/ 11751228 w 12191999"/>
              <a:gd name="connsiteY30" fmla="*/ 5374936 h 6858000"/>
              <a:gd name="connsiteX31" fmla="*/ 11690146 w 12191999"/>
              <a:gd name="connsiteY31" fmla="*/ 5338287 h 6858000"/>
              <a:gd name="connsiteX32" fmla="*/ 11489795 w 12191999"/>
              <a:gd name="connsiteY32" fmla="*/ 5339507 h 6858000"/>
              <a:gd name="connsiteX33" fmla="*/ 11447036 w 12191999"/>
              <a:gd name="connsiteY33" fmla="*/ 5295528 h 6858000"/>
              <a:gd name="connsiteX34" fmla="*/ 11449481 w 12191999"/>
              <a:gd name="connsiteY34" fmla="*/ 5202683 h 6858000"/>
              <a:gd name="connsiteX35" fmla="*/ 11449481 w 12191999"/>
              <a:gd name="connsiteY35" fmla="*/ 5092735 h 6858000"/>
              <a:gd name="connsiteX36" fmla="*/ 11492238 w 12191999"/>
              <a:gd name="connsiteY36" fmla="*/ 5018215 h 6858000"/>
              <a:gd name="connsiteX37" fmla="*/ 11545990 w 12191999"/>
              <a:gd name="connsiteY37" fmla="*/ 5025544 h 6858000"/>
              <a:gd name="connsiteX38" fmla="*/ 11668156 w 12191999"/>
              <a:gd name="connsiteY38" fmla="*/ 5051198 h 6858000"/>
              <a:gd name="connsiteX39" fmla="*/ 11682816 w 12191999"/>
              <a:gd name="connsiteY39" fmla="*/ 4877723 h 6858000"/>
              <a:gd name="connsiteX40" fmla="*/ 11555765 w 12191999"/>
              <a:gd name="connsiteY40" fmla="*/ 4874058 h 6858000"/>
              <a:gd name="connsiteX41" fmla="*/ 11508120 w 12191999"/>
              <a:gd name="connsiteY41" fmla="*/ 4902158 h 6858000"/>
              <a:gd name="connsiteX42" fmla="*/ 11450701 w 12191999"/>
              <a:gd name="connsiteY42" fmla="*/ 4839852 h 6858000"/>
              <a:gd name="connsiteX43" fmla="*/ 11448258 w 12191999"/>
              <a:gd name="connsiteY43" fmla="*/ 4591857 h 6858000"/>
              <a:gd name="connsiteX44" fmla="*/ 11477578 w 12191999"/>
              <a:gd name="connsiteY44" fmla="*/ 4573534 h 6858000"/>
              <a:gd name="connsiteX45" fmla="*/ 11677929 w 12191999"/>
              <a:gd name="connsiteY45" fmla="*/ 4573534 h 6858000"/>
              <a:gd name="connsiteX46" fmla="*/ 11728016 w 12191999"/>
              <a:gd name="connsiteY46" fmla="*/ 4562539 h 6858000"/>
              <a:gd name="connsiteX47" fmla="*/ 11735346 w 12191999"/>
              <a:gd name="connsiteY47" fmla="*/ 4500233 h 6858000"/>
              <a:gd name="connsiteX48" fmla="*/ 11768331 w 12191999"/>
              <a:gd name="connsiteY48" fmla="*/ 4323095 h 6858000"/>
              <a:gd name="connsiteX49" fmla="*/ 11820900 w 12191999"/>
              <a:gd name="connsiteY49" fmla="*/ 4311166 h 6858000"/>
              <a:gd name="connsiteX50" fmla="*/ 5742911 w 12191999"/>
              <a:gd name="connsiteY50" fmla="*/ 3557222 h 6858000"/>
              <a:gd name="connsiteX51" fmla="*/ 5851336 w 12191999"/>
              <a:gd name="connsiteY51" fmla="*/ 3613963 h 6858000"/>
              <a:gd name="connsiteX52" fmla="*/ 5840341 w 12191999"/>
              <a:gd name="connsiteY52" fmla="*/ 3736128 h 6858000"/>
              <a:gd name="connsiteX53" fmla="*/ 5811021 w 12191999"/>
              <a:gd name="connsiteY53" fmla="*/ 3780107 h 6858000"/>
              <a:gd name="connsiteX54" fmla="*/ 5873327 w 12191999"/>
              <a:gd name="connsiteY54" fmla="*/ 3815534 h 6858000"/>
              <a:gd name="connsiteX55" fmla="*/ 6082230 w 12191999"/>
              <a:gd name="connsiteY55" fmla="*/ 3814314 h 6858000"/>
              <a:gd name="connsiteX56" fmla="*/ 6115900 w 12191999"/>
              <a:gd name="connsiteY56" fmla="*/ 3831149 h 6858000"/>
              <a:gd name="connsiteX57" fmla="*/ 6116334 w 12191999"/>
              <a:gd name="connsiteY57" fmla="*/ 3835442 h 6858000"/>
              <a:gd name="connsiteX58" fmla="*/ 6135367 w 12191999"/>
              <a:gd name="connsiteY58" fmla="*/ 3820781 h 6858000"/>
              <a:gd name="connsiteX59" fmla="*/ 6165468 w 12191999"/>
              <a:gd name="connsiteY59" fmla="*/ 3821240 h 6858000"/>
              <a:gd name="connsiteX60" fmla="*/ 6250984 w 12191999"/>
              <a:gd name="connsiteY60" fmla="*/ 3822462 h 6858000"/>
              <a:gd name="connsiteX61" fmla="*/ 6356045 w 12191999"/>
              <a:gd name="connsiteY61" fmla="*/ 3822462 h 6858000"/>
              <a:gd name="connsiteX62" fmla="*/ 6434230 w 12191999"/>
              <a:gd name="connsiteY62" fmla="*/ 3873772 h 6858000"/>
              <a:gd name="connsiteX63" fmla="*/ 6401245 w 12191999"/>
              <a:gd name="connsiteY63" fmla="*/ 3938519 h 6858000"/>
              <a:gd name="connsiteX64" fmla="*/ 6395138 w 12191999"/>
              <a:gd name="connsiteY64" fmla="*/ 4039916 h 6858000"/>
              <a:gd name="connsiteX65" fmla="*/ 6574721 w 12191999"/>
              <a:gd name="connsiteY65" fmla="*/ 4054576 h 6858000"/>
              <a:gd name="connsiteX66" fmla="*/ 6575941 w 12191999"/>
              <a:gd name="connsiteY66" fmla="*/ 3931189 h 6858000"/>
              <a:gd name="connsiteX67" fmla="*/ 6547844 w 12191999"/>
              <a:gd name="connsiteY67" fmla="*/ 3883545 h 6858000"/>
              <a:gd name="connsiteX68" fmla="*/ 6610148 w 12191999"/>
              <a:gd name="connsiteY68" fmla="*/ 3826127 h 6858000"/>
              <a:gd name="connsiteX69" fmla="*/ 6856921 w 12191999"/>
              <a:gd name="connsiteY69" fmla="*/ 3823685 h 6858000"/>
              <a:gd name="connsiteX70" fmla="*/ 6875246 w 12191999"/>
              <a:gd name="connsiteY70" fmla="*/ 3853004 h 6858000"/>
              <a:gd name="connsiteX71" fmla="*/ 6875246 w 12191999"/>
              <a:gd name="connsiteY71" fmla="*/ 4053355 h 6858000"/>
              <a:gd name="connsiteX72" fmla="*/ 6892348 w 12191999"/>
              <a:gd name="connsiteY72" fmla="*/ 4110773 h 6858000"/>
              <a:gd name="connsiteX73" fmla="*/ 6948545 w 12191999"/>
              <a:gd name="connsiteY73" fmla="*/ 4110773 h 6858000"/>
              <a:gd name="connsiteX74" fmla="*/ 7117131 w 12191999"/>
              <a:gd name="connsiteY74" fmla="*/ 4126653 h 6858000"/>
              <a:gd name="connsiteX75" fmla="*/ 7080482 w 12191999"/>
              <a:gd name="connsiteY75" fmla="*/ 4328224 h 6858000"/>
              <a:gd name="connsiteX76" fmla="*/ 6959540 w 12191999"/>
              <a:gd name="connsiteY76" fmla="*/ 4317229 h 6858000"/>
              <a:gd name="connsiteX77" fmla="*/ 6914338 w 12191999"/>
              <a:gd name="connsiteY77" fmla="*/ 4287910 h 6858000"/>
              <a:gd name="connsiteX78" fmla="*/ 6877689 w 12191999"/>
              <a:gd name="connsiteY78" fmla="*/ 4350213 h 6858000"/>
              <a:gd name="connsiteX79" fmla="*/ 6878911 w 12191999"/>
              <a:gd name="connsiteY79" fmla="*/ 4550565 h 6858000"/>
              <a:gd name="connsiteX80" fmla="*/ 6838596 w 12191999"/>
              <a:gd name="connsiteY80" fmla="*/ 4592100 h 6858000"/>
              <a:gd name="connsiteX81" fmla="*/ 6648020 w 12191999"/>
              <a:gd name="connsiteY81" fmla="*/ 4590880 h 6858000"/>
              <a:gd name="connsiteX82" fmla="*/ 6594266 w 12191999"/>
              <a:gd name="connsiteY82" fmla="*/ 4604318 h 6858000"/>
              <a:gd name="connsiteX83" fmla="*/ 6591823 w 12191999"/>
              <a:gd name="connsiteY83" fmla="*/ 4662956 h 6858000"/>
              <a:gd name="connsiteX84" fmla="*/ 6589381 w 12191999"/>
              <a:gd name="connsiteY84" fmla="*/ 4819328 h 6858000"/>
              <a:gd name="connsiteX85" fmla="*/ 6375592 w 12191999"/>
              <a:gd name="connsiteY85" fmla="*/ 4796116 h 6858000"/>
              <a:gd name="connsiteX86" fmla="*/ 6385365 w 12191999"/>
              <a:gd name="connsiteY86" fmla="*/ 4670287 h 6858000"/>
              <a:gd name="connsiteX87" fmla="*/ 6415905 w 12191999"/>
              <a:gd name="connsiteY87" fmla="*/ 4628749 h 6858000"/>
              <a:gd name="connsiteX88" fmla="*/ 6351158 w 12191999"/>
              <a:gd name="connsiteY88" fmla="*/ 4589658 h 6858000"/>
              <a:gd name="connsiteX89" fmla="*/ 6150809 w 12191999"/>
              <a:gd name="connsiteY89" fmla="*/ 4590880 h 6858000"/>
              <a:gd name="connsiteX90" fmla="*/ 6117367 w 12191999"/>
              <a:gd name="connsiteY90" fmla="*/ 4582327 h 6858000"/>
              <a:gd name="connsiteX91" fmla="*/ 6114197 w 12191999"/>
              <a:gd name="connsiteY91" fmla="*/ 4575109 h 6858000"/>
              <a:gd name="connsiteX92" fmla="*/ 6109104 w 12191999"/>
              <a:gd name="connsiteY92" fmla="*/ 4582272 h 6858000"/>
              <a:gd name="connsiteX93" fmla="*/ 6087114 w 12191999"/>
              <a:gd name="connsiteY93" fmla="*/ 4586396 h 6858000"/>
              <a:gd name="connsiteX94" fmla="*/ 5863552 w 12191999"/>
              <a:gd name="connsiteY94" fmla="*/ 4586396 h 6858000"/>
              <a:gd name="connsiteX95" fmla="*/ 5802472 w 12191999"/>
              <a:gd name="connsiteY95" fmla="*/ 4555854 h 6858000"/>
              <a:gd name="connsiteX96" fmla="*/ 5807356 w 12191999"/>
              <a:gd name="connsiteY96" fmla="*/ 4480114 h 6858000"/>
              <a:gd name="connsiteX97" fmla="*/ 5847670 w 12191999"/>
              <a:gd name="connsiteY97" fmla="*/ 4403148 h 6858000"/>
              <a:gd name="connsiteX98" fmla="*/ 5752384 w 12191999"/>
              <a:gd name="connsiteY98" fmla="*/ 4329849 h 6858000"/>
              <a:gd name="connsiteX99" fmla="*/ 5628995 w 12191999"/>
              <a:gd name="connsiteY99" fmla="*/ 4372606 h 6858000"/>
              <a:gd name="connsiteX100" fmla="*/ 5638769 w 12191999"/>
              <a:gd name="connsiteY100" fmla="*/ 4470339 h 6858000"/>
              <a:gd name="connsiteX101" fmla="*/ 5674197 w 12191999"/>
              <a:gd name="connsiteY101" fmla="*/ 4527758 h 6858000"/>
              <a:gd name="connsiteX102" fmla="*/ 5591125 w 12191999"/>
              <a:gd name="connsiteY102" fmla="*/ 4586396 h 6858000"/>
              <a:gd name="connsiteX103" fmla="*/ 5377337 w 12191999"/>
              <a:gd name="connsiteY103" fmla="*/ 4586396 h 6858000"/>
              <a:gd name="connsiteX104" fmla="*/ 5346796 w 12191999"/>
              <a:gd name="connsiteY104" fmla="*/ 4553411 h 6858000"/>
              <a:gd name="connsiteX105" fmla="*/ 5348016 w 12191999"/>
              <a:gd name="connsiteY105" fmla="*/ 4353059 h 6858000"/>
              <a:gd name="connsiteX106" fmla="*/ 5327249 w 12191999"/>
              <a:gd name="connsiteY106" fmla="*/ 4291978 h 6858000"/>
              <a:gd name="connsiteX107" fmla="*/ 5278383 w 12191999"/>
              <a:gd name="connsiteY107" fmla="*/ 4293199 h 6858000"/>
              <a:gd name="connsiteX108" fmla="*/ 5174543 w 12191999"/>
              <a:gd name="connsiteY108" fmla="*/ 4337181 h 6858000"/>
              <a:gd name="connsiteX109" fmla="*/ 5089026 w 12191999"/>
              <a:gd name="connsiteY109" fmla="*/ 4221122 h 6858000"/>
              <a:gd name="connsiteX110" fmla="*/ 5144002 w 12191999"/>
              <a:gd name="connsiteY110" fmla="*/ 4078190 h 6858000"/>
              <a:gd name="connsiteX111" fmla="*/ 5264946 w 12191999"/>
              <a:gd name="connsiteY111" fmla="*/ 4087965 h 6858000"/>
              <a:gd name="connsiteX112" fmla="*/ 5311367 w 12191999"/>
              <a:gd name="connsiteY112" fmla="*/ 4117283 h 6858000"/>
              <a:gd name="connsiteX113" fmla="*/ 5346796 w 12191999"/>
              <a:gd name="connsiteY113" fmla="*/ 4054980 h 6858000"/>
              <a:gd name="connsiteX114" fmla="*/ 5345574 w 12191999"/>
              <a:gd name="connsiteY114" fmla="*/ 3849742 h 6858000"/>
              <a:gd name="connsiteX115" fmla="*/ 5381003 w 12191999"/>
              <a:gd name="connsiteY115" fmla="*/ 3811870 h 6858000"/>
              <a:gd name="connsiteX116" fmla="*/ 5486063 w 12191999"/>
              <a:gd name="connsiteY116" fmla="*/ 3815534 h 6858000"/>
              <a:gd name="connsiteX117" fmla="*/ 5596012 w 12191999"/>
              <a:gd name="connsiteY117" fmla="*/ 3815534 h 6858000"/>
              <a:gd name="connsiteX118" fmla="*/ 5650984 w 12191999"/>
              <a:gd name="connsiteY118" fmla="*/ 3777664 h 6858000"/>
              <a:gd name="connsiteX119" fmla="*/ 5625329 w 12191999"/>
              <a:gd name="connsiteY119" fmla="*/ 3738570 h 6858000"/>
              <a:gd name="connsiteX120" fmla="*/ 5649765 w 12191999"/>
              <a:gd name="connsiteY120" fmla="*/ 3576091 h 6858000"/>
              <a:gd name="connsiteX121" fmla="*/ 5700845 w 12191999"/>
              <a:gd name="connsiteY121" fmla="*/ 3557958 h 6858000"/>
              <a:gd name="connsiteX122" fmla="*/ 5742911 w 12191999"/>
              <a:gd name="connsiteY122" fmla="*/ 3557222 h 6858000"/>
              <a:gd name="connsiteX123" fmla="*/ 5726517 w 12191999"/>
              <a:gd name="connsiteY123" fmla="*/ 2017504 h 6858000"/>
              <a:gd name="connsiteX124" fmla="*/ 5834786 w 12191999"/>
              <a:gd name="connsiteY124" fmla="*/ 2083015 h 6858000"/>
              <a:gd name="connsiteX125" fmla="*/ 5820126 w 12191999"/>
              <a:gd name="connsiteY125" fmla="*/ 2192965 h 6858000"/>
              <a:gd name="connsiteX126" fmla="*/ 5787140 w 12191999"/>
              <a:gd name="connsiteY126" fmla="*/ 2236943 h 6858000"/>
              <a:gd name="connsiteX127" fmla="*/ 5855555 w 12191999"/>
              <a:gd name="connsiteY127" fmla="*/ 2277258 h 6858000"/>
              <a:gd name="connsiteX128" fmla="*/ 6041243 w 12191999"/>
              <a:gd name="connsiteY128" fmla="*/ 2276037 h 6858000"/>
              <a:gd name="connsiteX129" fmla="*/ 6093775 w 12191999"/>
              <a:gd name="connsiteY129" fmla="*/ 2326124 h 6858000"/>
              <a:gd name="connsiteX130" fmla="*/ 6092553 w 12191999"/>
              <a:gd name="connsiteY130" fmla="*/ 2516703 h 6858000"/>
              <a:gd name="connsiteX131" fmla="*/ 6121873 w 12191999"/>
              <a:gd name="connsiteY131" fmla="*/ 2577785 h 6858000"/>
              <a:gd name="connsiteX132" fmla="*/ 6154856 w 12191999"/>
              <a:gd name="connsiteY132" fmla="*/ 2574120 h 6858000"/>
              <a:gd name="connsiteX133" fmla="*/ 6351542 w 12191999"/>
              <a:gd name="connsiteY133" fmla="*/ 2611990 h 6858000"/>
              <a:gd name="connsiteX134" fmla="*/ 6352764 w 12191999"/>
              <a:gd name="connsiteY134" fmla="*/ 2708501 h 6858000"/>
              <a:gd name="connsiteX135" fmla="*/ 6300232 w 12191999"/>
              <a:gd name="connsiteY135" fmla="*/ 2779356 h 6858000"/>
              <a:gd name="connsiteX136" fmla="*/ 6170739 w 12191999"/>
              <a:gd name="connsiteY136" fmla="*/ 2769584 h 6858000"/>
              <a:gd name="connsiteX137" fmla="*/ 6129202 w 12191999"/>
              <a:gd name="connsiteY137" fmla="*/ 2742708 h 6858000"/>
              <a:gd name="connsiteX138" fmla="*/ 6093775 w 12191999"/>
              <a:gd name="connsiteY138" fmla="*/ 2800124 h 6858000"/>
              <a:gd name="connsiteX139" fmla="*/ 6094997 w 12191999"/>
              <a:gd name="connsiteY139" fmla="*/ 3009027 h 6858000"/>
              <a:gd name="connsiteX140" fmla="*/ 6054683 w 12191999"/>
              <a:gd name="connsiteY140" fmla="*/ 3046899 h 6858000"/>
              <a:gd name="connsiteX141" fmla="*/ 5859220 w 12191999"/>
              <a:gd name="connsiteY141" fmla="*/ 3045676 h 6858000"/>
              <a:gd name="connsiteX142" fmla="*/ 5805467 w 12191999"/>
              <a:gd name="connsiteY142" fmla="*/ 3060336 h 6858000"/>
              <a:gd name="connsiteX143" fmla="*/ 5804246 w 12191999"/>
              <a:gd name="connsiteY143" fmla="*/ 3116533 h 6858000"/>
              <a:gd name="connsiteX144" fmla="*/ 5849445 w 12191999"/>
              <a:gd name="connsiteY144" fmla="*/ 3206935 h 6858000"/>
              <a:gd name="connsiteX145" fmla="*/ 5751713 w 12191999"/>
              <a:gd name="connsiteY145" fmla="*/ 3299780 h 6858000"/>
              <a:gd name="connsiteX146" fmla="*/ 5581905 w 12191999"/>
              <a:gd name="connsiteY146" fmla="*/ 3237475 h 6858000"/>
              <a:gd name="connsiteX147" fmla="*/ 5601451 w 12191999"/>
              <a:gd name="connsiteY147" fmla="*/ 3125084 h 6858000"/>
              <a:gd name="connsiteX148" fmla="*/ 5629551 w 12191999"/>
              <a:gd name="connsiteY148" fmla="*/ 3083549 h 6858000"/>
              <a:gd name="connsiteX149" fmla="*/ 5573353 w 12191999"/>
              <a:gd name="connsiteY149" fmla="*/ 3045676 h 6858000"/>
              <a:gd name="connsiteX150" fmla="*/ 5430421 w 12191999"/>
              <a:gd name="connsiteY150" fmla="*/ 3045676 h 6858000"/>
              <a:gd name="connsiteX151" fmla="*/ 5324139 w 12191999"/>
              <a:gd name="connsiteY151" fmla="*/ 2938172 h 6858000"/>
              <a:gd name="connsiteX152" fmla="*/ 5324139 w 12191999"/>
              <a:gd name="connsiteY152" fmla="*/ 2805010 h 6858000"/>
              <a:gd name="connsiteX153" fmla="*/ 5355900 w 12191999"/>
              <a:gd name="connsiteY153" fmla="*/ 2734156 h 6858000"/>
              <a:gd name="connsiteX154" fmla="*/ 5427977 w 12191999"/>
              <a:gd name="connsiteY154" fmla="*/ 2737821 h 6858000"/>
              <a:gd name="connsiteX155" fmla="*/ 5508607 w 12191999"/>
              <a:gd name="connsiteY155" fmla="*/ 2780578 h 6858000"/>
              <a:gd name="connsiteX156" fmla="*/ 5581905 w 12191999"/>
              <a:gd name="connsiteY156" fmla="*/ 2674294 h 6858000"/>
              <a:gd name="connsiteX157" fmla="*/ 5537926 w 12191999"/>
              <a:gd name="connsiteY157" fmla="*/ 2560681 h 6858000"/>
              <a:gd name="connsiteX158" fmla="*/ 5440195 w 12191999"/>
              <a:gd name="connsiteY158" fmla="*/ 2570454 h 6858000"/>
              <a:gd name="connsiteX159" fmla="*/ 5382779 w 12191999"/>
              <a:gd name="connsiteY159" fmla="*/ 2605882 h 6858000"/>
              <a:gd name="connsiteX160" fmla="*/ 5324139 w 12191999"/>
              <a:gd name="connsiteY160" fmla="*/ 2527695 h 6858000"/>
              <a:gd name="connsiteX161" fmla="*/ 5322917 w 12191999"/>
              <a:gd name="connsiteY161" fmla="*/ 2304134 h 6858000"/>
              <a:gd name="connsiteX162" fmla="*/ 5351016 w 12191999"/>
              <a:gd name="connsiteY162" fmla="*/ 2278479 h 6858000"/>
              <a:gd name="connsiteX163" fmla="*/ 5556254 w 12191999"/>
              <a:gd name="connsiteY163" fmla="*/ 2278479 h 6858000"/>
              <a:gd name="connsiteX164" fmla="*/ 5610003 w 12191999"/>
              <a:gd name="connsiteY164" fmla="*/ 2263820 h 6858000"/>
              <a:gd name="connsiteX165" fmla="*/ 5611225 w 12191999"/>
              <a:gd name="connsiteY165" fmla="*/ 2203958 h 6858000"/>
              <a:gd name="connsiteX166" fmla="*/ 5606337 w 12191999"/>
              <a:gd name="connsiteY166" fmla="*/ 2053696 h 6858000"/>
              <a:gd name="connsiteX167" fmla="*/ 5726517 w 12191999"/>
              <a:gd name="connsiteY167" fmla="*/ 2017504 h 6858000"/>
              <a:gd name="connsiteX168" fmla="*/ 0 w 12191999"/>
              <a:gd name="connsiteY168" fmla="*/ 0 h 6858000"/>
              <a:gd name="connsiteX169" fmla="*/ 5329115 w 12191999"/>
              <a:gd name="connsiteY169" fmla="*/ 0 h 6858000"/>
              <a:gd name="connsiteX170" fmla="*/ 5332434 w 12191999"/>
              <a:gd name="connsiteY170" fmla="*/ 5729 h 6858000"/>
              <a:gd name="connsiteX171" fmla="*/ 5334132 w 12191999"/>
              <a:gd name="connsiteY171" fmla="*/ 27166 h 6858000"/>
              <a:gd name="connsiteX172" fmla="*/ 5332910 w 12191999"/>
              <a:gd name="connsiteY172" fmla="*/ 227517 h 6858000"/>
              <a:gd name="connsiteX173" fmla="*/ 5346347 w 12191999"/>
              <a:gd name="connsiteY173" fmla="*/ 276382 h 6858000"/>
              <a:gd name="connsiteX174" fmla="*/ 5402544 w 12191999"/>
              <a:gd name="connsiteY174" fmla="*/ 277604 h 6858000"/>
              <a:gd name="connsiteX175" fmla="*/ 5582127 w 12191999"/>
              <a:gd name="connsiteY175" fmla="*/ 317919 h 6858000"/>
              <a:gd name="connsiteX176" fmla="*/ 5523486 w 12191999"/>
              <a:gd name="connsiteY176" fmla="*/ 501165 h 6858000"/>
              <a:gd name="connsiteX177" fmla="*/ 5411097 w 12191999"/>
              <a:gd name="connsiteY177" fmla="*/ 481620 h 6858000"/>
              <a:gd name="connsiteX178" fmla="*/ 5369558 w 12191999"/>
              <a:gd name="connsiteY178" fmla="*/ 453522 h 6858000"/>
              <a:gd name="connsiteX179" fmla="*/ 5332910 w 12191999"/>
              <a:gd name="connsiteY179" fmla="*/ 514605 h 6858000"/>
              <a:gd name="connsiteX180" fmla="*/ 5334132 w 12191999"/>
              <a:gd name="connsiteY180" fmla="*/ 719841 h 6858000"/>
              <a:gd name="connsiteX181" fmla="*/ 5295041 w 12191999"/>
              <a:gd name="connsiteY181" fmla="*/ 760156 h 6858000"/>
              <a:gd name="connsiteX182" fmla="*/ 5094692 w 12191999"/>
              <a:gd name="connsiteY182" fmla="*/ 758935 h 6858000"/>
              <a:gd name="connsiteX183" fmla="*/ 5045820 w 12191999"/>
              <a:gd name="connsiteY183" fmla="*/ 772373 h 6858000"/>
              <a:gd name="connsiteX184" fmla="*/ 5043379 w 12191999"/>
              <a:gd name="connsiteY184" fmla="*/ 831012 h 6858000"/>
              <a:gd name="connsiteX185" fmla="*/ 5031161 w 12191999"/>
              <a:gd name="connsiteY185" fmla="*/ 997156 h 6858000"/>
              <a:gd name="connsiteX186" fmla="*/ 4818594 w 12191999"/>
              <a:gd name="connsiteY186" fmla="*/ 949511 h 6858000"/>
              <a:gd name="connsiteX187" fmla="*/ 4840582 w 12191999"/>
              <a:gd name="connsiteY187" fmla="*/ 837120 h 6858000"/>
              <a:gd name="connsiteX188" fmla="*/ 4866234 w 12191999"/>
              <a:gd name="connsiteY188" fmla="*/ 793140 h 6858000"/>
              <a:gd name="connsiteX189" fmla="*/ 4808822 w 12191999"/>
              <a:gd name="connsiteY189" fmla="*/ 758935 h 6858000"/>
              <a:gd name="connsiteX190" fmla="*/ 4595032 w 12191999"/>
              <a:gd name="connsiteY190" fmla="*/ 760156 h 6858000"/>
              <a:gd name="connsiteX191" fmla="*/ 4573923 w 12191999"/>
              <a:gd name="connsiteY191" fmla="*/ 757192 h 6858000"/>
              <a:gd name="connsiteX192" fmla="*/ 4572290 w 12191999"/>
              <a:gd name="connsiteY192" fmla="*/ 755075 h 6858000"/>
              <a:gd name="connsiteX193" fmla="*/ 4542110 w 12191999"/>
              <a:gd name="connsiteY193" fmla="*/ 755075 h 6858000"/>
              <a:gd name="connsiteX194" fmla="*/ 4532620 w 12191999"/>
              <a:gd name="connsiteY194" fmla="*/ 757803 h 6858000"/>
              <a:gd name="connsiteX195" fmla="*/ 4318830 w 12191999"/>
              <a:gd name="connsiteY195" fmla="*/ 757803 h 6858000"/>
              <a:gd name="connsiteX196" fmla="*/ 4252861 w 12191999"/>
              <a:gd name="connsiteY196" fmla="*/ 727261 h 6858000"/>
              <a:gd name="connsiteX197" fmla="*/ 4257749 w 12191999"/>
              <a:gd name="connsiteY197" fmla="*/ 652741 h 6858000"/>
              <a:gd name="connsiteX198" fmla="*/ 4298063 w 12191999"/>
              <a:gd name="connsiteY198" fmla="*/ 570889 h 6858000"/>
              <a:gd name="connsiteX199" fmla="*/ 4205214 w 12191999"/>
              <a:gd name="connsiteY199" fmla="*/ 501255 h 6858000"/>
              <a:gd name="connsiteX200" fmla="*/ 4087942 w 12191999"/>
              <a:gd name="connsiteY200" fmla="*/ 535462 h 6858000"/>
              <a:gd name="connsiteX201" fmla="*/ 4094050 w 12191999"/>
              <a:gd name="connsiteY201" fmla="*/ 644189 h 6858000"/>
              <a:gd name="connsiteX202" fmla="*/ 4127035 w 12191999"/>
              <a:gd name="connsiteY202" fmla="*/ 700384 h 6858000"/>
              <a:gd name="connsiteX203" fmla="*/ 4057400 w 12191999"/>
              <a:gd name="connsiteY203" fmla="*/ 757803 h 6858000"/>
              <a:gd name="connsiteX204" fmla="*/ 3819179 w 12191999"/>
              <a:gd name="connsiteY204" fmla="*/ 759023 h 6858000"/>
              <a:gd name="connsiteX205" fmla="*/ 3813849 w 12191999"/>
              <a:gd name="connsiteY205" fmla="*/ 756900 h 6858000"/>
              <a:gd name="connsiteX206" fmla="*/ 3810549 w 12191999"/>
              <a:gd name="connsiteY206" fmla="*/ 758781 h 6858000"/>
              <a:gd name="connsiteX207" fmla="*/ 3815750 w 12191999"/>
              <a:gd name="connsiteY207" fmla="*/ 768157 h 6858000"/>
              <a:gd name="connsiteX208" fmla="*/ 3817238 w 12191999"/>
              <a:gd name="connsiteY208" fmla="*/ 788353 h 6858000"/>
              <a:gd name="connsiteX209" fmla="*/ 3816018 w 12191999"/>
              <a:gd name="connsiteY209" fmla="*/ 983816 h 6858000"/>
              <a:gd name="connsiteX210" fmla="*/ 3789144 w 12191999"/>
              <a:gd name="connsiteY210" fmla="*/ 1057116 h 6858000"/>
              <a:gd name="connsiteX211" fmla="*/ 3708516 w 12191999"/>
              <a:gd name="connsiteY211" fmla="*/ 1053451 h 6858000"/>
              <a:gd name="connsiteX212" fmla="*/ 3635219 w 12191999"/>
              <a:gd name="connsiteY212" fmla="*/ 1014358 h 6858000"/>
              <a:gd name="connsiteX213" fmla="*/ 3560696 w 12191999"/>
              <a:gd name="connsiteY213" fmla="*/ 1098651 h 6858000"/>
              <a:gd name="connsiteX214" fmla="*/ 3603457 w 12191999"/>
              <a:gd name="connsiteY214" fmla="*/ 1235477 h 6858000"/>
              <a:gd name="connsiteX215" fmla="*/ 3697521 w 12191999"/>
              <a:gd name="connsiteY215" fmla="*/ 1226924 h 6858000"/>
              <a:gd name="connsiteX216" fmla="*/ 3759825 w 12191999"/>
              <a:gd name="connsiteY216" fmla="*/ 1190276 h 6858000"/>
              <a:gd name="connsiteX217" fmla="*/ 3816018 w 12191999"/>
              <a:gd name="connsiteY217" fmla="*/ 1270905 h 6858000"/>
              <a:gd name="connsiteX218" fmla="*/ 3817238 w 12191999"/>
              <a:gd name="connsiteY218" fmla="*/ 1489580 h 6858000"/>
              <a:gd name="connsiteX219" fmla="*/ 3811589 w 12191999"/>
              <a:gd name="connsiteY219" fmla="*/ 1511264 h 6858000"/>
              <a:gd name="connsiteX220" fmla="*/ 3801031 w 12191999"/>
              <a:gd name="connsiteY220" fmla="*/ 1513846 h 6858000"/>
              <a:gd name="connsiteX221" fmla="*/ 3806488 w 12191999"/>
              <a:gd name="connsiteY221" fmla="*/ 1516917 h 6858000"/>
              <a:gd name="connsiteX222" fmla="*/ 3807926 w 12191999"/>
              <a:gd name="connsiteY222" fmla="*/ 1520360 h 6858000"/>
              <a:gd name="connsiteX223" fmla="*/ 3814241 w 12191999"/>
              <a:gd name="connsiteY223" fmla="*/ 1520360 h 6858000"/>
              <a:gd name="connsiteX224" fmla="*/ 3829058 w 12191999"/>
              <a:gd name="connsiteY224" fmla="*/ 1502514 h 6858000"/>
              <a:gd name="connsiteX225" fmla="*/ 3863824 w 12191999"/>
              <a:gd name="connsiteY225" fmla="*/ 1499658 h 6858000"/>
              <a:gd name="connsiteX226" fmla="*/ 4049516 w 12191999"/>
              <a:gd name="connsiteY226" fmla="*/ 1500879 h 6858000"/>
              <a:gd name="connsiteX227" fmla="*/ 4117929 w 12191999"/>
              <a:gd name="connsiteY227" fmla="*/ 1460565 h 6858000"/>
              <a:gd name="connsiteX228" fmla="*/ 4084945 w 12191999"/>
              <a:gd name="connsiteY228" fmla="*/ 1416587 h 6858000"/>
              <a:gd name="connsiteX229" fmla="*/ 4070285 w 12191999"/>
              <a:gd name="connsiteY229" fmla="*/ 1306638 h 6858000"/>
              <a:gd name="connsiteX230" fmla="*/ 4178554 w 12191999"/>
              <a:gd name="connsiteY230" fmla="*/ 1241127 h 6858000"/>
              <a:gd name="connsiteX231" fmla="*/ 4298729 w 12191999"/>
              <a:gd name="connsiteY231" fmla="*/ 1277318 h 6858000"/>
              <a:gd name="connsiteX232" fmla="*/ 4293841 w 12191999"/>
              <a:gd name="connsiteY232" fmla="*/ 1427580 h 6858000"/>
              <a:gd name="connsiteX233" fmla="*/ 4295062 w 12191999"/>
              <a:gd name="connsiteY233" fmla="*/ 1487441 h 6858000"/>
              <a:gd name="connsiteX234" fmla="*/ 4348815 w 12191999"/>
              <a:gd name="connsiteY234" fmla="*/ 1502101 h 6858000"/>
              <a:gd name="connsiteX235" fmla="*/ 4554055 w 12191999"/>
              <a:gd name="connsiteY235" fmla="*/ 1502101 h 6858000"/>
              <a:gd name="connsiteX236" fmla="*/ 4580339 w 12191999"/>
              <a:gd name="connsiteY236" fmla="*/ 1513955 h 6858000"/>
              <a:gd name="connsiteX237" fmla="*/ 4580382 w 12191999"/>
              <a:gd name="connsiteY237" fmla="*/ 1514287 h 6858000"/>
              <a:gd name="connsiteX238" fmla="*/ 4581432 w 12191999"/>
              <a:gd name="connsiteY238" fmla="*/ 1513558 h 6858000"/>
              <a:gd name="connsiteX239" fmla="*/ 4598057 w 12191999"/>
              <a:gd name="connsiteY239" fmla="*/ 1511994 h 6858000"/>
              <a:gd name="connsiteX240" fmla="*/ 4811845 w 12191999"/>
              <a:gd name="connsiteY240" fmla="*/ 1513216 h 6858000"/>
              <a:gd name="connsiteX241" fmla="*/ 4894918 w 12191999"/>
              <a:gd name="connsiteY241" fmla="*/ 1571855 h 6858000"/>
              <a:gd name="connsiteX242" fmla="*/ 4859491 w 12191999"/>
              <a:gd name="connsiteY242" fmla="*/ 1630493 h 6858000"/>
              <a:gd name="connsiteX243" fmla="*/ 4853383 w 12191999"/>
              <a:gd name="connsiteY243" fmla="*/ 1731891 h 6858000"/>
              <a:gd name="connsiteX244" fmla="*/ 4969438 w 12191999"/>
              <a:gd name="connsiteY244" fmla="*/ 1770984 h 6858000"/>
              <a:gd name="connsiteX245" fmla="*/ 5069614 w 12191999"/>
              <a:gd name="connsiteY245" fmla="*/ 1696462 h 6858000"/>
              <a:gd name="connsiteX246" fmla="*/ 5025634 w 12191999"/>
              <a:gd name="connsiteY246" fmla="*/ 1617055 h 6858000"/>
              <a:gd name="connsiteX247" fmla="*/ 5020749 w 12191999"/>
              <a:gd name="connsiteY247" fmla="*/ 1548643 h 6858000"/>
              <a:gd name="connsiteX248" fmla="*/ 5094050 w 12191999"/>
              <a:gd name="connsiteY248" fmla="*/ 1513216 h 6858000"/>
              <a:gd name="connsiteX249" fmla="*/ 5302949 w 12191999"/>
              <a:gd name="connsiteY249" fmla="*/ 1513216 h 6858000"/>
              <a:gd name="connsiteX250" fmla="*/ 5335935 w 12191999"/>
              <a:gd name="connsiteY250" fmla="*/ 1548643 h 6858000"/>
              <a:gd name="connsiteX251" fmla="*/ 5335935 w 12191999"/>
              <a:gd name="connsiteY251" fmla="*/ 1648817 h 6858000"/>
              <a:gd name="connsiteX252" fmla="*/ 5335935 w 12191999"/>
              <a:gd name="connsiteY252" fmla="*/ 1706237 h 6858000"/>
              <a:gd name="connsiteX253" fmla="*/ 5335935 w 12191999"/>
              <a:gd name="connsiteY253" fmla="*/ 1768539 h 6858000"/>
              <a:gd name="connsiteX254" fmla="*/ 5279741 w 12191999"/>
              <a:gd name="connsiteY254" fmla="*/ 1844283 h 6858000"/>
              <a:gd name="connsiteX255" fmla="*/ 5219879 w 12191999"/>
              <a:gd name="connsiteY255" fmla="*/ 1808854 h 6858000"/>
              <a:gd name="connsiteX256" fmla="*/ 5122147 w 12191999"/>
              <a:gd name="connsiteY256" fmla="*/ 1799081 h 6858000"/>
              <a:gd name="connsiteX257" fmla="*/ 5080610 w 12191999"/>
              <a:gd name="connsiteY257" fmla="*/ 1935906 h 6858000"/>
              <a:gd name="connsiteX258" fmla="*/ 5156351 w 12191999"/>
              <a:gd name="connsiteY258" fmla="*/ 2018979 h 6858000"/>
              <a:gd name="connsiteX259" fmla="*/ 5229651 w 12191999"/>
              <a:gd name="connsiteY259" fmla="*/ 1978665 h 6858000"/>
              <a:gd name="connsiteX260" fmla="*/ 5311502 w 12191999"/>
              <a:gd name="connsiteY260" fmla="*/ 1977443 h 6858000"/>
              <a:gd name="connsiteX261" fmla="*/ 5335935 w 12191999"/>
              <a:gd name="connsiteY261" fmla="*/ 2047077 h 6858000"/>
              <a:gd name="connsiteX262" fmla="*/ 5335935 w 12191999"/>
              <a:gd name="connsiteY262" fmla="*/ 2247429 h 6858000"/>
              <a:gd name="connsiteX263" fmla="*/ 5300506 w 12191999"/>
              <a:gd name="connsiteY263" fmla="*/ 2284079 h 6858000"/>
              <a:gd name="connsiteX264" fmla="*/ 5091606 w 12191999"/>
              <a:gd name="connsiteY264" fmla="*/ 2282856 h 6858000"/>
              <a:gd name="connsiteX265" fmla="*/ 5030522 w 12191999"/>
              <a:gd name="connsiteY265" fmla="*/ 2320726 h 6858000"/>
              <a:gd name="connsiteX266" fmla="*/ 5058619 w 12191999"/>
              <a:gd name="connsiteY266" fmla="*/ 2362263 h 6858000"/>
              <a:gd name="connsiteX267" fmla="*/ 5070837 w 12191999"/>
              <a:gd name="connsiteY267" fmla="*/ 2486872 h 6858000"/>
              <a:gd name="connsiteX268" fmla="*/ 4926682 w 12191999"/>
              <a:gd name="connsiteY268" fmla="*/ 2539402 h 6858000"/>
              <a:gd name="connsiteX269" fmla="*/ 4813067 w 12191999"/>
              <a:gd name="connsiteY269" fmla="*/ 2452666 h 6858000"/>
              <a:gd name="connsiteX270" fmla="*/ 4855825 w 12191999"/>
              <a:gd name="connsiteY270" fmla="*/ 2352491 h 6858000"/>
              <a:gd name="connsiteX271" fmla="*/ 4853383 w 12191999"/>
              <a:gd name="connsiteY271" fmla="*/ 2296294 h 6858000"/>
              <a:gd name="connsiteX272" fmla="*/ 4799629 w 12191999"/>
              <a:gd name="connsiteY272" fmla="*/ 2281634 h 6858000"/>
              <a:gd name="connsiteX273" fmla="*/ 4633486 w 12191999"/>
              <a:gd name="connsiteY273" fmla="*/ 2281634 h 6858000"/>
              <a:gd name="connsiteX274" fmla="*/ 4568545 w 12191999"/>
              <a:gd name="connsiteY274" fmla="*/ 2254834 h 6858000"/>
              <a:gd name="connsiteX275" fmla="*/ 4568533 w 12191999"/>
              <a:gd name="connsiteY275" fmla="*/ 2254378 h 6858000"/>
              <a:gd name="connsiteX276" fmla="*/ 4567644 w 12191999"/>
              <a:gd name="connsiteY276" fmla="*/ 2255861 h 6858000"/>
              <a:gd name="connsiteX277" fmla="*/ 4544720 w 12191999"/>
              <a:gd name="connsiteY277" fmla="*/ 2264404 h 6858000"/>
              <a:gd name="connsiteX278" fmla="*/ 4554906 w 12191999"/>
              <a:gd name="connsiteY278" fmla="*/ 2264379 h 6858000"/>
              <a:gd name="connsiteX279" fmla="*/ 4573231 w 12191999"/>
              <a:gd name="connsiteY279" fmla="*/ 2293699 h 6858000"/>
              <a:gd name="connsiteX280" fmla="*/ 4573231 w 12191999"/>
              <a:gd name="connsiteY280" fmla="*/ 2494050 h 6858000"/>
              <a:gd name="connsiteX281" fmla="*/ 4590334 w 12191999"/>
              <a:gd name="connsiteY281" fmla="*/ 2551467 h 6858000"/>
              <a:gd name="connsiteX282" fmla="*/ 4646530 w 12191999"/>
              <a:gd name="connsiteY282" fmla="*/ 2551467 h 6858000"/>
              <a:gd name="connsiteX283" fmla="*/ 4815115 w 12191999"/>
              <a:gd name="connsiteY283" fmla="*/ 2567347 h 6858000"/>
              <a:gd name="connsiteX284" fmla="*/ 4778466 w 12191999"/>
              <a:gd name="connsiteY284" fmla="*/ 2768920 h 6858000"/>
              <a:gd name="connsiteX285" fmla="*/ 4657524 w 12191999"/>
              <a:gd name="connsiteY285" fmla="*/ 2757926 h 6858000"/>
              <a:gd name="connsiteX286" fmla="*/ 4612323 w 12191999"/>
              <a:gd name="connsiteY286" fmla="*/ 2728606 h 6858000"/>
              <a:gd name="connsiteX287" fmla="*/ 4575675 w 12191999"/>
              <a:gd name="connsiteY287" fmla="*/ 2790910 h 6858000"/>
              <a:gd name="connsiteX288" fmla="*/ 4576894 w 12191999"/>
              <a:gd name="connsiteY288" fmla="*/ 2991261 h 6858000"/>
              <a:gd name="connsiteX289" fmla="*/ 4570481 w 12191999"/>
              <a:gd name="connsiteY289" fmla="*/ 3024856 h 6858000"/>
              <a:gd name="connsiteX290" fmla="*/ 4561944 w 12191999"/>
              <a:gd name="connsiteY290" fmla="*/ 3029609 h 6858000"/>
              <a:gd name="connsiteX291" fmla="*/ 4568608 w 12191999"/>
              <a:gd name="connsiteY291" fmla="*/ 3030206 h 6858000"/>
              <a:gd name="connsiteX292" fmla="*/ 4578857 w 12191999"/>
              <a:gd name="connsiteY292" fmla="*/ 3036715 h 6858000"/>
              <a:gd name="connsiteX293" fmla="*/ 4581540 w 12191999"/>
              <a:gd name="connsiteY293" fmla="*/ 3051267 h 6858000"/>
              <a:gd name="connsiteX294" fmla="*/ 4595169 w 12191999"/>
              <a:gd name="connsiteY294" fmla="*/ 3045892 h 6858000"/>
              <a:gd name="connsiteX295" fmla="*/ 4620385 w 12191999"/>
              <a:gd name="connsiteY295" fmla="*/ 3045454 h 6858000"/>
              <a:gd name="connsiteX296" fmla="*/ 4806076 w 12191999"/>
              <a:gd name="connsiteY296" fmla="*/ 3046674 h 6858000"/>
              <a:gd name="connsiteX297" fmla="*/ 4874487 w 12191999"/>
              <a:gd name="connsiteY297" fmla="*/ 3006359 h 6858000"/>
              <a:gd name="connsiteX298" fmla="*/ 4841504 w 12191999"/>
              <a:gd name="connsiteY298" fmla="*/ 2962382 h 6858000"/>
              <a:gd name="connsiteX299" fmla="*/ 4826843 w 12191999"/>
              <a:gd name="connsiteY299" fmla="*/ 2852433 h 6858000"/>
              <a:gd name="connsiteX300" fmla="*/ 5055294 w 12191999"/>
              <a:gd name="connsiteY300" fmla="*/ 2823113 h 6858000"/>
              <a:gd name="connsiteX301" fmla="*/ 5050406 w 12191999"/>
              <a:gd name="connsiteY301" fmla="*/ 2973375 h 6858000"/>
              <a:gd name="connsiteX302" fmla="*/ 5051628 w 12191999"/>
              <a:gd name="connsiteY302" fmla="*/ 3033236 h 6858000"/>
              <a:gd name="connsiteX303" fmla="*/ 5105382 w 12191999"/>
              <a:gd name="connsiteY303" fmla="*/ 3047896 h 6858000"/>
              <a:gd name="connsiteX304" fmla="*/ 5310620 w 12191999"/>
              <a:gd name="connsiteY304" fmla="*/ 3047896 h 6858000"/>
              <a:gd name="connsiteX305" fmla="*/ 5338715 w 12191999"/>
              <a:gd name="connsiteY305" fmla="*/ 3073551 h 6858000"/>
              <a:gd name="connsiteX306" fmla="*/ 5337493 w 12191999"/>
              <a:gd name="connsiteY306" fmla="*/ 3297112 h 6858000"/>
              <a:gd name="connsiteX307" fmla="*/ 5278853 w 12191999"/>
              <a:gd name="connsiteY307" fmla="*/ 3375299 h 6858000"/>
              <a:gd name="connsiteX308" fmla="*/ 5221435 w 12191999"/>
              <a:gd name="connsiteY308" fmla="*/ 3339871 h 6858000"/>
              <a:gd name="connsiteX309" fmla="*/ 5123706 w 12191999"/>
              <a:gd name="connsiteY309" fmla="*/ 3330097 h 6858000"/>
              <a:gd name="connsiteX310" fmla="*/ 5079725 w 12191999"/>
              <a:gd name="connsiteY310" fmla="*/ 3443711 h 6858000"/>
              <a:gd name="connsiteX311" fmla="*/ 5153026 w 12191999"/>
              <a:gd name="connsiteY311" fmla="*/ 3549995 h 6858000"/>
              <a:gd name="connsiteX312" fmla="*/ 5233655 w 12191999"/>
              <a:gd name="connsiteY312" fmla="*/ 3507238 h 6858000"/>
              <a:gd name="connsiteX313" fmla="*/ 5305732 w 12191999"/>
              <a:gd name="connsiteY313" fmla="*/ 3503573 h 6858000"/>
              <a:gd name="connsiteX314" fmla="*/ 5337493 w 12191999"/>
              <a:gd name="connsiteY314" fmla="*/ 3574428 h 6858000"/>
              <a:gd name="connsiteX315" fmla="*/ 5337493 w 12191999"/>
              <a:gd name="connsiteY315" fmla="*/ 3707588 h 6858000"/>
              <a:gd name="connsiteX316" fmla="*/ 5231209 w 12191999"/>
              <a:gd name="connsiteY316" fmla="*/ 3815093 h 6858000"/>
              <a:gd name="connsiteX317" fmla="*/ 5088277 w 12191999"/>
              <a:gd name="connsiteY317" fmla="*/ 3815093 h 6858000"/>
              <a:gd name="connsiteX318" fmla="*/ 5032081 w 12191999"/>
              <a:gd name="connsiteY318" fmla="*/ 3852965 h 6858000"/>
              <a:gd name="connsiteX319" fmla="*/ 5060180 w 12191999"/>
              <a:gd name="connsiteY319" fmla="*/ 3894500 h 6858000"/>
              <a:gd name="connsiteX320" fmla="*/ 5079725 w 12191999"/>
              <a:gd name="connsiteY320" fmla="*/ 4006891 h 6858000"/>
              <a:gd name="connsiteX321" fmla="*/ 4909915 w 12191999"/>
              <a:gd name="connsiteY321" fmla="*/ 4069196 h 6858000"/>
              <a:gd name="connsiteX322" fmla="*/ 4812184 w 12191999"/>
              <a:gd name="connsiteY322" fmla="*/ 3976351 h 6858000"/>
              <a:gd name="connsiteX323" fmla="*/ 4857383 w 12191999"/>
              <a:gd name="connsiteY323" fmla="*/ 3885949 h 6858000"/>
              <a:gd name="connsiteX324" fmla="*/ 4856163 w 12191999"/>
              <a:gd name="connsiteY324" fmla="*/ 3829753 h 6858000"/>
              <a:gd name="connsiteX325" fmla="*/ 4802409 w 12191999"/>
              <a:gd name="connsiteY325" fmla="*/ 3815093 h 6858000"/>
              <a:gd name="connsiteX326" fmla="*/ 4606946 w 12191999"/>
              <a:gd name="connsiteY326" fmla="*/ 3816315 h 6858000"/>
              <a:gd name="connsiteX327" fmla="*/ 4581843 w 12191999"/>
              <a:gd name="connsiteY327" fmla="*/ 3811533 h 6858000"/>
              <a:gd name="connsiteX328" fmla="*/ 4581798 w 12191999"/>
              <a:gd name="connsiteY328" fmla="*/ 3821095 h 6858000"/>
              <a:gd name="connsiteX329" fmla="*/ 4581798 w 12191999"/>
              <a:gd name="connsiteY329" fmla="*/ 4049544 h 6858000"/>
              <a:gd name="connsiteX330" fmla="*/ 4528044 w 12191999"/>
              <a:gd name="connsiteY330" fmla="*/ 4121621 h 6858000"/>
              <a:gd name="connsiteX331" fmla="*/ 4468182 w 12191999"/>
              <a:gd name="connsiteY331" fmla="*/ 4089859 h 6858000"/>
              <a:gd name="connsiteX332" fmla="*/ 4364344 w 12191999"/>
              <a:gd name="connsiteY332" fmla="*/ 4081306 h 6858000"/>
              <a:gd name="connsiteX333" fmla="*/ 4360678 w 12191999"/>
              <a:gd name="connsiteY333" fmla="*/ 4271879 h 6858000"/>
              <a:gd name="connsiteX334" fmla="*/ 4469406 w 12191999"/>
              <a:gd name="connsiteY334" fmla="*/ 4266992 h 6858000"/>
              <a:gd name="connsiteX335" fmla="*/ 4529266 w 12191999"/>
              <a:gd name="connsiteY335" fmla="*/ 4235230 h 6858000"/>
              <a:gd name="connsiteX336" fmla="*/ 4583017 w 12191999"/>
              <a:gd name="connsiteY336" fmla="*/ 4312195 h 6858000"/>
              <a:gd name="connsiteX337" fmla="*/ 4585462 w 12191999"/>
              <a:gd name="connsiteY337" fmla="*/ 4420922 h 6858000"/>
              <a:gd name="connsiteX338" fmla="*/ 4585462 w 12191999"/>
              <a:gd name="connsiteY338" fmla="*/ 4535755 h 6858000"/>
              <a:gd name="connsiteX339" fmla="*/ 4580270 w 12191999"/>
              <a:gd name="connsiteY339" fmla="*/ 4556981 h 6858000"/>
              <a:gd name="connsiteX340" fmla="*/ 4558623 w 12191999"/>
              <a:gd name="connsiteY340" fmla="*/ 4562623 h 6858000"/>
              <a:gd name="connsiteX341" fmla="*/ 4558623 w 12191999"/>
              <a:gd name="connsiteY341" fmla="*/ 4566440 h 6858000"/>
              <a:gd name="connsiteX342" fmla="*/ 4573343 w 12191999"/>
              <a:gd name="connsiteY342" fmla="*/ 4568280 h 6858000"/>
              <a:gd name="connsiteX343" fmla="*/ 4583997 w 12191999"/>
              <a:gd name="connsiteY343" fmla="*/ 4582238 h 6858000"/>
              <a:gd name="connsiteX344" fmla="*/ 4584236 w 12191999"/>
              <a:gd name="connsiteY344" fmla="*/ 4584622 h 6858000"/>
              <a:gd name="connsiteX345" fmla="*/ 4590467 w 12191999"/>
              <a:gd name="connsiteY345" fmla="*/ 4573843 h 6858000"/>
              <a:gd name="connsiteX346" fmla="*/ 4626810 w 12191999"/>
              <a:gd name="connsiteY346" fmla="*/ 4567125 h 6858000"/>
              <a:gd name="connsiteX347" fmla="*/ 4827160 w 12191999"/>
              <a:gd name="connsiteY347" fmla="*/ 4567125 h 6858000"/>
              <a:gd name="connsiteX348" fmla="*/ 4890685 w 12191999"/>
              <a:gd name="connsiteY348" fmla="*/ 4591556 h 6858000"/>
              <a:gd name="connsiteX349" fmla="*/ 4887021 w 12191999"/>
              <a:gd name="connsiteY349" fmla="*/ 4672186 h 6858000"/>
              <a:gd name="connsiteX350" fmla="*/ 4847929 w 12191999"/>
              <a:gd name="connsiteY350" fmla="*/ 4741820 h 6858000"/>
              <a:gd name="connsiteX351" fmla="*/ 4920006 w 12191999"/>
              <a:gd name="connsiteY351" fmla="*/ 4817562 h 6858000"/>
              <a:gd name="connsiteX352" fmla="*/ 5064161 w 12191999"/>
              <a:gd name="connsiteY352" fmla="*/ 4784578 h 6858000"/>
              <a:gd name="connsiteX353" fmla="*/ 5056831 w 12191999"/>
              <a:gd name="connsiteY353" fmla="*/ 4679516 h 6858000"/>
              <a:gd name="connsiteX354" fmla="*/ 5022625 w 12191999"/>
              <a:gd name="connsiteY354" fmla="*/ 4624541 h 6858000"/>
              <a:gd name="connsiteX355" fmla="*/ 5092258 w 12191999"/>
              <a:gd name="connsiteY355" fmla="*/ 4568344 h 6858000"/>
              <a:gd name="connsiteX356" fmla="*/ 5330479 w 12191999"/>
              <a:gd name="connsiteY356" fmla="*/ 4567125 h 6858000"/>
              <a:gd name="connsiteX357" fmla="*/ 5353691 w 12191999"/>
              <a:gd name="connsiteY357" fmla="*/ 4597667 h 6858000"/>
              <a:gd name="connsiteX358" fmla="*/ 5353691 w 12191999"/>
              <a:gd name="connsiteY358" fmla="*/ 4802902 h 6858000"/>
              <a:gd name="connsiteX359" fmla="*/ 5372016 w 12191999"/>
              <a:gd name="connsiteY359" fmla="*/ 4859100 h 6858000"/>
              <a:gd name="connsiteX360" fmla="*/ 5422104 w 12191999"/>
              <a:gd name="connsiteY360" fmla="*/ 4856655 h 6858000"/>
              <a:gd name="connsiteX361" fmla="*/ 5512505 w 12191999"/>
              <a:gd name="connsiteY361" fmla="*/ 4809011 h 6858000"/>
              <a:gd name="connsiteX362" fmla="*/ 5607793 w 12191999"/>
              <a:gd name="connsiteY362" fmla="*/ 4905522 h 6858000"/>
              <a:gd name="connsiteX363" fmla="*/ 5562593 w 12191999"/>
              <a:gd name="connsiteY363" fmla="*/ 5065559 h 6858000"/>
              <a:gd name="connsiteX364" fmla="*/ 5430656 w 12191999"/>
              <a:gd name="connsiteY364" fmla="*/ 5057007 h 6858000"/>
              <a:gd name="connsiteX365" fmla="*/ 5392783 w 12191999"/>
              <a:gd name="connsiteY365" fmla="*/ 5030132 h 6858000"/>
              <a:gd name="connsiteX366" fmla="*/ 5354913 w 12191999"/>
              <a:gd name="connsiteY366" fmla="*/ 5085106 h 6858000"/>
              <a:gd name="connsiteX367" fmla="*/ 5356135 w 12191999"/>
              <a:gd name="connsiteY367" fmla="*/ 5294008 h 6858000"/>
              <a:gd name="connsiteX368" fmla="*/ 5350738 w 12191999"/>
              <a:gd name="connsiteY368" fmla="*/ 5321930 h 6858000"/>
              <a:gd name="connsiteX369" fmla="*/ 5371287 w 12191999"/>
              <a:gd name="connsiteY369" fmla="*/ 5318874 h 6858000"/>
              <a:gd name="connsiteX370" fmla="*/ 5585072 w 12191999"/>
              <a:gd name="connsiteY370" fmla="*/ 5318874 h 6858000"/>
              <a:gd name="connsiteX371" fmla="*/ 5651043 w 12191999"/>
              <a:gd name="connsiteY371" fmla="*/ 5349416 h 6858000"/>
              <a:gd name="connsiteX372" fmla="*/ 5646155 w 12191999"/>
              <a:gd name="connsiteY372" fmla="*/ 5421493 h 6858000"/>
              <a:gd name="connsiteX373" fmla="*/ 5603399 w 12191999"/>
              <a:gd name="connsiteY373" fmla="*/ 5498458 h 6858000"/>
              <a:gd name="connsiteX374" fmla="*/ 5692578 w 12191999"/>
              <a:gd name="connsiteY374" fmla="*/ 5574200 h 6858000"/>
              <a:gd name="connsiteX375" fmla="*/ 5812299 w 12191999"/>
              <a:gd name="connsiteY375" fmla="*/ 5544881 h 6858000"/>
              <a:gd name="connsiteX376" fmla="*/ 5808637 w 12191999"/>
              <a:gd name="connsiteY376" fmla="*/ 5430047 h 6858000"/>
              <a:gd name="connsiteX377" fmla="*/ 5778092 w 12191999"/>
              <a:gd name="connsiteY377" fmla="*/ 5378737 h 6858000"/>
              <a:gd name="connsiteX378" fmla="*/ 5837954 w 12191999"/>
              <a:gd name="connsiteY378" fmla="*/ 5323761 h 6858000"/>
              <a:gd name="connsiteX379" fmla="*/ 6089611 w 12191999"/>
              <a:gd name="connsiteY379" fmla="*/ 5320096 h 6858000"/>
              <a:gd name="connsiteX380" fmla="*/ 6106714 w 12191999"/>
              <a:gd name="connsiteY380" fmla="*/ 5345752 h 6858000"/>
              <a:gd name="connsiteX381" fmla="*/ 6106714 w 12191999"/>
              <a:gd name="connsiteY381" fmla="*/ 5574200 h 6858000"/>
              <a:gd name="connsiteX382" fmla="*/ 6052963 w 12191999"/>
              <a:gd name="connsiteY382" fmla="*/ 5646278 h 6858000"/>
              <a:gd name="connsiteX383" fmla="*/ 5993101 w 12191999"/>
              <a:gd name="connsiteY383" fmla="*/ 5614516 h 6858000"/>
              <a:gd name="connsiteX384" fmla="*/ 5889264 w 12191999"/>
              <a:gd name="connsiteY384" fmla="*/ 5605962 h 6858000"/>
              <a:gd name="connsiteX385" fmla="*/ 5885598 w 12191999"/>
              <a:gd name="connsiteY385" fmla="*/ 5796541 h 6858000"/>
              <a:gd name="connsiteX386" fmla="*/ 5994323 w 12191999"/>
              <a:gd name="connsiteY386" fmla="*/ 5791654 h 6858000"/>
              <a:gd name="connsiteX387" fmla="*/ 6054184 w 12191999"/>
              <a:gd name="connsiteY387" fmla="*/ 5759891 h 6858000"/>
              <a:gd name="connsiteX388" fmla="*/ 6107935 w 12191999"/>
              <a:gd name="connsiteY388" fmla="*/ 5836855 h 6858000"/>
              <a:gd name="connsiteX389" fmla="*/ 6110381 w 12191999"/>
              <a:gd name="connsiteY389" fmla="*/ 5945582 h 6858000"/>
              <a:gd name="connsiteX390" fmla="*/ 6110381 w 12191999"/>
              <a:gd name="connsiteY390" fmla="*/ 6060417 h 6858000"/>
              <a:gd name="connsiteX391" fmla="*/ 6106055 w 12191999"/>
              <a:gd name="connsiteY391" fmla="*/ 6078094 h 6858000"/>
              <a:gd name="connsiteX392" fmla="*/ 6108059 w 12191999"/>
              <a:gd name="connsiteY392" fmla="*/ 6078201 h 6858000"/>
              <a:gd name="connsiteX393" fmla="*/ 6121268 w 12191999"/>
              <a:gd name="connsiteY393" fmla="*/ 6085837 h 6858000"/>
              <a:gd name="connsiteX394" fmla="*/ 6125405 w 12191999"/>
              <a:gd name="connsiteY394" fmla="*/ 6096044 h 6858000"/>
              <a:gd name="connsiteX395" fmla="*/ 6126156 w 12191999"/>
              <a:gd name="connsiteY395" fmla="*/ 6094323 h 6858000"/>
              <a:gd name="connsiteX396" fmla="*/ 6161736 w 12191999"/>
              <a:gd name="connsiteY396" fmla="*/ 6086077 h 6858000"/>
              <a:gd name="connsiteX397" fmla="*/ 6366973 w 12191999"/>
              <a:gd name="connsiteY397" fmla="*/ 6086077 h 6858000"/>
              <a:gd name="connsiteX398" fmla="*/ 6439050 w 12191999"/>
              <a:gd name="connsiteY398" fmla="*/ 6125170 h 6858000"/>
              <a:gd name="connsiteX399" fmla="*/ 6431720 w 12191999"/>
              <a:gd name="connsiteY399" fmla="*/ 6186252 h 6858000"/>
              <a:gd name="connsiteX400" fmla="*/ 6388963 w 12191999"/>
              <a:gd name="connsiteY400" fmla="*/ 6279097 h 6858000"/>
              <a:gd name="connsiteX401" fmla="*/ 6524567 w 12191999"/>
              <a:gd name="connsiteY401" fmla="*/ 6343846 h 6858000"/>
              <a:gd name="connsiteX402" fmla="*/ 6624741 w 12191999"/>
              <a:gd name="connsiteY402" fmla="*/ 6260772 h 6858000"/>
              <a:gd name="connsiteX403" fmla="*/ 6589314 w 12191999"/>
              <a:gd name="connsiteY403" fmla="*/ 6197247 h 6858000"/>
              <a:gd name="connsiteX404" fmla="*/ 6559994 w 12191999"/>
              <a:gd name="connsiteY404" fmla="*/ 6139830 h 6858000"/>
              <a:gd name="connsiteX405" fmla="*/ 6622298 w 12191999"/>
              <a:gd name="connsiteY405" fmla="*/ 6087298 h 6858000"/>
              <a:gd name="connsiteX406" fmla="*/ 6870294 w 12191999"/>
              <a:gd name="connsiteY406" fmla="*/ 6086077 h 6858000"/>
              <a:gd name="connsiteX407" fmla="*/ 6878000 w 12191999"/>
              <a:gd name="connsiteY407" fmla="*/ 6089431 h 6858000"/>
              <a:gd name="connsiteX408" fmla="*/ 6879007 w 12191999"/>
              <a:gd name="connsiteY408" fmla="*/ 6086924 h 6858000"/>
              <a:gd name="connsiteX409" fmla="*/ 6877557 w 12191999"/>
              <a:gd name="connsiteY409" fmla="*/ 6084401 h 6858000"/>
              <a:gd name="connsiteX410" fmla="*/ 6876069 w 12191999"/>
              <a:gd name="connsiteY410" fmla="*/ 6064396 h 6858000"/>
              <a:gd name="connsiteX411" fmla="*/ 6877291 w 12191999"/>
              <a:gd name="connsiteY411" fmla="*/ 5860381 h 6858000"/>
              <a:gd name="connsiteX412" fmla="*/ 6835754 w 12191999"/>
              <a:gd name="connsiteY412" fmla="*/ 5796854 h 6858000"/>
              <a:gd name="connsiteX413" fmla="*/ 6794219 w 12191999"/>
              <a:gd name="connsiteY413" fmla="*/ 5827396 h 6858000"/>
              <a:gd name="connsiteX414" fmla="*/ 6672053 w 12191999"/>
              <a:gd name="connsiteY414" fmla="*/ 5838391 h 6858000"/>
              <a:gd name="connsiteX415" fmla="*/ 6618301 w 12191999"/>
              <a:gd name="connsiteY415" fmla="*/ 5690570 h 6858000"/>
              <a:gd name="connsiteX416" fmla="*/ 6707480 w 12191999"/>
              <a:gd name="connsiteY416" fmla="*/ 5578181 h 6858000"/>
              <a:gd name="connsiteX417" fmla="*/ 6806435 w 12191999"/>
              <a:gd name="connsiteY417" fmla="*/ 5623380 h 6858000"/>
              <a:gd name="connsiteX418" fmla="*/ 6856522 w 12191999"/>
              <a:gd name="connsiteY418" fmla="*/ 5623380 h 6858000"/>
              <a:gd name="connsiteX419" fmla="*/ 6876069 w 12191999"/>
              <a:gd name="connsiteY419" fmla="*/ 5567184 h 6858000"/>
              <a:gd name="connsiteX420" fmla="*/ 6874847 w 12191999"/>
              <a:gd name="connsiteY420" fmla="*/ 5371720 h 6858000"/>
              <a:gd name="connsiteX421" fmla="*/ 6912719 w 12191999"/>
              <a:gd name="connsiteY421" fmla="*/ 5332627 h 6858000"/>
              <a:gd name="connsiteX422" fmla="*/ 7113069 w 12191999"/>
              <a:gd name="connsiteY422" fmla="*/ 5333849 h 6858000"/>
              <a:gd name="connsiteX423" fmla="*/ 7179039 w 12191999"/>
              <a:gd name="connsiteY423" fmla="*/ 5295978 h 6858000"/>
              <a:gd name="connsiteX424" fmla="*/ 7147275 w 12191999"/>
              <a:gd name="connsiteY424" fmla="*/ 5250776 h 6858000"/>
              <a:gd name="connsiteX425" fmla="*/ 7136280 w 12191999"/>
              <a:gd name="connsiteY425" fmla="*/ 5133498 h 6858000"/>
              <a:gd name="connsiteX426" fmla="*/ 7292651 w 12191999"/>
              <a:gd name="connsiteY426" fmla="*/ 5078525 h 6858000"/>
              <a:gd name="connsiteX427" fmla="*/ 7400157 w 12191999"/>
              <a:gd name="connsiteY427" fmla="*/ 5167705 h 6858000"/>
              <a:gd name="connsiteX428" fmla="*/ 7354955 w 12191999"/>
              <a:gd name="connsiteY428" fmla="*/ 5264216 h 6858000"/>
              <a:gd name="connsiteX429" fmla="*/ 7357398 w 12191999"/>
              <a:gd name="connsiteY429" fmla="*/ 5319191 h 6858000"/>
              <a:gd name="connsiteX430" fmla="*/ 7409930 w 12191999"/>
              <a:gd name="connsiteY430" fmla="*/ 5335071 h 6858000"/>
              <a:gd name="connsiteX431" fmla="*/ 7615166 w 12191999"/>
              <a:gd name="connsiteY431" fmla="*/ 5333849 h 6858000"/>
              <a:gd name="connsiteX432" fmla="*/ 7644486 w 12191999"/>
              <a:gd name="connsiteY432" fmla="*/ 5363168 h 6858000"/>
              <a:gd name="connsiteX433" fmla="*/ 7644486 w 12191999"/>
              <a:gd name="connsiteY433" fmla="*/ 5581843 h 6858000"/>
              <a:gd name="connsiteX434" fmla="*/ 7588291 w 12191999"/>
              <a:gd name="connsiteY434" fmla="*/ 5661252 h 6858000"/>
              <a:gd name="connsiteX435" fmla="*/ 7529651 w 12191999"/>
              <a:gd name="connsiteY435" fmla="*/ 5627045 h 6858000"/>
              <a:gd name="connsiteX436" fmla="*/ 7428255 w 12191999"/>
              <a:gd name="connsiteY436" fmla="*/ 5619716 h 6858000"/>
              <a:gd name="connsiteX437" fmla="*/ 7390383 w 12191999"/>
              <a:gd name="connsiteY437" fmla="*/ 5754097 h 6858000"/>
              <a:gd name="connsiteX438" fmla="*/ 7466127 w 12191999"/>
              <a:gd name="connsiteY438" fmla="*/ 5837169 h 6858000"/>
              <a:gd name="connsiteX439" fmla="*/ 7538204 w 12191999"/>
              <a:gd name="connsiteY439" fmla="*/ 5795633 h 6858000"/>
              <a:gd name="connsiteX440" fmla="*/ 7617611 w 12191999"/>
              <a:gd name="connsiteY440" fmla="*/ 5791968 h 6858000"/>
              <a:gd name="connsiteX441" fmla="*/ 7644486 w 12191999"/>
              <a:gd name="connsiteY441" fmla="*/ 5855493 h 6858000"/>
              <a:gd name="connsiteX442" fmla="*/ 7644486 w 12191999"/>
              <a:gd name="connsiteY442" fmla="*/ 5960555 h 6858000"/>
              <a:gd name="connsiteX443" fmla="*/ 7645708 w 12191999"/>
              <a:gd name="connsiteY443" fmla="*/ 6072947 h 6858000"/>
              <a:gd name="connsiteX444" fmla="*/ 7643676 w 12191999"/>
              <a:gd name="connsiteY444" fmla="*/ 6091527 h 6858000"/>
              <a:gd name="connsiteX445" fmla="*/ 7645318 w 12191999"/>
              <a:gd name="connsiteY445" fmla="*/ 6082343 h 6858000"/>
              <a:gd name="connsiteX446" fmla="*/ 7677538 w 12191999"/>
              <a:gd name="connsiteY446" fmla="*/ 6073639 h 6858000"/>
              <a:gd name="connsiteX447" fmla="*/ 7886441 w 12191999"/>
              <a:gd name="connsiteY447" fmla="*/ 6074861 h 6858000"/>
              <a:gd name="connsiteX448" fmla="*/ 7956073 w 12191999"/>
              <a:gd name="connsiteY448" fmla="*/ 6107844 h 6858000"/>
              <a:gd name="connsiteX449" fmla="*/ 7949965 w 12191999"/>
              <a:gd name="connsiteY449" fmla="*/ 6176258 h 6858000"/>
              <a:gd name="connsiteX450" fmla="*/ 7905986 w 12191999"/>
              <a:gd name="connsiteY450" fmla="*/ 6256885 h 6858000"/>
              <a:gd name="connsiteX451" fmla="*/ 8002497 w 12191999"/>
              <a:gd name="connsiteY451" fmla="*/ 6331407 h 6858000"/>
              <a:gd name="connsiteX452" fmla="*/ 8110001 w 12191999"/>
              <a:gd name="connsiteY452" fmla="*/ 6304530 h 6858000"/>
              <a:gd name="connsiteX453" fmla="*/ 8110001 w 12191999"/>
              <a:gd name="connsiteY453" fmla="*/ 6183586 h 6858000"/>
              <a:gd name="connsiteX454" fmla="*/ 8079461 w 12191999"/>
              <a:gd name="connsiteY454" fmla="*/ 6135943 h 6858000"/>
              <a:gd name="connsiteX455" fmla="*/ 8141764 w 12191999"/>
              <a:gd name="connsiteY455" fmla="*/ 6077304 h 6858000"/>
              <a:gd name="connsiteX456" fmla="*/ 8393425 w 12191999"/>
              <a:gd name="connsiteY456" fmla="*/ 6074861 h 6858000"/>
              <a:gd name="connsiteX457" fmla="*/ 8406729 w 12191999"/>
              <a:gd name="connsiteY457" fmla="*/ 6078106 h 6858000"/>
              <a:gd name="connsiteX458" fmla="*/ 8410249 w 12191999"/>
              <a:gd name="connsiteY458" fmla="*/ 6084768 h 6858000"/>
              <a:gd name="connsiteX459" fmla="*/ 8414744 w 12191999"/>
              <a:gd name="connsiteY459" fmla="*/ 6080797 h 6858000"/>
              <a:gd name="connsiteX460" fmla="*/ 8436581 w 12191999"/>
              <a:gd name="connsiteY460" fmla="*/ 6079422 h 6858000"/>
              <a:gd name="connsiteX461" fmla="*/ 8641819 w 12191999"/>
              <a:gd name="connsiteY461" fmla="*/ 6079422 h 6858000"/>
              <a:gd name="connsiteX462" fmla="*/ 8690684 w 12191999"/>
              <a:gd name="connsiteY462" fmla="*/ 6065984 h 6858000"/>
              <a:gd name="connsiteX463" fmla="*/ 8693127 w 12191999"/>
              <a:gd name="connsiteY463" fmla="*/ 6003680 h 6858000"/>
              <a:gd name="connsiteX464" fmla="*/ 8688242 w 12191999"/>
              <a:gd name="connsiteY464" fmla="*/ 5855861 h 6858000"/>
              <a:gd name="connsiteX465" fmla="*/ 8909360 w 12191999"/>
              <a:gd name="connsiteY465" fmla="*/ 5870521 h 6858000"/>
              <a:gd name="connsiteX466" fmla="*/ 8900808 w 12191999"/>
              <a:gd name="connsiteY466" fmla="*/ 5998795 h 6858000"/>
              <a:gd name="connsiteX467" fmla="*/ 8873933 w 12191999"/>
              <a:gd name="connsiteY467" fmla="*/ 6041552 h 6858000"/>
              <a:gd name="connsiteX468" fmla="*/ 8931350 w 12191999"/>
              <a:gd name="connsiteY468" fmla="*/ 6078202 h 6858000"/>
              <a:gd name="connsiteX469" fmla="*/ 9136587 w 12191999"/>
              <a:gd name="connsiteY469" fmla="*/ 6076979 h 6858000"/>
              <a:gd name="connsiteX470" fmla="*/ 9159416 w 12191999"/>
              <a:gd name="connsiteY470" fmla="*/ 6078201 h 6858000"/>
              <a:gd name="connsiteX471" fmla="*/ 9160395 w 12191999"/>
              <a:gd name="connsiteY471" fmla="*/ 6078767 h 6858000"/>
              <a:gd name="connsiteX472" fmla="*/ 9159383 w 12191999"/>
              <a:gd name="connsiteY472" fmla="*/ 6065178 h 6858000"/>
              <a:gd name="connsiteX473" fmla="*/ 9160606 w 12191999"/>
              <a:gd name="connsiteY473" fmla="*/ 5856275 h 6858000"/>
              <a:gd name="connsiteX474" fmla="*/ 9125178 w 12191999"/>
              <a:gd name="connsiteY474" fmla="*/ 5798859 h 6858000"/>
              <a:gd name="connsiteX475" fmla="*/ 9083641 w 12191999"/>
              <a:gd name="connsiteY475" fmla="*/ 5825735 h 6858000"/>
              <a:gd name="connsiteX476" fmla="*/ 8954147 w 12191999"/>
              <a:gd name="connsiteY476" fmla="*/ 5835507 h 6858000"/>
              <a:gd name="connsiteX477" fmla="*/ 8901615 w 12191999"/>
              <a:gd name="connsiteY477" fmla="*/ 5764652 h 6858000"/>
              <a:gd name="connsiteX478" fmla="*/ 8902838 w 12191999"/>
              <a:gd name="connsiteY478" fmla="*/ 5668142 h 6858000"/>
              <a:gd name="connsiteX479" fmla="*/ 9099523 w 12191999"/>
              <a:gd name="connsiteY479" fmla="*/ 5630271 h 6858000"/>
              <a:gd name="connsiteX480" fmla="*/ 9132508 w 12191999"/>
              <a:gd name="connsiteY480" fmla="*/ 5633936 h 6858000"/>
              <a:gd name="connsiteX481" fmla="*/ 9161828 w 12191999"/>
              <a:gd name="connsiteY481" fmla="*/ 5572855 h 6858000"/>
              <a:gd name="connsiteX482" fmla="*/ 9160606 w 12191999"/>
              <a:gd name="connsiteY482" fmla="*/ 5382276 h 6858000"/>
              <a:gd name="connsiteX483" fmla="*/ 9213137 w 12191999"/>
              <a:gd name="connsiteY483" fmla="*/ 5332188 h 6858000"/>
              <a:gd name="connsiteX484" fmla="*/ 9398827 w 12191999"/>
              <a:gd name="connsiteY484" fmla="*/ 5333410 h 6858000"/>
              <a:gd name="connsiteX485" fmla="*/ 9467240 w 12191999"/>
              <a:gd name="connsiteY485" fmla="*/ 5293094 h 6858000"/>
              <a:gd name="connsiteX486" fmla="*/ 9434256 w 12191999"/>
              <a:gd name="connsiteY486" fmla="*/ 5249118 h 6858000"/>
              <a:gd name="connsiteX487" fmla="*/ 9419596 w 12191999"/>
              <a:gd name="connsiteY487" fmla="*/ 5139169 h 6858000"/>
              <a:gd name="connsiteX488" fmla="*/ 9648044 w 12191999"/>
              <a:gd name="connsiteY488" fmla="*/ 5109848 h 6858000"/>
              <a:gd name="connsiteX489" fmla="*/ 9643157 w 12191999"/>
              <a:gd name="connsiteY489" fmla="*/ 5260110 h 6858000"/>
              <a:gd name="connsiteX490" fmla="*/ 9644379 w 12191999"/>
              <a:gd name="connsiteY490" fmla="*/ 5319971 h 6858000"/>
              <a:gd name="connsiteX491" fmla="*/ 9698131 w 12191999"/>
              <a:gd name="connsiteY491" fmla="*/ 5334631 h 6858000"/>
              <a:gd name="connsiteX492" fmla="*/ 9903370 w 12191999"/>
              <a:gd name="connsiteY492" fmla="*/ 5334631 h 6858000"/>
              <a:gd name="connsiteX493" fmla="*/ 9929654 w 12191999"/>
              <a:gd name="connsiteY493" fmla="*/ 5346485 h 6858000"/>
              <a:gd name="connsiteX494" fmla="*/ 9930724 w 12191999"/>
              <a:gd name="connsiteY494" fmla="*/ 5354628 h 6858000"/>
              <a:gd name="connsiteX495" fmla="*/ 9932264 w 12191999"/>
              <a:gd name="connsiteY495" fmla="*/ 5354628 h 6858000"/>
              <a:gd name="connsiteX496" fmla="*/ 9932800 w 12191999"/>
              <a:gd name="connsiteY496" fmla="*/ 5349644 h 6858000"/>
              <a:gd name="connsiteX497" fmla="*/ 9947918 w 12191999"/>
              <a:gd name="connsiteY497" fmla="*/ 5337597 h 6858000"/>
              <a:gd name="connsiteX498" fmla="*/ 9951318 w 12191999"/>
              <a:gd name="connsiteY498" fmla="*/ 5337347 h 6858000"/>
              <a:gd name="connsiteX499" fmla="*/ 9952291 w 12191999"/>
              <a:gd name="connsiteY499" fmla="*/ 5335521 h 6858000"/>
              <a:gd name="connsiteX500" fmla="*/ 9934946 w 12191999"/>
              <a:gd name="connsiteY500" fmla="*/ 5330599 h 6858000"/>
              <a:gd name="connsiteX501" fmla="*/ 9930821 w 12191999"/>
              <a:gd name="connsiteY501" fmla="*/ 5309831 h 6858000"/>
              <a:gd name="connsiteX502" fmla="*/ 9930821 w 12191999"/>
              <a:gd name="connsiteY502" fmla="*/ 5086269 h 6858000"/>
              <a:gd name="connsiteX503" fmla="*/ 9976023 w 12191999"/>
              <a:gd name="connsiteY503" fmla="*/ 5012969 h 6858000"/>
              <a:gd name="connsiteX504" fmla="*/ 10026111 w 12191999"/>
              <a:gd name="connsiteY504" fmla="*/ 5020300 h 6858000"/>
              <a:gd name="connsiteX505" fmla="*/ 10151942 w 12191999"/>
              <a:gd name="connsiteY505" fmla="*/ 5045954 h 6858000"/>
              <a:gd name="connsiteX506" fmla="*/ 10160492 w 12191999"/>
              <a:gd name="connsiteY506" fmla="*/ 4868816 h 6858000"/>
              <a:gd name="connsiteX507" fmla="*/ 10039550 w 12191999"/>
              <a:gd name="connsiteY507" fmla="*/ 4867593 h 6858000"/>
              <a:gd name="connsiteX508" fmla="*/ 9987018 w 12191999"/>
              <a:gd name="connsiteY508" fmla="*/ 4895690 h 6858000"/>
              <a:gd name="connsiteX509" fmla="*/ 9932044 w 12191999"/>
              <a:gd name="connsiteY509" fmla="*/ 4830943 h 6858000"/>
              <a:gd name="connsiteX510" fmla="*/ 9929601 w 12191999"/>
              <a:gd name="connsiteY510" fmla="*/ 4587835 h 6858000"/>
              <a:gd name="connsiteX511" fmla="*/ 9957699 w 12191999"/>
              <a:gd name="connsiteY511" fmla="*/ 4568288 h 6858000"/>
              <a:gd name="connsiteX512" fmla="*/ 10158050 w 12191999"/>
              <a:gd name="connsiteY512" fmla="*/ 4568288 h 6858000"/>
              <a:gd name="connsiteX513" fmla="*/ 10204472 w 12191999"/>
              <a:gd name="connsiteY513" fmla="*/ 4560959 h 6858000"/>
              <a:gd name="connsiteX514" fmla="*/ 10213024 w 12191999"/>
              <a:gd name="connsiteY514" fmla="*/ 4493768 h 6858000"/>
              <a:gd name="connsiteX515" fmla="*/ 10209359 w 12191999"/>
              <a:gd name="connsiteY515" fmla="*/ 4345948 h 6858000"/>
              <a:gd name="connsiteX516" fmla="*/ 10325263 w 12191999"/>
              <a:gd name="connsiteY516" fmla="*/ 4307925 h 6858000"/>
              <a:gd name="connsiteX517" fmla="*/ 10432920 w 12191999"/>
              <a:gd name="connsiteY517" fmla="*/ 4364272 h 6858000"/>
              <a:gd name="connsiteX518" fmla="*/ 10423148 w 12191999"/>
              <a:gd name="connsiteY518" fmla="*/ 4486437 h 6858000"/>
              <a:gd name="connsiteX519" fmla="*/ 10393828 w 12191999"/>
              <a:gd name="connsiteY519" fmla="*/ 4531639 h 6858000"/>
              <a:gd name="connsiteX520" fmla="*/ 10459798 w 12191999"/>
              <a:gd name="connsiteY520" fmla="*/ 4569509 h 6858000"/>
              <a:gd name="connsiteX521" fmla="*/ 10660149 w 12191999"/>
              <a:gd name="connsiteY521" fmla="*/ 4568288 h 6858000"/>
              <a:gd name="connsiteX522" fmla="*/ 10700463 w 12191999"/>
              <a:gd name="connsiteY522" fmla="*/ 4607381 h 6858000"/>
              <a:gd name="connsiteX523" fmla="*/ 10699241 w 12191999"/>
              <a:gd name="connsiteY523" fmla="*/ 4802845 h 6858000"/>
              <a:gd name="connsiteX524" fmla="*/ 10672366 w 12191999"/>
              <a:gd name="connsiteY524" fmla="*/ 4876145 h 6858000"/>
              <a:gd name="connsiteX525" fmla="*/ 10591736 w 12191999"/>
              <a:gd name="connsiteY525" fmla="*/ 4872480 h 6858000"/>
              <a:gd name="connsiteX526" fmla="*/ 10518437 w 12191999"/>
              <a:gd name="connsiteY526" fmla="*/ 4833387 h 6858000"/>
              <a:gd name="connsiteX527" fmla="*/ 10443915 w 12191999"/>
              <a:gd name="connsiteY527" fmla="*/ 4917681 h 6858000"/>
              <a:gd name="connsiteX528" fmla="*/ 10486675 w 12191999"/>
              <a:gd name="connsiteY528" fmla="*/ 5054507 h 6858000"/>
              <a:gd name="connsiteX529" fmla="*/ 10580742 w 12191999"/>
              <a:gd name="connsiteY529" fmla="*/ 5045954 h 6858000"/>
              <a:gd name="connsiteX530" fmla="*/ 10643046 w 12191999"/>
              <a:gd name="connsiteY530" fmla="*/ 5009304 h 6858000"/>
              <a:gd name="connsiteX531" fmla="*/ 10699241 w 12191999"/>
              <a:gd name="connsiteY531" fmla="*/ 5089935 h 6858000"/>
              <a:gd name="connsiteX532" fmla="*/ 10700463 w 12191999"/>
              <a:gd name="connsiteY532" fmla="*/ 5308610 h 6858000"/>
              <a:gd name="connsiteX533" fmla="*/ 10695953 w 12191999"/>
              <a:gd name="connsiteY533" fmla="*/ 5325919 h 6858000"/>
              <a:gd name="connsiteX534" fmla="*/ 10695953 w 12191999"/>
              <a:gd name="connsiteY534" fmla="*/ 5342506 h 6858000"/>
              <a:gd name="connsiteX535" fmla="*/ 10697005 w 12191999"/>
              <a:gd name="connsiteY535" fmla="*/ 5340688 h 6858000"/>
              <a:gd name="connsiteX536" fmla="*/ 10739305 w 12191999"/>
              <a:gd name="connsiteY536" fmla="*/ 5333510 h 6858000"/>
              <a:gd name="connsiteX537" fmla="*/ 10924995 w 12191999"/>
              <a:gd name="connsiteY537" fmla="*/ 5334732 h 6858000"/>
              <a:gd name="connsiteX538" fmla="*/ 10993408 w 12191999"/>
              <a:gd name="connsiteY538" fmla="*/ 5294417 h 6858000"/>
              <a:gd name="connsiteX539" fmla="*/ 10960424 w 12191999"/>
              <a:gd name="connsiteY539" fmla="*/ 5250439 h 6858000"/>
              <a:gd name="connsiteX540" fmla="*/ 10945764 w 12191999"/>
              <a:gd name="connsiteY540" fmla="*/ 5140490 h 6858000"/>
              <a:gd name="connsiteX541" fmla="*/ 11174212 w 12191999"/>
              <a:gd name="connsiteY541" fmla="*/ 5111172 h 6858000"/>
              <a:gd name="connsiteX542" fmla="*/ 11169325 w 12191999"/>
              <a:gd name="connsiteY542" fmla="*/ 5261432 h 6858000"/>
              <a:gd name="connsiteX543" fmla="*/ 11170547 w 12191999"/>
              <a:gd name="connsiteY543" fmla="*/ 5321293 h 6858000"/>
              <a:gd name="connsiteX544" fmla="*/ 11224299 w 12191999"/>
              <a:gd name="connsiteY544" fmla="*/ 5335954 h 6858000"/>
              <a:gd name="connsiteX545" fmla="*/ 11429538 w 12191999"/>
              <a:gd name="connsiteY545" fmla="*/ 5335954 h 6858000"/>
              <a:gd name="connsiteX546" fmla="*/ 11457635 w 12191999"/>
              <a:gd name="connsiteY546" fmla="*/ 5361608 h 6858000"/>
              <a:gd name="connsiteX547" fmla="*/ 11456413 w 12191999"/>
              <a:gd name="connsiteY547" fmla="*/ 5585169 h 6858000"/>
              <a:gd name="connsiteX548" fmla="*/ 11397773 w 12191999"/>
              <a:gd name="connsiteY548" fmla="*/ 5663355 h 6858000"/>
              <a:gd name="connsiteX549" fmla="*/ 11340356 w 12191999"/>
              <a:gd name="connsiteY549" fmla="*/ 5627928 h 6858000"/>
              <a:gd name="connsiteX550" fmla="*/ 11242624 w 12191999"/>
              <a:gd name="connsiteY550" fmla="*/ 5618154 h 6858000"/>
              <a:gd name="connsiteX551" fmla="*/ 11198645 w 12191999"/>
              <a:gd name="connsiteY551" fmla="*/ 5731767 h 6858000"/>
              <a:gd name="connsiteX552" fmla="*/ 11271944 w 12191999"/>
              <a:gd name="connsiteY552" fmla="*/ 5838051 h 6858000"/>
              <a:gd name="connsiteX553" fmla="*/ 11352573 w 12191999"/>
              <a:gd name="connsiteY553" fmla="*/ 5795294 h 6858000"/>
              <a:gd name="connsiteX554" fmla="*/ 11424650 w 12191999"/>
              <a:gd name="connsiteY554" fmla="*/ 5791629 h 6858000"/>
              <a:gd name="connsiteX555" fmla="*/ 11456413 w 12191999"/>
              <a:gd name="connsiteY555" fmla="*/ 5862484 h 6858000"/>
              <a:gd name="connsiteX556" fmla="*/ 11456413 w 12191999"/>
              <a:gd name="connsiteY556" fmla="*/ 5995645 h 6858000"/>
              <a:gd name="connsiteX557" fmla="*/ 11450808 w 12191999"/>
              <a:gd name="connsiteY557" fmla="*/ 6076903 h 6858000"/>
              <a:gd name="connsiteX558" fmla="*/ 11443434 w 12191999"/>
              <a:gd name="connsiteY558" fmla="*/ 6089200 h 6858000"/>
              <a:gd name="connsiteX559" fmla="*/ 11447629 w 12191999"/>
              <a:gd name="connsiteY559" fmla="*/ 6089179 h 6858000"/>
              <a:gd name="connsiteX560" fmla="*/ 11460380 w 12191999"/>
              <a:gd name="connsiteY560" fmla="*/ 6094729 h 6858000"/>
              <a:gd name="connsiteX561" fmla="*/ 11461414 w 12191999"/>
              <a:gd name="connsiteY561" fmla="*/ 6089396 h 6858000"/>
              <a:gd name="connsiteX562" fmla="*/ 11491039 w 12191999"/>
              <a:gd name="connsiteY562" fmla="*/ 6081456 h 6858000"/>
              <a:gd name="connsiteX563" fmla="*/ 11686503 w 12191999"/>
              <a:gd name="connsiteY563" fmla="*/ 6082676 h 6858000"/>
              <a:gd name="connsiteX564" fmla="*/ 11732927 w 12191999"/>
              <a:gd name="connsiteY564" fmla="*/ 6074124 h 6858000"/>
              <a:gd name="connsiteX565" fmla="*/ 11741477 w 12191999"/>
              <a:gd name="connsiteY565" fmla="*/ 6008156 h 6858000"/>
              <a:gd name="connsiteX566" fmla="*/ 11698720 w 12191999"/>
              <a:gd name="connsiteY566" fmla="*/ 5923862 h 6858000"/>
              <a:gd name="connsiteX567" fmla="*/ 11785457 w 12191999"/>
              <a:gd name="connsiteY567" fmla="*/ 5829795 h 6858000"/>
              <a:gd name="connsiteX568" fmla="*/ 11834763 w 12191999"/>
              <a:gd name="connsiteY568" fmla="*/ 5820594 h 6858000"/>
              <a:gd name="connsiteX569" fmla="*/ 11961375 w 12191999"/>
              <a:gd name="connsiteY569" fmla="*/ 5878660 h 6858000"/>
              <a:gd name="connsiteX570" fmla="*/ 11949158 w 12191999"/>
              <a:gd name="connsiteY570" fmla="*/ 6003269 h 6858000"/>
              <a:gd name="connsiteX571" fmla="*/ 11922283 w 12191999"/>
              <a:gd name="connsiteY571" fmla="*/ 6046026 h 6858000"/>
              <a:gd name="connsiteX572" fmla="*/ 11983365 w 12191999"/>
              <a:gd name="connsiteY572" fmla="*/ 6082676 h 6858000"/>
              <a:gd name="connsiteX573" fmla="*/ 12183716 w 12191999"/>
              <a:gd name="connsiteY573" fmla="*/ 6081456 h 6858000"/>
              <a:gd name="connsiteX574" fmla="*/ 12191999 w 12191999"/>
              <a:gd name="connsiteY574" fmla="*/ 6083007 h 6858000"/>
              <a:gd name="connsiteX575" fmla="*/ 12191999 w 12191999"/>
              <a:gd name="connsiteY575" fmla="*/ 6858000 h 6858000"/>
              <a:gd name="connsiteX576" fmla="*/ 0 w 12191999"/>
              <a:gd name="connsiteY57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12191999" h="6858000">
                <a:moveTo>
                  <a:pt x="10699779" y="6099402"/>
                </a:moveTo>
                <a:lnTo>
                  <a:pt x="10700365" y="6104567"/>
                </a:lnTo>
                <a:lnTo>
                  <a:pt x="10702406" y="6099903"/>
                </a:lnTo>
                <a:close/>
                <a:moveTo>
                  <a:pt x="9177921" y="6098901"/>
                </a:moveTo>
                <a:lnTo>
                  <a:pt x="9178505" y="6100344"/>
                </a:lnTo>
                <a:lnTo>
                  <a:pt x="9178605" y="6102927"/>
                </a:lnTo>
                <a:lnTo>
                  <a:pt x="9183635" y="6102927"/>
                </a:lnTo>
                <a:lnTo>
                  <a:pt x="9185303" y="6100308"/>
                </a:lnTo>
                <a:close/>
                <a:moveTo>
                  <a:pt x="5342410" y="5330181"/>
                </a:moveTo>
                <a:lnTo>
                  <a:pt x="5338269" y="5332661"/>
                </a:lnTo>
                <a:lnTo>
                  <a:pt x="5322064" y="5334006"/>
                </a:lnTo>
                <a:lnTo>
                  <a:pt x="5335111" y="5336578"/>
                </a:lnTo>
                <a:lnTo>
                  <a:pt x="5337848" y="5340523"/>
                </a:lnTo>
                <a:lnTo>
                  <a:pt x="5338130" y="5335883"/>
                </a:lnTo>
                <a:close/>
                <a:moveTo>
                  <a:pt x="11820900" y="4311166"/>
                </a:moveTo>
                <a:cubicBezTo>
                  <a:pt x="11873927" y="4308131"/>
                  <a:pt x="11925923" y="4331037"/>
                  <a:pt x="11955244" y="4373182"/>
                </a:cubicBezTo>
                <a:cubicBezTo>
                  <a:pt x="11985785" y="4418384"/>
                  <a:pt x="11980898" y="4451368"/>
                  <a:pt x="11941805" y="4490463"/>
                </a:cubicBezTo>
                <a:cubicBezTo>
                  <a:pt x="11929590" y="4502678"/>
                  <a:pt x="11901490" y="4507563"/>
                  <a:pt x="11911265" y="4531997"/>
                </a:cubicBezTo>
                <a:cubicBezTo>
                  <a:pt x="11922260" y="4557650"/>
                  <a:pt x="11944250" y="4573534"/>
                  <a:pt x="11974790" y="4572310"/>
                </a:cubicBezTo>
                <a:cubicBezTo>
                  <a:pt x="12041982" y="4571090"/>
                  <a:pt x="12107951" y="4573534"/>
                  <a:pt x="12175141" y="4571090"/>
                </a:cubicBezTo>
                <a:lnTo>
                  <a:pt x="12191999" y="4574294"/>
                </a:lnTo>
                <a:lnTo>
                  <a:pt x="12191999" y="5337457"/>
                </a:lnTo>
                <a:lnTo>
                  <a:pt x="12177584" y="5340730"/>
                </a:lnTo>
                <a:cubicBezTo>
                  <a:pt x="12112836" y="5338287"/>
                  <a:pt x="12048089" y="5339507"/>
                  <a:pt x="11982120" y="5339507"/>
                </a:cubicBezTo>
                <a:cubicBezTo>
                  <a:pt x="11962574" y="5339507"/>
                  <a:pt x="11944250" y="5340730"/>
                  <a:pt x="11928367" y="5354166"/>
                </a:cubicBezTo>
                <a:cubicBezTo>
                  <a:pt x="11908820" y="5372491"/>
                  <a:pt x="11896605" y="5388373"/>
                  <a:pt x="11927145" y="5409142"/>
                </a:cubicBezTo>
                <a:cubicBezTo>
                  <a:pt x="11960130" y="5432354"/>
                  <a:pt x="11987007" y="5462893"/>
                  <a:pt x="11971125" y="5504430"/>
                </a:cubicBezTo>
                <a:cubicBezTo>
                  <a:pt x="11955244" y="5548410"/>
                  <a:pt x="11924702" y="5582614"/>
                  <a:pt x="11873393" y="5592389"/>
                </a:cubicBezTo>
                <a:cubicBezTo>
                  <a:pt x="11795208" y="5608269"/>
                  <a:pt x="11739011" y="5587502"/>
                  <a:pt x="11703584" y="5530084"/>
                </a:cubicBezTo>
                <a:cubicBezTo>
                  <a:pt x="11676707" y="5486105"/>
                  <a:pt x="11682816" y="5456786"/>
                  <a:pt x="11723129" y="5417694"/>
                </a:cubicBezTo>
                <a:cubicBezTo>
                  <a:pt x="11735346" y="5406699"/>
                  <a:pt x="11763444" y="5401812"/>
                  <a:pt x="11751228" y="5374936"/>
                </a:cubicBezTo>
                <a:cubicBezTo>
                  <a:pt x="11739011" y="5350502"/>
                  <a:pt x="11718244" y="5338287"/>
                  <a:pt x="11690146" y="5338287"/>
                </a:cubicBezTo>
                <a:cubicBezTo>
                  <a:pt x="11622955" y="5338287"/>
                  <a:pt x="11556985" y="5335842"/>
                  <a:pt x="11489795" y="5339507"/>
                </a:cubicBezTo>
                <a:cubicBezTo>
                  <a:pt x="11453145" y="5341952"/>
                  <a:pt x="11443371" y="5329735"/>
                  <a:pt x="11447036" y="5295528"/>
                </a:cubicBezTo>
                <a:cubicBezTo>
                  <a:pt x="11451923" y="5266207"/>
                  <a:pt x="11449481" y="5234446"/>
                  <a:pt x="11449481" y="5202683"/>
                </a:cubicBezTo>
                <a:cubicBezTo>
                  <a:pt x="11449481" y="5166034"/>
                  <a:pt x="11450701" y="5129384"/>
                  <a:pt x="11449481" y="5092735"/>
                </a:cubicBezTo>
                <a:cubicBezTo>
                  <a:pt x="11448258" y="5058528"/>
                  <a:pt x="11466583" y="5036539"/>
                  <a:pt x="11492238" y="5018215"/>
                </a:cubicBezTo>
                <a:cubicBezTo>
                  <a:pt x="11511785" y="5004774"/>
                  <a:pt x="11528888" y="5007220"/>
                  <a:pt x="11545990" y="5025544"/>
                </a:cubicBezTo>
                <a:cubicBezTo>
                  <a:pt x="11608295" y="5089069"/>
                  <a:pt x="11622955" y="5091513"/>
                  <a:pt x="11668156" y="5051198"/>
                </a:cubicBezTo>
                <a:cubicBezTo>
                  <a:pt x="11713357" y="5010884"/>
                  <a:pt x="11720686" y="4925368"/>
                  <a:pt x="11682816" y="4877723"/>
                </a:cubicBezTo>
                <a:cubicBezTo>
                  <a:pt x="11638837" y="4822748"/>
                  <a:pt x="11602187" y="4821529"/>
                  <a:pt x="11555765" y="4874058"/>
                </a:cubicBezTo>
                <a:cubicBezTo>
                  <a:pt x="11543547" y="4887496"/>
                  <a:pt x="11536218" y="4913152"/>
                  <a:pt x="11508120" y="4902158"/>
                </a:cubicBezTo>
                <a:cubicBezTo>
                  <a:pt x="11477578" y="4891162"/>
                  <a:pt x="11451923" y="4871616"/>
                  <a:pt x="11450701" y="4839852"/>
                </a:cubicBezTo>
                <a:cubicBezTo>
                  <a:pt x="11447036" y="4758002"/>
                  <a:pt x="11449481" y="4674930"/>
                  <a:pt x="11448258" y="4591857"/>
                </a:cubicBezTo>
                <a:cubicBezTo>
                  <a:pt x="11448258" y="4567425"/>
                  <a:pt x="11465361" y="4573534"/>
                  <a:pt x="11477578" y="4573534"/>
                </a:cubicBezTo>
                <a:cubicBezTo>
                  <a:pt x="11544768" y="4573534"/>
                  <a:pt x="11610737" y="4573534"/>
                  <a:pt x="11677929" y="4573534"/>
                </a:cubicBezTo>
                <a:cubicBezTo>
                  <a:pt x="11695032" y="4573534"/>
                  <a:pt x="11713357" y="4574756"/>
                  <a:pt x="11728016" y="4562539"/>
                </a:cubicBezTo>
                <a:cubicBezTo>
                  <a:pt x="11751228" y="4544213"/>
                  <a:pt x="11769553" y="4529553"/>
                  <a:pt x="11735346" y="4500233"/>
                </a:cubicBezTo>
                <a:cubicBezTo>
                  <a:pt x="11666934" y="4441595"/>
                  <a:pt x="11682816" y="4358522"/>
                  <a:pt x="11768331" y="4323095"/>
                </a:cubicBezTo>
                <a:cubicBezTo>
                  <a:pt x="11785434" y="4316070"/>
                  <a:pt x="11803224" y="4312177"/>
                  <a:pt x="11820900" y="4311166"/>
                </a:cubicBezTo>
                <a:close/>
                <a:moveTo>
                  <a:pt x="5742911" y="3557222"/>
                </a:moveTo>
                <a:cubicBezTo>
                  <a:pt x="5785237" y="3561738"/>
                  <a:pt x="5826597" y="3581666"/>
                  <a:pt x="5851336" y="3613963"/>
                </a:cubicBezTo>
                <a:cubicBezTo>
                  <a:pt x="5884320" y="3659163"/>
                  <a:pt x="5880655" y="3697035"/>
                  <a:pt x="5840341" y="3736128"/>
                </a:cubicBezTo>
                <a:cubicBezTo>
                  <a:pt x="5828123" y="3748345"/>
                  <a:pt x="5795140" y="3750787"/>
                  <a:pt x="5811021" y="3780107"/>
                </a:cubicBezTo>
                <a:cubicBezTo>
                  <a:pt x="5823239" y="3804540"/>
                  <a:pt x="5844004" y="3815534"/>
                  <a:pt x="5873327" y="3815534"/>
                </a:cubicBezTo>
                <a:cubicBezTo>
                  <a:pt x="5942958" y="3814314"/>
                  <a:pt x="6012594" y="3816757"/>
                  <a:pt x="6082230" y="3814314"/>
                </a:cubicBezTo>
                <a:cubicBezTo>
                  <a:pt x="6102386" y="3813398"/>
                  <a:pt x="6112234" y="3817291"/>
                  <a:pt x="6115900" y="3831149"/>
                </a:cubicBezTo>
                <a:lnTo>
                  <a:pt x="6116334" y="3835442"/>
                </a:lnTo>
                <a:lnTo>
                  <a:pt x="6135367" y="3820781"/>
                </a:lnTo>
                <a:cubicBezTo>
                  <a:pt x="6143326" y="3819255"/>
                  <a:pt x="6153251" y="3819407"/>
                  <a:pt x="6165468" y="3821240"/>
                </a:cubicBezTo>
                <a:cubicBezTo>
                  <a:pt x="6193565" y="3826127"/>
                  <a:pt x="6221664" y="3822462"/>
                  <a:pt x="6250984" y="3822462"/>
                </a:cubicBezTo>
                <a:cubicBezTo>
                  <a:pt x="6286411" y="3822462"/>
                  <a:pt x="6320618" y="3823685"/>
                  <a:pt x="6356045" y="3822462"/>
                </a:cubicBezTo>
                <a:cubicBezTo>
                  <a:pt x="6393917" y="3821240"/>
                  <a:pt x="6419570" y="3842009"/>
                  <a:pt x="6434230" y="3873772"/>
                </a:cubicBezTo>
                <a:cubicBezTo>
                  <a:pt x="6451333" y="3907977"/>
                  <a:pt x="6419570" y="3920194"/>
                  <a:pt x="6401245" y="3938519"/>
                </a:cubicBezTo>
                <a:cubicBezTo>
                  <a:pt x="6362153" y="3975168"/>
                  <a:pt x="6359710" y="3998381"/>
                  <a:pt x="6395138" y="4039916"/>
                </a:cubicBezTo>
                <a:cubicBezTo>
                  <a:pt x="6437895" y="4090005"/>
                  <a:pt x="6527076" y="4097333"/>
                  <a:pt x="6574721" y="4054576"/>
                </a:cubicBezTo>
                <a:cubicBezTo>
                  <a:pt x="6628473" y="4008153"/>
                  <a:pt x="6628473" y="3977611"/>
                  <a:pt x="6575941" y="3931189"/>
                </a:cubicBezTo>
                <a:cubicBezTo>
                  <a:pt x="6562504" y="3918974"/>
                  <a:pt x="6538071" y="3910422"/>
                  <a:pt x="6547844" y="3883545"/>
                </a:cubicBezTo>
                <a:cubicBezTo>
                  <a:pt x="6558839" y="3853004"/>
                  <a:pt x="6578386" y="3827349"/>
                  <a:pt x="6610148" y="3826127"/>
                </a:cubicBezTo>
                <a:cubicBezTo>
                  <a:pt x="6691998" y="3822462"/>
                  <a:pt x="6775070" y="3824905"/>
                  <a:pt x="6856921" y="3823685"/>
                </a:cubicBezTo>
                <a:cubicBezTo>
                  <a:pt x="6881354" y="3823685"/>
                  <a:pt x="6875246" y="3840787"/>
                  <a:pt x="6875246" y="3853004"/>
                </a:cubicBezTo>
                <a:cubicBezTo>
                  <a:pt x="6875246" y="3920194"/>
                  <a:pt x="6875246" y="3986164"/>
                  <a:pt x="6875246" y="4053355"/>
                </a:cubicBezTo>
                <a:cubicBezTo>
                  <a:pt x="6875246" y="4074123"/>
                  <a:pt x="6877689" y="4093668"/>
                  <a:pt x="6892348" y="4110773"/>
                </a:cubicBezTo>
                <a:cubicBezTo>
                  <a:pt x="6911895" y="4132762"/>
                  <a:pt x="6926555" y="4137648"/>
                  <a:pt x="6948545" y="4110773"/>
                </a:cubicBezTo>
                <a:cubicBezTo>
                  <a:pt x="7005962" y="4043581"/>
                  <a:pt x="7068267" y="4049690"/>
                  <a:pt x="7117131" y="4126653"/>
                </a:cubicBezTo>
                <a:cubicBezTo>
                  <a:pt x="7155003" y="4186514"/>
                  <a:pt x="7136679" y="4286688"/>
                  <a:pt x="7080482" y="4328224"/>
                </a:cubicBezTo>
                <a:cubicBezTo>
                  <a:pt x="7034060" y="4362430"/>
                  <a:pt x="6999854" y="4357545"/>
                  <a:pt x="6959540" y="4317229"/>
                </a:cubicBezTo>
                <a:cubicBezTo>
                  <a:pt x="6947323" y="4305014"/>
                  <a:pt x="6942436" y="4273250"/>
                  <a:pt x="6914338" y="4287910"/>
                </a:cubicBezTo>
                <a:cubicBezTo>
                  <a:pt x="6891126" y="4300127"/>
                  <a:pt x="6877689" y="4320896"/>
                  <a:pt x="6877689" y="4350213"/>
                </a:cubicBezTo>
                <a:cubicBezTo>
                  <a:pt x="6878911" y="4417403"/>
                  <a:pt x="6876468" y="4483374"/>
                  <a:pt x="6878911" y="4550565"/>
                </a:cubicBezTo>
                <a:cubicBezTo>
                  <a:pt x="6880133" y="4582327"/>
                  <a:pt x="6874024" y="4594544"/>
                  <a:pt x="6838596" y="4592100"/>
                </a:cubicBezTo>
                <a:cubicBezTo>
                  <a:pt x="6775070" y="4588436"/>
                  <a:pt x="6711545" y="4590880"/>
                  <a:pt x="6648020" y="4590880"/>
                </a:cubicBezTo>
                <a:cubicBezTo>
                  <a:pt x="6628473" y="4590880"/>
                  <a:pt x="6610148" y="4592100"/>
                  <a:pt x="6594266" y="4604318"/>
                </a:cubicBezTo>
                <a:cubicBezTo>
                  <a:pt x="6571056" y="4623864"/>
                  <a:pt x="6562504" y="4638522"/>
                  <a:pt x="6591823" y="4662956"/>
                </a:cubicBezTo>
                <a:cubicBezTo>
                  <a:pt x="6655348" y="4715488"/>
                  <a:pt x="6652905" y="4766796"/>
                  <a:pt x="6589381" y="4819328"/>
                </a:cubicBezTo>
                <a:cubicBezTo>
                  <a:pt x="6530741" y="4866973"/>
                  <a:pt x="6422015" y="4855979"/>
                  <a:pt x="6375592" y="4796116"/>
                </a:cubicBezTo>
                <a:cubicBezTo>
                  <a:pt x="6338943" y="4749693"/>
                  <a:pt x="6342608" y="4711821"/>
                  <a:pt x="6385365" y="4670287"/>
                </a:cubicBezTo>
                <a:cubicBezTo>
                  <a:pt x="6397580" y="4658070"/>
                  <a:pt x="6425680" y="4653182"/>
                  <a:pt x="6415905" y="4628749"/>
                </a:cubicBezTo>
                <a:cubicBezTo>
                  <a:pt x="6404910" y="4603096"/>
                  <a:pt x="6381700" y="4588436"/>
                  <a:pt x="6351158" y="4589658"/>
                </a:cubicBezTo>
                <a:cubicBezTo>
                  <a:pt x="6283968" y="4590880"/>
                  <a:pt x="6217999" y="4587214"/>
                  <a:pt x="6150809" y="4590880"/>
                </a:cubicBezTo>
                <a:cubicBezTo>
                  <a:pt x="6133707" y="4591491"/>
                  <a:pt x="6123322" y="4589047"/>
                  <a:pt x="6117367" y="4582327"/>
                </a:cubicBezTo>
                <a:lnTo>
                  <a:pt x="6114197" y="4575109"/>
                </a:lnTo>
                <a:lnTo>
                  <a:pt x="6109104" y="4582272"/>
                </a:lnTo>
                <a:cubicBezTo>
                  <a:pt x="6104218" y="4585785"/>
                  <a:pt x="6096888" y="4586396"/>
                  <a:pt x="6087114" y="4586396"/>
                </a:cubicBezTo>
                <a:cubicBezTo>
                  <a:pt x="6012594" y="4585175"/>
                  <a:pt x="5938072" y="4586396"/>
                  <a:pt x="5863552" y="4586396"/>
                </a:cubicBezTo>
                <a:cubicBezTo>
                  <a:pt x="5837898" y="4586396"/>
                  <a:pt x="5818351" y="4572957"/>
                  <a:pt x="5802472" y="4555854"/>
                </a:cubicBezTo>
                <a:cubicBezTo>
                  <a:pt x="5778036" y="4528977"/>
                  <a:pt x="5774373" y="4504545"/>
                  <a:pt x="5807356" y="4480114"/>
                </a:cubicBezTo>
                <a:cubicBezTo>
                  <a:pt x="5833011" y="4461788"/>
                  <a:pt x="5863552" y="4441018"/>
                  <a:pt x="5847670" y="4403148"/>
                </a:cubicBezTo>
                <a:cubicBezTo>
                  <a:pt x="5830567" y="4361611"/>
                  <a:pt x="5801250" y="4332291"/>
                  <a:pt x="5752384" y="4329849"/>
                </a:cubicBezTo>
                <a:cubicBezTo>
                  <a:pt x="5704740" y="4327406"/>
                  <a:pt x="5660758" y="4329849"/>
                  <a:pt x="5628995" y="4372606"/>
                </a:cubicBezTo>
                <a:cubicBezTo>
                  <a:pt x="5599676" y="4412923"/>
                  <a:pt x="5600896" y="4436133"/>
                  <a:pt x="5638769" y="4470339"/>
                </a:cubicBezTo>
                <a:cubicBezTo>
                  <a:pt x="5655874" y="4486221"/>
                  <a:pt x="5688856" y="4493550"/>
                  <a:pt x="5674197" y="4527758"/>
                </a:cubicBezTo>
                <a:cubicBezTo>
                  <a:pt x="5659538" y="4564408"/>
                  <a:pt x="5632660" y="4586396"/>
                  <a:pt x="5591125" y="4586396"/>
                </a:cubicBezTo>
                <a:cubicBezTo>
                  <a:pt x="5520269" y="4586396"/>
                  <a:pt x="5448192" y="4585175"/>
                  <a:pt x="5377337" y="4586396"/>
                </a:cubicBezTo>
                <a:cubicBezTo>
                  <a:pt x="5350458" y="4587617"/>
                  <a:pt x="5346796" y="4576623"/>
                  <a:pt x="5346796" y="4553411"/>
                </a:cubicBezTo>
                <a:cubicBezTo>
                  <a:pt x="5348016" y="4486221"/>
                  <a:pt x="5346796" y="4420251"/>
                  <a:pt x="5348016" y="4353059"/>
                </a:cubicBezTo>
                <a:cubicBezTo>
                  <a:pt x="5348016" y="4329849"/>
                  <a:pt x="5344352" y="4309081"/>
                  <a:pt x="5327249" y="4291978"/>
                </a:cubicBezTo>
                <a:cubicBezTo>
                  <a:pt x="5310145" y="4274875"/>
                  <a:pt x="5295486" y="4267544"/>
                  <a:pt x="5278383" y="4293199"/>
                </a:cubicBezTo>
                <a:cubicBezTo>
                  <a:pt x="5253948" y="4328628"/>
                  <a:pt x="5222185" y="4357946"/>
                  <a:pt x="5174543" y="4337181"/>
                </a:cubicBezTo>
                <a:cubicBezTo>
                  <a:pt x="5125677" y="4315189"/>
                  <a:pt x="5092692" y="4279761"/>
                  <a:pt x="5089026" y="4221122"/>
                </a:cubicBezTo>
                <a:cubicBezTo>
                  <a:pt x="5085363" y="4164927"/>
                  <a:pt x="5093914" y="4113618"/>
                  <a:pt x="5144002" y="4078190"/>
                </a:cubicBezTo>
                <a:cubicBezTo>
                  <a:pt x="5191646" y="4043983"/>
                  <a:pt x="5224631" y="4046428"/>
                  <a:pt x="5264946" y="4087965"/>
                </a:cubicBezTo>
                <a:cubicBezTo>
                  <a:pt x="5277159" y="4101402"/>
                  <a:pt x="5283271" y="4130722"/>
                  <a:pt x="5311367" y="4117283"/>
                </a:cubicBezTo>
                <a:cubicBezTo>
                  <a:pt x="5335801" y="4105067"/>
                  <a:pt x="5346796" y="4083077"/>
                  <a:pt x="5346796" y="4054980"/>
                </a:cubicBezTo>
                <a:cubicBezTo>
                  <a:pt x="5346796" y="3986566"/>
                  <a:pt x="5348016" y="3918154"/>
                  <a:pt x="5345574" y="3849742"/>
                </a:cubicBezTo>
                <a:cubicBezTo>
                  <a:pt x="5344352" y="3821644"/>
                  <a:pt x="5349236" y="3809427"/>
                  <a:pt x="5381003" y="3811870"/>
                </a:cubicBezTo>
                <a:cubicBezTo>
                  <a:pt x="5416429" y="3817979"/>
                  <a:pt x="5451858" y="3815534"/>
                  <a:pt x="5486063" y="3815534"/>
                </a:cubicBezTo>
                <a:cubicBezTo>
                  <a:pt x="5522713" y="3815534"/>
                  <a:pt x="5559361" y="3814314"/>
                  <a:pt x="5596012" y="3815534"/>
                </a:cubicBezTo>
                <a:cubicBezTo>
                  <a:pt x="5624110" y="3816757"/>
                  <a:pt x="5641213" y="3799654"/>
                  <a:pt x="5650984" y="3777664"/>
                </a:cubicBezTo>
                <a:cubicBezTo>
                  <a:pt x="5660758" y="3755674"/>
                  <a:pt x="5636325" y="3748345"/>
                  <a:pt x="5625329" y="3738570"/>
                </a:cubicBezTo>
                <a:cubicBezTo>
                  <a:pt x="5567914" y="3684820"/>
                  <a:pt x="5576466" y="3622514"/>
                  <a:pt x="5649765" y="3576091"/>
                </a:cubicBezTo>
                <a:cubicBezTo>
                  <a:pt x="5665035" y="3566624"/>
                  <a:pt x="5682520" y="3560668"/>
                  <a:pt x="5700845" y="3557958"/>
                </a:cubicBezTo>
                <a:cubicBezTo>
                  <a:pt x="5714588" y="3555925"/>
                  <a:pt x="5728804" y="3555718"/>
                  <a:pt x="5742911" y="3557222"/>
                </a:cubicBezTo>
                <a:close/>
                <a:moveTo>
                  <a:pt x="5726517" y="2017504"/>
                </a:moveTo>
                <a:cubicBezTo>
                  <a:pt x="5769733" y="2023154"/>
                  <a:pt x="5810962" y="2045754"/>
                  <a:pt x="5834786" y="2083015"/>
                </a:cubicBezTo>
                <a:cubicBezTo>
                  <a:pt x="5861661" y="2124551"/>
                  <a:pt x="5855555" y="2157535"/>
                  <a:pt x="5820126" y="2192965"/>
                </a:cubicBezTo>
                <a:cubicBezTo>
                  <a:pt x="5806689" y="2206402"/>
                  <a:pt x="5777368" y="2210067"/>
                  <a:pt x="5787140" y="2236943"/>
                </a:cubicBezTo>
                <a:cubicBezTo>
                  <a:pt x="5798136" y="2266262"/>
                  <a:pt x="5823790" y="2277258"/>
                  <a:pt x="5855555" y="2277258"/>
                </a:cubicBezTo>
                <a:cubicBezTo>
                  <a:pt x="5917857" y="2276037"/>
                  <a:pt x="5978941" y="2279702"/>
                  <a:pt x="6041243" y="2276037"/>
                </a:cubicBezTo>
                <a:cubicBezTo>
                  <a:pt x="6080338" y="2273592"/>
                  <a:pt x="6097440" y="2280923"/>
                  <a:pt x="6093775" y="2326124"/>
                </a:cubicBezTo>
                <a:cubicBezTo>
                  <a:pt x="6088888" y="2389649"/>
                  <a:pt x="6093775" y="2453175"/>
                  <a:pt x="6092553" y="2516703"/>
                </a:cubicBezTo>
                <a:cubicBezTo>
                  <a:pt x="6092553" y="2543577"/>
                  <a:pt x="6101105" y="2561902"/>
                  <a:pt x="6121873" y="2577785"/>
                </a:cubicBezTo>
                <a:cubicBezTo>
                  <a:pt x="6134090" y="2586335"/>
                  <a:pt x="6142641" y="2585115"/>
                  <a:pt x="6154856" y="2574120"/>
                </a:cubicBezTo>
                <a:cubicBezTo>
                  <a:pt x="6241593" y="2494711"/>
                  <a:pt x="6290460" y="2503263"/>
                  <a:pt x="6351542" y="2611990"/>
                </a:cubicBezTo>
                <a:cubicBezTo>
                  <a:pt x="6352764" y="2644975"/>
                  <a:pt x="6352764" y="2676738"/>
                  <a:pt x="6352764" y="2708501"/>
                </a:cubicBezTo>
                <a:cubicBezTo>
                  <a:pt x="6338104" y="2734156"/>
                  <a:pt x="6325887" y="2761033"/>
                  <a:pt x="6300232" y="2779356"/>
                </a:cubicBezTo>
                <a:cubicBezTo>
                  <a:pt x="6251367" y="2817228"/>
                  <a:pt x="6212273" y="2813563"/>
                  <a:pt x="6170739" y="2769584"/>
                </a:cubicBezTo>
                <a:cubicBezTo>
                  <a:pt x="6159745" y="2757366"/>
                  <a:pt x="6154856" y="2729269"/>
                  <a:pt x="6129202" y="2742708"/>
                </a:cubicBezTo>
                <a:cubicBezTo>
                  <a:pt x="6107212" y="2753701"/>
                  <a:pt x="6093775" y="2772026"/>
                  <a:pt x="6093775" y="2800124"/>
                </a:cubicBezTo>
                <a:cubicBezTo>
                  <a:pt x="6094997" y="2869758"/>
                  <a:pt x="6092553" y="2939392"/>
                  <a:pt x="6094997" y="3009027"/>
                </a:cubicBezTo>
                <a:cubicBezTo>
                  <a:pt x="6096218" y="3042011"/>
                  <a:pt x="6085222" y="3048121"/>
                  <a:pt x="6054683" y="3046899"/>
                </a:cubicBezTo>
                <a:cubicBezTo>
                  <a:pt x="5989937" y="3044455"/>
                  <a:pt x="5923966" y="3045676"/>
                  <a:pt x="5859220" y="3045676"/>
                </a:cubicBezTo>
                <a:cubicBezTo>
                  <a:pt x="5839672" y="3045676"/>
                  <a:pt x="5821349" y="3046899"/>
                  <a:pt x="5805467" y="3060336"/>
                </a:cubicBezTo>
                <a:cubicBezTo>
                  <a:pt x="5785921" y="3078662"/>
                  <a:pt x="5774925" y="3095764"/>
                  <a:pt x="5804246" y="3116533"/>
                </a:cubicBezTo>
                <a:cubicBezTo>
                  <a:pt x="5834786" y="3138522"/>
                  <a:pt x="5861661" y="3165399"/>
                  <a:pt x="5849445" y="3206935"/>
                </a:cubicBezTo>
                <a:cubicBezTo>
                  <a:pt x="5834786" y="3254578"/>
                  <a:pt x="5803023" y="3288785"/>
                  <a:pt x="5751713" y="3299780"/>
                </a:cubicBezTo>
                <a:cubicBezTo>
                  <a:pt x="5674750" y="3315662"/>
                  <a:pt x="5616113" y="3293673"/>
                  <a:pt x="5581905" y="3237475"/>
                </a:cubicBezTo>
                <a:cubicBezTo>
                  <a:pt x="5555029" y="3193496"/>
                  <a:pt x="5561135" y="3162956"/>
                  <a:pt x="5601451" y="3125084"/>
                </a:cubicBezTo>
                <a:cubicBezTo>
                  <a:pt x="5613669" y="3114088"/>
                  <a:pt x="5640546" y="3109203"/>
                  <a:pt x="5629551" y="3083549"/>
                </a:cubicBezTo>
                <a:cubicBezTo>
                  <a:pt x="5619775" y="3059114"/>
                  <a:pt x="5599008" y="3046899"/>
                  <a:pt x="5573353" y="3045676"/>
                </a:cubicBezTo>
                <a:cubicBezTo>
                  <a:pt x="5525708" y="3044455"/>
                  <a:pt x="5478065" y="3045676"/>
                  <a:pt x="5430421" y="3045676"/>
                </a:cubicBezTo>
                <a:cubicBezTo>
                  <a:pt x="5324139" y="3045676"/>
                  <a:pt x="5324139" y="3045676"/>
                  <a:pt x="5324139" y="2938172"/>
                </a:cubicBezTo>
                <a:cubicBezTo>
                  <a:pt x="5324139" y="2894192"/>
                  <a:pt x="5325358" y="2848990"/>
                  <a:pt x="5324139" y="2805010"/>
                </a:cubicBezTo>
                <a:cubicBezTo>
                  <a:pt x="5322917" y="2775691"/>
                  <a:pt x="5335133" y="2752481"/>
                  <a:pt x="5355900" y="2734156"/>
                </a:cubicBezTo>
                <a:cubicBezTo>
                  <a:pt x="5380332" y="2712165"/>
                  <a:pt x="5403544" y="2707279"/>
                  <a:pt x="5427977" y="2737821"/>
                </a:cubicBezTo>
                <a:cubicBezTo>
                  <a:pt x="5447526" y="2763474"/>
                  <a:pt x="5467069" y="2795238"/>
                  <a:pt x="5508607" y="2780578"/>
                </a:cubicBezTo>
                <a:cubicBezTo>
                  <a:pt x="5552586" y="2765919"/>
                  <a:pt x="5579462" y="2724383"/>
                  <a:pt x="5581905" y="2674294"/>
                </a:cubicBezTo>
                <a:cubicBezTo>
                  <a:pt x="5584348" y="2629092"/>
                  <a:pt x="5577018" y="2590001"/>
                  <a:pt x="5537926" y="2560681"/>
                </a:cubicBezTo>
                <a:cubicBezTo>
                  <a:pt x="5497612" y="2530140"/>
                  <a:pt x="5475621" y="2532583"/>
                  <a:pt x="5440195" y="2570454"/>
                </a:cubicBezTo>
                <a:cubicBezTo>
                  <a:pt x="5424312" y="2587558"/>
                  <a:pt x="5418205" y="2619320"/>
                  <a:pt x="5382779" y="2605882"/>
                </a:cubicBezTo>
                <a:cubicBezTo>
                  <a:pt x="5347348" y="2591221"/>
                  <a:pt x="5325358" y="2565567"/>
                  <a:pt x="5324139" y="2527695"/>
                </a:cubicBezTo>
                <a:cubicBezTo>
                  <a:pt x="5322917" y="2453175"/>
                  <a:pt x="5324139" y="2378654"/>
                  <a:pt x="5322917" y="2304134"/>
                </a:cubicBezTo>
                <a:cubicBezTo>
                  <a:pt x="5322917" y="2280923"/>
                  <a:pt x="5332689" y="2278479"/>
                  <a:pt x="5351016" y="2278479"/>
                </a:cubicBezTo>
                <a:cubicBezTo>
                  <a:pt x="5419427" y="2279702"/>
                  <a:pt x="5487839" y="2278479"/>
                  <a:pt x="5556254" y="2278479"/>
                </a:cubicBezTo>
                <a:cubicBezTo>
                  <a:pt x="5575797" y="2278479"/>
                  <a:pt x="5594120" y="2277258"/>
                  <a:pt x="5610003" y="2263820"/>
                </a:cubicBezTo>
                <a:cubicBezTo>
                  <a:pt x="5631992" y="2244274"/>
                  <a:pt x="5641767" y="2228392"/>
                  <a:pt x="5611225" y="2203958"/>
                </a:cubicBezTo>
                <a:cubicBezTo>
                  <a:pt x="5547698" y="2152649"/>
                  <a:pt x="5548920" y="2108671"/>
                  <a:pt x="5606337" y="2053696"/>
                </a:cubicBezTo>
                <a:cubicBezTo>
                  <a:pt x="5638102" y="2023155"/>
                  <a:pt x="5683302" y="2011854"/>
                  <a:pt x="5726517" y="2017504"/>
                </a:cubicBezTo>
                <a:close/>
                <a:moveTo>
                  <a:pt x="0" y="0"/>
                </a:moveTo>
                <a:lnTo>
                  <a:pt x="5329115" y="0"/>
                </a:lnTo>
                <a:lnTo>
                  <a:pt x="5332434" y="5729"/>
                </a:lnTo>
                <a:cubicBezTo>
                  <a:pt x="5333904" y="11284"/>
                  <a:pt x="5334438" y="18309"/>
                  <a:pt x="5334132" y="27166"/>
                </a:cubicBezTo>
                <a:cubicBezTo>
                  <a:pt x="5331688" y="93135"/>
                  <a:pt x="5332910" y="160325"/>
                  <a:pt x="5332910" y="227517"/>
                </a:cubicBezTo>
                <a:cubicBezTo>
                  <a:pt x="5332910" y="245842"/>
                  <a:pt x="5334132" y="262944"/>
                  <a:pt x="5346347" y="276382"/>
                </a:cubicBezTo>
                <a:cubicBezTo>
                  <a:pt x="5364674" y="295929"/>
                  <a:pt x="5378111" y="304481"/>
                  <a:pt x="5402544" y="277604"/>
                </a:cubicBezTo>
                <a:cubicBezTo>
                  <a:pt x="5463627" y="204305"/>
                  <a:pt x="5551584" y="225072"/>
                  <a:pt x="5582127" y="317919"/>
                </a:cubicBezTo>
                <a:cubicBezTo>
                  <a:pt x="5606557" y="392438"/>
                  <a:pt x="5583346" y="463295"/>
                  <a:pt x="5523486" y="501165"/>
                </a:cubicBezTo>
                <a:cubicBezTo>
                  <a:pt x="5479508" y="529263"/>
                  <a:pt x="5450188" y="523155"/>
                  <a:pt x="5411097" y="481620"/>
                </a:cubicBezTo>
                <a:cubicBezTo>
                  <a:pt x="5398879" y="469403"/>
                  <a:pt x="5393991" y="441305"/>
                  <a:pt x="5369558" y="453522"/>
                </a:cubicBezTo>
                <a:cubicBezTo>
                  <a:pt x="5345127" y="464516"/>
                  <a:pt x="5332910" y="485285"/>
                  <a:pt x="5332910" y="514605"/>
                </a:cubicBezTo>
                <a:cubicBezTo>
                  <a:pt x="5334132" y="583017"/>
                  <a:pt x="5331688" y="651429"/>
                  <a:pt x="5334132" y="719841"/>
                </a:cubicBezTo>
                <a:cubicBezTo>
                  <a:pt x="5335356" y="750383"/>
                  <a:pt x="5328023" y="761378"/>
                  <a:pt x="5295041" y="760156"/>
                </a:cubicBezTo>
                <a:cubicBezTo>
                  <a:pt x="5229072" y="757713"/>
                  <a:pt x="5161881" y="758935"/>
                  <a:pt x="5094692" y="758935"/>
                </a:cubicBezTo>
                <a:cubicBezTo>
                  <a:pt x="5077586" y="758935"/>
                  <a:pt x="5060482" y="758935"/>
                  <a:pt x="5045820" y="772373"/>
                </a:cubicBezTo>
                <a:cubicBezTo>
                  <a:pt x="5025053" y="791918"/>
                  <a:pt x="5011616" y="805357"/>
                  <a:pt x="5043379" y="831012"/>
                </a:cubicBezTo>
                <a:cubicBezTo>
                  <a:pt x="5109351" y="883542"/>
                  <a:pt x="5102018" y="948291"/>
                  <a:pt x="5031161" y="997156"/>
                </a:cubicBezTo>
                <a:cubicBezTo>
                  <a:pt x="4963969" y="1042356"/>
                  <a:pt x="4861351" y="1019146"/>
                  <a:pt x="4818594" y="949511"/>
                </a:cubicBezTo>
                <a:cubicBezTo>
                  <a:pt x="4791718" y="905532"/>
                  <a:pt x="4797826" y="878656"/>
                  <a:pt x="4840582" y="837120"/>
                </a:cubicBezTo>
                <a:cubicBezTo>
                  <a:pt x="4852797" y="824903"/>
                  <a:pt x="4879674" y="818795"/>
                  <a:pt x="4866234" y="793140"/>
                </a:cubicBezTo>
                <a:cubicBezTo>
                  <a:pt x="4854020" y="772373"/>
                  <a:pt x="4836918" y="757713"/>
                  <a:pt x="4808822" y="758935"/>
                </a:cubicBezTo>
                <a:cubicBezTo>
                  <a:pt x="4737964" y="760156"/>
                  <a:pt x="4665887" y="758935"/>
                  <a:pt x="4595032" y="760156"/>
                </a:cubicBezTo>
                <a:cubicBezTo>
                  <a:pt x="4585870" y="760156"/>
                  <a:pt x="4578942" y="759469"/>
                  <a:pt x="4573923" y="757192"/>
                </a:cubicBezTo>
                <a:lnTo>
                  <a:pt x="4572290" y="755075"/>
                </a:lnTo>
                <a:lnTo>
                  <a:pt x="4542110" y="755075"/>
                </a:lnTo>
                <a:lnTo>
                  <a:pt x="4532620" y="757803"/>
                </a:lnTo>
                <a:cubicBezTo>
                  <a:pt x="4461765" y="756580"/>
                  <a:pt x="4389688" y="756580"/>
                  <a:pt x="4318830" y="757803"/>
                </a:cubicBezTo>
                <a:cubicBezTo>
                  <a:pt x="4291954" y="757803"/>
                  <a:pt x="4269964" y="746808"/>
                  <a:pt x="4252861" y="727261"/>
                </a:cubicBezTo>
                <a:cubicBezTo>
                  <a:pt x="4230872" y="701606"/>
                  <a:pt x="4222318" y="677173"/>
                  <a:pt x="4257749" y="652741"/>
                </a:cubicBezTo>
                <a:cubicBezTo>
                  <a:pt x="4284626" y="633194"/>
                  <a:pt x="4315164" y="611204"/>
                  <a:pt x="4298063" y="570889"/>
                </a:cubicBezTo>
                <a:cubicBezTo>
                  <a:pt x="4280960" y="531797"/>
                  <a:pt x="4251638" y="503698"/>
                  <a:pt x="4205214" y="501255"/>
                </a:cubicBezTo>
                <a:cubicBezTo>
                  <a:pt x="4161241" y="498812"/>
                  <a:pt x="4119705" y="498812"/>
                  <a:pt x="4087942" y="535462"/>
                </a:cubicBezTo>
                <a:cubicBezTo>
                  <a:pt x="4050070" y="578219"/>
                  <a:pt x="4051293" y="606317"/>
                  <a:pt x="4094050" y="644189"/>
                </a:cubicBezTo>
                <a:cubicBezTo>
                  <a:pt x="4111153" y="658848"/>
                  <a:pt x="4138030" y="669843"/>
                  <a:pt x="4127035" y="700384"/>
                </a:cubicBezTo>
                <a:cubicBezTo>
                  <a:pt x="4114818" y="732148"/>
                  <a:pt x="4090385" y="756580"/>
                  <a:pt x="4057400" y="757803"/>
                </a:cubicBezTo>
                <a:cubicBezTo>
                  <a:pt x="3977993" y="761467"/>
                  <a:pt x="3898585" y="759023"/>
                  <a:pt x="3819179" y="759023"/>
                </a:cubicBezTo>
                <a:lnTo>
                  <a:pt x="3813849" y="756900"/>
                </a:lnTo>
                <a:lnTo>
                  <a:pt x="3810549" y="758781"/>
                </a:lnTo>
                <a:lnTo>
                  <a:pt x="3815750" y="768157"/>
                </a:lnTo>
                <a:cubicBezTo>
                  <a:pt x="3817087" y="773464"/>
                  <a:pt x="3817545" y="780106"/>
                  <a:pt x="3817238" y="788353"/>
                </a:cubicBezTo>
                <a:cubicBezTo>
                  <a:pt x="3814797" y="853100"/>
                  <a:pt x="3816018" y="919069"/>
                  <a:pt x="3816018" y="983816"/>
                </a:cubicBezTo>
                <a:cubicBezTo>
                  <a:pt x="3816018" y="1011914"/>
                  <a:pt x="3809910" y="1036348"/>
                  <a:pt x="3789144" y="1057116"/>
                </a:cubicBezTo>
                <a:cubicBezTo>
                  <a:pt x="3757381" y="1088878"/>
                  <a:pt x="3737836" y="1087658"/>
                  <a:pt x="3708516" y="1053451"/>
                </a:cubicBezTo>
                <a:cubicBezTo>
                  <a:pt x="3688971" y="1031461"/>
                  <a:pt x="3670645" y="1000919"/>
                  <a:pt x="3635219" y="1014358"/>
                </a:cubicBezTo>
                <a:cubicBezTo>
                  <a:pt x="3596125" y="1029018"/>
                  <a:pt x="3566806" y="1054673"/>
                  <a:pt x="3560696" y="1098651"/>
                </a:cubicBezTo>
                <a:cubicBezTo>
                  <a:pt x="3553368" y="1151183"/>
                  <a:pt x="3555811" y="1200050"/>
                  <a:pt x="3603457" y="1235477"/>
                </a:cubicBezTo>
                <a:cubicBezTo>
                  <a:pt x="3642548" y="1264796"/>
                  <a:pt x="3664539" y="1262352"/>
                  <a:pt x="3697521" y="1226924"/>
                </a:cubicBezTo>
                <a:cubicBezTo>
                  <a:pt x="3714624" y="1208600"/>
                  <a:pt x="3724397" y="1174394"/>
                  <a:pt x="3759825" y="1190276"/>
                </a:cubicBezTo>
                <a:cubicBezTo>
                  <a:pt x="3794029" y="1204935"/>
                  <a:pt x="3814797" y="1233032"/>
                  <a:pt x="3816018" y="1270905"/>
                </a:cubicBezTo>
                <a:cubicBezTo>
                  <a:pt x="3817238" y="1344204"/>
                  <a:pt x="3816018" y="1417503"/>
                  <a:pt x="3817238" y="1489580"/>
                </a:cubicBezTo>
                <a:cubicBezTo>
                  <a:pt x="3817238" y="1499964"/>
                  <a:pt x="3815711" y="1506988"/>
                  <a:pt x="3811589" y="1511264"/>
                </a:cubicBezTo>
                <a:lnTo>
                  <a:pt x="3801031" y="1513846"/>
                </a:lnTo>
                <a:lnTo>
                  <a:pt x="3806488" y="1516917"/>
                </a:lnTo>
                <a:lnTo>
                  <a:pt x="3807926" y="1520360"/>
                </a:lnTo>
                <a:lnTo>
                  <a:pt x="3814241" y="1520360"/>
                </a:lnTo>
                <a:lnTo>
                  <a:pt x="3829058" y="1502514"/>
                </a:lnTo>
                <a:cubicBezTo>
                  <a:pt x="3837597" y="1499199"/>
                  <a:pt x="3849165" y="1498742"/>
                  <a:pt x="3863824" y="1499658"/>
                </a:cubicBezTo>
                <a:cubicBezTo>
                  <a:pt x="3926128" y="1503323"/>
                  <a:pt x="3987214" y="1499658"/>
                  <a:pt x="4049516" y="1500879"/>
                </a:cubicBezTo>
                <a:cubicBezTo>
                  <a:pt x="4081280" y="1500879"/>
                  <a:pt x="4106935" y="1489884"/>
                  <a:pt x="4117929" y="1460565"/>
                </a:cubicBezTo>
                <a:cubicBezTo>
                  <a:pt x="4127702" y="1433689"/>
                  <a:pt x="4098382" y="1430024"/>
                  <a:pt x="4084945" y="1416587"/>
                </a:cubicBezTo>
                <a:cubicBezTo>
                  <a:pt x="4049516" y="1381158"/>
                  <a:pt x="4043408" y="1348173"/>
                  <a:pt x="4070285" y="1306638"/>
                </a:cubicBezTo>
                <a:cubicBezTo>
                  <a:pt x="4094107" y="1269377"/>
                  <a:pt x="4135338" y="1246777"/>
                  <a:pt x="4178554" y="1241127"/>
                </a:cubicBezTo>
                <a:cubicBezTo>
                  <a:pt x="4221764" y="1235476"/>
                  <a:pt x="4266966" y="1246777"/>
                  <a:pt x="4298729" y="1277318"/>
                </a:cubicBezTo>
                <a:cubicBezTo>
                  <a:pt x="4356145" y="1332293"/>
                  <a:pt x="4357369" y="1376272"/>
                  <a:pt x="4293841" y="1427580"/>
                </a:cubicBezTo>
                <a:cubicBezTo>
                  <a:pt x="4263300" y="1452014"/>
                  <a:pt x="4273074" y="1467896"/>
                  <a:pt x="4295062" y="1487441"/>
                </a:cubicBezTo>
                <a:cubicBezTo>
                  <a:pt x="4310947" y="1500879"/>
                  <a:pt x="4329269" y="1502101"/>
                  <a:pt x="4348815" y="1502101"/>
                </a:cubicBezTo>
                <a:cubicBezTo>
                  <a:pt x="4417231" y="1502101"/>
                  <a:pt x="4485641" y="1503323"/>
                  <a:pt x="4554055" y="1502101"/>
                </a:cubicBezTo>
                <a:cubicBezTo>
                  <a:pt x="4567798" y="1502101"/>
                  <a:pt x="4576731" y="1503475"/>
                  <a:pt x="4580339" y="1513955"/>
                </a:cubicBezTo>
                <a:lnTo>
                  <a:pt x="4580382" y="1514287"/>
                </a:lnTo>
                <a:lnTo>
                  <a:pt x="4581432" y="1513558"/>
                </a:lnTo>
                <a:cubicBezTo>
                  <a:pt x="4585612" y="1512222"/>
                  <a:pt x="4591033" y="1511688"/>
                  <a:pt x="4598057" y="1511994"/>
                </a:cubicBezTo>
                <a:cubicBezTo>
                  <a:pt x="4668913" y="1514436"/>
                  <a:pt x="4740990" y="1513216"/>
                  <a:pt x="4811845" y="1513216"/>
                </a:cubicBezTo>
                <a:cubicBezTo>
                  <a:pt x="4853383" y="1513216"/>
                  <a:pt x="4880258" y="1535205"/>
                  <a:pt x="4894918" y="1571855"/>
                </a:cubicBezTo>
                <a:cubicBezTo>
                  <a:pt x="4908357" y="1606060"/>
                  <a:pt x="4876594" y="1614613"/>
                  <a:pt x="4859491" y="1630493"/>
                </a:cubicBezTo>
                <a:cubicBezTo>
                  <a:pt x="4821621" y="1665922"/>
                  <a:pt x="4820399" y="1690354"/>
                  <a:pt x="4853383" y="1731891"/>
                </a:cubicBezTo>
                <a:cubicBezTo>
                  <a:pt x="4883921" y="1769762"/>
                  <a:pt x="4925460" y="1772204"/>
                  <a:pt x="4969438" y="1770984"/>
                </a:cubicBezTo>
                <a:cubicBezTo>
                  <a:pt x="5020749" y="1768539"/>
                  <a:pt x="5052511" y="1740442"/>
                  <a:pt x="5069614" y="1696462"/>
                </a:cubicBezTo>
                <a:cubicBezTo>
                  <a:pt x="5085496" y="1656148"/>
                  <a:pt x="5051292" y="1636602"/>
                  <a:pt x="5025634" y="1617055"/>
                </a:cubicBezTo>
                <a:cubicBezTo>
                  <a:pt x="4997537" y="1595065"/>
                  <a:pt x="5001201" y="1573075"/>
                  <a:pt x="5020749" y="1548643"/>
                </a:cubicBezTo>
                <a:cubicBezTo>
                  <a:pt x="5039074" y="1525431"/>
                  <a:pt x="5062283" y="1513216"/>
                  <a:pt x="5094050" y="1513216"/>
                </a:cubicBezTo>
                <a:cubicBezTo>
                  <a:pt x="5163683" y="1514436"/>
                  <a:pt x="5233316" y="1515658"/>
                  <a:pt x="5302949" y="1513216"/>
                </a:cubicBezTo>
                <a:cubicBezTo>
                  <a:pt x="5332270" y="1511994"/>
                  <a:pt x="5337157" y="1524210"/>
                  <a:pt x="5335935" y="1548643"/>
                </a:cubicBezTo>
                <a:cubicBezTo>
                  <a:pt x="5334713" y="1581628"/>
                  <a:pt x="5335935" y="1615833"/>
                  <a:pt x="5335935" y="1648817"/>
                </a:cubicBezTo>
                <a:cubicBezTo>
                  <a:pt x="5337157" y="1668364"/>
                  <a:pt x="5337157" y="1686689"/>
                  <a:pt x="5335935" y="1706237"/>
                </a:cubicBezTo>
                <a:cubicBezTo>
                  <a:pt x="5335935" y="1727004"/>
                  <a:pt x="5337157" y="1747772"/>
                  <a:pt x="5335935" y="1768539"/>
                </a:cubicBezTo>
                <a:cubicBezTo>
                  <a:pt x="5333492" y="1805189"/>
                  <a:pt x="5312721" y="1830844"/>
                  <a:pt x="5279741" y="1844283"/>
                </a:cubicBezTo>
                <a:cubicBezTo>
                  <a:pt x="5246756" y="1857721"/>
                  <a:pt x="5235760" y="1827179"/>
                  <a:pt x="5219879" y="1808854"/>
                </a:cubicBezTo>
                <a:cubicBezTo>
                  <a:pt x="5185675" y="1770984"/>
                  <a:pt x="5161239" y="1768539"/>
                  <a:pt x="5122147" y="1799081"/>
                </a:cubicBezTo>
                <a:cubicBezTo>
                  <a:pt x="5074501" y="1834509"/>
                  <a:pt x="5070837" y="1883375"/>
                  <a:pt x="5080610" y="1935906"/>
                </a:cubicBezTo>
                <a:cubicBezTo>
                  <a:pt x="5087938" y="1979885"/>
                  <a:pt x="5117259" y="2005540"/>
                  <a:pt x="5156351" y="2018979"/>
                </a:cubicBezTo>
                <a:cubicBezTo>
                  <a:pt x="5193002" y="2029974"/>
                  <a:pt x="5210105" y="2000654"/>
                  <a:pt x="5229651" y="1978665"/>
                </a:cubicBezTo>
                <a:cubicBezTo>
                  <a:pt x="5260193" y="1945680"/>
                  <a:pt x="5278517" y="1945680"/>
                  <a:pt x="5311502" y="1977443"/>
                </a:cubicBezTo>
                <a:cubicBezTo>
                  <a:pt x="5331048" y="1996989"/>
                  <a:pt x="5335935" y="2020200"/>
                  <a:pt x="5335935" y="2047077"/>
                </a:cubicBezTo>
                <a:cubicBezTo>
                  <a:pt x="5334713" y="2114267"/>
                  <a:pt x="5333492" y="2181459"/>
                  <a:pt x="5335935" y="2247429"/>
                </a:cubicBezTo>
                <a:cubicBezTo>
                  <a:pt x="5337157" y="2275526"/>
                  <a:pt x="5331048" y="2285299"/>
                  <a:pt x="5300506" y="2284079"/>
                </a:cubicBezTo>
                <a:cubicBezTo>
                  <a:pt x="5230872" y="2281634"/>
                  <a:pt x="5161239" y="2282856"/>
                  <a:pt x="5091606" y="2282856"/>
                </a:cubicBezTo>
                <a:cubicBezTo>
                  <a:pt x="5062283" y="2282856"/>
                  <a:pt x="5041516" y="2297516"/>
                  <a:pt x="5030522" y="2320726"/>
                </a:cubicBezTo>
                <a:cubicBezTo>
                  <a:pt x="5018307" y="2346381"/>
                  <a:pt x="5046403" y="2351268"/>
                  <a:pt x="5058619" y="2362263"/>
                </a:cubicBezTo>
                <a:cubicBezTo>
                  <a:pt x="5102599" y="2402578"/>
                  <a:pt x="5106265" y="2439228"/>
                  <a:pt x="5070837" y="2486872"/>
                </a:cubicBezTo>
                <a:cubicBezTo>
                  <a:pt x="5034186" y="2535737"/>
                  <a:pt x="4982875" y="2543067"/>
                  <a:pt x="4926682" y="2539402"/>
                </a:cubicBezTo>
                <a:cubicBezTo>
                  <a:pt x="4869262" y="2535737"/>
                  <a:pt x="4833836" y="2501532"/>
                  <a:pt x="4813067" y="2452666"/>
                </a:cubicBezTo>
                <a:cubicBezTo>
                  <a:pt x="4793521" y="2406242"/>
                  <a:pt x="4822840" y="2376923"/>
                  <a:pt x="4855825" y="2352491"/>
                </a:cubicBezTo>
                <a:cubicBezTo>
                  <a:pt x="4886368" y="2329278"/>
                  <a:pt x="4872928" y="2313396"/>
                  <a:pt x="4853383" y="2296294"/>
                </a:cubicBezTo>
                <a:cubicBezTo>
                  <a:pt x="4837499" y="2282856"/>
                  <a:pt x="4819176" y="2281634"/>
                  <a:pt x="4799629" y="2281634"/>
                </a:cubicBezTo>
                <a:cubicBezTo>
                  <a:pt x="4744656" y="2281634"/>
                  <a:pt x="4688460" y="2281634"/>
                  <a:pt x="4633486" y="2281634"/>
                </a:cubicBezTo>
                <a:cubicBezTo>
                  <a:pt x="4584009" y="2281634"/>
                  <a:pt x="4571638" y="2281634"/>
                  <a:pt x="4568545" y="2254834"/>
                </a:cubicBezTo>
                <a:lnTo>
                  <a:pt x="4568533" y="2254378"/>
                </a:lnTo>
                <a:lnTo>
                  <a:pt x="4567644" y="2255861"/>
                </a:lnTo>
                <a:lnTo>
                  <a:pt x="4544720" y="2264404"/>
                </a:lnTo>
                <a:lnTo>
                  <a:pt x="4554906" y="2264379"/>
                </a:lnTo>
                <a:cubicBezTo>
                  <a:pt x="4579338" y="2264379"/>
                  <a:pt x="4573231" y="2281482"/>
                  <a:pt x="4573231" y="2293699"/>
                </a:cubicBezTo>
                <a:cubicBezTo>
                  <a:pt x="4573231" y="2360888"/>
                  <a:pt x="4573231" y="2426858"/>
                  <a:pt x="4573231" y="2494050"/>
                </a:cubicBezTo>
                <a:cubicBezTo>
                  <a:pt x="4573231" y="2514817"/>
                  <a:pt x="4575675" y="2534362"/>
                  <a:pt x="4590334" y="2551467"/>
                </a:cubicBezTo>
                <a:cubicBezTo>
                  <a:pt x="4609880" y="2573457"/>
                  <a:pt x="4624541" y="2578342"/>
                  <a:pt x="4646530" y="2551467"/>
                </a:cubicBezTo>
                <a:cubicBezTo>
                  <a:pt x="4703946" y="2484275"/>
                  <a:pt x="4766251" y="2490385"/>
                  <a:pt x="4815115" y="2567347"/>
                </a:cubicBezTo>
                <a:cubicBezTo>
                  <a:pt x="4852987" y="2627209"/>
                  <a:pt x="4834663" y="2727384"/>
                  <a:pt x="4778466" y="2768920"/>
                </a:cubicBezTo>
                <a:cubicBezTo>
                  <a:pt x="4732044" y="2803126"/>
                  <a:pt x="4697840" y="2798240"/>
                  <a:pt x="4657524" y="2757926"/>
                </a:cubicBezTo>
                <a:cubicBezTo>
                  <a:pt x="4645308" y="2745708"/>
                  <a:pt x="4640420" y="2713946"/>
                  <a:pt x="4612323" y="2728606"/>
                </a:cubicBezTo>
                <a:cubicBezTo>
                  <a:pt x="4589112" y="2740822"/>
                  <a:pt x="4575675" y="2761591"/>
                  <a:pt x="4575675" y="2790910"/>
                </a:cubicBezTo>
                <a:cubicBezTo>
                  <a:pt x="4576894" y="2858100"/>
                  <a:pt x="4574453" y="2924070"/>
                  <a:pt x="4576894" y="2991261"/>
                </a:cubicBezTo>
                <a:cubicBezTo>
                  <a:pt x="4577506" y="3007143"/>
                  <a:pt x="4576286" y="3018138"/>
                  <a:pt x="4570481" y="3024856"/>
                </a:cubicBezTo>
                <a:lnTo>
                  <a:pt x="4561944" y="3029609"/>
                </a:lnTo>
                <a:lnTo>
                  <a:pt x="4568608" y="3030206"/>
                </a:lnTo>
                <a:cubicBezTo>
                  <a:pt x="4573170" y="3031561"/>
                  <a:pt x="4576490" y="3033737"/>
                  <a:pt x="4578857" y="3036715"/>
                </a:cubicBezTo>
                <a:lnTo>
                  <a:pt x="4581540" y="3051267"/>
                </a:lnTo>
                <a:lnTo>
                  <a:pt x="4595169" y="3045892"/>
                </a:lnTo>
                <a:cubicBezTo>
                  <a:pt x="4602213" y="3044843"/>
                  <a:pt x="4610614" y="3044843"/>
                  <a:pt x="4620385" y="3045454"/>
                </a:cubicBezTo>
                <a:cubicBezTo>
                  <a:pt x="4682688" y="3049119"/>
                  <a:pt x="4743775" y="3045454"/>
                  <a:pt x="4806076" y="3046674"/>
                </a:cubicBezTo>
                <a:cubicBezTo>
                  <a:pt x="4837839" y="3046674"/>
                  <a:pt x="4863493" y="3035679"/>
                  <a:pt x="4874487" y="3006359"/>
                </a:cubicBezTo>
                <a:cubicBezTo>
                  <a:pt x="4884260" y="2979484"/>
                  <a:pt x="4854941" y="2975819"/>
                  <a:pt x="4841504" y="2962382"/>
                </a:cubicBezTo>
                <a:cubicBezTo>
                  <a:pt x="4806076" y="2926952"/>
                  <a:pt x="4799966" y="2893968"/>
                  <a:pt x="4826843" y="2852433"/>
                </a:cubicBezTo>
                <a:cubicBezTo>
                  <a:pt x="4874487" y="2777911"/>
                  <a:pt x="4991766" y="2762031"/>
                  <a:pt x="5055294" y="2823113"/>
                </a:cubicBezTo>
                <a:cubicBezTo>
                  <a:pt x="5112710" y="2878088"/>
                  <a:pt x="5113934" y="2922067"/>
                  <a:pt x="5050406" y="2973375"/>
                </a:cubicBezTo>
                <a:cubicBezTo>
                  <a:pt x="5019863" y="2997809"/>
                  <a:pt x="5029637" y="3013691"/>
                  <a:pt x="5051628" y="3033236"/>
                </a:cubicBezTo>
                <a:cubicBezTo>
                  <a:pt x="5067509" y="3046674"/>
                  <a:pt x="5085834" y="3047896"/>
                  <a:pt x="5105382" y="3047896"/>
                </a:cubicBezTo>
                <a:cubicBezTo>
                  <a:pt x="5173793" y="3047896"/>
                  <a:pt x="5242205" y="3049119"/>
                  <a:pt x="5310620" y="3047896"/>
                </a:cubicBezTo>
                <a:cubicBezTo>
                  <a:pt x="5328943" y="3047896"/>
                  <a:pt x="5338715" y="3050340"/>
                  <a:pt x="5338715" y="3073551"/>
                </a:cubicBezTo>
                <a:cubicBezTo>
                  <a:pt x="5337493" y="3148071"/>
                  <a:pt x="5338715" y="3222592"/>
                  <a:pt x="5337493" y="3297112"/>
                </a:cubicBezTo>
                <a:cubicBezTo>
                  <a:pt x="5336275" y="3334984"/>
                  <a:pt x="5314284" y="3360640"/>
                  <a:pt x="5278853" y="3375299"/>
                </a:cubicBezTo>
                <a:cubicBezTo>
                  <a:pt x="5243424" y="3388737"/>
                  <a:pt x="5237318" y="3356974"/>
                  <a:pt x="5221435" y="3339871"/>
                </a:cubicBezTo>
                <a:cubicBezTo>
                  <a:pt x="5186011" y="3302000"/>
                  <a:pt x="5164019" y="3299557"/>
                  <a:pt x="5123706" y="3330097"/>
                </a:cubicBezTo>
                <a:cubicBezTo>
                  <a:pt x="5084613" y="3359419"/>
                  <a:pt x="5077283" y="3398509"/>
                  <a:pt x="5079725" y="3443711"/>
                </a:cubicBezTo>
                <a:cubicBezTo>
                  <a:pt x="5082171" y="3493800"/>
                  <a:pt x="5109045" y="3535335"/>
                  <a:pt x="5153026" y="3549995"/>
                </a:cubicBezTo>
                <a:cubicBezTo>
                  <a:pt x="5194561" y="3564655"/>
                  <a:pt x="5214107" y="3532891"/>
                  <a:pt x="5233655" y="3507238"/>
                </a:cubicBezTo>
                <a:cubicBezTo>
                  <a:pt x="5258085" y="3476696"/>
                  <a:pt x="5281299" y="3481583"/>
                  <a:pt x="5305732" y="3503573"/>
                </a:cubicBezTo>
                <a:cubicBezTo>
                  <a:pt x="5326497" y="3521897"/>
                  <a:pt x="5338715" y="3545108"/>
                  <a:pt x="5337493" y="3574428"/>
                </a:cubicBezTo>
                <a:cubicBezTo>
                  <a:pt x="5336275" y="3618407"/>
                  <a:pt x="5337493" y="3663609"/>
                  <a:pt x="5337493" y="3707588"/>
                </a:cubicBezTo>
                <a:cubicBezTo>
                  <a:pt x="5337493" y="3815093"/>
                  <a:pt x="5337493" y="3815093"/>
                  <a:pt x="5231209" y="3815093"/>
                </a:cubicBezTo>
                <a:cubicBezTo>
                  <a:pt x="5183567" y="3815093"/>
                  <a:pt x="5135923" y="3813871"/>
                  <a:pt x="5088277" y="3815093"/>
                </a:cubicBezTo>
                <a:cubicBezTo>
                  <a:pt x="5062622" y="3816315"/>
                  <a:pt x="5041855" y="3828531"/>
                  <a:pt x="5032081" y="3852965"/>
                </a:cubicBezTo>
                <a:cubicBezTo>
                  <a:pt x="5021087" y="3878619"/>
                  <a:pt x="5047962" y="3883505"/>
                  <a:pt x="5060180" y="3894500"/>
                </a:cubicBezTo>
                <a:cubicBezTo>
                  <a:pt x="5100495" y="3932372"/>
                  <a:pt x="5106604" y="3962912"/>
                  <a:pt x="5079725" y="4006891"/>
                </a:cubicBezTo>
                <a:cubicBezTo>
                  <a:pt x="5045520" y="4063088"/>
                  <a:pt x="4986880" y="4085078"/>
                  <a:pt x="4909915" y="4069196"/>
                </a:cubicBezTo>
                <a:cubicBezTo>
                  <a:pt x="4858608" y="4058201"/>
                  <a:pt x="4826843" y="4023994"/>
                  <a:pt x="4812184" y="3976351"/>
                </a:cubicBezTo>
                <a:cubicBezTo>
                  <a:pt x="4799966" y="3934814"/>
                  <a:pt x="4826843" y="3907938"/>
                  <a:pt x="4857383" y="3885949"/>
                </a:cubicBezTo>
                <a:cubicBezTo>
                  <a:pt x="4886704" y="3865180"/>
                  <a:pt x="4875708" y="3848078"/>
                  <a:pt x="4856163" y="3829753"/>
                </a:cubicBezTo>
                <a:cubicBezTo>
                  <a:pt x="4840282" y="3816315"/>
                  <a:pt x="4821956" y="3815093"/>
                  <a:pt x="4802409" y="3815093"/>
                </a:cubicBezTo>
                <a:cubicBezTo>
                  <a:pt x="4737662" y="3815093"/>
                  <a:pt x="4671692" y="3813871"/>
                  <a:pt x="4606946" y="3816315"/>
                </a:cubicBezTo>
                <a:lnTo>
                  <a:pt x="4581843" y="3811533"/>
                </a:lnTo>
                <a:lnTo>
                  <a:pt x="4581798" y="3821095"/>
                </a:lnTo>
                <a:cubicBezTo>
                  <a:pt x="4581798" y="3896838"/>
                  <a:pt x="4583017" y="3973802"/>
                  <a:pt x="4581798" y="4049544"/>
                </a:cubicBezTo>
                <a:cubicBezTo>
                  <a:pt x="4581798" y="4084971"/>
                  <a:pt x="4558584" y="4106962"/>
                  <a:pt x="4528044" y="4121621"/>
                </a:cubicBezTo>
                <a:cubicBezTo>
                  <a:pt x="4495059" y="4137504"/>
                  <a:pt x="4484065" y="4106962"/>
                  <a:pt x="4468182" y="4089859"/>
                </a:cubicBezTo>
                <a:cubicBezTo>
                  <a:pt x="4430311" y="4047102"/>
                  <a:pt x="4407103" y="4045879"/>
                  <a:pt x="4364344" y="4081306"/>
                </a:cubicBezTo>
                <a:cubicBezTo>
                  <a:pt x="4309368" y="4127729"/>
                  <a:pt x="4306924" y="4223012"/>
                  <a:pt x="4360678" y="4271879"/>
                </a:cubicBezTo>
                <a:cubicBezTo>
                  <a:pt x="4403437" y="4310973"/>
                  <a:pt x="4430311" y="4309750"/>
                  <a:pt x="4469406" y="4266992"/>
                </a:cubicBezTo>
                <a:cubicBezTo>
                  <a:pt x="4485284" y="4249889"/>
                  <a:pt x="4496280" y="4219348"/>
                  <a:pt x="4529266" y="4235230"/>
                </a:cubicBezTo>
                <a:cubicBezTo>
                  <a:pt x="4561028" y="4249889"/>
                  <a:pt x="4583017" y="4273100"/>
                  <a:pt x="4583017" y="4312195"/>
                </a:cubicBezTo>
                <a:cubicBezTo>
                  <a:pt x="4585462" y="4347622"/>
                  <a:pt x="4585462" y="4384273"/>
                  <a:pt x="4585462" y="4420922"/>
                </a:cubicBezTo>
                <a:cubicBezTo>
                  <a:pt x="4585462" y="4458793"/>
                  <a:pt x="4584239" y="4496664"/>
                  <a:pt x="4585462" y="4535755"/>
                </a:cubicBezTo>
                <a:cubicBezTo>
                  <a:pt x="4586072" y="4546140"/>
                  <a:pt x="4584544" y="4552858"/>
                  <a:pt x="4580270" y="4556981"/>
                </a:cubicBezTo>
                <a:lnTo>
                  <a:pt x="4558623" y="4562623"/>
                </a:lnTo>
                <a:lnTo>
                  <a:pt x="4558623" y="4566440"/>
                </a:lnTo>
                <a:lnTo>
                  <a:pt x="4573343" y="4568280"/>
                </a:lnTo>
                <a:cubicBezTo>
                  <a:pt x="4578783" y="4570870"/>
                  <a:pt x="4582162" y="4575308"/>
                  <a:pt x="4583997" y="4582238"/>
                </a:cubicBezTo>
                <a:lnTo>
                  <a:pt x="4584236" y="4584622"/>
                </a:lnTo>
                <a:lnTo>
                  <a:pt x="4590467" y="4573843"/>
                </a:lnTo>
                <a:cubicBezTo>
                  <a:pt x="4597795" y="4567736"/>
                  <a:pt x="4609706" y="4566514"/>
                  <a:pt x="4626810" y="4567125"/>
                </a:cubicBezTo>
                <a:cubicBezTo>
                  <a:pt x="4692779" y="4569566"/>
                  <a:pt x="4759971" y="4568344"/>
                  <a:pt x="4827160" y="4567125"/>
                </a:cubicBezTo>
                <a:cubicBezTo>
                  <a:pt x="4852815" y="4567125"/>
                  <a:pt x="4873581" y="4573232"/>
                  <a:pt x="4890685" y="4591556"/>
                </a:cubicBezTo>
                <a:cubicBezTo>
                  <a:pt x="4922450" y="4624541"/>
                  <a:pt x="4922450" y="4641643"/>
                  <a:pt x="4887021" y="4672186"/>
                </a:cubicBezTo>
                <a:cubicBezTo>
                  <a:pt x="4865031" y="4690510"/>
                  <a:pt x="4839376" y="4707614"/>
                  <a:pt x="4847929" y="4741820"/>
                </a:cubicBezTo>
                <a:cubicBezTo>
                  <a:pt x="4857700" y="4779693"/>
                  <a:pt x="4882136" y="4806567"/>
                  <a:pt x="4920006" y="4817562"/>
                </a:cubicBezTo>
                <a:cubicBezTo>
                  <a:pt x="4973756" y="4832222"/>
                  <a:pt x="5023846" y="4829780"/>
                  <a:pt x="5064161" y="4784578"/>
                </a:cubicBezTo>
                <a:cubicBezTo>
                  <a:pt x="5100811" y="4744263"/>
                  <a:pt x="5098367" y="4714943"/>
                  <a:pt x="5056831" y="4679516"/>
                </a:cubicBezTo>
                <a:cubicBezTo>
                  <a:pt x="5039730" y="4664857"/>
                  <a:pt x="5011629" y="4653861"/>
                  <a:pt x="5022625" y="4624541"/>
                </a:cubicBezTo>
                <a:cubicBezTo>
                  <a:pt x="5034842" y="4592778"/>
                  <a:pt x="5056831" y="4568344"/>
                  <a:pt x="5092258" y="4568344"/>
                </a:cubicBezTo>
                <a:cubicBezTo>
                  <a:pt x="5171666" y="4567125"/>
                  <a:pt x="5251073" y="4568344"/>
                  <a:pt x="5330479" y="4567125"/>
                </a:cubicBezTo>
                <a:cubicBezTo>
                  <a:pt x="5354913" y="4567125"/>
                  <a:pt x="5353691" y="4581784"/>
                  <a:pt x="5353691" y="4597667"/>
                </a:cubicBezTo>
                <a:cubicBezTo>
                  <a:pt x="5353691" y="4666079"/>
                  <a:pt x="5353691" y="4734491"/>
                  <a:pt x="5353691" y="4802902"/>
                </a:cubicBezTo>
                <a:cubicBezTo>
                  <a:pt x="5353691" y="4823671"/>
                  <a:pt x="5354913" y="4843218"/>
                  <a:pt x="5372016" y="4859100"/>
                </a:cubicBezTo>
                <a:cubicBezTo>
                  <a:pt x="5390340" y="4876203"/>
                  <a:pt x="5404999" y="4881089"/>
                  <a:pt x="5422104" y="4856655"/>
                </a:cubicBezTo>
                <a:cubicBezTo>
                  <a:pt x="5444093" y="4826114"/>
                  <a:pt x="5470970" y="4796794"/>
                  <a:pt x="5512505" y="4809011"/>
                </a:cubicBezTo>
                <a:cubicBezTo>
                  <a:pt x="5560149" y="4822449"/>
                  <a:pt x="5596799" y="4854213"/>
                  <a:pt x="5607793" y="4905522"/>
                </a:cubicBezTo>
                <a:cubicBezTo>
                  <a:pt x="5620010" y="4965383"/>
                  <a:pt x="5615124" y="5021578"/>
                  <a:pt x="5562593" y="5065559"/>
                </a:cubicBezTo>
                <a:cubicBezTo>
                  <a:pt x="5512505" y="5105874"/>
                  <a:pt x="5473414" y="5103431"/>
                  <a:pt x="5430656" y="5057007"/>
                </a:cubicBezTo>
                <a:cubicBezTo>
                  <a:pt x="5419660" y="5046011"/>
                  <a:pt x="5414773" y="5020357"/>
                  <a:pt x="5392783" y="5030132"/>
                </a:cubicBezTo>
                <a:cubicBezTo>
                  <a:pt x="5370794" y="5039903"/>
                  <a:pt x="5354913" y="5058228"/>
                  <a:pt x="5354913" y="5085106"/>
                </a:cubicBezTo>
                <a:cubicBezTo>
                  <a:pt x="5354913" y="5154739"/>
                  <a:pt x="5353691" y="5224372"/>
                  <a:pt x="5356135" y="5294008"/>
                </a:cubicBezTo>
                <a:lnTo>
                  <a:pt x="5350738" y="5321930"/>
                </a:lnTo>
                <a:lnTo>
                  <a:pt x="5371287" y="5318874"/>
                </a:lnTo>
                <a:cubicBezTo>
                  <a:pt x="5442143" y="5320096"/>
                  <a:pt x="5514220" y="5320096"/>
                  <a:pt x="5585072" y="5318874"/>
                </a:cubicBezTo>
                <a:cubicBezTo>
                  <a:pt x="5613173" y="5318874"/>
                  <a:pt x="5633940" y="5328648"/>
                  <a:pt x="5651043" y="5349416"/>
                </a:cubicBezTo>
                <a:cubicBezTo>
                  <a:pt x="5673032" y="5375071"/>
                  <a:pt x="5677919" y="5398281"/>
                  <a:pt x="5646155" y="5421493"/>
                </a:cubicBezTo>
                <a:cubicBezTo>
                  <a:pt x="5620503" y="5439818"/>
                  <a:pt x="5591181" y="5460587"/>
                  <a:pt x="5603399" y="5498458"/>
                </a:cubicBezTo>
                <a:cubicBezTo>
                  <a:pt x="5616836" y="5539994"/>
                  <a:pt x="5647378" y="5568092"/>
                  <a:pt x="5692578" y="5574200"/>
                </a:cubicBezTo>
                <a:cubicBezTo>
                  <a:pt x="5736560" y="5580308"/>
                  <a:pt x="5778092" y="5577865"/>
                  <a:pt x="5812299" y="5544881"/>
                </a:cubicBezTo>
                <a:cubicBezTo>
                  <a:pt x="5855056" y="5502123"/>
                  <a:pt x="5853835" y="5469139"/>
                  <a:pt x="5808637" y="5430047"/>
                </a:cubicBezTo>
                <a:cubicBezTo>
                  <a:pt x="5792754" y="5416606"/>
                  <a:pt x="5765877" y="5408054"/>
                  <a:pt x="5778092" y="5378737"/>
                </a:cubicBezTo>
                <a:cubicBezTo>
                  <a:pt x="5789088" y="5351860"/>
                  <a:pt x="5807412" y="5324983"/>
                  <a:pt x="5837954" y="5323761"/>
                </a:cubicBezTo>
                <a:cubicBezTo>
                  <a:pt x="5922246" y="5320096"/>
                  <a:pt x="6006538" y="5321318"/>
                  <a:pt x="6089611" y="5320096"/>
                </a:cubicBezTo>
                <a:cubicBezTo>
                  <a:pt x="6110381" y="5320096"/>
                  <a:pt x="6106714" y="5333534"/>
                  <a:pt x="6106714" y="5345752"/>
                </a:cubicBezTo>
                <a:cubicBezTo>
                  <a:pt x="6106714" y="5421493"/>
                  <a:pt x="6107935" y="5498458"/>
                  <a:pt x="6106714" y="5574200"/>
                </a:cubicBezTo>
                <a:cubicBezTo>
                  <a:pt x="6106714" y="5609627"/>
                  <a:pt x="6083502" y="5631617"/>
                  <a:pt x="6052963" y="5646278"/>
                </a:cubicBezTo>
                <a:cubicBezTo>
                  <a:pt x="6019978" y="5662160"/>
                  <a:pt x="6008982" y="5631617"/>
                  <a:pt x="5993101" y="5614516"/>
                </a:cubicBezTo>
                <a:cubicBezTo>
                  <a:pt x="5955231" y="5571758"/>
                  <a:pt x="5932020" y="5570536"/>
                  <a:pt x="5889264" y="5605962"/>
                </a:cubicBezTo>
                <a:cubicBezTo>
                  <a:pt x="5834290" y="5652387"/>
                  <a:pt x="5831845" y="5747674"/>
                  <a:pt x="5885598" y="5796541"/>
                </a:cubicBezTo>
                <a:cubicBezTo>
                  <a:pt x="5928355" y="5835633"/>
                  <a:pt x="5955231" y="5834411"/>
                  <a:pt x="5994323" y="5791654"/>
                </a:cubicBezTo>
                <a:cubicBezTo>
                  <a:pt x="6010204" y="5774551"/>
                  <a:pt x="6021199" y="5744009"/>
                  <a:pt x="6054184" y="5759891"/>
                </a:cubicBezTo>
                <a:cubicBezTo>
                  <a:pt x="6085947" y="5774551"/>
                  <a:pt x="6107935" y="5797761"/>
                  <a:pt x="6107935" y="5836855"/>
                </a:cubicBezTo>
                <a:cubicBezTo>
                  <a:pt x="6110381" y="5872283"/>
                  <a:pt x="6110381" y="5908933"/>
                  <a:pt x="6110381" y="5945582"/>
                </a:cubicBezTo>
                <a:cubicBezTo>
                  <a:pt x="6110381" y="5983452"/>
                  <a:pt x="6109158" y="6021324"/>
                  <a:pt x="6110381" y="6060417"/>
                </a:cubicBezTo>
                <a:lnTo>
                  <a:pt x="6106055" y="6078094"/>
                </a:lnTo>
                <a:lnTo>
                  <a:pt x="6108059" y="6078201"/>
                </a:lnTo>
                <a:cubicBezTo>
                  <a:pt x="6113937" y="6079652"/>
                  <a:pt x="6118214" y="6082172"/>
                  <a:pt x="6121268" y="6085837"/>
                </a:cubicBezTo>
                <a:lnTo>
                  <a:pt x="6125405" y="6096044"/>
                </a:lnTo>
                <a:lnTo>
                  <a:pt x="6126156" y="6094323"/>
                </a:lnTo>
                <a:cubicBezTo>
                  <a:pt x="6132418" y="6087298"/>
                  <a:pt x="6143413" y="6084855"/>
                  <a:pt x="6161736" y="6086077"/>
                </a:cubicBezTo>
                <a:cubicBezTo>
                  <a:pt x="6230149" y="6089740"/>
                  <a:pt x="6298561" y="6088520"/>
                  <a:pt x="6366973" y="6086077"/>
                </a:cubicBezTo>
                <a:cubicBezTo>
                  <a:pt x="6399958" y="6084855"/>
                  <a:pt x="6420725" y="6100737"/>
                  <a:pt x="6439050" y="6125170"/>
                </a:cubicBezTo>
                <a:cubicBezTo>
                  <a:pt x="6454932" y="6147159"/>
                  <a:pt x="6456154" y="6166707"/>
                  <a:pt x="6431720" y="6186252"/>
                </a:cubicBezTo>
                <a:cubicBezTo>
                  <a:pt x="6403623" y="6209464"/>
                  <a:pt x="6364530" y="6230232"/>
                  <a:pt x="6388963" y="6279097"/>
                </a:cubicBezTo>
                <a:cubicBezTo>
                  <a:pt x="6413395" y="6327963"/>
                  <a:pt x="6463484" y="6351176"/>
                  <a:pt x="6524567" y="6343846"/>
                </a:cubicBezTo>
                <a:cubicBezTo>
                  <a:pt x="6570989" y="6337738"/>
                  <a:pt x="6618633" y="6299866"/>
                  <a:pt x="6624741" y="6260772"/>
                </a:cubicBezTo>
                <a:cubicBezTo>
                  <a:pt x="6629628" y="6231454"/>
                  <a:pt x="6608861" y="6214349"/>
                  <a:pt x="6589314" y="6197247"/>
                </a:cubicBezTo>
                <a:cubicBezTo>
                  <a:pt x="6572211" y="6182587"/>
                  <a:pt x="6546556" y="6170372"/>
                  <a:pt x="6559994" y="6139830"/>
                </a:cubicBezTo>
                <a:cubicBezTo>
                  <a:pt x="6572211" y="6112953"/>
                  <a:pt x="6590536" y="6088520"/>
                  <a:pt x="6622298" y="6087298"/>
                </a:cubicBezTo>
                <a:cubicBezTo>
                  <a:pt x="6705370" y="6084855"/>
                  <a:pt x="6787220" y="6086077"/>
                  <a:pt x="6870294" y="6086077"/>
                </a:cubicBezTo>
                <a:lnTo>
                  <a:pt x="6878000" y="6089431"/>
                </a:lnTo>
                <a:lnTo>
                  <a:pt x="6879007" y="6086924"/>
                </a:lnTo>
                <a:lnTo>
                  <a:pt x="6877557" y="6084401"/>
                </a:lnTo>
                <a:cubicBezTo>
                  <a:pt x="6876221" y="6079209"/>
                  <a:pt x="6875763" y="6072642"/>
                  <a:pt x="6876069" y="6064396"/>
                </a:cubicBezTo>
                <a:cubicBezTo>
                  <a:pt x="6879734" y="5997205"/>
                  <a:pt x="6877291" y="5928793"/>
                  <a:pt x="6877291" y="5860381"/>
                </a:cubicBezTo>
                <a:cubicBezTo>
                  <a:pt x="6877291" y="5829839"/>
                  <a:pt x="6861409" y="5807849"/>
                  <a:pt x="6835754" y="5796854"/>
                </a:cubicBezTo>
                <a:cubicBezTo>
                  <a:pt x="6812542" y="5787081"/>
                  <a:pt x="6806435" y="5815179"/>
                  <a:pt x="6794219" y="5827396"/>
                </a:cubicBezTo>
                <a:cubicBezTo>
                  <a:pt x="6753903" y="5867710"/>
                  <a:pt x="6717253" y="5871375"/>
                  <a:pt x="6672053" y="5838391"/>
                </a:cubicBezTo>
                <a:cubicBezTo>
                  <a:pt x="6620744" y="5800519"/>
                  <a:pt x="6613414" y="5749211"/>
                  <a:pt x="6618301" y="5690570"/>
                </a:cubicBezTo>
                <a:cubicBezTo>
                  <a:pt x="6623188" y="5633153"/>
                  <a:pt x="6657393" y="5597725"/>
                  <a:pt x="6707480" y="5578181"/>
                </a:cubicBezTo>
                <a:cubicBezTo>
                  <a:pt x="6753903" y="5559855"/>
                  <a:pt x="6782002" y="5590395"/>
                  <a:pt x="6806435" y="5623380"/>
                </a:cubicBezTo>
                <a:cubicBezTo>
                  <a:pt x="6824759" y="5647814"/>
                  <a:pt x="6839419" y="5640484"/>
                  <a:pt x="6856522" y="5623380"/>
                </a:cubicBezTo>
                <a:cubicBezTo>
                  <a:pt x="6871182" y="5607498"/>
                  <a:pt x="6876069" y="5589174"/>
                  <a:pt x="6876069" y="5567184"/>
                </a:cubicBezTo>
                <a:cubicBezTo>
                  <a:pt x="6874847" y="5501214"/>
                  <a:pt x="6877291" y="5436468"/>
                  <a:pt x="6874847" y="5371720"/>
                </a:cubicBezTo>
                <a:cubicBezTo>
                  <a:pt x="6873626" y="5342401"/>
                  <a:pt x="6879734" y="5331406"/>
                  <a:pt x="6912719" y="5332627"/>
                </a:cubicBezTo>
                <a:cubicBezTo>
                  <a:pt x="6979908" y="5335071"/>
                  <a:pt x="7045878" y="5332627"/>
                  <a:pt x="7113069" y="5333849"/>
                </a:cubicBezTo>
                <a:cubicBezTo>
                  <a:pt x="7143610" y="5333849"/>
                  <a:pt x="7166822" y="5321632"/>
                  <a:pt x="7179039" y="5295978"/>
                </a:cubicBezTo>
                <a:cubicBezTo>
                  <a:pt x="7191254" y="5269101"/>
                  <a:pt x="7159492" y="5264216"/>
                  <a:pt x="7147275" y="5250776"/>
                </a:cubicBezTo>
                <a:cubicBezTo>
                  <a:pt x="7109404" y="5212905"/>
                  <a:pt x="7104517" y="5178699"/>
                  <a:pt x="7136280" y="5133498"/>
                </a:cubicBezTo>
                <a:cubicBezTo>
                  <a:pt x="7175372" y="5077303"/>
                  <a:pt x="7231569" y="5072416"/>
                  <a:pt x="7292651" y="5078525"/>
                </a:cubicBezTo>
                <a:cubicBezTo>
                  <a:pt x="7337853" y="5083410"/>
                  <a:pt x="7389162" y="5124946"/>
                  <a:pt x="7400157" y="5167705"/>
                </a:cubicBezTo>
                <a:cubicBezTo>
                  <a:pt x="7412373" y="5211683"/>
                  <a:pt x="7387940" y="5242226"/>
                  <a:pt x="7354955" y="5264216"/>
                </a:cubicBezTo>
                <a:cubicBezTo>
                  <a:pt x="7324413" y="5284983"/>
                  <a:pt x="7336631" y="5300865"/>
                  <a:pt x="7357398" y="5319191"/>
                </a:cubicBezTo>
                <a:cubicBezTo>
                  <a:pt x="7372058" y="5332627"/>
                  <a:pt x="7390383" y="5335071"/>
                  <a:pt x="7409930" y="5335071"/>
                </a:cubicBezTo>
                <a:cubicBezTo>
                  <a:pt x="7478342" y="5333849"/>
                  <a:pt x="7546754" y="5335071"/>
                  <a:pt x="7615166" y="5333849"/>
                </a:cubicBezTo>
                <a:cubicBezTo>
                  <a:pt x="7638378" y="5333849"/>
                  <a:pt x="7644486" y="5339958"/>
                  <a:pt x="7644486" y="5363168"/>
                </a:cubicBezTo>
                <a:cubicBezTo>
                  <a:pt x="7643265" y="5436468"/>
                  <a:pt x="7644486" y="5508546"/>
                  <a:pt x="7644486" y="5581843"/>
                </a:cubicBezTo>
                <a:cubicBezTo>
                  <a:pt x="7644486" y="5622159"/>
                  <a:pt x="7622498" y="5646592"/>
                  <a:pt x="7588291" y="5661252"/>
                </a:cubicBezTo>
                <a:cubicBezTo>
                  <a:pt x="7552863" y="5677133"/>
                  <a:pt x="7545534" y="5642927"/>
                  <a:pt x="7529651" y="5627045"/>
                </a:cubicBezTo>
                <a:cubicBezTo>
                  <a:pt x="7493002" y="5589174"/>
                  <a:pt x="7468569" y="5586731"/>
                  <a:pt x="7428255" y="5619716"/>
                </a:cubicBezTo>
                <a:cubicBezTo>
                  <a:pt x="7384275" y="5656366"/>
                  <a:pt x="7381832" y="5704009"/>
                  <a:pt x="7390383" y="5754097"/>
                </a:cubicBezTo>
                <a:cubicBezTo>
                  <a:pt x="7397713" y="5798076"/>
                  <a:pt x="7428255" y="5823731"/>
                  <a:pt x="7466127" y="5837169"/>
                </a:cubicBezTo>
                <a:cubicBezTo>
                  <a:pt x="7500332" y="5849386"/>
                  <a:pt x="7521101" y="5820066"/>
                  <a:pt x="7538204" y="5795633"/>
                </a:cubicBezTo>
                <a:cubicBezTo>
                  <a:pt x="7563858" y="5760204"/>
                  <a:pt x="7589513" y="5766314"/>
                  <a:pt x="7617611" y="5791968"/>
                </a:cubicBezTo>
                <a:cubicBezTo>
                  <a:pt x="7635935" y="5809071"/>
                  <a:pt x="7645708" y="5829839"/>
                  <a:pt x="7644486" y="5855493"/>
                </a:cubicBezTo>
                <a:cubicBezTo>
                  <a:pt x="7643265" y="5890921"/>
                  <a:pt x="7644486" y="5925128"/>
                  <a:pt x="7644486" y="5960555"/>
                </a:cubicBezTo>
                <a:cubicBezTo>
                  <a:pt x="7643265" y="5998427"/>
                  <a:pt x="7643265" y="6036299"/>
                  <a:pt x="7645708" y="6072947"/>
                </a:cubicBezTo>
                <a:lnTo>
                  <a:pt x="7643676" y="6091527"/>
                </a:lnTo>
                <a:lnTo>
                  <a:pt x="7645318" y="6082343"/>
                </a:lnTo>
                <a:cubicBezTo>
                  <a:pt x="7650662" y="6075776"/>
                  <a:pt x="7660435" y="6073028"/>
                  <a:pt x="7677538" y="6073639"/>
                </a:cubicBezTo>
                <a:cubicBezTo>
                  <a:pt x="7747172" y="6077304"/>
                  <a:pt x="7816806" y="6074861"/>
                  <a:pt x="7886441" y="6074861"/>
                </a:cubicBezTo>
                <a:cubicBezTo>
                  <a:pt x="7915760" y="6074861"/>
                  <a:pt x="7938970" y="6085854"/>
                  <a:pt x="7956073" y="6107844"/>
                </a:cubicBezTo>
                <a:cubicBezTo>
                  <a:pt x="7975620" y="6132276"/>
                  <a:pt x="7979285" y="6154268"/>
                  <a:pt x="7949965" y="6176258"/>
                </a:cubicBezTo>
                <a:cubicBezTo>
                  <a:pt x="7924311" y="6195803"/>
                  <a:pt x="7890105" y="6216571"/>
                  <a:pt x="7905986" y="6256885"/>
                </a:cubicBezTo>
                <a:cubicBezTo>
                  <a:pt x="7923090" y="6298422"/>
                  <a:pt x="7953630" y="6327742"/>
                  <a:pt x="8002497" y="6331407"/>
                </a:cubicBezTo>
                <a:cubicBezTo>
                  <a:pt x="8041589" y="6335072"/>
                  <a:pt x="8078239" y="6332629"/>
                  <a:pt x="8110001" y="6304530"/>
                </a:cubicBezTo>
                <a:cubicBezTo>
                  <a:pt x="8160089" y="6258108"/>
                  <a:pt x="8160089" y="6228788"/>
                  <a:pt x="8110001" y="6183586"/>
                </a:cubicBezTo>
                <a:cubicBezTo>
                  <a:pt x="8095342" y="6171371"/>
                  <a:pt x="8070909" y="6161598"/>
                  <a:pt x="8079461" y="6135943"/>
                </a:cubicBezTo>
                <a:cubicBezTo>
                  <a:pt x="8089234" y="6106623"/>
                  <a:pt x="8108779" y="6078526"/>
                  <a:pt x="8141764" y="6077304"/>
                </a:cubicBezTo>
                <a:cubicBezTo>
                  <a:pt x="8226058" y="6073639"/>
                  <a:pt x="8310352" y="6074861"/>
                  <a:pt x="8393425" y="6074861"/>
                </a:cubicBezTo>
                <a:cubicBezTo>
                  <a:pt x="8399838" y="6074861"/>
                  <a:pt x="8404037" y="6076082"/>
                  <a:pt x="8406729" y="6078106"/>
                </a:cubicBezTo>
                <a:lnTo>
                  <a:pt x="8410249" y="6084768"/>
                </a:lnTo>
                <a:lnTo>
                  <a:pt x="8414744" y="6080797"/>
                </a:lnTo>
                <a:cubicBezTo>
                  <a:pt x="8420699" y="6078506"/>
                  <a:pt x="8428640" y="6079422"/>
                  <a:pt x="8436581" y="6079422"/>
                </a:cubicBezTo>
                <a:cubicBezTo>
                  <a:pt x="8504993" y="6079422"/>
                  <a:pt x="8573405" y="6079422"/>
                  <a:pt x="8641819" y="6079422"/>
                </a:cubicBezTo>
                <a:cubicBezTo>
                  <a:pt x="8660144" y="6079422"/>
                  <a:pt x="8677247" y="6078202"/>
                  <a:pt x="8690684" y="6065984"/>
                </a:cubicBezTo>
                <a:cubicBezTo>
                  <a:pt x="8713896" y="6046439"/>
                  <a:pt x="8726112" y="6030557"/>
                  <a:pt x="8693127" y="6003680"/>
                </a:cubicBezTo>
                <a:cubicBezTo>
                  <a:pt x="8633267" y="5957258"/>
                  <a:pt x="8633267" y="5909613"/>
                  <a:pt x="8688242" y="5855861"/>
                </a:cubicBezTo>
                <a:cubicBezTo>
                  <a:pt x="8746881" y="5798443"/>
                  <a:pt x="8856828" y="5805773"/>
                  <a:pt x="8909360" y="5870521"/>
                </a:cubicBezTo>
                <a:cubicBezTo>
                  <a:pt x="8949675" y="5919386"/>
                  <a:pt x="8946010" y="5954815"/>
                  <a:pt x="8900808" y="5998795"/>
                </a:cubicBezTo>
                <a:cubicBezTo>
                  <a:pt x="8888593" y="6011010"/>
                  <a:pt x="8861716" y="6017119"/>
                  <a:pt x="8873933" y="6041552"/>
                </a:cubicBezTo>
                <a:cubicBezTo>
                  <a:pt x="8884928" y="6063542"/>
                  <a:pt x="8904473" y="6078202"/>
                  <a:pt x="8931350" y="6078202"/>
                </a:cubicBezTo>
                <a:cubicBezTo>
                  <a:pt x="8999762" y="6078202"/>
                  <a:pt x="9068174" y="6080644"/>
                  <a:pt x="9136587" y="6076979"/>
                </a:cubicBezTo>
                <a:cubicBezTo>
                  <a:pt x="9146055" y="6076369"/>
                  <a:pt x="9153537" y="6076751"/>
                  <a:pt x="9159416" y="6078201"/>
                </a:cubicBezTo>
                <a:lnTo>
                  <a:pt x="9160395" y="6078767"/>
                </a:lnTo>
                <a:lnTo>
                  <a:pt x="9159383" y="6065178"/>
                </a:lnTo>
                <a:cubicBezTo>
                  <a:pt x="9161828" y="5995543"/>
                  <a:pt x="9159383" y="5925909"/>
                  <a:pt x="9160606" y="5856275"/>
                </a:cubicBezTo>
                <a:cubicBezTo>
                  <a:pt x="9160606" y="5828177"/>
                  <a:pt x="9147168" y="5809852"/>
                  <a:pt x="9125178" y="5798859"/>
                </a:cubicBezTo>
                <a:cubicBezTo>
                  <a:pt x="9099523" y="5785420"/>
                  <a:pt x="9094636" y="5813517"/>
                  <a:pt x="9083641" y="5825735"/>
                </a:cubicBezTo>
                <a:cubicBezTo>
                  <a:pt x="9042106" y="5869714"/>
                  <a:pt x="9003012" y="5873379"/>
                  <a:pt x="8954147" y="5835507"/>
                </a:cubicBezTo>
                <a:cubicBezTo>
                  <a:pt x="8928492" y="5817184"/>
                  <a:pt x="8916275" y="5790307"/>
                  <a:pt x="8901615" y="5764652"/>
                </a:cubicBezTo>
                <a:cubicBezTo>
                  <a:pt x="8901615" y="5732890"/>
                  <a:pt x="8901615" y="5701127"/>
                  <a:pt x="8902838" y="5668142"/>
                </a:cubicBezTo>
                <a:cubicBezTo>
                  <a:pt x="8963920" y="5559415"/>
                  <a:pt x="9012786" y="5550862"/>
                  <a:pt x="9099523" y="5630271"/>
                </a:cubicBezTo>
                <a:cubicBezTo>
                  <a:pt x="9111739" y="5641266"/>
                  <a:pt x="9120291" y="5642486"/>
                  <a:pt x="9132508" y="5633936"/>
                </a:cubicBezTo>
                <a:cubicBezTo>
                  <a:pt x="9153276" y="5618054"/>
                  <a:pt x="9161828" y="5599729"/>
                  <a:pt x="9161828" y="5572855"/>
                </a:cubicBezTo>
                <a:cubicBezTo>
                  <a:pt x="9160606" y="5509327"/>
                  <a:pt x="9165493" y="5445801"/>
                  <a:pt x="9160606" y="5382276"/>
                </a:cubicBezTo>
                <a:cubicBezTo>
                  <a:pt x="9156941" y="5337075"/>
                  <a:pt x="9174043" y="5329745"/>
                  <a:pt x="9213137" y="5332188"/>
                </a:cubicBezTo>
                <a:cubicBezTo>
                  <a:pt x="9275440" y="5335853"/>
                  <a:pt x="9336524" y="5332188"/>
                  <a:pt x="9398827" y="5333410"/>
                </a:cubicBezTo>
                <a:cubicBezTo>
                  <a:pt x="9430591" y="5333410"/>
                  <a:pt x="9456246" y="5322415"/>
                  <a:pt x="9467240" y="5293094"/>
                </a:cubicBezTo>
                <a:cubicBezTo>
                  <a:pt x="9477013" y="5266220"/>
                  <a:pt x="9447693" y="5262554"/>
                  <a:pt x="9434256" y="5249118"/>
                </a:cubicBezTo>
                <a:cubicBezTo>
                  <a:pt x="9398827" y="5213689"/>
                  <a:pt x="9392719" y="5180704"/>
                  <a:pt x="9419596" y="5139169"/>
                </a:cubicBezTo>
                <a:cubicBezTo>
                  <a:pt x="9467240" y="5064646"/>
                  <a:pt x="9584518" y="5048767"/>
                  <a:pt x="9648044" y="5109848"/>
                </a:cubicBezTo>
                <a:cubicBezTo>
                  <a:pt x="9705461" y="5164823"/>
                  <a:pt x="9706684" y="5208802"/>
                  <a:pt x="9643157" y="5260110"/>
                </a:cubicBezTo>
                <a:cubicBezTo>
                  <a:pt x="9612615" y="5284544"/>
                  <a:pt x="9622389" y="5300426"/>
                  <a:pt x="9644379" y="5319971"/>
                </a:cubicBezTo>
                <a:cubicBezTo>
                  <a:pt x="9660261" y="5333410"/>
                  <a:pt x="9678584" y="5334631"/>
                  <a:pt x="9698131" y="5334631"/>
                </a:cubicBezTo>
                <a:cubicBezTo>
                  <a:pt x="9766544" y="5334631"/>
                  <a:pt x="9834956" y="5335853"/>
                  <a:pt x="9903370" y="5334631"/>
                </a:cubicBezTo>
                <a:cubicBezTo>
                  <a:pt x="9917113" y="5334631"/>
                  <a:pt x="9926046" y="5336007"/>
                  <a:pt x="9929654" y="5346485"/>
                </a:cubicBezTo>
                <a:lnTo>
                  <a:pt x="9930724" y="5354628"/>
                </a:lnTo>
                <a:lnTo>
                  <a:pt x="9932264" y="5354628"/>
                </a:lnTo>
                <a:lnTo>
                  <a:pt x="9932800" y="5349644"/>
                </a:lnTo>
                <a:cubicBezTo>
                  <a:pt x="9935434" y="5343481"/>
                  <a:pt x="9940130" y="5339572"/>
                  <a:pt x="9947918" y="5337597"/>
                </a:cubicBezTo>
                <a:lnTo>
                  <a:pt x="9951318" y="5337347"/>
                </a:lnTo>
                <a:lnTo>
                  <a:pt x="9952291" y="5335521"/>
                </a:lnTo>
                <a:lnTo>
                  <a:pt x="9934946" y="5330599"/>
                </a:lnTo>
                <a:cubicBezTo>
                  <a:pt x="9931128" y="5326323"/>
                  <a:pt x="9930211" y="5319604"/>
                  <a:pt x="9930821" y="5309831"/>
                </a:cubicBezTo>
                <a:cubicBezTo>
                  <a:pt x="9932044" y="5235310"/>
                  <a:pt x="9932044" y="5160790"/>
                  <a:pt x="9930821" y="5086269"/>
                </a:cubicBezTo>
                <a:cubicBezTo>
                  <a:pt x="9930821" y="5052061"/>
                  <a:pt x="9950369" y="5030071"/>
                  <a:pt x="9976023" y="5012969"/>
                </a:cubicBezTo>
                <a:cubicBezTo>
                  <a:pt x="9993126" y="5001974"/>
                  <a:pt x="10009008" y="5003196"/>
                  <a:pt x="10026111" y="5020300"/>
                </a:cubicBezTo>
                <a:cubicBezTo>
                  <a:pt x="10092080" y="5086269"/>
                  <a:pt x="10106740" y="5088711"/>
                  <a:pt x="10151942" y="5045954"/>
                </a:cubicBezTo>
                <a:cubicBezTo>
                  <a:pt x="10198364" y="5001974"/>
                  <a:pt x="10203251" y="4916459"/>
                  <a:pt x="10160492" y="4868816"/>
                </a:cubicBezTo>
                <a:cubicBezTo>
                  <a:pt x="10115292" y="4817505"/>
                  <a:pt x="10084750" y="4817505"/>
                  <a:pt x="10039550" y="4867593"/>
                </a:cubicBezTo>
                <a:cubicBezTo>
                  <a:pt x="10026111" y="4882253"/>
                  <a:pt x="10017560" y="4907907"/>
                  <a:pt x="9987018" y="4895690"/>
                </a:cubicBezTo>
                <a:cubicBezTo>
                  <a:pt x="9956476" y="4883475"/>
                  <a:pt x="9933266" y="4863928"/>
                  <a:pt x="9932044" y="4830943"/>
                </a:cubicBezTo>
                <a:cubicBezTo>
                  <a:pt x="9929601" y="4750316"/>
                  <a:pt x="9930821" y="4669686"/>
                  <a:pt x="9929601" y="4587835"/>
                </a:cubicBezTo>
                <a:cubicBezTo>
                  <a:pt x="9929601" y="4564624"/>
                  <a:pt x="9944261" y="4568288"/>
                  <a:pt x="9957699" y="4568288"/>
                </a:cubicBezTo>
                <a:cubicBezTo>
                  <a:pt x="10024890" y="4568288"/>
                  <a:pt x="10090860" y="4568288"/>
                  <a:pt x="10158050" y="4568288"/>
                </a:cubicBezTo>
                <a:cubicBezTo>
                  <a:pt x="10173932" y="4568288"/>
                  <a:pt x="10189812" y="4569509"/>
                  <a:pt x="10204472" y="4560959"/>
                </a:cubicBezTo>
                <a:cubicBezTo>
                  <a:pt x="10241122" y="4540189"/>
                  <a:pt x="10243566" y="4520644"/>
                  <a:pt x="10213024" y="4493768"/>
                </a:cubicBezTo>
                <a:cubicBezTo>
                  <a:pt x="10155607" y="4442457"/>
                  <a:pt x="10154385" y="4398478"/>
                  <a:pt x="10209359" y="4345948"/>
                </a:cubicBezTo>
                <a:cubicBezTo>
                  <a:pt x="10239900" y="4316628"/>
                  <a:pt x="10283268" y="4304412"/>
                  <a:pt x="10325263" y="4307925"/>
                </a:cubicBezTo>
                <a:cubicBezTo>
                  <a:pt x="10367257" y="4311436"/>
                  <a:pt x="10407876" y="4330677"/>
                  <a:pt x="10432920" y="4364272"/>
                </a:cubicBezTo>
                <a:cubicBezTo>
                  <a:pt x="10467127" y="4409475"/>
                  <a:pt x="10462240" y="4447344"/>
                  <a:pt x="10423148" y="4486437"/>
                </a:cubicBezTo>
                <a:cubicBezTo>
                  <a:pt x="10410932" y="4498655"/>
                  <a:pt x="10377948" y="4502319"/>
                  <a:pt x="10393828" y="4531639"/>
                </a:cubicBezTo>
                <a:cubicBezTo>
                  <a:pt x="10407266" y="4557294"/>
                  <a:pt x="10429257" y="4569509"/>
                  <a:pt x="10459798" y="4569509"/>
                </a:cubicBezTo>
                <a:cubicBezTo>
                  <a:pt x="10526989" y="4568288"/>
                  <a:pt x="10592957" y="4570731"/>
                  <a:pt x="10660149" y="4568288"/>
                </a:cubicBezTo>
                <a:cubicBezTo>
                  <a:pt x="10690691" y="4567067"/>
                  <a:pt x="10701684" y="4574397"/>
                  <a:pt x="10700463" y="4607381"/>
                </a:cubicBezTo>
                <a:cubicBezTo>
                  <a:pt x="10698020" y="4672129"/>
                  <a:pt x="10699241" y="4738097"/>
                  <a:pt x="10699241" y="4802845"/>
                </a:cubicBezTo>
                <a:cubicBezTo>
                  <a:pt x="10699241" y="4830943"/>
                  <a:pt x="10693133" y="4855378"/>
                  <a:pt x="10672366" y="4876145"/>
                </a:cubicBezTo>
                <a:cubicBezTo>
                  <a:pt x="10640602" y="4907907"/>
                  <a:pt x="10621056" y="4906687"/>
                  <a:pt x="10591736" y="4872480"/>
                </a:cubicBezTo>
                <a:cubicBezTo>
                  <a:pt x="10572189" y="4850489"/>
                  <a:pt x="10553864" y="4819948"/>
                  <a:pt x="10518437" y="4833387"/>
                </a:cubicBezTo>
                <a:cubicBezTo>
                  <a:pt x="10479345" y="4848047"/>
                  <a:pt x="10450025" y="4873702"/>
                  <a:pt x="10443915" y="4917681"/>
                </a:cubicBezTo>
                <a:cubicBezTo>
                  <a:pt x="10436587" y="4970212"/>
                  <a:pt x="10439030" y="5019078"/>
                  <a:pt x="10486675" y="5054507"/>
                </a:cubicBezTo>
                <a:cubicBezTo>
                  <a:pt x="10525767" y="5083825"/>
                  <a:pt x="10547757" y="5081381"/>
                  <a:pt x="10580742" y="5045954"/>
                </a:cubicBezTo>
                <a:cubicBezTo>
                  <a:pt x="10597844" y="5027629"/>
                  <a:pt x="10607617" y="4993424"/>
                  <a:pt x="10643046" y="5009304"/>
                </a:cubicBezTo>
                <a:cubicBezTo>
                  <a:pt x="10677251" y="5023964"/>
                  <a:pt x="10698020" y="5052061"/>
                  <a:pt x="10699241" y="5089935"/>
                </a:cubicBezTo>
                <a:cubicBezTo>
                  <a:pt x="10700463" y="5163234"/>
                  <a:pt x="10699241" y="5236532"/>
                  <a:pt x="10700463" y="5308610"/>
                </a:cubicBezTo>
                <a:lnTo>
                  <a:pt x="10695953" y="5325919"/>
                </a:lnTo>
                <a:lnTo>
                  <a:pt x="10695953" y="5342506"/>
                </a:lnTo>
                <a:lnTo>
                  <a:pt x="10697005" y="5340688"/>
                </a:lnTo>
                <a:cubicBezTo>
                  <a:pt x="10705709" y="5333510"/>
                  <a:pt x="10719758" y="5332289"/>
                  <a:pt x="10739305" y="5333510"/>
                </a:cubicBezTo>
                <a:cubicBezTo>
                  <a:pt x="10801608" y="5337175"/>
                  <a:pt x="10862692" y="5333510"/>
                  <a:pt x="10924995" y="5334732"/>
                </a:cubicBezTo>
                <a:cubicBezTo>
                  <a:pt x="10956759" y="5334732"/>
                  <a:pt x="10982414" y="5323737"/>
                  <a:pt x="10993408" y="5294417"/>
                </a:cubicBezTo>
                <a:cubicBezTo>
                  <a:pt x="11003181" y="5267541"/>
                  <a:pt x="10973861" y="5263877"/>
                  <a:pt x="10960424" y="5250439"/>
                </a:cubicBezTo>
                <a:cubicBezTo>
                  <a:pt x="10924995" y="5215009"/>
                  <a:pt x="10918887" y="5182026"/>
                  <a:pt x="10945764" y="5140490"/>
                </a:cubicBezTo>
                <a:cubicBezTo>
                  <a:pt x="10993408" y="5065968"/>
                  <a:pt x="11110686" y="5050088"/>
                  <a:pt x="11174212" y="5111172"/>
                </a:cubicBezTo>
                <a:cubicBezTo>
                  <a:pt x="11231629" y="5166144"/>
                  <a:pt x="11232852" y="5210124"/>
                  <a:pt x="11169325" y="5261432"/>
                </a:cubicBezTo>
                <a:cubicBezTo>
                  <a:pt x="11138783" y="5285866"/>
                  <a:pt x="11148557" y="5301748"/>
                  <a:pt x="11170547" y="5321293"/>
                </a:cubicBezTo>
                <a:cubicBezTo>
                  <a:pt x="11186429" y="5334732"/>
                  <a:pt x="11204752" y="5335954"/>
                  <a:pt x="11224299" y="5335954"/>
                </a:cubicBezTo>
                <a:cubicBezTo>
                  <a:pt x="11292712" y="5335954"/>
                  <a:pt x="11361124" y="5337175"/>
                  <a:pt x="11429538" y="5335954"/>
                </a:cubicBezTo>
                <a:cubicBezTo>
                  <a:pt x="11447862" y="5335954"/>
                  <a:pt x="11457635" y="5338397"/>
                  <a:pt x="11457635" y="5361608"/>
                </a:cubicBezTo>
                <a:cubicBezTo>
                  <a:pt x="11456413" y="5436129"/>
                  <a:pt x="11457635" y="5510649"/>
                  <a:pt x="11456413" y="5585169"/>
                </a:cubicBezTo>
                <a:cubicBezTo>
                  <a:pt x="11455192" y="5623042"/>
                  <a:pt x="11433202" y="5648697"/>
                  <a:pt x="11397773" y="5663355"/>
                </a:cubicBezTo>
                <a:cubicBezTo>
                  <a:pt x="11362346" y="5676794"/>
                  <a:pt x="11356238" y="5645031"/>
                  <a:pt x="11340356" y="5627928"/>
                </a:cubicBezTo>
                <a:cubicBezTo>
                  <a:pt x="11304929" y="5590057"/>
                  <a:pt x="11282939" y="5587614"/>
                  <a:pt x="11242624" y="5618154"/>
                </a:cubicBezTo>
                <a:cubicBezTo>
                  <a:pt x="11203532" y="5647475"/>
                  <a:pt x="11196202" y="5686566"/>
                  <a:pt x="11198645" y="5731767"/>
                </a:cubicBezTo>
                <a:cubicBezTo>
                  <a:pt x="11201089" y="5781856"/>
                  <a:pt x="11227964" y="5823392"/>
                  <a:pt x="11271944" y="5838051"/>
                </a:cubicBezTo>
                <a:cubicBezTo>
                  <a:pt x="11313481" y="5852711"/>
                  <a:pt x="11333026" y="5820947"/>
                  <a:pt x="11352573" y="5795294"/>
                </a:cubicBezTo>
                <a:cubicBezTo>
                  <a:pt x="11377006" y="5764752"/>
                  <a:pt x="11400218" y="5769639"/>
                  <a:pt x="11424650" y="5791629"/>
                </a:cubicBezTo>
                <a:cubicBezTo>
                  <a:pt x="11445418" y="5809954"/>
                  <a:pt x="11457635" y="5833164"/>
                  <a:pt x="11456413" y="5862484"/>
                </a:cubicBezTo>
                <a:cubicBezTo>
                  <a:pt x="11455192" y="5906464"/>
                  <a:pt x="11456413" y="5951665"/>
                  <a:pt x="11456413" y="5995645"/>
                </a:cubicBezTo>
                <a:cubicBezTo>
                  <a:pt x="11456413" y="6035959"/>
                  <a:pt x="11456413" y="6061155"/>
                  <a:pt x="11450808" y="6076903"/>
                </a:cubicBezTo>
                <a:lnTo>
                  <a:pt x="11443434" y="6089200"/>
                </a:lnTo>
                <a:lnTo>
                  <a:pt x="11447629" y="6089179"/>
                </a:lnTo>
                <a:lnTo>
                  <a:pt x="11460380" y="6094729"/>
                </a:lnTo>
                <a:lnTo>
                  <a:pt x="11461414" y="6089396"/>
                </a:lnTo>
                <a:cubicBezTo>
                  <a:pt x="11466607" y="6083288"/>
                  <a:pt x="11475769" y="6080844"/>
                  <a:pt x="11491039" y="6081456"/>
                </a:cubicBezTo>
                <a:cubicBezTo>
                  <a:pt x="11555788" y="6083898"/>
                  <a:pt x="11621755" y="6082676"/>
                  <a:pt x="11686503" y="6082676"/>
                </a:cubicBezTo>
                <a:cubicBezTo>
                  <a:pt x="11702385" y="6082676"/>
                  <a:pt x="11718267" y="6082676"/>
                  <a:pt x="11732927" y="6074124"/>
                </a:cubicBezTo>
                <a:cubicBezTo>
                  <a:pt x="11768354" y="6055799"/>
                  <a:pt x="11770797" y="6033811"/>
                  <a:pt x="11741477" y="6008156"/>
                </a:cubicBezTo>
                <a:cubicBezTo>
                  <a:pt x="11715824" y="5986166"/>
                  <a:pt x="11688947" y="5961732"/>
                  <a:pt x="11698720" y="5923862"/>
                </a:cubicBezTo>
                <a:cubicBezTo>
                  <a:pt x="11710937" y="5878660"/>
                  <a:pt x="11741477" y="5844455"/>
                  <a:pt x="11785457" y="5829795"/>
                </a:cubicBezTo>
                <a:cubicBezTo>
                  <a:pt x="11801644" y="5823992"/>
                  <a:pt x="11818289" y="5821014"/>
                  <a:pt x="11834763" y="5820594"/>
                </a:cubicBezTo>
                <a:cubicBezTo>
                  <a:pt x="11884183" y="5819334"/>
                  <a:pt x="11932056" y="5841095"/>
                  <a:pt x="11961375" y="5878660"/>
                </a:cubicBezTo>
                <a:cubicBezTo>
                  <a:pt x="11998025" y="5925083"/>
                  <a:pt x="11993137" y="5961732"/>
                  <a:pt x="11949158" y="6003269"/>
                </a:cubicBezTo>
                <a:cubicBezTo>
                  <a:pt x="11936942" y="6014264"/>
                  <a:pt x="11910065" y="6019151"/>
                  <a:pt x="11922283" y="6046026"/>
                </a:cubicBezTo>
                <a:cubicBezTo>
                  <a:pt x="11934500" y="6070461"/>
                  <a:pt x="11956488" y="6082676"/>
                  <a:pt x="11983365" y="6082676"/>
                </a:cubicBezTo>
                <a:cubicBezTo>
                  <a:pt x="12050556" y="6082676"/>
                  <a:pt x="12116524" y="6085121"/>
                  <a:pt x="12183716" y="6081456"/>
                </a:cubicBezTo>
                <a:lnTo>
                  <a:pt x="12191999" y="6083007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042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92AB-469C-94C5-1A1A-016C2D3CA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E54A5-32F2-34B7-023D-A5E04EF9C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51203-05A4-3CDB-A8B6-E6C4FC82F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BEF7E-AAD6-1047-12C7-5F276EFB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97CD-1949-4A73-A6BD-9DCBFE42B9E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1D776-C23C-4CED-C297-193E13E9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DB7FA-C633-8ED2-0BD0-ED184C36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CDE8-7A77-4DCA-8B94-80C33477C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972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7928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28">
            <a:extLst>
              <a:ext uri="{FF2B5EF4-FFF2-40B4-BE49-F238E27FC236}">
                <a16:creationId xmlns:a16="http://schemas.microsoft.com/office/drawing/2014/main" id="{B3BBCB23-58AF-458F-BAC2-DC1BBAED23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4349" y="777240"/>
            <a:ext cx="5770675" cy="5303520"/>
          </a:xfrm>
          <a:custGeom>
            <a:avLst/>
            <a:gdLst>
              <a:gd name="connsiteX0" fmla="*/ 2651762 w 5770675"/>
              <a:gd name="connsiteY0" fmla="*/ 1143000 h 5303520"/>
              <a:gd name="connsiteX1" fmla="*/ 3718618 w 5770675"/>
              <a:gd name="connsiteY1" fmla="*/ 1584906 h 5303520"/>
              <a:gd name="connsiteX2" fmla="*/ 3798142 w 5770675"/>
              <a:gd name="connsiteY2" fmla="*/ 1672404 h 5303520"/>
              <a:gd name="connsiteX3" fmla="*/ 3100596 w 5770675"/>
              <a:gd name="connsiteY3" fmla="*/ 2137041 h 5303520"/>
              <a:gd name="connsiteX4" fmla="*/ 3035200 w 5770675"/>
              <a:gd name="connsiteY4" fmla="*/ 2083084 h 5303520"/>
              <a:gd name="connsiteX5" fmla="*/ 2651762 w 5770675"/>
              <a:gd name="connsiteY5" fmla="*/ 1965960 h 5303520"/>
              <a:gd name="connsiteX6" fmla="*/ 1965961 w 5770675"/>
              <a:gd name="connsiteY6" fmla="*/ 2651760 h 5303520"/>
              <a:gd name="connsiteX7" fmla="*/ 2651762 w 5770675"/>
              <a:gd name="connsiteY7" fmla="*/ 3337560 h 5303520"/>
              <a:gd name="connsiteX8" fmla="*/ 3337563 w 5770675"/>
              <a:gd name="connsiteY8" fmla="*/ 2651760 h 5303520"/>
              <a:gd name="connsiteX9" fmla="*/ 3323630 w 5770675"/>
              <a:gd name="connsiteY9" fmla="*/ 2513547 h 5303520"/>
              <a:gd name="connsiteX10" fmla="*/ 3288675 w 5770675"/>
              <a:gd name="connsiteY10" fmla="*/ 2400940 h 5303520"/>
              <a:gd name="connsiteX11" fmla="*/ 3981670 w 5770675"/>
              <a:gd name="connsiteY11" fmla="*/ 1939333 h 5303520"/>
              <a:gd name="connsiteX12" fmla="*/ 4041958 w 5770675"/>
              <a:gd name="connsiteY12" fmla="*/ 2064483 h 5303520"/>
              <a:gd name="connsiteX13" fmla="*/ 4160524 w 5770675"/>
              <a:gd name="connsiteY13" fmla="*/ 2651760 h 5303520"/>
              <a:gd name="connsiteX14" fmla="*/ 2651762 w 5770675"/>
              <a:gd name="connsiteY14" fmla="*/ 4160520 h 5303520"/>
              <a:gd name="connsiteX15" fmla="*/ 1143000 w 5770675"/>
              <a:gd name="connsiteY15" fmla="*/ 2651760 h 5303520"/>
              <a:gd name="connsiteX16" fmla="*/ 2651762 w 5770675"/>
              <a:gd name="connsiteY16" fmla="*/ 1143000 h 5303520"/>
              <a:gd name="connsiteX17" fmla="*/ 5192878 w 5770675"/>
              <a:gd name="connsiteY17" fmla="*/ 285077 h 5303520"/>
              <a:gd name="connsiteX18" fmla="*/ 5213453 w 5770675"/>
              <a:gd name="connsiteY18" fmla="*/ 800830 h 5303520"/>
              <a:gd name="connsiteX19" fmla="*/ 5214199 w 5770675"/>
              <a:gd name="connsiteY19" fmla="*/ 800332 h 5303520"/>
              <a:gd name="connsiteX20" fmla="*/ 5356632 w 5770675"/>
              <a:gd name="connsiteY20" fmla="*/ 828877 h 5303520"/>
              <a:gd name="connsiteX21" fmla="*/ 5328088 w 5770675"/>
              <a:gd name="connsiteY21" fmla="*/ 971310 h 5303520"/>
              <a:gd name="connsiteX22" fmla="*/ 5302676 w 5770675"/>
              <a:gd name="connsiteY22" fmla="*/ 988237 h 5303520"/>
              <a:gd name="connsiteX23" fmla="*/ 5770675 w 5770675"/>
              <a:gd name="connsiteY23" fmla="*/ 1205962 h 5303520"/>
              <a:gd name="connsiteX24" fmla="*/ 4781688 w 5770675"/>
              <a:gd name="connsiteY24" fmla="*/ 1864729 h 5303520"/>
              <a:gd name="connsiteX25" fmla="*/ 4313690 w 5770675"/>
              <a:gd name="connsiteY25" fmla="*/ 1647004 h 5303520"/>
              <a:gd name="connsiteX26" fmla="*/ 3072878 w 5770675"/>
              <a:gd name="connsiteY26" fmla="*/ 2473512 h 5303520"/>
              <a:gd name="connsiteX27" fmla="*/ 3073033 w 5770675"/>
              <a:gd name="connsiteY27" fmla="*/ 2473797 h 5303520"/>
              <a:gd name="connsiteX28" fmla="*/ 3108962 w 5770675"/>
              <a:gd name="connsiteY28" fmla="*/ 2651760 h 5303520"/>
              <a:gd name="connsiteX29" fmla="*/ 2651762 w 5770675"/>
              <a:gd name="connsiteY29" fmla="*/ 3108960 h 5303520"/>
              <a:gd name="connsiteX30" fmla="*/ 2194562 w 5770675"/>
              <a:gd name="connsiteY30" fmla="*/ 2651760 h 5303520"/>
              <a:gd name="connsiteX31" fmla="*/ 2651762 w 5770675"/>
              <a:gd name="connsiteY31" fmla="*/ 2194560 h 5303520"/>
              <a:gd name="connsiteX32" fmla="*/ 2907387 w 5770675"/>
              <a:gd name="connsiteY32" fmla="*/ 2272643 h 5303520"/>
              <a:gd name="connsiteX33" fmla="*/ 2950484 w 5770675"/>
              <a:gd name="connsiteY33" fmla="*/ 2308201 h 5303520"/>
              <a:gd name="connsiteX34" fmla="*/ 4224466 w 5770675"/>
              <a:gd name="connsiteY34" fmla="*/ 1459597 h 5303520"/>
              <a:gd name="connsiteX35" fmla="*/ 4203891 w 5770675"/>
              <a:gd name="connsiteY35" fmla="*/ 943844 h 5303520"/>
              <a:gd name="connsiteX36" fmla="*/ 2651762 w 5770675"/>
              <a:gd name="connsiteY36" fmla="*/ 0 h 5303520"/>
              <a:gd name="connsiteX37" fmla="*/ 4338530 w 5770675"/>
              <a:gd name="connsiteY37" fmla="*/ 605533 h 5303520"/>
              <a:gd name="connsiteX38" fmla="*/ 4429079 w 5770675"/>
              <a:gd name="connsiteY38" fmla="*/ 687830 h 5303520"/>
              <a:gd name="connsiteX39" fmla="*/ 4091397 w 5770675"/>
              <a:gd name="connsiteY39" fmla="*/ 912761 h 5303520"/>
              <a:gd name="connsiteX40" fmla="*/ 4113326 w 5770675"/>
              <a:gd name="connsiteY40" fmla="*/ 1462459 h 5303520"/>
              <a:gd name="connsiteX41" fmla="*/ 3990342 w 5770675"/>
              <a:gd name="connsiteY41" fmla="*/ 1544379 h 5303520"/>
              <a:gd name="connsiteX42" fmla="*/ 3880263 w 5770675"/>
              <a:gd name="connsiteY42" fmla="*/ 1423261 h 5303520"/>
              <a:gd name="connsiteX43" fmla="*/ 2651761 w 5770675"/>
              <a:gd name="connsiteY43" fmla="*/ 914400 h 5303520"/>
              <a:gd name="connsiteX44" fmla="*/ 914398 w 5770675"/>
              <a:gd name="connsiteY44" fmla="*/ 2651760 h 5303520"/>
              <a:gd name="connsiteX45" fmla="*/ 2651761 w 5770675"/>
              <a:gd name="connsiteY45" fmla="*/ 4389120 h 5303520"/>
              <a:gd name="connsiteX46" fmla="*/ 4389125 w 5770675"/>
              <a:gd name="connsiteY46" fmla="*/ 2651760 h 5303520"/>
              <a:gd name="connsiteX47" fmla="*/ 4179435 w 5770675"/>
              <a:gd name="connsiteY47" fmla="*/ 1823631 h 5303520"/>
              <a:gd name="connsiteX48" fmla="*/ 4172502 w 5770675"/>
              <a:gd name="connsiteY48" fmla="*/ 1812220 h 5303520"/>
              <a:gd name="connsiteX49" fmla="*/ 4264219 w 5770675"/>
              <a:gd name="connsiteY49" fmla="*/ 1751126 h 5303520"/>
              <a:gd name="connsiteX50" fmla="*/ 4763017 w 5770675"/>
              <a:gd name="connsiteY50" fmla="*/ 1983181 h 5303520"/>
              <a:gd name="connsiteX51" fmla="*/ 5137033 w 5770675"/>
              <a:gd name="connsiteY51" fmla="*/ 1734047 h 5303520"/>
              <a:gd name="connsiteX52" fmla="*/ 5184306 w 5770675"/>
              <a:gd name="connsiteY52" fmla="*/ 1863208 h 5303520"/>
              <a:gd name="connsiteX53" fmla="*/ 5303524 w 5770675"/>
              <a:gd name="connsiteY53" fmla="*/ 2651760 h 5303520"/>
              <a:gd name="connsiteX54" fmla="*/ 2651762 w 5770675"/>
              <a:gd name="connsiteY54" fmla="*/ 5303520 h 5303520"/>
              <a:gd name="connsiteX55" fmla="*/ 0 w 5770675"/>
              <a:gd name="connsiteY55" fmla="*/ 2651760 h 5303520"/>
              <a:gd name="connsiteX56" fmla="*/ 2651762 w 5770675"/>
              <a:gd name="connsiteY56" fmla="*/ 0 h 53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5770675" h="5303520">
                <a:moveTo>
                  <a:pt x="2651762" y="1143000"/>
                </a:moveTo>
                <a:cubicBezTo>
                  <a:pt x="3068395" y="1143000"/>
                  <a:pt x="3445586" y="1311874"/>
                  <a:pt x="3718618" y="1584906"/>
                </a:cubicBezTo>
                <a:lnTo>
                  <a:pt x="3798142" y="1672404"/>
                </a:lnTo>
                <a:lnTo>
                  <a:pt x="3100596" y="2137041"/>
                </a:lnTo>
                <a:lnTo>
                  <a:pt x="3035200" y="2083084"/>
                </a:lnTo>
                <a:cubicBezTo>
                  <a:pt x="2925745" y="2009138"/>
                  <a:pt x="2793796" y="1965960"/>
                  <a:pt x="2651762" y="1965960"/>
                </a:cubicBezTo>
                <a:cubicBezTo>
                  <a:pt x="2273005" y="1965960"/>
                  <a:pt x="1965961" y="2273003"/>
                  <a:pt x="1965961" y="2651760"/>
                </a:cubicBezTo>
                <a:cubicBezTo>
                  <a:pt x="1965961" y="3030517"/>
                  <a:pt x="2273005" y="3337560"/>
                  <a:pt x="2651762" y="3337560"/>
                </a:cubicBezTo>
                <a:cubicBezTo>
                  <a:pt x="3030519" y="3337560"/>
                  <a:pt x="3337563" y="3030517"/>
                  <a:pt x="3337563" y="2651760"/>
                </a:cubicBezTo>
                <a:cubicBezTo>
                  <a:pt x="3337563" y="2604416"/>
                  <a:pt x="3332766" y="2558191"/>
                  <a:pt x="3323630" y="2513547"/>
                </a:cubicBezTo>
                <a:lnTo>
                  <a:pt x="3288675" y="2400940"/>
                </a:lnTo>
                <a:lnTo>
                  <a:pt x="3981670" y="1939333"/>
                </a:lnTo>
                <a:lnTo>
                  <a:pt x="4041958" y="2064483"/>
                </a:lnTo>
                <a:cubicBezTo>
                  <a:pt x="4118306" y="2244988"/>
                  <a:pt x="4160524" y="2443444"/>
                  <a:pt x="4160524" y="2651760"/>
                </a:cubicBezTo>
                <a:cubicBezTo>
                  <a:pt x="4160524" y="3485025"/>
                  <a:pt x="3485028" y="4160520"/>
                  <a:pt x="2651762" y="4160520"/>
                </a:cubicBezTo>
                <a:cubicBezTo>
                  <a:pt x="1818496" y="4160520"/>
                  <a:pt x="1143000" y="3485025"/>
                  <a:pt x="1143000" y="2651760"/>
                </a:cubicBezTo>
                <a:cubicBezTo>
                  <a:pt x="1143000" y="1818495"/>
                  <a:pt x="1818496" y="1143000"/>
                  <a:pt x="2651762" y="1143000"/>
                </a:cubicBezTo>
                <a:close/>
                <a:moveTo>
                  <a:pt x="5192878" y="285077"/>
                </a:moveTo>
                <a:lnTo>
                  <a:pt x="5213453" y="800830"/>
                </a:lnTo>
                <a:lnTo>
                  <a:pt x="5214199" y="800332"/>
                </a:lnTo>
                <a:cubicBezTo>
                  <a:pt x="5261414" y="768883"/>
                  <a:pt x="5325183" y="781663"/>
                  <a:pt x="5356632" y="828877"/>
                </a:cubicBezTo>
                <a:cubicBezTo>
                  <a:pt x="5388082" y="876092"/>
                  <a:pt x="5375302" y="939860"/>
                  <a:pt x="5328088" y="971310"/>
                </a:cubicBezTo>
                <a:lnTo>
                  <a:pt x="5302676" y="988237"/>
                </a:lnTo>
                <a:lnTo>
                  <a:pt x="5770675" y="1205962"/>
                </a:lnTo>
                <a:lnTo>
                  <a:pt x="4781688" y="1864729"/>
                </a:lnTo>
                <a:lnTo>
                  <a:pt x="4313690" y="1647004"/>
                </a:lnTo>
                <a:lnTo>
                  <a:pt x="3072878" y="2473512"/>
                </a:lnTo>
                <a:lnTo>
                  <a:pt x="3073033" y="2473797"/>
                </a:lnTo>
                <a:cubicBezTo>
                  <a:pt x="3096169" y="2528496"/>
                  <a:pt x="3108962" y="2588634"/>
                  <a:pt x="3108962" y="2651760"/>
                </a:cubicBezTo>
                <a:cubicBezTo>
                  <a:pt x="3108962" y="2904265"/>
                  <a:pt x="2904267" y="3108960"/>
                  <a:pt x="2651762" y="3108960"/>
                </a:cubicBezTo>
                <a:cubicBezTo>
                  <a:pt x="2399257" y="3108960"/>
                  <a:pt x="2194562" y="2904265"/>
                  <a:pt x="2194562" y="2651760"/>
                </a:cubicBezTo>
                <a:cubicBezTo>
                  <a:pt x="2194562" y="2399255"/>
                  <a:pt x="2399257" y="2194560"/>
                  <a:pt x="2651762" y="2194560"/>
                </a:cubicBezTo>
                <a:cubicBezTo>
                  <a:pt x="2746452" y="2194560"/>
                  <a:pt x="2834418" y="2223345"/>
                  <a:pt x="2907387" y="2272643"/>
                </a:cubicBezTo>
                <a:lnTo>
                  <a:pt x="2950484" y="2308201"/>
                </a:lnTo>
                <a:lnTo>
                  <a:pt x="4224466" y="1459597"/>
                </a:lnTo>
                <a:lnTo>
                  <a:pt x="4203891" y="943844"/>
                </a:lnTo>
                <a:close/>
                <a:moveTo>
                  <a:pt x="2651762" y="0"/>
                </a:moveTo>
                <a:cubicBezTo>
                  <a:pt x="3292494" y="0"/>
                  <a:pt x="3880149" y="227244"/>
                  <a:pt x="4338530" y="605533"/>
                </a:cubicBezTo>
                <a:lnTo>
                  <a:pt x="4429079" y="687830"/>
                </a:lnTo>
                <a:lnTo>
                  <a:pt x="4091397" y="912761"/>
                </a:lnTo>
                <a:lnTo>
                  <a:pt x="4113326" y="1462459"/>
                </a:lnTo>
                <a:lnTo>
                  <a:pt x="3990342" y="1544379"/>
                </a:lnTo>
                <a:lnTo>
                  <a:pt x="3880263" y="1423261"/>
                </a:lnTo>
                <a:cubicBezTo>
                  <a:pt x="3565862" y="1108861"/>
                  <a:pt x="3131521" y="914400"/>
                  <a:pt x="2651761" y="914400"/>
                </a:cubicBezTo>
                <a:cubicBezTo>
                  <a:pt x="1692242" y="914400"/>
                  <a:pt x="914398" y="1692243"/>
                  <a:pt x="914398" y="2651760"/>
                </a:cubicBezTo>
                <a:cubicBezTo>
                  <a:pt x="914398" y="3611277"/>
                  <a:pt x="1692242" y="4389120"/>
                  <a:pt x="2651761" y="4389120"/>
                </a:cubicBezTo>
                <a:cubicBezTo>
                  <a:pt x="3611280" y="4389120"/>
                  <a:pt x="4389125" y="3611277"/>
                  <a:pt x="4389125" y="2651760"/>
                </a:cubicBezTo>
                <a:cubicBezTo>
                  <a:pt x="4389125" y="2351911"/>
                  <a:pt x="4313164" y="2069804"/>
                  <a:pt x="4179435" y="1823631"/>
                </a:cubicBezTo>
                <a:lnTo>
                  <a:pt x="4172502" y="1812220"/>
                </a:lnTo>
                <a:lnTo>
                  <a:pt x="4264219" y="1751126"/>
                </a:lnTo>
                <a:lnTo>
                  <a:pt x="4763017" y="1983181"/>
                </a:lnTo>
                <a:lnTo>
                  <a:pt x="5137033" y="1734047"/>
                </a:lnTo>
                <a:lnTo>
                  <a:pt x="5184306" y="1863208"/>
                </a:lnTo>
                <a:cubicBezTo>
                  <a:pt x="5261786" y="2112311"/>
                  <a:pt x="5303524" y="2377161"/>
                  <a:pt x="5303524" y="2651760"/>
                </a:cubicBezTo>
                <a:cubicBezTo>
                  <a:pt x="5303524" y="4116287"/>
                  <a:pt x="4116291" y="5303520"/>
                  <a:pt x="2651762" y="5303520"/>
                </a:cubicBezTo>
                <a:cubicBezTo>
                  <a:pt x="1187234" y="5303520"/>
                  <a:pt x="0" y="4116287"/>
                  <a:pt x="0" y="2651760"/>
                </a:cubicBezTo>
                <a:cubicBezTo>
                  <a:pt x="0" y="1187233"/>
                  <a:pt x="1187234" y="0"/>
                  <a:pt x="265176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2866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46895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>
            <a:extLst>
              <a:ext uri="{FF2B5EF4-FFF2-40B4-BE49-F238E27FC236}">
                <a16:creationId xmlns:a16="http://schemas.microsoft.com/office/drawing/2014/main" id="{3C5FA427-1976-4FB6-AFC8-D43650F23ACE}"/>
              </a:ext>
            </a:extLst>
          </p:cNvPr>
          <p:cNvSpPr>
            <a:spLocks/>
          </p:cNvSpPr>
          <p:nvPr userDrawn="1"/>
        </p:nvSpPr>
        <p:spPr bwMode="auto">
          <a:xfrm>
            <a:off x="5926323" y="945750"/>
            <a:ext cx="5291940" cy="5093246"/>
          </a:xfrm>
          <a:custGeom>
            <a:avLst/>
            <a:gdLst>
              <a:gd name="connsiteX0" fmla="*/ 3175848 w 6187971"/>
              <a:gd name="connsiteY0" fmla="*/ 5544922 h 5955635"/>
              <a:gd name="connsiteX1" fmla="*/ 3184857 w 6187971"/>
              <a:gd name="connsiteY1" fmla="*/ 5542997 h 5955635"/>
              <a:gd name="connsiteX2" fmla="*/ 3185794 w 6187971"/>
              <a:gd name="connsiteY2" fmla="*/ 5544792 h 5955635"/>
              <a:gd name="connsiteX3" fmla="*/ 3509992 w 6187971"/>
              <a:gd name="connsiteY3" fmla="*/ 5452506 h 5955635"/>
              <a:gd name="connsiteX4" fmla="*/ 3560810 w 6187971"/>
              <a:gd name="connsiteY4" fmla="*/ 5445094 h 5955635"/>
              <a:gd name="connsiteX5" fmla="*/ 3523318 w 6187971"/>
              <a:gd name="connsiteY5" fmla="*/ 5451849 h 5955635"/>
              <a:gd name="connsiteX6" fmla="*/ 3518813 w 6187971"/>
              <a:gd name="connsiteY6" fmla="*/ 5452811 h 5955635"/>
              <a:gd name="connsiteX7" fmla="*/ 3472811 w 6187971"/>
              <a:gd name="connsiteY7" fmla="*/ 5457929 h 5955635"/>
              <a:gd name="connsiteX8" fmla="*/ 3477314 w 6187971"/>
              <a:gd name="connsiteY8" fmla="*/ 5456967 h 5955635"/>
              <a:gd name="connsiteX9" fmla="*/ 3481818 w 6187971"/>
              <a:gd name="connsiteY9" fmla="*/ 5456005 h 5955635"/>
              <a:gd name="connsiteX10" fmla="*/ 3499835 w 6187971"/>
              <a:gd name="connsiteY10" fmla="*/ 5452156 h 5955635"/>
              <a:gd name="connsiteX11" fmla="*/ 3509992 w 6187971"/>
              <a:gd name="connsiteY11" fmla="*/ 5452506 h 5955635"/>
              <a:gd name="connsiteX12" fmla="*/ 4648965 w 6187971"/>
              <a:gd name="connsiteY12" fmla="*/ 5205864 h 5955635"/>
              <a:gd name="connsiteX13" fmla="*/ 4648375 w 6187971"/>
              <a:gd name="connsiteY13" fmla="*/ 5206776 h 5955635"/>
              <a:gd name="connsiteX14" fmla="*/ 4643871 w 6187971"/>
              <a:gd name="connsiteY14" fmla="*/ 5207738 h 5955635"/>
              <a:gd name="connsiteX15" fmla="*/ 3439358 w 6187971"/>
              <a:gd name="connsiteY15" fmla="*/ 5455658 h 5955635"/>
              <a:gd name="connsiteX16" fmla="*/ 3443861 w 6187971"/>
              <a:gd name="connsiteY16" fmla="*/ 5454695 h 5955635"/>
              <a:gd name="connsiteX17" fmla="*/ 3462839 w 6187971"/>
              <a:gd name="connsiteY17" fmla="*/ 5455350 h 5955635"/>
              <a:gd name="connsiteX18" fmla="*/ 3463802 w 6187971"/>
              <a:gd name="connsiteY18" fmla="*/ 5459854 h 5955635"/>
              <a:gd name="connsiteX19" fmla="*/ 3464764 w 6187971"/>
              <a:gd name="connsiteY19" fmla="*/ 5464358 h 5955635"/>
              <a:gd name="connsiteX20" fmla="*/ 3386270 w 6187971"/>
              <a:gd name="connsiteY20" fmla="*/ 5471708 h 5955635"/>
              <a:gd name="connsiteX21" fmla="*/ 3439358 w 6187971"/>
              <a:gd name="connsiteY21" fmla="*/ 5455658 h 5955635"/>
              <a:gd name="connsiteX22" fmla="*/ 4926827 w 6187971"/>
              <a:gd name="connsiteY22" fmla="*/ 4878836 h 5955635"/>
              <a:gd name="connsiteX23" fmla="*/ 4931331 w 6187971"/>
              <a:gd name="connsiteY23" fmla="*/ 4877874 h 5955635"/>
              <a:gd name="connsiteX24" fmla="*/ 4927253 w 6187971"/>
              <a:gd name="connsiteY24" fmla="*/ 4880833 h 5955635"/>
              <a:gd name="connsiteX25" fmla="*/ 1616921 w 6187971"/>
              <a:gd name="connsiteY25" fmla="*/ 5147987 h 5955635"/>
              <a:gd name="connsiteX26" fmla="*/ 1621158 w 6187971"/>
              <a:gd name="connsiteY26" fmla="*/ 5151791 h 5955635"/>
              <a:gd name="connsiteX27" fmla="*/ 1617883 w 6187971"/>
              <a:gd name="connsiteY27" fmla="*/ 5152491 h 5955635"/>
              <a:gd name="connsiteX28" fmla="*/ 1616921 w 6187971"/>
              <a:gd name="connsiteY28" fmla="*/ 5147987 h 5955635"/>
              <a:gd name="connsiteX29" fmla="*/ 6029280 w 6187971"/>
              <a:gd name="connsiteY29" fmla="*/ 4202957 h 5955635"/>
              <a:gd name="connsiteX30" fmla="*/ 6033742 w 6187971"/>
              <a:gd name="connsiteY30" fmla="*/ 4205846 h 5955635"/>
              <a:gd name="connsiteX31" fmla="*/ 6030850 w 6187971"/>
              <a:gd name="connsiteY31" fmla="*/ 4210306 h 5955635"/>
              <a:gd name="connsiteX32" fmla="*/ 6030065 w 6187971"/>
              <a:gd name="connsiteY32" fmla="*/ 4206631 h 5955635"/>
              <a:gd name="connsiteX33" fmla="*/ 6029280 w 6187971"/>
              <a:gd name="connsiteY33" fmla="*/ 4202957 h 5955635"/>
              <a:gd name="connsiteX34" fmla="*/ 5195431 w 6187971"/>
              <a:gd name="connsiteY34" fmla="*/ 4350487 h 5955635"/>
              <a:gd name="connsiteX35" fmla="*/ 5195619 w 6187971"/>
              <a:gd name="connsiteY35" fmla="*/ 4350447 h 5955635"/>
              <a:gd name="connsiteX36" fmla="*/ 5191889 w 6187971"/>
              <a:gd name="connsiteY36" fmla="*/ 4355954 h 5955635"/>
              <a:gd name="connsiteX37" fmla="*/ 5195431 w 6187971"/>
              <a:gd name="connsiteY37" fmla="*/ 4350487 h 5955635"/>
              <a:gd name="connsiteX38" fmla="*/ 5135887 w 6187971"/>
              <a:gd name="connsiteY38" fmla="*/ 4358358 h 5955635"/>
              <a:gd name="connsiteX39" fmla="*/ 5135916 w 6187971"/>
              <a:gd name="connsiteY39" fmla="*/ 4358493 h 5955635"/>
              <a:gd name="connsiteX40" fmla="*/ 5132374 w 6187971"/>
              <a:gd name="connsiteY40" fmla="*/ 4363959 h 5955635"/>
              <a:gd name="connsiteX41" fmla="*/ 1535232 w 6187971"/>
              <a:gd name="connsiteY41" fmla="*/ 5118342 h 5955635"/>
              <a:gd name="connsiteX42" fmla="*/ 1540699 w 6187971"/>
              <a:gd name="connsiteY42" fmla="*/ 5121884 h 5955635"/>
              <a:gd name="connsiteX43" fmla="*/ 1546166 w 6187971"/>
              <a:gd name="connsiteY43" fmla="*/ 5125426 h 5955635"/>
              <a:gd name="connsiteX44" fmla="*/ 1541661 w 6187971"/>
              <a:gd name="connsiteY44" fmla="*/ 5126389 h 5955635"/>
              <a:gd name="connsiteX45" fmla="*/ 1535232 w 6187971"/>
              <a:gd name="connsiteY45" fmla="*/ 5118342 h 5955635"/>
              <a:gd name="connsiteX46" fmla="*/ 1296561 w 6187971"/>
              <a:gd name="connsiteY46" fmla="*/ 4951097 h 5955635"/>
              <a:gd name="connsiteX47" fmla="*/ 1298982 w 6187971"/>
              <a:gd name="connsiteY47" fmla="*/ 4952173 h 5955635"/>
              <a:gd name="connsiteX48" fmla="*/ 1302760 w 6187971"/>
              <a:gd name="connsiteY48" fmla="*/ 4956076 h 5955635"/>
              <a:gd name="connsiteX49" fmla="*/ 1297293 w 6187971"/>
              <a:gd name="connsiteY49" fmla="*/ 4952534 h 5955635"/>
              <a:gd name="connsiteX50" fmla="*/ 1299553 w 6187971"/>
              <a:gd name="connsiteY50" fmla="*/ 4938864 h 5955635"/>
              <a:gd name="connsiteX51" fmla="*/ 1305339 w 6187971"/>
              <a:gd name="connsiteY51" fmla="*/ 4946105 h 5955635"/>
              <a:gd name="connsiteX52" fmla="*/ 1299715 w 6187971"/>
              <a:gd name="connsiteY52" fmla="*/ 4939066 h 5955635"/>
              <a:gd name="connsiteX53" fmla="*/ 6187039 w 6187971"/>
              <a:gd name="connsiteY53" fmla="*/ 3627519 h 5955635"/>
              <a:gd name="connsiteX54" fmla="*/ 6185137 w 6187971"/>
              <a:gd name="connsiteY54" fmla="*/ 3708609 h 5955635"/>
              <a:gd name="connsiteX55" fmla="*/ 6163816 w 6187971"/>
              <a:gd name="connsiteY55" fmla="*/ 3770795 h 5955635"/>
              <a:gd name="connsiteX56" fmla="*/ 6168279 w 6187971"/>
              <a:gd name="connsiteY56" fmla="*/ 3773684 h 5955635"/>
              <a:gd name="connsiteX57" fmla="*/ 6163279 w 6187971"/>
              <a:gd name="connsiteY57" fmla="*/ 3786278 h 5955635"/>
              <a:gd name="connsiteX58" fmla="*/ 6160387 w 6187971"/>
              <a:gd name="connsiteY58" fmla="*/ 3790738 h 5955635"/>
              <a:gd name="connsiteX59" fmla="*/ 6164064 w 6187971"/>
              <a:gd name="connsiteY59" fmla="*/ 3789953 h 5955635"/>
              <a:gd name="connsiteX60" fmla="*/ 6153775 w 6187971"/>
              <a:gd name="connsiteY60" fmla="*/ 3849782 h 5955635"/>
              <a:gd name="connsiteX61" fmla="*/ 6154561 w 6187971"/>
              <a:gd name="connsiteY61" fmla="*/ 3853456 h 5955635"/>
              <a:gd name="connsiteX62" fmla="*/ 6155346 w 6187971"/>
              <a:gd name="connsiteY62" fmla="*/ 3857131 h 5955635"/>
              <a:gd name="connsiteX63" fmla="*/ 6156131 w 6187971"/>
              <a:gd name="connsiteY63" fmla="*/ 3860805 h 5955635"/>
              <a:gd name="connsiteX64" fmla="*/ 6152454 w 6187971"/>
              <a:gd name="connsiteY64" fmla="*/ 3861591 h 5955635"/>
              <a:gd name="connsiteX65" fmla="*/ 6156916 w 6187971"/>
              <a:gd name="connsiteY65" fmla="*/ 3864480 h 5955635"/>
              <a:gd name="connsiteX66" fmla="*/ 6155841 w 6187971"/>
              <a:gd name="connsiteY66" fmla="*/ 3895446 h 5955635"/>
              <a:gd name="connsiteX67" fmla="*/ 6171873 w 6187971"/>
              <a:gd name="connsiteY67" fmla="*/ 3880495 h 5955635"/>
              <a:gd name="connsiteX68" fmla="*/ 6171604 w 6187971"/>
              <a:gd name="connsiteY68" fmla="*/ 3888236 h 5955635"/>
              <a:gd name="connsiteX69" fmla="*/ 6171470 w 6187971"/>
              <a:gd name="connsiteY69" fmla="*/ 3892106 h 5955635"/>
              <a:gd name="connsiteX70" fmla="*/ 6170551 w 6187971"/>
              <a:gd name="connsiteY70" fmla="*/ 3892303 h 5955635"/>
              <a:gd name="connsiteX71" fmla="*/ 6171336 w 6187971"/>
              <a:gd name="connsiteY71" fmla="*/ 3895977 h 5955635"/>
              <a:gd name="connsiteX72" fmla="*/ 6171470 w 6187971"/>
              <a:gd name="connsiteY72" fmla="*/ 3892106 h 5955635"/>
              <a:gd name="connsiteX73" fmla="*/ 6174228 w 6187971"/>
              <a:gd name="connsiteY73" fmla="*/ 3891517 h 5955635"/>
              <a:gd name="connsiteX74" fmla="*/ 6175013 w 6187971"/>
              <a:gd name="connsiteY74" fmla="*/ 3895192 h 5955635"/>
              <a:gd name="connsiteX75" fmla="*/ 6175798 w 6187971"/>
              <a:gd name="connsiteY75" fmla="*/ 3898866 h 5955635"/>
              <a:gd name="connsiteX76" fmla="*/ 6168691 w 6187971"/>
              <a:gd name="connsiteY76" fmla="*/ 3919595 h 5955635"/>
              <a:gd name="connsiteX77" fmla="*/ 6165799 w 6187971"/>
              <a:gd name="connsiteY77" fmla="*/ 3924055 h 5955635"/>
              <a:gd name="connsiteX78" fmla="*/ 6163691 w 6187971"/>
              <a:gd name="connsiteY78" fmla="*/ 3932189 h 5955635"/>
              <a:gd name="connsiteX79" fmla="*/ 6160799 w 6187971"/>
              <a:gd name="connsiteY79" fmla="*/ 3936650 h 5955635"/>
              <a:gd name="connsiteX80" fmla="*/ 6162906 w 6187971"/>
              <a:gd name="connsiteY80" fmla="*/ 3928515 h 5955635"/>
              <a:gd name="connsiteX81" fmla="*/ 6165014 w 6187971"/>
              <a:gd name="connsiteY81" fmla="*/ 3920380 h 5955635"/>
              <a:gd name="connsiteX82" fmla="*/ 6150552 w 6187971"/>
              <a:gd name="connsiteY82" fmla="*/ 3942681 h 5955635"/>
              <a:gd name="connsiteX83" fmla="*/ 6137165 w 6187971"/>
              <a:gd name="connsiteY83" fmla="*/ 3934015 h 5955635"/>
              <a:gd name="connsiteX84" fmla="*/ 6088449 w 6187971"/>
              <a:gd name="connsiteY84" fmla="*/ 4101948 h 5955635"/>
              <a:gd name="connsiteX85" fmla="*/ 6086341 w 6187971"/>
              <a:gd name="connsiteY85" fmla="*/ 4110083 h 5955635"/>
              <a:gd name="connsiteX86" fmla="*/ 6083449 w 6187971"/>
              <a:gd name="connsiteY86" fmla="*/ 4114542 h 5955635"/>
              <a:gd name="connsiteX87" fmla="*/ 6059236 w 6187971"/>
              <a:gd name="connsiteY87" fmla="*/ 4181188 h 5955635"/>
              <a:gd name="connsiteX88" fmla="*/ 6030808 w 6187971"/>
              <a:gd name="connsiteY88" fmla="*/ 4264104 h 5955635"/>
              <a:gd name="connsiteX89" fmla="*/ 5990563 w 6187971"/>
              <a:gd name="connsiteY89" fmla="*/ 4345702 h 5955635"/>
              <a:gd name="connsiteX90" fmla="*/ 5931641 w 6187971"/>
              <a:gd name="connsiteY90" fmla="*/ 4465868 h 5955635"/>
              <a:gd name="connsiteX91" fmla="*/ 5868547 w 6187971"/>
              <a:gd name="connsiteY91" fmla="*/ 4548506 h 5955635"/>
              <a:gd name="connsiteX92" fmla="*/ 5877224 w 6187971"/>
              <a:gd name="connsiteY92" fmla="*/ 4535125 h 5955635"/>
              <a:gd name="connsiteX93" fmla="*/ 5870655 w 6187971"/>
              <a:gd name="connsiteY93" fmla="*/ 4540371 h 5955635"/>
              <a:gd name="connsiteX94" fmla="*/ 5867762 w 6187971"/>
              <a:gd name="connsiteY94" fmla="*/ 4544831 h 5955635"/>
              <a:gd name="connsiteX95" fmla="*/ 5869870 w 6187971"/>
              <a:gd name="connsiteY95" fmla="*/ 4536697 h 5955635"/>
              <a:gd name="connsiteX96" fmla="*/ 5869085 w 6187971"/>
              <a:gd name="connsiteY96" fmla="*/ 4533022 h 5955635"/>
              <a:gd name="connsiteX97" fmla="*/ 5809916 w 6187971"/>
              <a:gd name="connsiteY97" fmla="*/ 4634032 h 5955635"/>
              <a:gd name="connsiteX98" fmla="*/ 5732112 w 6187971"/>
              <a:gd name="connsiteY98" fmla="*/ 4719811 h 5955635"/>
              <a:gd name="connsiteX99" fmla="*/ 5839913 w 6187971"/>
              <a:gd name="connsiteY99" fmla="*/ 4558465 h 5955635"/>
              <a:gd name="connsiteX100" fmla="*/ 5846236 w 6187971"/>
              <a:gd name="connsiteY100" fmla="*/ 4534062 h 5955635"/>
              <a:gd name="connsiteX101" fmla="*/ 5879621 w 6187971"/>
              <a:gd name="connsiteY101" fmla="*/ 4492350 h 5955635"/>
              <a:gd name="connsiteX102" fmla="*/ 5893835 w 6187971"/>
              <a:gd name="connsiteY102" fmla="*/ 4450893 h 5955635"/>
              <a:gd name="connsiteX103" fmla="*/ 5930898 w 6187971"/>
              <a:gd name="connsiteY103" fmla="*/ 4408396 h 5955635"/>
              <a:gd name="connsiteX104" fmla="*/ 5939823 w 6187971"/>
              <a:gd name="connsiteY104" fmla="*/ 4414173 h 5955635"/>
              <a:gd name="connsiteX105" fmla="*/ 5959284 w 6187971"/>
              <a:gd name="connsiteY105" fmla="*/ 4379279 h 5955635"/>
              <a:gd name="connsiteX106" fmla="*/ 5955607 w 6187971"/>
              <a:gd name="connsiteY106" fmla="*/ 4380064 h 5955635"/>
              <a:gd name="connsiteX107" fmla="*/ 5952715 w 6187971"/>
              <a:gd name="connsiteY107" fmla="*/ 4384525 h 5955635"/>
              <a:gd name="connsiteX108" fmla="*/ 5951930 w 6187971"/>
              <a:gd name="connsiteY108" fmla="*/ 4380850 h 5955635"/>
              <a:gd name="connsiteX109" fmla="*/ 5941683 w 6187971"/>
              <a:gd name="connsiteY109" fmla="*/ 4386882 h 5955635"/>
              <a:gd name="connsiteX110" fmla="*/ 5955359 w 6187971"/>
              <a:gd name="connsiteY110" fmla="*/ 4360907 h 5955635"/>
              <a:gd name="connsiteX111" fmla="*/ 5954574 w 6187971"/>
              <a:gd name="connsiteY111" fmla="*/ 4357232 h 5955635"/>
              <a:gd name="connsiteX112" fmla="*/ 5958251 w 6187971"/>
              <a:gd name="connsiteY112" fmla="*/ 4356446 h 5955635"/>
              <a:gd name="connsiteX113" fmla="*/ 5960359 w 6187971"/>
              <a:gd name="connsiteY113" fmla="*/ 4348312 h 5955635"/>
              <a:gd name="connsiteX114" fmla="*/ 5964036 w 6187971"/>
              <a:gd name="connsiteY114" fmla="*/ 4347527 h 5955635"/>
              <a:gd name="connsiteX115" fmla="*/ 5980357 w 6187971"/>
              <a:gd name="connsiteY115" fmla="*/ 4297935 h 5955635"/>
              <a:gd name="connsiteX116" fmla="*/ 6007959 w 6187971"/>
              <a:gd name="connsiteY116" fmla="*/ 4265143 h 5955635"/>
              <a:gd name="connsiteX117" fmla="*/ 6010851 w 6187971"/>
              <a:gd name="connsiteY117" fmla="*/ 4260683 h 5955635"/>
              <a:gd name="connsiteX118" fmla="*/ 6016636 w 6187971"/>
              <a:gd name="connsiteY118" fmla="*/ 4251763 h 5955635"/>
              <a:gd name="connsiteX119" fmla="*/ 6017421 w 6187971"/>
              <a:gd name="connsiteY119" fmla="*/ 4255437 h 5955635"/>
              <a:gd name="connsiteX120" fmla="*/ 6014528 w 6187971"/>
              <a:gd name="connsiteY120" fmla="*/ 4259898 h 5955635"/>
              <a:gd name="connsiteX121" fmla="*/ 6015313 w 6187971"/>
              <a:gd name="connsiteY121" fmla="*/ 4263572 h 5955635"/>
              <a:gd name="connsiteX122" fmla="*/ 6024528 w 6187971"/>
              <a:gd name="connsiteY122" fmla="*/ 4234709 h 5955635"/>
              <a:gd name="connsiteX123" fmla="*/ 6021635 w 6187971"/>
              <a:gd name="connsiteY123" fmla="*/ 4239169 h 5955635"/>
              <a:gd name="connsiteX124" fmla="*/ 6020850 w 6187971"/>
              <a:gd name="connsiteY124" fmla="*/ 4235494 h 5955635"/>
              <a:gd name="connsiteX125" fmla="*/ 6020065 w 6187971"/>
              <a:gd name="connsiteY125" fmla="*/ 4231820 h 5955635"/>
              <a:gd name="connsiteX126" fmla="*/ 6013496 w 6187971"/>
              <a:gd name="connsiteY126" fmla="*/ 4237066 h 5955635"/>
              <a:gd name="connsiteX127" fmla="*/ 6027957 w 6187971"/>
              <a:gd name="connsiteY127" fmla="*/ 4214766 h 5955635"/>
              <a:gd name="connsiteX128" fmla="*/ 6030850 w 6187971"/>
              <a:gd name="connsiteY128" fmla="*/ 4210306 h 5955635"/>
              <a:gd name="connsiteX129" fmla="*/ 6078987 w 6187971"/>
              <a:gd name="connsiteY129" fmla="*/ 4111654 h 5955635"/>
              <a:gd name="connsiteX130" fmla="*/ 6081879 w 6187971"/>
              <a:gd name="connsiteY130" fmla="*/ 4107194 h 5955635"/>
              <a:gd name="connsiteX131" fmla="*/ 6083986 w 6187971"/>
              <a:gd name="connsiteY131" fmla="*/ 4099059 h 5955635"/>
              <a:gd name="connsiteX132" fmla="*/ 6084771 w 6187971"/>
              <a:gd name="connsiteY132" fmla="*/ 4102733 h 5955635"/>
              <a:gd name="connsiteX133" fmla="*/ 6087953 w 6187971"/>
              <a:gd name="connsiteY133" fmla="*/ 4063633 h 5955635"/>
              <a:gd name="connsiteX134" fmla="*/ 6085846 w 6187971"/>
              <a:gd name="connsiteY134" fmla="*/ 4071767 h 5955635"/>
              <a:gd name="connsiteX135" fmla="*/ 6082169 w 6187971"/>
              <a:gd name="connsiteY135" fmla="*/ 4072553 h 5955635"/>
              <a:gd name="connsiteX136" fmla="*/ 6084276 w 6187971"/>
              <a:gd name="connsiteY136" fmla="*/ 4064419 h 5955635"/>
              <a:gd name="connsiteX137" fmla="*/ 6083990 w 6187971"/>
              <a:gd name="connsiteY137" fmla="*/ 4063082 h 5955635"/>
              <a:gd name="connsiteX138" fmla="*/ 6084968 w 6187971"/>
              <a:gd name="connsiteY138" fmla="*/ 4060909 h 5955635"/>
              <a:gd name="connsiteX139" fmla="*/ 6086383 w 6187971"/>
              <a:gd name="connsiteY139" fmla="*/ 4056284 h 5955635"/>
              <a:gd name="connsiteX140" fmla="*/ 6083491 w 6187971"/>
              <a:gd name="connsiteY140" fmla="*/ 4060744 h 5955635"/>
              <a:gd name="connsiteX141" fmla="*/ 6083990 w 6187971"/>
              <a:gd name="connsiteY141" fmla="*/ 4063082 h 5955635"/>
              <a:gd name="connsiteX142" fmla="*/ 6081384 w 6187971"/>
              <a:gd name="connsiteY142" fmla="*/ 4068878 h 5955635"/>
              <a:gd name="connsiteX143" fmla="*/ 6123530 w 6187971"/>
              <a:gd name="connsiteY143" fmla="*/ 3906191 h 5955635"/>
              <a:gd name="connsiteX144" fmla="*/ 6134315 w 6187971"/>
              <a:gd name="connsiteY144" fmla="*/ 3884676 h 5955635"/>
              <a:gd name="connsiteX145" fmla="*/ 6129067 w 6187971"/>
              <a:gd name="connsiteY145" fmla="*/ 3878113 h 5955635"/>
              <a:gd name="connsiteX146" fmla="*/ 6131959 w 6187971"/>
              <a:gd name="connsiteY146" fmla="*/ 3873653 h 5955635"/>
              <a:gd name="connsiteX147" fmla="*/ 6134066 w 6187971"/>
              <a:gd name="connsiteY147" fmla="*/ 3865519 h 5955635"/>
              <a:gd name="connsiteX148" fmla="*/ 6157494 w 6187971"/>
              <a:gd name="connsiteY148" fmla="*/ 3795198 h 5955635"/>
              <a:gd name="connsiteX149" fmla="*/ 6154602 w 6187971"/>
              <a:gd name="connsiteY149" fmla="*/ 3799658 h 5955635"/>
              <a:gd name="connsiteX150" fmla="*/ 6150140 w 6187971"/>
              <a:gd name="connsiteY150" fmla="*/ 3796769 h 5955635"/>
              <a:gd name="connsiteX151" fmla="*/ 6153032 w 6187971"/>
              <a:gd name="connsiteY151" fmla="*/ 3792310 h 5955635"/>
              <a:gd name="connsiteX152" fmla="*/ 6152247 w 6187971"/>
              <a:gd name="connsiteY152" fmla="*/ 3788635 h 5955635"/>
              <a:gd name="connsiteX153" fmla="*/ 6172783 w 6187971"/>
              <a:gd name="connsiteY153" fmla="*/ 3722774 h 5955635"/>
              <a:gd name="connsiteX154" fmla="*/ 6187039 w 6187971"/>
              <a:gd name="connsiteY154" fmla="*/ 3627519 h 5955635"/>
              <a:gd name="connsiteX155" fmla="*/ 5453639 w 6187971"/>
              <a:gd name="connsiteY155" fmla="*/ 3702176 h 5955635"/>
              <a:gd name="connsiteX156" fmla="*/ 5453774 w 6187971"/>
              <a:gd name="connsiteY156" fmla="*/ 3702469 h 5955635"/>
              <a:gd name="connsiteX157" fmla="*/ 5449948 w 6187971"/>
              <a:gd name="connsiteY157" fmla="*/ 3712116 h 5955635"/>
              <a:gd name="connsiteX158" fmla="*/ 5548423 w 6187971"/>
              <a:gd name="connsiteY158" fmla="*/ 3643981 h 5955635"/>
              <a:gd name="connsiteX159" fmla="*/ 5544882 w 6187971"/>
              <a:gd name="connsiteY159" fmla="*/ 3649448 h 5955635"/>
              <a:gd name="connsiteX160" fmla="*/ 5548423 w 6187971"/>
              <a:gd name="connsiteY160" fmla="*/ 3643981 h 5955635"/>
              <a:gd name="connsiteX161" fmla="*/ 5501782 w 6187971"/>
              <a:gd name="connsiteY161" fmla="*/ 3594005 h 5955635"/>
              <a:gd name="connsiteX162" fmla="*/ 5500844 w 6187971"/>
              <a:gd name="connsiteY162" fmla="*/ 3597631 h 5955635"/>
              <a:gd name="connsiteX163" fmla="*/ 5501806 w 6187971"/>
              <a:gd name="connsiteY163" fmla="*/ 3602135 h 5955635"/>
              <a:gd name="connsiteX164" fmla="*/ 5498264 w 6187971"/>
              <a:gd name="connsiteY164" fmla="*/ 3607601 h 5955635"/>
              <a:gd name="connsiteX165" fmla="*/ 5496339 w 6187971"/>
              <a:gd name="connsiteY165" fmla="*/ 3598593 h 5955635"/>
              <a:gd name="connsiteX166" fmla="*/ 5505531 w 6187971"/>
              <a:gd name="connsiteY166" fmla="*/ 3584407 h 5955635"/>
              <a:gd name="connsiteX167" fmla="*/ 5502887 w 6187971"/>
              <a:gd name="connsiteY167" fmla="*/ 3593074 h 5955635"/>
              <a:gd name="connsiteX168" fmla="*/ 5501782 w 6187971"/>
              <a:gd name="connsiteY168" fmla="*/ 3594005 h 5955635"/>
              <a:gd name="connsiteX169" fmla="*/ 5503423 w 6187971"/>
              <a:gd name="connsiteY169" fmla="*/ 3587661 h 5955635"/>
              <a:gd name="connsiteX170" fmla="*/ 5509363 w 6187971"/>
              <a:gd name="connsiteY170" fmla="*/ 3567553 h 5955635"/>
              <a:gd name="connsiteX171" fmla="*/ 5513086 w 6187971"/>
              <a:gd name="connsiteY171" fmla="*/ 3566758 h 5955635"/>
              <a:gd name="connsiteX172" fmla="*/ 5506965 w 6187971"/>
              <a:gd name="connsiteY172" fmla="*/ 3582195 h 5955635"/>
              <a:gd name="connsiteX173" fmla="*/ 5505531 w 6187971"/>
              <a:gd name="connsiteY173" fmla="*/ 3584407 h 5955635"/>
              <a:gd name="connsiteX174" fmla="*/ 5507691 w 6187971"/>
              <a:gd name="connsiteY174" fmla="*/ 3577329 h 5955635"/>
              <a:gd name="connsiteX175" fmla="*/ 5510688 w 6187971"/>
              <a:gd name="connsiteY175" fmla="*/ 3559800 h 5955635"/>
              <a:gd name="connsiteX176" fmla="*/ 5509363 w 6187971"/>
              <a:gd name="connsiteY176" fmla="*/ 3567553 h 5955635"/>
              <a:gd name="connsiteX177" fmla="*/ 5508582 w 6187971"/>
              <a:gd name="connsiteY177" fmla="*/ 3567720 h 5955635"/>
              <a:gd name="connsiteX178" fmla="*/ 5161932 w 6187971"/>
              <a:gd name="connsiteY178" fmla="*/ 3575847 h 5955635"/>
              <a:gd name="connsiteX179" fmla="*/ 5160517 w 6187971"/>
              <a:gd name="connsiteY179" fmla="*/ 3580472 h 5955635"/>
              <a:gd name="connsiteX180" fmla="*/ 5159539 w 6187971"/>
              <a:gd name="connsiteY180" fmla="*/ 3582645 h 5955635"/>
              <a:gd name="connsiteX181" fmla="*/ 5159040 w 6187971"/>
              <a:gd name="connsiteY181" fmla="*/ 3580307 h 5955635"/>
              <a:gd name="connsiteX182" fmla="*/ 5161932 w 6187971"/>
              <a:gd name="connsiteY182" fmla="*/ 3575847 h 5955635"/>
              <a:gd name="connsiteX183" fmla="*/ 1120688 w 6187971"/>
              <a:gd name="connsiteY183" fmla="*/ 4434529 h 5955635"/>
              <a:gd name="connsiteX184" fmla="*/ 1126155 w 6187971"/>
              <a:gd name="connsiteY184" fmla="*/ 4438070 h 5955635"/>
              <a:gd name="connsiteX185" fmla="*/ 1121651 w 6187971"/>
              <a:gd name="connsiteY185" fmla="*/ 4439032 h 5955635"/>
              <a:gd name="connsiteX186" fmla="*/ 5592057 w 6187971"/>
              <a:gd name="connsiteY186" fmla="*/ 3360201 h 5955635"/>
              <a:gd name="connsiteX187" fmla="*/ 5593625 w 6187971"/>
              <a:gd name="connsiteY187" fmla="*/ 3370584 h 5955635"/>
              <a:gd name="connsiteX188" fmla="*/ 5592663 w 6187971"/>
              <a:gd name="connsiteY188" fmla="*/ 3366081 h 5955635"/>
              <a:gd name="connsiteX189" fmla="*/ 5591701 w 6187971"/>
              <a:gd name="connsiteY189" fmla="*/ 3361577 h 5955635"/>
              <a:gd name="connsiteX190" fmla="*/ 818034 w 6187971"/>
              <a:gd name="connsiteY190" fmla="*/ 4362609 h 5955635"/>
              <a:gd name="connsiteX191" fmla="*/ 820283 w 6187971"/>
              <a:gd name="connsiteY191" fmla="*/ 4366839 h 5955635"/>
              <a:gd name="connsiteX192" fmla="*/ 818996 w 6187971"/>
              <a:gd name="connsiteY192" fmla="*/ 4367114 h 5955635"/>
              <a:gd name="connsiteX193" fmla="*/ 818034 w 6187971"/>
              <a:gd name="connsiteY193" fmla="*/ 4362609 h 5955635"/>
              <a:gd name="connsiteX194" fmla="*/ 5246100 w 6187971"/>
              <a:gd name="connsiteY194" fmla="*/ 3411866 h 5955635"/>
              <a:gd name="connsiteX195" fmla="*/ 5247019 w 6187971"/>
              <a:gd name="connsiteY195" fmla="*/ 3411670 h 5955635"/>
              <a:gd name="connsiteX196" fmla="*/ 5246885 w 6187971"/>
              <a:gd name="connsiteY196" fmla="*/ 3415540 h 5955635"/>
              <a:gd name="connsiteX197" fmla="*/ 5246100 w 6187971"/>
              <a:gd name="connsiteY197" fmla="*/ 3411866 h 5955635"/>
              <a:gd name="connsiteX198" fmla="*/ 5262588 w 6187971"/>
              <a:gd name="connsiteY198" fmla="*/ 3147082 h 5955635"/>
              <a:gd name="connsiteX199" fmla="*/ 5248332 w 6187971"/>
              <a:gd name="connsiteY199" fmla="*/ 3242337 h 5955635"/>
              <a:gd name="connsiteX200" fmla="*/ 5227796 w 6187971"/>
              <a:gd name="connsiteY200" fmla="*/ 3308198 h 5955635"/>
              <a:gd name="connsiteX201" fmla="*/ 5228581 w 6187971"/>
              <a:gd name="connsiteY201" fmla="*/ 3311872 h 5955635"/>
              <a:gd name="connsiteX202" fmla="*/ 5225689 w 6187971"/>
              <a:gd name="connsiteY202" fmla="*/ 3316332 h 5955635"/>
              <a:gd name="connsiteX203" fmla="*/ 5230152 w 6187971"/>
              <a:gd name="connsiteY203" fmla="*/ 3319222 h 5955635"/>
              <a:gd name="connsiteX204" fmla="*/ 5233044 w 6187971"/>
              <a:gd name="connsiteY204" fmla="*/ 3314761 h 5955635"/>
              <a:gd name="connsiteX205" fmla="*/ 5209615 w 6187971"/>
              <a:gd name="connsiteY205" fmla="*/ 3385082 h 5955635"/>
              <a:gd name="connsiteX206" fmla="*/ 5207509 w 6187971"/>
              <a:gd name="connsiteY206" fmla="*/ 3393216 h 5955635"/>
              <a:gd name="connsiteX207" fmla="*/ 5204616 w 6187971"/>
              <a:gd name="connsiteY207" fmla="*/ 3397676 h 5955635"/>
              <a:gd name="connsiteX208" fmla="*/ 5209864 w 6187971"/>
              <a:gd name="connsiteY208" fmla="*/ 3404240 h 5955635"/>
              <a:gd name="connsiteX209" fmla="*/ 5199079 w 6187971"/>
              <a:gd name="connsiteY209" fmla="*/ 3425754 h 5955635"/>
              <a:gd name="connsiteX210" fmla="*/ 5156933 w 6187971"/>
              <a:gd name="connsiteY210" fmla="*/ 3588442 h 5955635"/>
              <a:gd name="connsiteX211" fmla="*/ 5159539 w 6187971"/>
              <a:gd name="connsiteY211" fmla="*/ 3582645 h 5955635"/>
              <a:gd name="connsiteX212" fmla="*/ 5159825 w 6187971"/>
              <a:gd name="connsiteY212" fmla="*/ 3583982 h 5955635"/>
              <a:gd name="connsiteX213" fmla="*/ 5157718 w 6187971"/>
              <a:gd name="connsiteY213" fmla="*/ 3592116 h 5955635"/>
              <a:gd name="connsiteX214" fmla="*/ 5161395 w 6187971"/>
              <a:gd name="connsiteY214" fmla="*/ 3591330 h 5955635"/>
              <a:gd name="connsiteX215" fmla="*/ 5163502 w 6187971"/>
              <a:gd name="connsiteY215" fmla="*/ 3583196 h 5955635"/>
              <a:gd name="connsiteX216" fmla="*/ 5160320 w 6187971"/>
              <a:gd name="connsiteY216" fmla="*/ 3622296 h 5955635"/>
              <a:gd name="connsiteX217" fmla="*/ 5159535 w 6187971"/>
              <a:gd name="connsiteY217" fmla="*/ 3618622 h 5955635"/>
              <a:gd name="connsiteX218" fmla="*/ 5157428 w 6187971"/>
              <a:gd name="connsiteY218" fmla="*/ 3626757 h 5955635"/>
              <a:gd name="connsiteX219" fmla="*/ 5154536 w 6187971"/>
              <a:gd name="connsiteY219" fmla="*/ 3631216 h 5955635"/>
              <a:gd name="connsiteX220" fmla="*/ 5106399 w 6187971"/>
              <a:gd name="connsiteY220" fmla="*/ 3729869 h 5955635"/>
              <a:gd name="connsiteX221" fmla="*/ 5109291 w 6187971"/>
              <a:gd name="connsiteY221" fmla="*/ 3725408 h 5955635"/>
              <a:gd name="connsiteX222" fmla="*/ 5104829 w 6187971"/>
              <a:gd name="connsiteY222" fmla="*/ 3722520 h 5955635"/>
              <a:gd name="connsiteX223" fmla="*/ 5105614 w 6187971"/>
              <a:gd name="connsiteY223" fmla="*/ 3726194 h 5955635"/>
              <a:gd name="connsiteX224" fmla="*/ 5106399 w 6187971"/>
              <a:gd name="connsiteY224" fmla="*/ 3729869 h 5955635"/>
              <a:gd name="connsiteX225" fmla="*/ 5103506 w 6187971"/>
              <a:gd name="connsiteY225" fmla="*/ 3734329 h 5955635"/>
              <a:gd name="connsiteX226" fmla="*/ 5089045 w 6187971"/>
              <a:gd name="connsiteY226" fmla="*/ 3756628 h 5955635"/>
              <a:gd name="connsiteX227" fmla="*/ 5095614 w 6187971"/>
              <a:gd name="connsiteY227" fmla="*/ 3751383 h 5955635"/>
              <a:gd name="connsiteX228" fmla="*/ 5096399 w 6187971"/>
              <a:gd name="connsiteY228" fmla="*/ 3755057 h 5955635"/>
              <a:gd name="connsiteX229" fmla="*/ 5097184 w 6187971"/>
              <a:gd name="connsiteY229" fmla="*/ 3758732 h 5955635"/>
              <a:gd name="connsiteX230" fmla="*/ 5100077 w 6187971"/>
              <a:gd name="connsiteY230" fmla="*/ 3754271 h 5955635"/>
              <a:gd name="connsiteX231" fmla="*/ 5090862 w 6187971"/>
              <a:gd name="connsiteY231" fmla="*/ 3783135 h 5955635"/>
              <a:gd name="connsiteX232" fmla="*/ 5090077 w 6187971"/>
              <a:gd name="connsiteY232" fmla="*/ 3779461 h 5955635"/>
              <a:gd name="connsiteX233" fmla="*/ 5092970 w 6187971"/>
              <a:gd name="connsiteY233" fmla="*/ 3775001 h 5955635"/>
              <a:gd name="connsiteX234" fmla="*/ 5092185 w 6187971"/>
              <a:gd name="connsiteY234" fmla="*/ 3771327 h 5955635"/>
              <a:gd name="connsiteX235" fmla="*/ 5086400 w 6187971"/>
              <a:gd name="connsiteY235" fmla="*/ 3780246 h 5955635"/>
              <a:gd name="connsiteX236" fmla="*/ 5083508 w 6187971"/>
              <a:gd name="connsiteY236" fmla="*/ 3784706 h 5955635"/>
              <a:gd name="connsiteX237" fmla="*/ 5055907 w 6187971"/>
              <a:gd name="connsiteY237" fmla="*/ 3817497 h 5955635"/>
              <a:gd name="connsiteX238" fmla="*/ 5039585 w 6187971"/>
              <a:gd name="connsiteY238" fmla="*/ 3867090 h 5955635"/>
              <a:gd name="connsiteX239" fmla="*/ 5035908 w 6187971"/>
              <a:gd name="connsiteY239" fmla="*/ 3867875 h 5955635"/>
              <a:gd name="connsiteX240" fmla="*/ 5033801 w 6187971"/>
              <a:gd name="connsiteY240" fmla="*/ 3876009 h 5955635"/>
              <a:gd name="connsiteX241" fmla="*/ 5030123 w 6187971"/>
              <a:gd name="connsiteY241" fmla="*/ 3876795 h 5955635"/>
              <a:gd name="connsiteX242" fmla="*/ 5030908 w 6187971"/>
              <a:gd name="connsiteY242" fmla="*/ 3880470 h 5955635"/>
              <a:gd name="connsiteX243" fmla="*/ 5017232 w 6187971"/>
              <a:gd name="connsiteY243" fmla="*/ 3906445 h 5955635"/>
              <a:gd name="connsiteX244" fmla="*/ 5027479 w 6187971"/>
              <a:gd name="connsiteY244" fmla="*/ 3900413 h 5955635"/>
              <a:gd name="connsiteX245" fmla="*/ 5028264 w 6187971"/>
              <a:gd name="connsiteY245" fmla="*/ 3904088 h 5955635"/>
              <a:gd name="connsiteX246" fmla="*/ 5031156 w 6187971"/>
              <a:gd name="connsiteY246" fmla="*/ 3899627 h 5955635"/>
              <a:gd name="connsiteX247" fmla="*/ 5034833 w 6187971"/>
              <a:gd name="connsiteY247" fmla="*/ 3898841 h 5955635"/>
              <a:gd name="connsiteX248" fmla="*/ 5015372 w 6187971"/>
              <a:gd name="connsiteY248" fmla="*/ 3933736 h 5955635"/>
              <a:gd name="connsiteX249" fmla="*/ 5006447 w 6187971"/>
              <a:gd name="connsiteY249" fmla="*/ 3927959 h 5955635"/>
              <a:gd name="connsiteX250" fmla="*/ 4969384 w 6187971"/>
              <a:gd name="connsiteY250" fmla="*/ 3970456 h 5955635"/>
              <a:gd name="connsiteX251" fmla="*/ 4955170 w 6187971"/>
              <a:gd name="connsiteY251" fmla="*/ 4011913 h 5955635"/>
              <a:gd name="connsiteX252" fmla="*/ 4921785 w 6187971"/>
              <a:gd name="connsiteY252" fmla="*/ 4053624 h 5955635"/>
              <a:gd name="connsiteX253" fmla="*/ 4915463 w 6187971"/>
              <a:gd name="connsiteY253" fmla="*/ 4078028 h 5955635"/>
              <a:gd name="connsiteX254" fmla="*/ 4807661 w 6187971"/>
              <a:gd name="connsiteY254" fmla="*/ 4239374 h 5955635"/>
              <a:gd name="connsiteX255" fmla="*/ 4885465 w 6187971"/>
              <a:gd name="connsiteY255" fmla="*/ 4153594 h 5955635"/>
              <a:gd name="connsiteX256" fmla="*/ 4944634 w 6187971"/>
              <a:gd name="connsiteY256" fmla="*/ 4052585 h 5955635"/>
              <a:gd name="connsiteX257" fmla="*/ 4945419 w 6187971"/>
              <a:gd name="connsiteY257" fmla="*/ 4056260 h 5955635"/>
              <a:gd name="connsiteX258" fmla="*/ 4943311 w 6187971"/>
              <a:gd name="connsiteY258" fmla="*/ 4064394 h 5955635"/>
              <a:gd name="connsiteX259" fmla="*/ 4946204 w 6187971"/>
              <a:gd name="connsiteY259" fmla="*/ 4059934 h 5955635"/>
              <a:gd name="connsiteX260" fmla="*/ 4952773 w 6187971"/>
              <a:gd name="connsiteY260" fmla="*/ 4054689 h 5955635"/>
              <a:gd name="connsiteX261" fmla="*/ 4944096 w 6187971"/>
              <a:gd name="connsiteY261" fmla="*/ 4068069 h 5955635"/>
              <a:gd name="connsiteX262" fmla="*/ 5007190 w 6187971"/>
              <a:gd name="connsiteY262" fmla="*/ 3985431 h 5955635"/>
              <a:gd name="connsiteX263" fmla="*/ 5066112 w 6187971"/>
              <a:gd name="connsiteY263" fmla="*/ 3865264 h 5955635"/>
              <a:gd name="connsiteX264" fmla="*/ 5106357 w 6187971"/>
              <a:gd name="connsiteY264" fmla="*/ 3783667 h 5955635"/>
              <a:gd name="connsiteX265" fmla="*/ 5134785 w 6187971"/>
              <a:gd name="connsiteY265" fmla="*/ 3700752 h 5955635"/>
              <a:gd name="connsiteX266" fmla="*/ 5158998 w 6187971"/>
              <a:gd name="connsiteY266" fmla="*/ 3634105 h 5955635"/>
              <a:gd name="connsiteX267" fmla="*/ 5161890 w 6187971"/>
              <a:gd name="connsiteY267" fmla="*/ 3629645 h 5955635"/>
              <a:gd name="connsiteX268" fmla="*/ 5163998 w 6187971"/>
              <a:gd name="connsiteY268" fmla="*/ 3621510 h 5955635"/>
              <a:gd name="connsiteX269" fmla="*/ 5212714 w 6187971"/>
              <a:gd name="connsiteY269" fmla="*/ 3453577 h 5955635"/>
              <a:gd name="connsiteX270" fmla="*/ 5226101 w 6187971"/>
              <a:gd name="connsiteY270" fmla="*/ 3462243 h 5955635"/>
              <a:gd name="connsiteX271" fmla="*/ 5240563 w 6187971"/>
              <a:gd name="connsiteY271" fmla="*/ 3439944 h 5955635"/>
              <a:gd name="connsiteX272" fmla="*/ 5238456 w 6187971"/>
              <a:gd name="connsiteY272" fmla="*/ 3448077 h 5955635"/>
              <a:gd name="connsiteX273" fmla="*/ 5236348 w 6187971"/>
              <a:gd name="connsiteY273" fmla="*/ 3456212 h 5955635"/>
              <a:gd name="connsiteX274" fmla="*/ 5239241 w 6187971"/>
              <a:gd name="connsiteY274" fmla="*/ 3451752 h 5955635"/>
              <a:gd name="connsiteX275" fmla="*/ 5241348 w 6187971"/>
              <a:gd name="connsiteY275" fmla="*/ 3443618 h 5955635"/>
              <a:gd name="connsiteX276" fmla="*/ 5244240 w 6187971"/>
              <a:gd name="connsiteY276" fmla="*/ 3439158 h 5955635"/>
              <a:gd name="connsiteX277" fmla="*/ 5251347 w 6187971"/>
              <a:gd name="connsiteY277" fmla="*/ 3418429 h 5955635"/>
              <a:gd name="connsiteX278" fmla="*/ 5250562 w 6187971"/>
              <a:gd name="connsiteY278" fmla="*/ 3414755 h 5955635"/>
              <a:gd name="connsiteX279" fmla="*/ 5249777 w 6187971"/>
              <a:gd name="connsiteY279" fmla="*/ 3411081 h 5955635"/>
              <a:gd name="connsiteX280" fmla="*/ 5247019 w 6187971"/>
              <a:gd name="connsiteY280" fmla="*/ 3411670 h 5955635"/>
              <a:gd name="connsiteX281" fmla="*/ 5247153 w 6187971"/>
              <a:gd name="connsiteY281" fmla="*/ 3407799 h 5955635"/>
              <a:gd name="connsiteX282" fmla="*/ 5247422 w 6187971"/>
              <a:gd name="connsiteY282" fmla="*/ 3400057 h 5955635"/>
              <a:gd name="connsiteX283" fmla="*/ 5231391 w 6187971"/>
              <a:gd name="connsiteY283" fmla="*/ 3415009 h 5955635"/>
              <a:gd name="connsiteX284" fmla="*/ 5232465 w 6187971"/>
              <a:gd name="connsiteY284" fmla="*/ 3384043 h 5955635"/>
              <a:gd name="connsiteX285" fmla="*/ 5228003 w 6187971"/>
              <a:gd name="connsiteY285" fmla="*/ 3381153 h 5955635"/>
              <a:gd name="connsiteX286" fmla="*/ 5231680 w 6187971"/>
              <a:gd name="connsiteY286" fmla="*/ 3380368 h 5955635"/>
              <a:gd name="connsiteX287" fmla="*/ 5230895 w 6187971"/>
              <a:gd name="connsiteY287" fmla="*/ 3376694 h 5955635"/>
              <a:gd name="connsiteX288" fmla="*/ 5230110 w 6187971"/>
              <a:gd name="connsiteY288" fmla="*/ 3373020 h 5955635"/>
              <a:gd name="connsiteX289" fmla="*/ 5229324 w 6187971"/>
              <a:gd name="connsiteY289" fmla="*/ 3369345 h 5955635"/>
              <a:gd name="connsiteX290" fmla="*/ 5239613 w 6187971"/>
              <a:gd name="connsiteY290" fmla="*/ 3309515 h 5955635"/>
              <a:gd name="connsiteX291" fmla="*/ 5235936 w 6187971"/>
              <a:gd name="connsiteY291" fmla="*/ 3310301 h 5955635"/>
              <a:gd name="connsiteX292" fmla="*/ 5238828 w 6187971"/>
              <a:gd name="connsiteY292" fmla="*/ 3305841 h 5955635"/>
              <a:gd name="connsiteX293" fmla="*/ 5243828 w 6187971"/>
              <a:gd name="connsiteY293" fmla="*/ 3293247 h 5955635"/>
              <a:gd name="connsiteX294" fmla="*/ 5239366 w 6187971"/>
              <a:gd name="connsiteY294" fmla="*/ 3290358 h 5955635"/>
              <a:gd name="connsiteX295" fmla="*/ 5260687 w 6187971"/>
              <a:gd name="connsiteY295" fmla="*/ 3228171 h 5955635"/>
              <a:gd name="connsiteX296" fmla="*/ 5262588 w 6187971"/>
              <a:gd name="connsiteY296" fmla="*/ 3147082 h 5955635"/>
              <a:gd name="connsiteX297" fmla="*/ 869439 w 6187971"/>
              <a:gd name="connsiteY297" fmla="*/ 3941889 h 5955635"/>
              <a:gd name="connsiteX298" fmla="*/ 870401 w 6187971"/>
              <a:gd name="connsiteY298" fmla="*/ 3946393 h 5955635"/>
              <a:gd name="connsiteX299" fmla="*/ 869247 w 6187971"/>
              <a:gd name="connsiteY299" fmla="*/ 3944432 h 5955635"/>
              <a:gd name="connsiteX300" fmla="*/ 5600071 w 6187971"/>
              <a:gd name="connsiteY300" fmla="*/ 2827600 h 5955635"/>
              <a:gd name="connsiteX301" fmla="*/ 5601033 w 6187971"/>
              <a:gd name="connsiteY301" fmla="*/ 2832105 h 5955635"/>
              <a:gd name="connsiteX302" fmla="*/ 5600701 w 6187971"/>
              <a:gd name="connsiteY302" fmla="*/ 2831889 h 5955635"/>
              <a:gd name="connsiteX303" fmla="*/ 5594604 w 6187971"/>
              <a:gd name="connsiteY303" fmla="*/ 2824058 h 5955635"/>
              <a:gd name="connsiteX304" fmla="*/ 5594817 w 6187971"/>
              <a:gd name="connsiteY304" fmla="*/ 2824013 h 5955635"/>
              <a:gd name="connsiteX305" fmla="*/ 5595567 w 6187971"/>
              <a:gd name="connsiteY305" fmla="*/ 2828563 h 5955635"/>
              <a:gd name="connsiteX306" fmla="*/ 5594604 w 6187971"/>
              <a:gd name="connsiteY306" fmla="*/ 2824058 h 5955635"/>
              <a:gd name="connsiteX307" fmla="*/ 756958 w 6187971"/>
              <a:gd name="connsiteY307" fmla="*/ 3768116 h 5955635"/>
              <a:gd name="connsiteX308" fmla="*/ 764349 w 6187971"/>
              <a:gd name="connsiteY308" fmla="*/ 3780665 h 5955635"/>
              <a:gd name="connsiteX309" fmla="*/ 759845 w 6187971"/>
              <a:gd name="connsiteY309" fmla="*/ 3781628 h 5955635"/>
              <a:gd name="connsiteX310" fmla="*/ 5540370 w 6187971"/>
              <a:gd name="connsiteY310" fmla="*/ 2614293 h 5955635"/>
              <a:gd name="connsiteX311" fmla="*/ 5545837 w 6187971"/>
              <a:gd name="connsiteY311" fmla="*/ 2617834 h 5955635"/>
              <a:gd name="connsiteX312" fmla="*/ 5541332 w 6187971"/>
              <a:gd name="connsiteY312" fmla="*/ 2618797 h 5955635"/>
              <a:gd name="connsiteX313" fmla="*/ 5540370 w 6187971"/>
              <a:gd name="connsiteY313" fmla="*/ 2614293 h 5955635"/>
              <a:gd name="connsiteX314" fmla="*/ 5744362 w 6187971"/>
              <a:gd name="connsiteY314" fmla="*/ 2533034 h 5955635"/>
              <a:gd name="connsiteX315" fmla="*/ 5751754 w 6187971"/>
              <a:gd name="connsiteY315" fmla="*/ 2545583 h 5955635"/>
              <a:gd name="connsiteX316" fmla="*/ 5770344 w 6187971"/>
              <a:gd name="connsiteY316" fmla="*/ 2654643 h 5955635"/>
              <a:gd name="connsiteX317" fmla="*/ 5792210 w 6187971"/>
              <a:gd name="connsiteY317" fmla="*/ 2668810 h 5955635"/>
              <a:gd name="connsiteX318" fmla="*/ 5800215 w 6187971"/>
              <a:gd name="connsiteY318" fmla="*/ 2728325 h 5955635"/>
              <a:gd name="connsiteX319" fmla="*/ 5803450 w 6187971"/>
              <a:gd name="connsiteY319" fmla="*/ 2699375 h 5955635"/>
              <a:gd name="connsiteX320" fmla="*/ 5811149 w 6187971"/>
              <a:gd name="connsiteY320" fmla="*/ 2735408 h 5955635"/>
              <a:gd name="connsiteX321" fmla="*/ 5820811 w 6187971"/>
              <a:gd name="connsiteY321" fmla="*/ 2714505 h 5955635"/>
              <a:gd name="connsiteX322" fmla="*/ 5838358 w 6187971"/>
              <a:gd name="connsiteY322" fmla="*/ 2950947 h 5955635"/>
              <a:gd name="connsiteX323" fmla="*/ 5838665 w 6187971"/>
              <a:gd name="connsiteY323" fmla="*/ 2974430 h 5955635"/>
              <a:gd name="connsiteX324" fmla="*/ 4638016 w 6187971"/>
              <a:gd name="connsiteY324" fmla="*/ 5312600 h 5955635"/>
              <a:gd name="connsiteX325" fmla="*/ 4633512 w 6187971"/>
              <a:gd name="connsiteY325" fmla="*/ 5313563 h 5955635"/>
              <a:gd name="connsiteX326" fmla="*/ 4629008 w 6187971"/>
              <a:gd name="connsiteY326" fmla="*/ 5314525 h 5955635"/>
              <a:gd name="connsiteX327" fmla="*/ 4623541 w 6187971"/>
              <a:gd name="connsiteY327" fmla="*/ 5310984 h 5955635"/>
              <a:gd name="connsiteX328" fmla="*/ 4631588 w 6187971"/>
              <a:gd name="connsiteY328" fmla="*/ 5304555 h 5955635"/>
              <a:gd name="connsiteX329" fmla="*/ 4629663 w 6187971"/>
              <a:gd name="connsiteY329" fmla="*/ 5295546 h 5955635"/>
              <a:gd name="connsiteX330" fmla="*/ 4621617 w 6187971"/>
              <a:gd name="connsiteY330" fmla="*/ 5301975 h 5955635"/>
              <a:gd name="connsiteX331" fmla="*/ 4618076 w 6187971"/>
              <a:gd name="connsiteY331" fmla="*/ 5307442 h 5955635"/>
              <a:gd name="connsiteX332" fmla="*/ 4613571 w 6187971"/>
              <a:gd name="connsiteY332" fmla="*/ 5308404 h 5955635"/>
              <a:gd name="connsiteX333" fmla="*/ 4599097 w 6187971"/>
              <a:gd name="connsiteY333" fmla="*/ 5306787 h 5955635"/>
              <a:gd name="connsiteX334" fmla="*/ 4597479 w 6187971"/>
              <a:gd name="connsiteY334" fmla="*/ 5321261 h 5955635"/>
              <a:gd name="connsiteX335" fmla="*/ 4605526 w 6187971"/>
              <a:gd name="connsiteY335" fmla="*/ 5314833 h 5955635"/>
              <a:gd name="connsiteX336" fmla="*/ 4602946 w 6187971"/>
              <a:gd name="connsiteY336" fmla="*/ 5324803 h 5955635"/>
              <a:gd name="connsiteX337" fmla="*/ 4615496 w 6187971"/>
              <a:gd name="connsiteY337" fmla="*/ 5317412 h 5955635"/>
              <a:gd name="connsiteX338" fmla="*/ 4619038 w 6187971"/>
              <a:gd name="connsiteY338" fmla="*/ 5311946 h 5955635"/>
              <a:gd name="connsiteX339" fmla="*/ 4616458 w 6187971"/>
              <a:gd name="connsiteY339" fmla="*/ 5321916 h 5955635"/>
              <a:gd name="connsiteX340" fmla="*/ 4611954 w 6187971"/>
              <a:gd name="connsiteY340" fmla="*/ 5322878 h 5955635"/>
              <a:gd name="connsiteX341" fmla="*/ 4608413 w 6187971"/>
              <a:gd name="connsiteY341" fmla="*/ 5328345 h 5955635"/>
              <a:gd name="connsiteX342" fmla="*/ 4609375 w 6187971"/>
              <a:gd name="connsiteY342" fmla="*/ 5332848 h 5955635"/>
              <a:gd name="connsiteX343" fmla="*/ 4413078 w 6187971"/>
              <a:gd name="connsiteY343" fmla="*/ 5450140 h 5955635"/>
              <a:gd name="connsiteX344" fmla="*/ 4398604 w 6187971"/>
              <a:gd name="connsiteY344" fmla="*/ 5448524 h 5955635"/>
              <a:gd name="connsiteX345" fmla="*/ 4399566 w 6187971"/>
              <a:gd name="connsiteY345" fmla="*/ 5453027 h 5955635"/>
              <a:gd name="connsiteX346" fmla="*/ 3692038 w 6187971"/>
              <a:gd name="connsiteY346" fmla="*/ 5712509 h 5955635"/>
              <a:gd name="connsiteX347" fmla="*/ 1989514 w 6187971"/>
              <a:gd name="connsiteY347" fmla="*/ 5525218 h 5955635"/>
              <a:gd name="connsiteX348" fmla="*/ 2003026 w 6187971"/>
              <a:gd name="connsiteY348" fmla="*/ 5522331 h 5955635"/>
              <a:gd name="connsiteX349" fmla="*/ 1925842 w 6187971"/>
              <a:gd name="connsiteY349" fmla="*/ 5491725 h 5955635"/>
              <a:gd name="connsiteX350" fmla="*/ 1926804 w 6187971"/>
              <a:gd name="connsiteY350" fmla="*/ 5496229 h 5955635"/>
              <a:gd name="connsiteX351" fmla="*/ 1836763 w 6187971"/>
              <a:gd name="connsiteY351" fmla="*/ 5449531 h 5955635"/>
              <a:gd name="connsiteX352" fmla="*/ 1783061 w 6187971"/>
              <a:gd name="connsiteY352" fmla="*/ 5418617 h 5955635"/>
              <a:gd name="connsiteX353" fmla="*/ 1777595 w 6187971"/>
              <a:gd name="connsiteY353" fmla="*/ 5415075 h 5955635"/>
              <a:gd name="connsiteX354" fmla="*/ 1773091 w 6187971"/>
              <a:gd name="connsiteY354" fmla="*/ 5416038 h 5955635"/>
              <a:gd name="connsiteX355" fmla="*/ 1766662 w 6187971"/>
              <a:gd name="connsiteY355" fmla="*/ 5407992 h 5955635"/>
              <a:gd name="connsiteX356" fmla="*/ 1740293 w 6187971"/>
              <a:gd name="connsiteY356" fmla="*/ 5394787 h 5955635"/>
              <a:gd name="connsiteX357" fmla="*/ 1664727 w 6187971"/>
              <a:gd name="connsiteY357" fmla="*/ 5349706 h 5955635"/>
              <a:gd name="connsiteX358" fmla="*/ 1631929 w 6187971"/>
              <a:gd name="connsiteY358" fmla="*/ 5328456 h 5955635"/>
              <a:gd name="connsiteX359" fmla="*/ 1565371 w 6187971"/>
              <a:gd name="connsiteY359" fmla="*/ 5281450 h 5955635"/>
              <a:gd name="connsiteX360" fmla="*/ 1569874 w 6187971"/>
              <a:gd name="connsiteY360" fmla="*/ 5280488 h 5955635"/>
              <a:gd name="connsiteX361" fmla="*/ 1554437 w 6187971"/>
              <a:gd name="connsiteY361" fmla="*/ 5274367 h 5955635"/>
              <a:gd name="connsiteX362" fmla="*/ 1044223 w 6187971"/>
              <a:gd name="connsiteY362" fmla="*/ 4804087 h 5955635"/>
              <a:gd name="connsiteX363" fmla="*/ 631951 w 6187971"/>
              <a:gd name="connsiteY363" fmla="*/ 4086820 h 5955635"/>
              <a:gd name="connsiteX364" fmla="*/ 635493 w 6187971"/>
              <a:gd name="connsiteY364" fmla="*/ 4081353 h 5955635"/>
              <a:gd name="connsiteX365" fmla="*/ 700742 w 6187971"/>
              <a:gd name="connsiteY365" fmla="*/ 4166316 h 5955635"/>
              <a:gd name="connsiteX366" fmla="*/ 711982 w 6187971"/>
              <a:gd name="connsiteY366" fmla="*/ 4196882 h 5955635"/>
              <a:gd name="connsiteX367" fmla="*/ 706515 w 6187971"/>
              <a:gd name="connsiteY367" fmla="*/ 4193340 h 5955635"/>
              <a:gd name="connsiteX368" fmla="*/ 702011 w 6187971"/>
              <a:gd name="connsiteY368" fmla="*/ 4194302 h 5955635"/>
              <a:gd name="connsiteX369" fmla="*/ 707478 w 6187971"/>
              <a:gd name="connsiteY369" fmla="*/ 4197844 h 5955635"/>
              <a:gd name="connsiteX370" fmla="*/ 708440 w 6187971"/>
              <a:gd name="connsiteY370" fmla="*/ 4202348 h 5955635"/>
              <a:gd name="connsiteX371" fmla="*/ 713906 w 6187971"/>
              <a:gd name="connsiteY371" fmla="*/ 4205890 h 5955635"/>
              <a:gd name="connsiteX372" fmla="*/ 732229 w 6187971"/>
              <a:gd name="connsiteY372" fmla="*/ 4225523 h 5955635"/>
              <a:gd name="connsiteX373" fmla="*/ 750861 w 6187971"/>
              <a:gd name="connsiteY373" fmla="*/ 4268639 h 5955635"/>
              <a:gd name="connsiteX374" fmla="*/ 759869 w 6187971"/>
              <a:gd name="connsiteY374" fmla="*/ 4266714 h 5955635"/>
              <a:gd name="connsiteX375" fmla="*/ 761138 w 6187971"/>
              <a:gd name="connsiteY375" fmla="*/ 4294702 h 5955635"/>
              <a:gd name="connsiteX376" fmla="*/ 770454 w 6187971"/>
              <a:gd name="connsiteY376" fmla="*/ 4316259 h 5955635"/>
              <a:gd name="connsiteX377" fmla="*/ 788122 w 6187971"/>
              <a:gd name="connsiteY377" fmla="*/ 4354871 h 5955635"/>
              <a:gd name="connsiteX378" fmla="*/ 816723 w 6187971"/>
              <a:gd name="connsiteY378" fmla="*/ 4400567 h 5955635"/>
              <a:gd name="connsiteX379" fmla="*/ 845324 w 6187971"/>
              <a:gd name="connsiteY379" fmla="*/ 4446262 h 5955635"/>
              <a:gd name="connsiteX380" fmla="*/ 848211 w 6187971"/>
              <a:gd name="connsiteY380" fmla="*/ 4459775 h 5955635"/>
              <a:gd name="connsiteX381" fmla="*/ 865572 w 6187971"/>
              <a:gd name="connsiteY381" fmla="*/ 4474903 h 5955635"/>
              <a:gd name="connsiteX382" fmla="*/ 883599 w 6187971"/>
              <a:gd name="connsiteY382" fmla="*/ 4512777 h 5955635"/>
              <a:gd name="connsiteX383" fmla="*/ 885976 w 6187971"/>
              <a:gd name="connsiteY383" fmla="*/ 4526170 h 5955635"/>
              <a:gd name="connsiteX384" fmla="*/ 885567 w 6187971"/>
              <a:gd name="connsiteY384" fmla="*/ 4525764 h 5955635"/>
              <a:gd name="connsiteX385" fmla="*/ 881591 w 6187971"/>
              <a:gd name="connsiteY385" fmla="*/ 4516811 h 5955635"/>
              <a:gd name="connsiteX386" fmla="*/ 877775 w 6187971"/>
              <a:gd name="connsiteY386" fmla="*/ 4509974 h 5955635"/>
              <a:gd name="connsiteX387" fmla="*/ 877625 w 6187971"/>
              <a:gd name="connsiteY387" fmla="*/ 4517880 h 5955635"/>
              <a:gd name="connsiteX388" fmla="*/ 885567 w 6187971"/>
              <a:gd name="connsiteY388" fmla="*/ 4525764 h 5955635"/>
              <a:gd name="connsiteX389" fmla="*/ 886128 w 6187971"/>
              <a:gd name="connsiteY389" fmla="*/ 4527028 h 5955635"/>
              <a:gd name="connsiteX390" fmla="*/ 885976 w 6187971"/>
              <a:gd name="connsiteY390" fmla="*/ 4526170 h 5955635"/>
              <a:gd name="connsiteX391" fmla="*/ 888178 w 6187971"/>
              <a:gd name="connsiteY391" fmla="*/ 4528356 h 5955635"/>
              <a:gd name="connsiteX392" fmla="*/ 894482 w 6187971"/>
              <a:gd name="connsiteY392" fmla="*/ 4544081 h 5955635"/>
              <a:gd name="connsiteX393" fmla="*/ 933053 w 6187971"/>
              <a:gd name="connsiteY393" fmla="*/ 4592357 h 5955635"/>
              <a:gd name="connsiteX394" fmla="*/ 934015 w 6187971"/>
              <a:gd name="connsiteY394" fmla="*/ 4596860 h 5955635"/>
              <a:gd name="connsiteX395" fmla="*/ 934978 w 6187971"/>
              <a:gd name="connsiteY395" fmla="*/ 4601364 h 5955635"/>
              <a:gd name="connsiteX396" fmla="*/ 939482 w 6187971"/>
              <a:gd name="connsiteY396" fmla="*/ 4600402 h 5955635"/>
              <a:gd name="connsiteX397" fmla="*/ 946872 w 6187971"/>
              <a:gd name="connsiteY397" fmla="*/ 4612952 h 5955635"/>
              <a:gd name="connsiteX398" fmla="*/ 955226 w 6187971"/>
              <a:gd name="connsiteY398" fmla="*/ 4630006 h 5955635"/>
              <a:gd name="connsiteX399" fmla="*/ 998301 w 6187971"/>
              <a:gd name="connsiteY399" fmla="*/ 4677318 h 5955635"/>
              <a:gd name="connsiteX400" fmla="*/ 1008272 w 6187971"/>
              <a:gd name="connsiteY400" fmla="*/ 4679898 h 5955635"/>
              <a:gd name="connsiteX401" fmla="*/ 1003768 w 6187971"/>
              <a:gd name="connsiteY401" fmla="*/ 4680860 h 5955635"/>
              <a:gd name="connsiteX402" fmla="*/ 999264 w 6187971"/>
              <a:gd name="connsiteY402" fmla="*/ 4681823 h 5955635"/>
              <a:gd name="connsiteX403" fmla="*/ 1005693 w 6187971"/>
              <a:gd name="connsiteY403" fmla="*/ 4689868 h 5955635"/>
              <a:gd name="connsiteX404" fmla="*/ 1010197 w 6187971"/>
              <a:gd name="connsiteY404" fmla="*/ 4688906 h 5955635"/>
              <a:gd name="connsiteX405" fmla="*/ 1011159 w 6187971"/>
              <a:gd name="connsiteY405" fmla="*/ 4693410 h 5955635"/>
              <a:gd name="connsiteX406" fmla="*/ 1068054 w 6187971"/>
              <a:gd name="connsiteY406" fmla="*/ 4761319 h 5955635"/>
              <a:gd name="connsiteX407" fmla="*/ 1070941 w 6187971"/>
              <a:gd name="connsiteY407" fmla="*/ 4774831 h 5955635"/>
              <a:gd name="connsiteX408" fmla="*/ 1088302 w 6187971"/>
              <a:gd name="connsiteY408" fmla="*/ 4789960 h 5955635"/>
              <a:gd name="connsiteX409" fmla="*/ 1082836 w 6187971"/>
              <a:gd name="connsiteY409" fmla="*/ 4786418 h 5955635"/>
              <a:gd name="connsiteX410" fmla="*/ 1084761 w 6187971"/>
              <a:gd name="connsiteY410" fmla="*/ 4795426 h 5955635"/>
              <a:gd name="connsiteX411" fmla="*/ 1089264 w 6187971"/>
              <a:gd name="connsiteY411" fmla="*/ 4794464 h 5955635"/>
              <a:gd name="connsiteX412" fmla="*/ 1090227 w 6187971"/>
              <a:gd name="connsiteY412" fmla="*/ 4798968 h 5955635"/>
              <a:gd name="connsiteX413" fmla="*/ 1121407 w 6187971"/>
              <a:gd name="connsiteY413" fmla="*/ 4834693 h 5955635"/>
              <a:gd name="connsiteX414" fmla="*/ 1169950 w 6187971"/>
              <a:gd name="connsiteY414" fmla="*/ 4885547 h 5955635"/>
              <a:gd name="connsiteX415" fmla="*/ 1230080 w 6187971"/>
              <a:gd name="connsiteY415" fmla="*/ 4924507 h 5955635"/>
              <a:gd name="connsiteX416" fmla="*/ 1183462 w 6187971"/>
              <a:gd name="connsiteY416" fmla="*/ 4882661 h 5955635"/>
              <a:gd name="connsiteX417" fmla="*/ 1187004 w 6187971"/>
              <a:gd name="connsiteY417" fmla="*/ 4877195 h 5955635"/>
              <a:gd name="connsiteX418" fmla="*/ 1176071 w 6187971"/>
              <a:gd name="connsiteY418" fmla="*/ 4870111 h 5955635"/>
              <a:gd name="connsiteX419" fmla="*/ 1103738 w 6187971"/>
              <a:gd name="connsiteY419" fmla="*/ 4796081 h 5955635"/>
              <a:gd name="connsiteX420" fmla="*/ 1102776 w 6187971"/>
              <a:gd name="connsiteY420" fmla="*/ 4791577 h 5955635"/>
              <a:gd name="connsiteX421" fmla="*/ 1101814 w 6187971"/>
              <a:gd name="connsiteY421" fmla="*/ 4787074 h 5955635"/>
              <a:gd name="connsiteX422" fmla="*/ 1097311 w 6187971"/>
              <a:gd name="connsiteY422" fmla="*/ 4788036 h 5955635"/>
              <a:gd name="connsiteX423" fmla="*/ 1052310 w 6187971"/>
              <a:gd name="connsiteY423" fmla="*/ 4731715 h 5955635"/>
              <a:gd name="connsiteX424" fmla="*/ 1062280 w 6187971"/>
              <a:gd name="connsiteY424" fmla="*/ 4734295 h 5955635"/>
              <a:gd name="connsiteX425" fmla="*/ 1044919 w 6187971"/>
              <a:gd name="connsiteY425" fmla="*/ 4719165 h 5955635"/>
              <a:gd name="connsiteX426" fmla="*/ 1049423 w 6187971"/>
              <a:gd name="connsiteY426" fmla="*/ 4718203 h 5955635"/>
              <a:gd name="connsiteX427" fmla="*/ 1048461 w 6187971"/>
              <a:gd name="connsiteY427" fmla="*/ 4713698 h 5955635"/>
              <a:gd name="connsiteX428" fmla="*/ 1042995 w 6187971"/>
              <a:gd name="connsiteY428" fmla="*/ 4710157 h 5955635"/>
              <a:gd name="connsiteX429" fmla="*/ 1038491 w 6187971"/>
              <a:gd name="connsiteY429" fmla="*/ 4711120 h 5955635"/>
              <a:gd name="connsiteX430" fmla="*/ 952032 w 6187971"/>
              <a:gd name="connsiteY430" fmla="*/ 4593011 h 5955635"/>
              <a:gd name="connsiteX431" fmla="*/ 951070 w 6187971"/>
              <a:gd name="connsiteY431" fmla="*/ 4588508 h 5955635"/>
              <a:gd name="connsiteX432" fmla="*/ 945603 w 6187971"/>
              <a:gd name="connsiteY432" fmla="*/ 4584966 h 5955635"/>
              <a:gd name="connsiteX433" fmla="*/ 923430 w 6187971"/>
              <a:gd name="connsiteY433" fmla="*/ 4547316 h 5955635"/>
              <a:gd name="connsiteX434" fmla="*/ 922468 w 6187971"/>
              <a:gd name="connsiteY434" fmla="*/ 4542812 h 5955635"/>
              <a:gd name="connsiteX435" fmla="*/ 921506 w 6187971"/>
              <a:gd name="connsiteY435" fmla="*/ 4538307 h 5955635"/>
              <a:gd name="connsiteX436" fmla="*/ 917002 w 6187971"/>
              <a:gd name="connsiteY436" fmla="*/ 4539270 h 5955635"/>
              <a:gd name="connsiteX437" fmla="*/ 903182 w 6187971"/>
              <a:gd name="connsiteY437" fmla="*/ 4518674 h 5955635"/>
              <a:gd name="connsiteX438" fmla="*/ 906724 w 6187971"/>
              <a:gd name="connsiteY438" fmla="*/ 4513208 h 5955635"/>
              <a:gd name="connsiteX439" fmla="*/ 835702 w 6187971"/>
              <a:gd name="connsiteY439" fmla="*/ 4401222 h 5955635"/>
              <a:gd name="connsiteX440" fmla="*/ 840206 w 6187971"/>
              <a:gd name="connsiteY440" fmla="*/ 4400260 h 5955635"/>
              <a:gd name="connsiteX441" fmla="*/ 839244 w 6187971"/>
              <a:gd name="connsiteY441" fmla="*/ 4395755 h 5955635"/>
              <a:gd name="connsiteX442" fmla="*/ 833777 w 6187971"/>
              <a:gd name="connsiteY442" fmla="*/ 4392213 h 5955635"/>
              <a:gd name="connsiteX443" fmla="*/ 822708 w 6187971"/>
              <a:gd name="connsiteY443" fmla="*/ 4371399 h 5955635"/>
              <a:gd name="connsiteX444" fmla="*/ 820283 w 6187971"/>
              <a:gd name="connsiteY444" fmla="*/ 4366839 h 5955635"/>
              <a:gd name="connsiteX445" fmla="*/ 823500 w 6187971"/>
              <a:gd name="connsiteY445" fmla="*/ 4366151 h 5955635"/>
              <a:gd name="connsiteX446" fmla="*/ 822538 w 6187971"/>
              <a:gd name="connsiteY446" fmla="*/ 4361647 h 5955635"/>
              <a:gd name="connsiteX447" fmla="*/ 817071 w 6187971"/>
              <a:gd name="connsiteY447" fmla="*/ 4358106 h 5955635"/>
              <a:gd name="connsiteX448" fmla="*/ 811605 w 6187971"/>
              <a:gd name="connsiteY448" fmla="*/ 4354564 h 5955635"/>
              <a:gd name="connsiteX449" fmla="*/ 801327 w 6187971"/>
              <a:gd name="connsiteY449" fmla="*/ 4328502 h 5955635"/>
              <a:gd name="connsiteX450" fmla="*/ 756982 w 6187971"/>
              <a:gd name="connsiteY450" fmla="*/ 4253202 h 5955635"/>
              <a:gd name="connsiteX451" fmla="*/ 761486 w 6187971"/>
              <a:gd name="connsiteY451" fmla="*/ 4252240 h 5955635"/>
              <a:gd name="connsiteX452" fmla="*/ 762448 w 6187971"/>
              <a:gd name="connsiteY452" fmla="*/ 4256744 h 5955635"/>
              <a:gd name="connsiteX453" fmla="*/ 767914 w 6187971"/>
              <a:gd name="connsiteY453" fmla="*/ 4260286 h 5955635"/>
              <a:gd name="connsiteX454" fmla="*/ 765989 w 6187971"/>
              <a:gd name="connsiteY454" fmla="*/ 4251278 h 5955635"/>
              <a:gd name="connsiteX455" fmla="*/ 759562 w 6187971"/>
              <a:gd name="connsiteY455" fmla="*/ 4243232 h 5955635"/>
              <a:gd name="connsiteX456" fmla="*/ 751208 w 6187971"/>
              <a:gd name="connsiteY456" fmla="*/ 4226178 h 5955635"/>
              <a:gd name="connsiteX457" fmla="*/ 745742 w 6187971"/>
              <a:gd name="connsiteY457" fmla="*/ 4222636 h 5955635"/>
              <a:gd name="connsiteX458" fmla="*/ 747666 w 6187971"/>
              <a:gd name="connsiteY458" fmla="*/ 4231645 h 5955635"/>
              <a:gd name="connsiteX459" fmla="*/ 734810 w 6187971"/>
              <a:gd name="connsiteY459" fmla="*/ 4215553 h 5955635"/>
              <a:gd name="connsiteX460" fmla="*/ 730960 w 6187971"/>
              <a:gd name="connsiteY460" fmla="*/ 4197536 h 5955635"/>
              <a:gd name="connsiteX461" fmla="*/ 724531 w 6187971"/>
              <a:gd name="connsiteY461" fmla="*/ 4189491 h 5955635"/>
              <a:gd name="connsiteX462" fmla="*/ 729998 w 6187971"/>
              <a:gd name="connsiteY462" fmla="*/ 4193033 h 5955635"/>
              <a:gd name="connsiteX463" fmla="*/ 729691 w 6187971"/>
              <a:gd name="connsiteY463" fmla="*/ 4169550 h 5955635"/>
              <a:gd name="connsiteX464" fmla="*/ 769532 w 6187971"/>
              <a:gd name="connsiteY464" fmla="*/ 4245812 h 5955635"/>
              <a:gd name="connsiteX465" fmla="*/ 808104 w 6187971"/>
              <a:gd name="connsiteY465" fmla="*/ 4294087 h 5955635"/>
              <a:gd name="connsiteX466" fmla="*/ 804909 w 6187971"/>
              <a:gd name="connsiteY466" fmla="*/ 4257092 h 5955635"/>
              <a:gd name="connsiteX467" fmla="*/ 954652 w 6187971"/>
              <a:gd name="connsiteY467" fmla="*/ 4517097 h 5955635"/>
              <a:gd name="connsiteX468" fmla="*/ 951110 w 6187971"/>
              <a:gd name="connsiteY468" fmla="*/ 4522564 h 5955635"/>
              <a:gd name="connsiteX469" fmla="*/ 950148 w 6187971"/>
              <a:gd name="connsiteY469" fmla="*/ 4518059 h 5955635"/>
              <a:gd name="connsiteX470" fmla="*/ 945643 w 6187971"/>
              <a:gd name="connsiteY470" fmla="*/ 4519022 h 5955635"/>
              <a:gd name="connsiteX471" fmla="*/ 947568 w 6187971"/>
              <a:gd name="connsiteY471" fmla="*/ 4528030 h 5955635"/>
              <a:gd name="connsiteX472" fmla="*/ 950455 w 6187971"/>
              <a:gd name="connsiteY472" fmla="*/ 4541543 h 5955635"/>
              <a:gd name="connsiteX473" fmla="*/ 971358 w 6187971"/>
              <a:gd name="connsiteY473" fmla="*/ 4551205 h 5955635"/>
              <a:gd name="connsiteX474" fmla="*/ 972320 w 6187971"/>
              <a:gd name="connsiteY474" fmla="*/ 4555710 h 5955635"/>
              <a:gd name="connsiteX475" fmla="*/ 973282 w 6187971"/>
              <a:gd name="connsiteY475" fmla="*/ 4560213 h 5955635"/>
              <a:gd name="connsiteX476" fmla="*/ 979711 w 6187971"/>
              <a:gd name="connsiteY476" fmla="*/ 4568259 h 5955635"/>
              <a:gd name="connsiteX477" fmla="*/ 986140 w 6187971"/>
              <a:gd name="connsiteY477" fmla="*/ 4576305 h 5955635"/>
              <a:gd name="connsiteX478" fmla="*/ 996417 w 6187971"/>
              <a:gd name="connsiteY478" fmla="*/ 4602367 h 5955635"/>
              <a:gd name="connsiteX479" fmla="*/ 990952 w 6187971"/>
              <a:gd name="connsiteY479" fmla="*/ 4598826 h 5955635"/>
              <a:gd name="connsiteX480" fmla="*/ 991914 w 6187971"/>
              <a:gd name="connsiteY480" fmla="*/ 4603329 h 5955635"/>
              <a:gd name="connsiteX481" fmla="*/ 997379 w 6187971"/>
              <a:gd name="connsiteY481" fmla="*/ 4606871 h 5955635"/>
              <a:gd name="connsiteX482" fmla="*/ 1010237 w 6187971"/>
              <a:gd name="connsiteY482" fmla="*/ 4622963 h 5955635"/>
              <a:gd name="connsiteX483" fmla="*/ 1011200 w 6187971"/>
              <a:gd name="connsiteY483" fmla="*/ 4627466 h 5955635"/>
              <a:gd name="connsiteX484" fmla="*/ 1017628 w 6187971"/>
              <a:gd name="connsiteY484" fmla="*/ 4635513 h 5955635"/>
              <a:gd name="connsiteX485" fmla="*/ 1023094 w 6187971"/>
              <a:gd name="connsiteY485" fmla="*/ 4639054 h 5955635"/>
              <a:gd name="connsiteX486" fmla="*/ 1022132 w 6187971"/>
              <a:gd name="connsiteY486" fmla="*/ 4634551 h 5955635"/>
              <a:gd name="connsiteX487" fmla="*/ 1029523 w 6187971"/>
              <a:gd name="connsiteY487" fmla="*/ 4647100 h 5955635"/>
              <a:gd name="connsiteX488" fmla="*/ 1034027 w 6187971"/>
              <a:gd name="connsiteY488" fmla="*/ 4646138 h 5955635"/>
              <a:gd name="connsiteX489" fmla="*/ 1040455 w 6187971"/>
              <a:gd name="connsiteY489" fmla="*/ 4654184 h 5955635"/>
              <a:gd name="connsiteX490" fmla="*/ 1041417 w 6187971"/>
              <a:gd name="connsiteY490" fmla="*/ 4658688 h 5955635"/>
              <a:gd name="connsiteX491" fmla="*/ 1042380 w 6187971"/>
              <a:gd name="connsiteY491" fmla="*/ 4663192 h 5955635"/>
              <a:gd name="connsiteX492" fmla="*/ 1047846 w 6187971"/>
              <a:gd name="connsiteY492" fmla="*/ 4666733 h 5955635"/>
              <a:gd name="connsiteX493" fmla="*/ 1046884 w 6187971"/>
              <a:gd name="connsiteY493" fmla="*/ 4662230 h 5955635"/>
              <a:gd name="connsiteX494" fmla="*/ 1089960 w 6187971"/>
              <a:gd name="connsiteY494" fmla="*/ 4709542 h 5955635"/>
              <a:gd name="connsiteX495" fmla="*/ 1096388 w 6187971"/>
              <a:gd name="connsiteY495" fmla="*/ 4717588 h 5955635"/>
              <a:gd name="connsiteX496" fmla="*/ 1101855 w 6187971"/>
              <a:gd name="connsiteY496" fmla="*/ 4721130 h 5955635"/>
              <a:gd name="connsiteX497" fmla="*/ 1100893 w 6187971"/>
              <a:gd name="connsiteY497" fmla="*/ 4716625 h 5955635"/>
              <a:gd name="connsiteX498" fmla="*/ 1099931 w 6187971"/>
              <a:gd name="connsiteY498" fmla="*/ 4712122 h 5955635"/>
              <a:gd name="connsiteX499" fmla="*/ 1157788 w 6187971"/>
              <a:gd name="connsiteY499" fmla="*/ 4784534 h 5955635"/>
              <a:gd name="connsiteX500" fmla="*/ 1178691 w 6187971"/>
              <a:gd name="connsiteY500" fmla="*/ 4794197 h 5955635"/>
              <a:gd name="connsiteX501" fmla="*/ 1186082 w 6187971"/>
              <a:gd name="connsiteY501" fmla="*/ 4806747 h 5955635"/>
              <a:gd name="connsiteX502" fmla="*/ 1205368 w 6187971"/>
              <a:gd name="connsiteY502" fmla="*/ 4830884 h 5955635"/>
              <a:gd name="connsiteX503" fmla="*/ 1226271 w 6187971"/>
              <a:gd name="connsiteY503" fmla="*/ 4840547 h 5955635"/>
              <a:gd name="connsiteX504" fmla="*/ 1241052 w 6187971"/>
              <a:gd name="connsiteY504" fmla="*/ 4865648 h 5955635"/>
              <a:gd name="connsiteX505" fmla="*/ 1235587 w 6187971"/>
              <a:gd name="connsiteY505" fmla="*/ 4862105 h 5955635"/>
              <a:gd name="connsiteX506" fmla="*/ 1230120 w 6187971"/>
              <a:gd name="connsiteY506" fmla="*/ 4858563 h 5955635"/>
              <a:gd name="connsiteX507" fmla="*/ 1232045 w 6187971"/>
              <a:gd name="connsiteY507" fmla="*/ 4867572 h 5955635"/>
              <a:gd name="connsiteX508" fmla="*/ 1238474 w 6187971"/>
              <a:gd name="connsiteY508" fmla="*/ 4875617 h 5955635"/>
              <a:gd name="connsiteX509" fmla="*/ 1222074 w 6187971"/>
              <a:gd name="connsiteY509" fmla="*/ 4864992 h 5955635"/>
              <a:gd name="connsiteX510" fmla="*/ 1243939 w 6187971"/>
              <a:gd name="connsiteY510" fmla="*/ 4879160 h 5955635"/>
              <a:gd name="connsiteX511" fmla="*/ 1249406 w 6187971"/>
              <a:gd name="connsiteY511" fmla="*/ 4882701 h 5955635"/>
              <a:gd name="connsiteX512" fmla="*/ 1260338 w 6187971"/>
              <a:gd name="connsiteY512" fmla="*/ 4889785 h 5955635"/>
              <a:gd name="connsiteX513" fmla="*/ 1259376 w 6187971"/>
              <a:gd name="connsiteY513" fmla="*/ 4885281 h 5955635"/>
              <a:gd name="connsiteX514" fmla="*/ 1253910 w 6187971"/>
              <a:gd name="connsiteY514" fmla="*/ 4881738 h 5955635"/>
              <a:gd name="connsiteX515" fmla="*/ 1252948 w 6187971"/>
              <a:gd name="connsiteY515" fmla="*/ 4877235 h 5955635"/>
              <a:gd name="connsiteX516" fmla="*/ 1270309 w 6187971"/>
              <a:gd name="connsiteY516" fmla="*/ 4892364 h 5955635"/>
              <a:gd name="connsiteX517" fmla="*/ 1266460 w 6187971"/>
              <a:gd name="connsiteY517" fmla="*/ 4874348 h 5955635"/>
              <a:gd name="connsiteX518" fmla="*/ 1286708 w 6187971"/>
              <a:gd name="connsiteY518" fmla="*/ 4902990 h 5955635"/>
              <a:gd name="connsiteX519" fmla="*/ 1282203 w 6187971"/>
              <a:gd name="connsiteY519" fmla="*/ 4903952 h 5955635"/>
              <a:gd name="connsiteX520" fmla="*/ 1272233 w 6187971"/>
              <a:gd name="connsiteY520" fmla="*/ 4901372 h 5955635"/>
              <a:gd name="connsiteX521" fmla="*/ 1278662 w 6187971"/>
              <a:gd name="connsiteY521" fmla="*/ 4909418 h 5955635"/>
              <a:gd name="connsiteX522" fmla="*/ 1285090 w 6187971"/>
              <a:gd name="connsiteY522" fmla="*/ 4917464 h 5955635"/>
              <a:gd name="connsiteX523" fmla="*/ 1280587 w 6187971"/>
              <a:gd name="connsiteY523" fmla="*/ 4918427 h 5955635"/>
              <a:gd name="connsiteX524" fmla="*/ 1287015 w 6187971"/>
              <a:gd name="connsiteY524" fmla="*/ 4926472 h 5955635"/>
              <a:gd name="connsiteX525" fmla="*/ 1291519 w 6187971"/>
              <a:gd name="connsiteY525" fmla="*/ 4925510 h 5955635"/>
              <a:gd name="connsiteX526" fmla="*/ 1292481 w 6187971"/>
              <a:gd name="connsiteY526" fmla="*/ 4930014 h 5955635"/>
              <a:gd name="connsiteX527" fmla="*/ 1298910 w 6187971"/>
              <a:gd name="connsiteY527" fmla="*/ 4938059 h 5955635"/>
              <a:gd name="connsiteX528" fmla="*/ 1292356 w 6187971"/>
              <a:gd name="connsiteY528" fmla="*/ 4937694 h 5955635"/>
              <a:gd name="connsiteX529" fmla="*/ 1289901 w 6187971"/>
              <a:gd name="connsiteY529" fmla="*/ 4939984 h 5955635"/>
              <a:gd name="connsiteX530" fmla="*/ 1293236 w 6187971"/>
              <a:gd name="connsiteY530" fmla="*/ 4944571 h 5955635"/>
              <a:gd name="connsiteX531" fmla="*/ 1296561 w 6187971"/>
              <a:gd name="connsiteY531" fmla="*/ 4951097 h 5955635"/>
              <a:gd name="connsiteX532" fmla="*/ 1291826 w 6187971"/>
              <a:gd name="connsiteY532" fmla="*/ 4948992 h 5955635"/>
              <a:gd name="connsiteX533" fmla="*/ 1310150 w 6187971"/>
              <a:gd name="connsiteY533" fmla="*/ 4968626 h 5955635"/>
              <a:gd name="connsiteX534" fmla="*/ 1315616 w 6187971"/>
              <a:gd name="connsiteY534" fmla="*/ 4972168 h 5955635"/>
              <a:gd name="connsiteX535" fmla="*/ 1316579 w 6187971"/>
              <a:gd name="connsiteY535" fmla="*/ 4976671 h 5955635"/>
              <a:gd name="connsiteX536" fmla="*/ 1321083 w 6187971"/>
              <a:gd name="connsiteY536" fmla="*/ 4975709 h 5955635"/>
              <a:gd name="connsiteX537" fmla="*/ 1315616 w 6187971"/>
              <a:gd name="connsiteY537" fmla="*/ 4972168 h 5955635"/>
              <a:gd name="connsiteX538" fmla="*/ 1302760 w 6187971"/>
              <a:gd name="connsiteY538" fmla="*/ 4956076 h 5955635"/>
              <a:gd name="connsiteX539" fmla="*/ 1308226 w 6187971"/>
              <a:gd name="connsiteY539" fmla="*/ 4959618 h 5955635"/>
              <a:gd name="connsiteX540" fmla="*/ 1317234 w 6187971"/>
              <a:gd name="connsiteY540" fmla="*/ 4957694 h 5955635"/>
              <a:gd name="connsiteX541" fmla="*/ 1310805 w 6187971"/>
              <a:gd name="connsiteY541" fmla="*/ 4949647 h 5955635"/>
              <a:gd name="connsiteX542" fmla="*/ 1305339 w 6187971"/>
              <a:gd name="connsiteY542" fmla="*/ 4946105 h 5955635"/>
              <a:gd name="connsiteX543" fmla="*/ 1296986 w 6187971"/>
              <a:gd name="connsiteY543" fmla="*/ 4929052 h 5955635"/>
              <a:gd name="connsiteX544" fmla="*/ 1302452 w 6187971"/>
              <a:gd name="connsiteY544" fmla="*/ 4932593 h 5955635"/>
              <a:gd name="connsiteX545" fmla="*/ 1301490 w 6187971"/>
              <a:gd name="connsiteY545" fmla="*/ 4928089 h 5955635"/>
              <a:gd name="connsiteX546" fmla="*/ 1300528 w 6187971"/>
              <a:gd name="connsiteY546" fmla="*/ 4923585 h 5955635"/>
              <a:gd name="connsiteX547" fmla="*/ 1295061 w 6187971"/>
              <a:gd name="connsiteY547" fmla="*/ 4920043 h 5955635"/>
              <a:gd name="connsiteX548" fmla="*/ 1293137 w 6187971"/>
              <a:gd name="connsiteY548" fmla="*/ 4911035 h 5955635"/>
              <a:gd name="connsiteX549" fmla="*/ 1322392 w 6187971"/>
              <a:gd name="connsiteY549" fmla="*/ 4937753 h 5955635"/>
              <a:gd name="connsiteX550" fmla="*/ 1317889 w 6187971"/>
              <a:gd name="connsiteY550" fmla="*/ 4938715 h 5955635"/>
              <a:gd name="connsiteX551" fmla="*/ 1318851 w 6187971"/>
              <a:gd name="connsiteY551" fmla="*/ 4943218 h 5955635"/>
              <a:gd name="connsiteX552" fmla="*/ 1323354 w 6187971"/>
              <a:gd name="connsiteY552" fmla="*/ 4942256 h 5955635"/>
              <a:gd name="connsiteX553" fmla="*/ 1324317 w 6187971"/>
              <a:gd name="connsiteY553" fmla="*/ 4946760 h 5955635"/>
              <a:gd name="connsiteX554" fmla="*/ 1328821 w 6187971"/>
              <a:gd name="connsiteY554" fmla="*/ 4945798 h 5955635"/>
              <a:gd name="connsiteX555" fmla="*/ 1342641 w 6187971"/>
              <a:gd name="connsiteY555" fmla="*/ 4966394 h 5955635"/>
              <a:gd name="connsiteX556" fmla="*/ 1343603 w 6187971"/>
              <a:gd name="connsiteY556" fmla="*/ 4970897 h 5955635"/>
              <a:gd name="connsiteX557" fmla="*/ 1349069 w 6187971"/>
              <a:gd name="connsiteY557" fmla="*/ 4974440 h 5955635"/>
              <a:gd name="connsiteX558" fmla="*/ 1348107 w 6187971"/>
              <a:gd name="connsiteY558" fmla="*/ 4969935 h 5955635"/>
              <a:gd name="connsiteX559" fmla="*/ 1370935 w 6187971"/>
              <a:gd name="connsiteY559" fmla="*/ 4988607 h 5955635"/>
              <a:gd name="connsiteX560" fmla="*/ 1377363 w 6187971"/>
              <a:gd name="connsiteY560" fmla="*/ 4996652 h 5955635"/>
              <a:gd name="connsiteX561" fmla="*/ 1376401 w 6187971"/>
              <a:gd name="connsiteY561" fmla="*/ 4992149 h 5955635"/>
              <a:gd name="connsiteX562" fmla="*/ 1397304 w 6187971"/>
              <a:gd name="connsiteY562" fmla="*/ 5001812 h 5955635"/>
              <a:gd name="connsiteX563" fmla="*/ 1457741 w 6187971"/>
              <a:gd name="connsiteY563" fmla="*/ 5064254 h 5955635"/>
              <a:gd name="connsiteX564" fmla="*/ 1462246 w 6187971"/>
              <a:gd name="connsiteY564" fmla="*/ 5063292 h 5955635"/>
              <a:gd name="connsiteX565" fmla="*/ 1467712 w 6187971"/>
              <a:gd name="connsiteY565" fmla="*/ 5066833 h 5955635"/>
              <a:gd name="connsiteX566" fmla="*/ 1498892 w 6187971"/>
              <a:gd name="connsiteY566" fmla="*/ 5102559 h 5955635"/>
              <a:gd name="connsiteX567" fmla="*/ 1507901 w 6187971"/>
              <a:gd name="connsiteY567" fmla="*/ 5100634 h 5955635"/>
              <a:gd name="connsiteX568" fmla="*/ 1509826 w 6187971"/>
              <a:gd name="connsiteY568" fmla="*/ 5109642 h 5955635"/>
              <a:gd name="connsiteX569" fmla="*/ 1525262 w 6187971"/>
              <a:gd name="connsiteY569" fmla="*/ 5115763 h 5955635"/>
              <a:gd name="connsiteX570" fmla="*/ 1520758 w 6187971"/>
              <a:gd name="connsiteY570" fmla="*/ 5116725 h 5955635"/>
              <a:gd name="connsiteX571" fmla="*/ 1527187 w 6187971"/>
              <a:gd name="connsiteY571" fmla="*/ 5124771 h 5955635"/>
              <a:gd name="connsiteX572" fmla="*/ 1531691 w 6187971"/>
              <a:gd name="connsiteY572" fmla="*/ 5123809 h 5955635"/>
              <a:gd name="connsiteX573" fmla="*/ 1565451 w 6187971"/>
              <a:gd name="connsiteY573" fmla="*/ 5149564 h 5955635"/>
              <a:gd name="connsiteX574" fmla="*/ 1558060 w 6187971"/>
              <a:gd name="connsiteY574" fmla="*/ 5137014 h 5955635"/>
              <a:gd name="connsiteX575" fmla="*/ 1537157 w 6187971"/>
              <a:gd name="connsiteY575" fmla="*/ 5127351 h 5955635"/>
              <a:gd name="connsiteX576" fmla="*/ 1542623 w 6187971"/>
              <a:gd name="connsiteY576" fmla="*/ 5130892 h 5955635"/>
              <a:gd name="connsiteX577" fmla="*/ 1548090 w 6187971"/>
              <a:gd name="connsiteY577" fmla="*/ 5134434 h 5955635"/>
              <a:gd name="connsiteX578" fmla="*/ 1546166 w 6187971"/>
              <a:gd name="connsiteY578" fmla="*/ 5125426 h 5955635"/>
              <a:gd name="connsiteX579" fmla="*/ 1551631 w 6187971"/>
              <a:gd name="connsiteY579" fmla="*/ 5128968 h 5955635"/>
              <a:gd name="connsiteX580" fmla="*/ 1550669 w 6187971"/>
              <a:gd name="connsiteY580" fmla="*/ 5124464 h 5955635"/>
              <a:gd name="connsiteX581" fmla="*/ 1545203 w 6187971"/>
              <a:gd name="connsiteY581" fmla="*/ 5120922 h 5955635"/>
              <a:gd name="connsiteX582" fmla="*/ 1539737 w 6187971"/>
              <a:gd name="connsiteY582" fmla="*/ 5117380 h 5955635"/>
              <a:gd name="connsiteX583" fmla="*/ 1554211 w 6187971"/>
              <a:gd name="connsiteY583" fmla="*/ 5118998 h 5955635"/>
              <a:gd name="connsiteX584" fmla="*/ 1555173 w 6187971"/>
              <a:gd name="connsiteY584" fmla="*/ 5123502 h 5955635"/>
              <a:gd name="connsiteX585" fmla="*/ 1556135 w 6187971"/>
              <a:gd name="connsiteY585" fmla="*/ 5128005 h 5955635"/>
              <a:gd name="connsiteX586" fmla="*/ 1571572 w 6187971"/>
              <a:gd name="connsiteY586" fmla="*/ 5134127 h 5955635"/>
              <a:gd name="connsiteX587" fmla="*/ 1570610 w 6187971"/>
              <a:gd name="connsiteY587" fmla="*/ 5129623 h 5955635"/>
              <a:gd name="connsiteX588" fmla="*/ 1569648 w 6187971"/>
              <a:gd name="connsiteY588" fmla="*/ 5125119 h 5955635"/>
              <a:gd name="connsiteX589" fmla="*/ 1587010 w 6187971"/>
              <a:gd name="connsiteY589" fmla="*/ 5140248 h 5955635"/>
              <a:gd name="connsiteX590" fmla="*/ 1587972 w 6187971"/>
              <a:gd name="connsiteY590" fmla="*/ 5144752 h 5955635"/>
              <a:gd name="connsiteX591" fmla="*/ 1593438 w 6187971"/>
              <a:gd name="connsiteY591" fmla="*/ 5148294 h 5955635"/>
              <a:gd name="connsiteX592" fmla="*/ 1598904 w 6187971"/>
              <a:gd name="connsiteY592" fmla="*/ 5151836 h 5955635"/>
              <a:gd name="connsiteX593" fmla="*/ 1610799 w 6187971"/>
              <a:gd name="connsiteY593" fmla="*/ 5163423 h 5955635"/>
              <a:gd name="connsiteX594" fmla="*/ 1638786 w 6187971"/>
              <a:gd name="connsiteY594" fmla="*/ 5162154 h 5955635"/>
              <a:gd name="connsiteX595" fmla="*/ 1628575 w 6187971"/>
              <a:gd name="connsiteY595" fmla="*/ 5158449 h 5955635"/>
              <a:gd name="connsiteX596" fmla="*/ 1621158 w 6187971"/>
              <a:gd name="connsiteY596" fmla="*/ 5151791 h 5955635"/>
              <a:gd name="connsiteX597" fmla="*/ 1626891 w 6187971"/>
              <a:gd name="connsiteY597" fmla="*/ 5150566 h 5955635"/>
              <a:gd name="connsiteX598" fmla="*/ 1698916 w 6187971"/>
              <a:gd name="connsiteY598" fmla="*/ 5201113 h 5955635"/>
              <a:gd name="connsiteX599" fmla="*/ 1704383 w 6187971"/>
              <a:gd name="connsiteY599" fmla="*/ 5204655 h 5955635"/>
              <a:gd name="connsiteX600" fmla="*/ 1695374 w 6187971"/>
              <a:gd name="connsiteY600" fmla="*/ 5206579 h 5955635"/>
              <a:gd name="connsiteX601" fmla="*/ 1713697 w 6187971"/>
              <a:gd name="connsiteY601" fmla="*/ 5226213 h 5955635"/>
              <a:gd name="connsiteX602" fmla="*/ 1734601 w 6187971"/>
              <a:gd name="connsiteY602" fmla="*/ 5235876 h 5955635"/>
              <a:gd name="connsiteX603" fmla="*/ 1739105 w 6187971"/>
              <a:gd name="connsiteY603" fmla="*/ 5234914 h 5955635"/>
              <a:gd name="connsiteX604" fmla="*/ 1743608 w 6187971"/>
              <a:gd name="connsiteY604" fmla="*/ 5233952 h 5955635"/>
              <a:gd name="connsiteX605" fmla="*/ 1765474 w 6187971"/>
              <a:gd name="connsiteY605" fmla="*/ 5248118 h 5955635"/>
              <a:gd name="connsiteX606" fmla="*/ 1774483 w 6187971"/>
              <a:gd name="connsiteY606" fmla="*/ 5246193 h 5955635"/>
              <a:gd name="connsiteX607" fmla="*/ 1840078 w 6187971"/>
              <a:gd name="connsiteY607" fmla="*/ 5288696 h 5955635"/>
              <a:gd name="connsiteX608" fmla="*/ 1860019 w 6187971"/>
              <a:gd name="connsiteY608" fmla="*/ 5293854 h 5955635"/>
              <a:gd name="connsiteX609" fmla="*/ 1872877 w 6187971"/>
              <a:gd name="connsiteY609" fmla="*/ 5309946 h 5955635"/>
              <a:gd name="connsiteX610" fmla="*/ 2056500 w 6187971"/>
              <a:gd name="connsiteY610" fmla="*/ 5397876 h 5955635"/>
              <a:gd name="connsiteX611" fmla="*/ 2135609 w 6187971"/>
              <a:gd name="connsiteY611" fmla="*/ 5437490 h 5955635"/>
              <a:gd name="connsiteX612" fmla="*/ 2180957 w 6187971"/>
              <a:gd name="connsiteY612" fmla="*/ 5451349 h 5955635"/>
              <a:gd name="connsiteX613" fmla="*/ 2187385 w 6187971"/>
              <a:gd name="connsiteY613" fmla="*/ 5459396 h 5955635"/>
              <a:gd name="connsiteX614" fmla="*/ 2228229 w 6187971"/>
              <a:gd name="connsiteY614" fmla="*/ 5474217 h 5955635"/>
              <a:gd name="connsiteX615" fmla="*/ 2305413 w 6187971"/>
              <a:gd name="connsiteY615" fmla="*/ 5504824 h 5955635"/>
              <a:gd name="connsiteX616" fmla="*/ 2473293 w 6187971"/>
              <a:gd name="connsiteY616" fmla="*/ 5563150 h 5955635"/>
              <a:gd name="connsiteX617" fmla="*/ 2572035 w 6187971"/>
              <a:gd name="connsiteY617" fmla="*/ 5584441 h 5955635"/>
              <a:gd name="connsiteX618" fmla="*/ 2679785 w 6187971"/>
              <a:gd name="connsiteY618" fmla="*/ 5603808 h 5955635"/>
              <a:gd name="connsiteX619" fmla="*/ 2856366 w 6187971"/>
              <a:gd name="connsiteY619" fmla="*/ 5636726 h 5955635"/>
              <a:gd name="connsiteX620" fmla="*/ 2989216 w 6187971"/>
              <a:gd name="connsiteY620" fmla="*/ 5641311 h 5955635"/>
              <a:gd name="connsiteX621" fmla="*/ 3079605 w 6187971"/>
              <a:gd name="connsiteY621" fmla="*/ 5645548 h 5955635"/>
              <a:gd name="connsiteX622" fmla="*/ 3189935 w 6187971"/>
              <a:gd name="connsiteY622" fmla="*/ 5654944 h 5955635"/>
              <a:gd name="connsiteX623" fmla="*/ 3300264 w 6187971"/>
              <a:gd name="connsiteY623" fmla="*/ 5664340 h 5955635"/>
              <a:gd name="connsiteX624" fmla="*/ 3342726 w 6187971"/>
              <a:gd name="connsiteY624" fmla="*/ 5664687 h 5955635"/>
              <a:gd name="connsiteX625" fmla="*/ 3412212 w 6187971"/>
              <a:gd name="connsiteY625" fmla="*/ 5659262 h 5955635"/>
              <a:gd name="connsiteX626" fmla="*/ 3430228 w 6187971"/>
              <a:gd name="connsiteY626" fmla="*/ 5655412 h 5955635"/>
              <a:gd name="connsiteX627" fmla="*/ 3505179 w 6187971"/>
              <a:gd name="connsiteY627" fmla="*/ 5653528 h 5955635"/>
              <a:gd name="connsiteX628" fmla="*/ 3509684 w 6187971"/>
              <a:gd name="connsiteY628" fmla="*/ 5652566 h 5955635"/>
              <a:gd name="connsiteX629" fmla="*/ 3510646 w 6187971"/>
              <a:gd name="connsiteY629" fmla="*/ 5657069 h 5955635"/>
              <a:gd name="connsiteX630" fmla="*/ 3519654 w 6187971"/>
              <a:gd name="connsiteY630" fmla="*/ 5655145 h 5955635"/>
              <a:gd name="connsiteX631" fmla="*/ 3518691 w 6187971"/>
              <a:gd name="connsiteY631" fmla="*/ 5650641 h 5955635"/>
              <a:gd name="connsiteX632" fmla="*/ 3514188 w 6187971"/>
              <a:gd name="connsiteY632" fmla="*/ 5651604 h 5955635"/>
              <a:gd name="connsiteX633" fmla="*/ 3535746 w 6187971"/>
              <a:gd name="connsiteY633" fmla="*/ 5642288 h 5955635"/>
              <a:gd name="connsiteX634" fmla="*/ 3771882 w 6187971"/>
              <a:gd name="connsiteY634" fmla="*/ 5601257 h 5955635"/>
              <a:gd name="connsiteX635" fmla="*/ 3861001 w 6187971"/>
              <a:gd name="connsiteY635" fmla="*/ 5577509 h 5955635"/>
              <a:gd name="connsiteX636" fmla="*/ 4010291 w 6187971"/>
              <a:gd name="connsiteY636" fmla="*/ 5526775 h 5955635"/>
              <a:gd name="connsiteX637" fmla="*/ 4162160 w 6187971"/>
              <a:gd name="connsiteY637" fmla="*/ 5466071 h 5955635"/>
              <a:gd name="connsiteX638" fmla="*/ 4252897 w 6187971"/>
              <a:gd name="connsiteY638" fmla="*/ 5427847 h 5955635"/>
              <a:gd name="connsiteX639" fmla="*/ 4283464 w 6187971"/>
              <a:gd name="connsiteY639" fmla="*/ 5416606 h 5955635"/>
              <a:gd name="connsiteX640" fmla="*/ 4342672 w 6187971"/>
              <a:gd name="connsiteY640" fmla="*/ 5385119 h 5955635"/>
              <a:gd name="connsiteX641" fmla="*/ 4343634 w 6187971"/>
              <a:gd name="connsiteY641" fmla="*/ 5389623 h 5955635"/>
              <a:gd name="connsiteX642" fmla="*/ 4348138 w 6187971"/>
              <a:gd name="connsiteY642" fmla="*/ 5388660 h 5955635"/>
              <a:gd name="connsiteX643" fmla="*/ 4357146 w 6187971"/>
              <a:gd name="connsiteY643" fmla="*/ 5386736 h 5955635"/>
              <a:gd name="connsiteX644" fmla="*/ 4360688 w 6187971"/>
              <a:gd name="connsiteY644" fmla="*/ 5381270 h 5955635"/>
              <a:gd name="connsiteX645" fmla="*/ 4370658 w 6187971"/>
              <a:gd name="connsiteY645" fmla="*/ 5383849 h 5955635"/>
              <a:gd name="connsiteX646" fmla="*/ 4368733 w 6187971"/>
              <a:gd name="connsiteY646" fmla="*/ 5374841 h 5955635"/>
              <a:gd name="connsiteX647" fmla="*/ 4373238 w 6187971"/>
              <a:gd name="connsiteY647" fmla="*/ 5373879 h 5955635"/>
              <a:gd name="connsiteX648" fmla="*/ 4381283 w 6187971"/>
              <a:gd name="connsiteY648" fmla="*/ 5367450 h 5955635"/>
              <a:gd name="connsiteX649" fmla="*/ 4371313 w 6187971"/>
              <a:gd name="connsiteY649" fmla="*/ 5364871 h 5955635"/>
              <a:gd name="connsiteX650" fmla="*/ 4372275 w 6187971"/>
              <a:gd name="connsiteY650" fmla="*/ 5369375 h 5955635"/>
              <a:gd name="connsiteX651" fmla="*/ 4366809 w 6187971"/>
              <a:gd name="connsiteY651" fmla="*/ 5365834 h 5955635"/>
              <a:gd name="connsiteX652" fmla="*/ 4471713 w 6187971"/>
              <a:gd name="connsiteY652" fmla="*/ 5305744 h 5955635"/>
              <a:gd name="connsiteX653" fmla="*/ 4629396 w 6187971"/>
              <a:gd name="connsiteY653" fmla="*/ 5206120 h 5955635"/>
              <a:gd name="connsiteX654" fmla="*/ 4630359 w 6187971"/>
              <a:gd name="connsiteY654" fmla="*/ 5210625 h 5955635"/>
              <a:gd name="connsiteX655" fmla="*/ 4625854 w 6187971"/>
              <a:gd name="connsiteY655" fmla="*/ 5211587 h 5955635"/>
              <a:gd name="connsiteX656" fmla="*/ 4623274 w 6187971"/>
              <a:gd name="connsiteY656" fmla="*/ 5221557 h 5955635"/>
              <a:gd name="connsiteX657" fmla="*/ 4631321 w 6187971"/>
              <a:gd name="connsiteY657" fmla="*/ 5215129 h 5955635"/>
              <a:gd name="connsiteX658" fmla="*/ 4639366 w 6187971"/>
              <a:gd name="connsiteY658" fmla="*/ 5208700 h 5955635"/>
              <a:gd name="connsiteX659" fmla="*/ 4653841 w 6187971"/>
              <a:gd name="connsiteY659" fmla="*/ 5210318 h 5955635"/>
              <a:gd name="connsiteX660" fmla="*/ 4651512 w 6187971"/>
              <a:gd name="connsiteY660" fmla="*/ 5204927 h 5955635"/>
              <a:gd name="connsiteX661" fmla="*/ 4648965 w 6187971"/>
              <a:gd name="connsiteY661" fmla="*/ 5205864 h 5955635"/>
              <a:gd name="connsiteX662" fmla="*/ 4655458 w 6187971"/>
              <a:gd name="connsiteY662" fmla="*/ 5195843 h 5955635"/>
              <a:gd name="connsiteX663" fmla="*/ 4641946 w 6187971"/>
              <a:gd name="connsiteY663" fmla="*/ 5198730 h 5955635"/>
              <a:gd name="connsiteX664" fmla="*/ 4680251 w 6187971"/>
              <a:gd name="connsiteY664" fmla="*/ 5157579 h 5955635"/>
              <a:gd name="connsiteX665" fmla="*/ 4685717 w 6187971"/>
              <a:gd name="connsiteY665" fmla="*/ 5161120 h 5955635"/>
              <a:gd name="connsiteX666" fmla="*/ 4736572 w 6187971"/>
              <a:gd name="connsiteY666" fmla="*/ 5112579 h 5955635"/>
              <a:gd name="connsiteX667" fmla="*/ 4733031 w 6187971"/>
              <a:gd name="connsiteY667" fmla="*/ 5118045 h 5955635"/>
              <a:gd name="connsiteX668" fmla="*/ 4793855 w 6187971"/>
              <a:gd name="connsiteY668" fmla="*/ 5072083 h 5955635"/>
              <a:gd name="connsiteX669" fmla="*/ 4797397 w 6187971"/>
              <a:gd name="connsiteY669" fmla="*/ 5066616 h 5955635"/>
              <a:gd name="connsiteX670" fmla="*/ 4779381 w 6187971"/>
              <a:gd name="connsiteY670" fmla="*/ 5070465 h 5955635"/>
              <a:gd name="connsiteX671" fmla="*/ 4818648 w 6187971"/>
              <a:gd name="connsiteY671" fmla="*/ 5033818 h 5955635"/>
              <a:gd name="connsiteX672" fmla="*/ 4828619 w 6187971"/>
              <a:gd name="connsiteY672" fmla="*/ 5036398 h 5955635"/>
              <a:gd name="connsiteX673" fmla="*/ 4834740 w 6187971"/>
              <a:gd name="connsiteY673" fmla="*/ 5020962 h 5955635"/>
              <a:gd name="connsiteX674" fmla="*/ 4838282 w 6187971"/>
              <a:gd name="connsiteY674" fmla="*/ 5015495 h 5955635"/>
              <a:gd name="connsiteX675" fmla="*/ 4845366 w 6187971"/>
              <a:gd name="connsiteY675" fmla="*/ 5004562 h 5955635"/>
              <a:gd name="connsiteX676" fmla="*/ 4836357 w 6187971"/>
              <a:gd name="connsiteY676" fmla="*/ 5006486 h 5955635"/>
              <a:gd name="connsiteX677" fmla="*/ 4831853 w 6187971"/>
              <a:gd name="connsiteY677" fmla="*/ 5007449 h 5955635"/>
              <a:gd name="connsiteX678" fmla="*/ 4916509 w 6187971"/>
              <a:gd name="connsiteY678" fmla="*/ 4918718 h 5955635"/>
              <a:gd name="connsiteX679" fmla="*/ 4950617 w 6187971"/>
              <a:gd name="connsiteY679" fmla="*/ 4902012 h 5955635"/>
              <a:gd name="connsiteX680" fmla="*/ 4951579 w 6187971"/>
              <a:gd name="connsiteY680" fmla="*/ 4906516 h 5955635"/>
              <a:gd name="connsiteX681" fmla="*/ 4956084 w 6187971"/>
              <a:gd name="connsiteY681" fmla="*/ 4905553 h 5955635"/>
              <a:gd name="connsiteX682" fmla="*/ 4963167 w 6187971"/>
              <a:gd name="connsiteY682" fmla="*/ 4894621 h 5955635"/>
              <a:gd name="connsiteX683" fmla="*/ 4966709 w 6187971"/>
              <a:gd name="connsiteY683" fmla="*/ 4889154 h 5955635"/>
              <a:gd name="connsiteX684" fmla="*/ 4968326 w 6187971"/>
              <a:gd name="connsiteY684" fmla="*/ 4874680 h 5955635"/>
              <a:gd name="connsiteX685" fmla="*/ 4983456 w 6187971"/>
              <a:gd name="connsiteY685" fmla="*/ 4857319 h 5955635"/>
              <a:gd name="connsiteX686" fmla="*/ 4959318 w 6187971"/>
              <a:gd name="connsiteY686" fmla="*/ 4876605 h 5955635"/>
              <a:gd name="connsiteX687" fmla="*/ 4961242 w 6187971"/>
              <a:gd name="connsiteY687" fmla="*/ 4885613 h 5955635"/>
              <a:gd name="connsiteX688" fmla="*/ 4957701 w 6187971"/>
              <a:gd name="connsiteY688" fmla="*/ 4891079 h 5955635"/>
              <a:gd name="connsiteX689" fmla="*/ 4953197 w 6187971"/>
              <a:gd name="connsiteY689" fmla="*/ 4892041 h 5955635"/>
              <a:gd name="connsiteX690" fmla="*/ 4950617 w 6187971"/>
              <a:gd name="connsiteY690" fmla="*/ 4902012 h 5955635"/>
              <a:gd name="connsiteX691" fmla="*/ 4875317 w 6187971"/>
              <a:gd name="connsiteY691" fmla="*/ 4946357 h 5955635"/>
              <a:gd name="connsiteX692" fmla="*/ 4866310 w 6187971"/>
              <a:gd name="connsiteY692" fmla="*/ 4948282 h 5955635"/>
              <a:gd name="connsiteX693" fmla="*/ 4865347 w 6187971"/>
              <a:gd name="connsiteY693" fmla="*/ 4943777 h 5955635"/>
              <a:gd name="connsiteX694" fmla="*/ 4861805 w 6187971"/>
              <a:gd name="connsiteY694" fmla="*/ 4949244 h 5955635"/>
              <a:gd name="connsiteX695" fmla="*/ 4857301 w 6187971"/>
              <a:gd name="connsiteY695" fmla="*/ 4950206 h 5955635"/>
              <a:gd name="connsiteX696" fmla="*/ 4886477 w 6187971"/>
              <a:gd name="connsiteY696" fmla="*/ 4910416 h 5955635"/>
              <a:gd name="connsiteX697" fmla="*/ 4927253 w 6187971"/>
              <a:gd name="connsiteY697" fmla="*/ 4880833 h 5955635"/>
              <a:gd name="connsiteX698" fmla="*/ 4927789 w 6187971"/>
              <a:gd name="connsiteY698" fmla="*/ 4883341 h 5955635"/>
              <a:gd name="connsiteX699" fmla="*/ 4931331 w 6187971"/>
              <a:gd name="connsiteY699" fmla="*/ 4877874 h 5955635"/>
              <a:gd name="connsiteX700" fmla="*/ 4947423 w 6187971"/>
              <a:gd name="connsiteY700" fmla="*/ 4865017 h 5955635"/>
              <a:gd name="connsiteX701" fmla="*/ 4943881 w 6187971"/>
              <a:gd name="connsiteY701" fmla="*/ 4870484 h 5955635"/>
              <a:gd name="connsiteX702" fmla="*/ 4948386 w 6187971"/>
              <a:gd name="connsiteY702" fmla="*/ 4869521 h 5955635"/>
              <a:gd name="connsiteX703" fmla="*/ 4951928 w 6187971"/>
              <a:gd name="connsiteY703" fmla="*/ 4864055 h 5955635"/>
              <a:gd name="connsiteX704" fmla="*/ 5016294 w 6187971"/>
              <a:gd name="connsiteY704" fmla="*/ 4812627 h 5955635"/>
              <a:gd name="connsiteX705" fmla="*/ 5026265 w 6187971"/>
              <a:gd name="connsiteY705" fmla="*/ 4815205 h 5955635"/>
              <a:gd name="connsiteX706" fmla="*/ 5008556 w 6187971"/>
              <a:gd name="connsiteY706" fmla="*/ 4842537 h 5955635"/>
              <a:gd name="connsiteX707" fmla="*/ 5081624 w 6187971"/>
              <a:gd name="connsiteY707" fmla="*/ 4765702 h 5955635"/>
              <a:gd name="connsiteX708" fmla="*/ 5090632 w 6187971"/>
              <a:gd name="connsiteY708" fmla="*/ 4763777 h 5955635"/>
              <a:gd name="connsiteX709" fmla="*/ 5093211 w 6187971"/>
              <a:gd name="connsiteY709" fmla="*/ 4753806 h 5955635"/>
              <a:gd name="connsiteX710" fmla="*/ 5109959 w 6187971"/>
              <a:gd name="connsiteY710" fmla="*/ 4721971 h 5955635"/>
              <a:gd name="connsiteX711" fmla="*/ 5116387 w 6187971"/>
              <a:gd name="connsiteY711" fmla="*/ 4730017 h 5955635"/>
              <a:gd name="connsiteX712" fmla="*/ 5122508 w 6187971"/>
              <a:gd name="connsiteY712" fmla="*/ 4714579 h 5955635"/>
              <a:gd name="connsiteX713" fmla="*/ 5126050 w 6187971"/>
              <a:gd name="connsiteY713" fmla="*/ 4709114 h 5955635"/>
              <a:gd name="connsiteX714" fmla="*/ 5130554 w 6187971"/>
              <a:gd name="connsiteY714" fmla="*/ 4708152 h 5955635"/>
              <a:gd name="connsiteX715" fmla="*/ 5129592 w 6187971"/>
              <a:gd name="connsiteY715" fmla="*/ 4703647 h 5955635"/>
              <a:gd name="connsiteX716" fmla="*/ 5126050 w 6187971"/>
              <a:gd name="connsiteY716" fmla="*/ 4709114 h 5955635"/>
              <a:gd name="connsiteX717" fmla="*/ 5121546 w 6187971"/>
              <a:gd name="connsiteY717" fmla="*/ 4710076 h 5955635"/>
              <a:gd name="connsiteX718" fmla="*/ 5136676 w 6187971"/>
              <a:gd name="connsiteY718" fmla="*/ 4692715 h 5955635"/>
              <a:gd name="connsiteX719" fmla="*/ 5137638 w 6187971"/>
              <a:gd name="connsiteY719" fmla="*/ 4697218 h 5955635"/>
              <a:gd name="connsiteX720" fmla="*/ 5217830 w 6187971"/>
              <a:gd name="connsiteY720" fmla="*/ 4543506 h 5955635"/>
              <a:gd name="connsiteX721" fmla="*/ 5282585 w 6187971"/>
              <a:gd name="connsiteY721" fmla="*/ 4383674 h 5955635"/>
              <a:gd name="connsiteX722" fmla="*/ 5294480 w 6187971"/>
              <a:gd name="connsiteY722" fmla="*/ 4395261 h 5955635"/>
              <a:gd name="connsiteX723" fmla="*/ 5327359 w 6187971"/>
              <a:gd name="connsiteY723" fmla="*/ 4284625 h 5955635"/>
              <a:gd name="connsiteX724" fmla="*/ 5363780 w 6187971"/>
              <a:gd name="connsiteY724" fmla="*/ 4168522 h 5955635"/>
              <a:gd name="connsiteX725" fmla="*/ 5364742 w 6187971"/>
              <a:gd name="connsiteY725" fmla="*/ 4173025 h 5955635"/>
              <a:gd name="connsiteX726" fmla="*/ 5372788 w 6187971"/>
              <a:gd name="connsiteY726" fmla="*/ 4166598 h 5955635"/>
              <a:gd name="connsiteX727" fmla="*/ 5377292 w 6187971"/>
              <a:gd name="connsiteY727" fmla="*/ 4165635 h 5955635"/>
              <a:gd name="connsiteX728" fmla="*/ 5381488 w 6187971"/>
              <a:gd name="connsiteY728" fmla="*/ 4141190 h 5955635"/>
              <a:gd name="connsiteX729" fmla="*/ 5388573 w 6187971"/>
              <a:gd name="connsiteY729" fmla="*/ 4130258 h 5955635"/>
              <a:gd name="connsiteX730" fmla="*/ 5387610 w 6187971"/>
              <a:gd name="connsiteY730" fmla="*/ 4125753 h 5955635"/>
              <a:gd name="connsiteX731" fmla="*/ 5383106 w 6187971"/>
              <a:gd name="connsiteY731" fmla="*/ 4126716 h 5955635"/>
              <a:gd name="connsiteX732" fmla="*/ 5406629 w 6187971"/>
              <a:gd name="connsiteY732" fmla="*/ 4060465 h 5955635"/>
              <a:gd name="connsiteX733" fmla="*/ 5403743 w 6187971"/>
              <a:gd name="connsiteY733" fmla="*/ 4046953 h 5955635"/>
              <a:gd name="connsiteX734" fmla="*/ 5388613 w 6187971"/>
              <a:gd name="connsiteY734" fmla="*/ 4064314 h 5955635"/>
              <a:gd name="connsiteX735" fmla="*/ 5395042 w 6187971"/>
              <a:gd name="connsiteY735" fmla="*/ 4072359 h 5955635"/>
              <a:gd name="connsiteX736" fmla="*/ 5373790 w 6187971"/>
              <a:gd name="connsiteY736" fmla="*/ 4105158 h 5955635"/>
              <a:gd name="connsiteX737" fmla="*/ 5379912 w 6187971"/>
              <a:gd name="connsiteY737" fmla="*/ 4089721 h 5955635"/>
              <a:gd name="connsiteX738" fmla="*/ 5334176 w 6187971"/>
              <a:gd name="connsiteY738" fmla="*/ 4184266 h 5955635"/>
              <a:gd name="connsiteX739" fmla="*/ 5290365 w 6187971"/>
              <a:gd name="connsiteY739" fmla="*/ 4287819 h 5955635"/>
              <a:gd name="connsiteX740" fmla="*/ 5281356 w 6187971"/>
              <a:gd name="connsiteY740" fmla="*/ 4289743 h 5955635"/>
              <a:gd name="connsiteX741" fmla="*/ 5229191 w 6187971"/>
              <a:gd name="connsiteY741" fmla="*/ 4376242 h 5955635"/>
              <a:gd name="connsiteX742" fmla="*/ 5207940 w 6187971"/>
              <a:gd name="connsiteY742" fmla="*/ 4409040 h 5955635"/>
              <a:gd name="connsiteX743" fmla="*/ 5201818 w 6187971"/>
              <a:gd name="connsiteY743" fmla="*/ 4424477 h 5955635"/>
              <a:gd name="connsiteX744" fmla="*/ 5183148 w 6187971"/>
              <a:gd name="connsiteY744" fmla="*/ 4447304 h 5955635"/>
              <a:gd name="connsiteX745" fmla="*/ 5152233 w 6187971"/>
              <a:gd name="connsiteY745" fmla="*/ 4501005 h 5955635"/>
              <a:gd name="connsiteX746" fmla="*/ 5120357 w 6187971"/>
              <a:gd name="connsiteY746" fmla="*/ 4550202 h 5955635"/>
              <a:gd name="connsiteX747" fmla="*/ 5021841 w 6187971"/>
              <a:gd name="connsiteY747" fmla="*/ 4684281 h 5955635"/>
              <a:gd name="connsiteX748" fmla="*/ 4992545 w 6187971"/>
              <a:gd name="connsiteY748" fmla="*/ 4723508 h 5955635"/>
              <a:gd name="connsiteX749" fmla="*/ 4987079 w 6187971"/>
              <a:gd name="connsiteY749" fmla="*/ 4719966 h 5955635"/>
              <a:gd name="connsiteX750" fmla="*/ 4875706 w 6187971"/>
              <a:gd name="connsiteY750" fmla="*/ 4837953 h 5955635"/>
              <a:gd name="connsiteX751" fmla="*/ 4848989 w 6187971"/>
              <a:gd name="connsiteY751" fmla="*/ 4867208 h 5955635"/>
              <a:gd name="connsiteX752" fmla="*/ 4806180 w 6187971"/>
              <a:gd name="connsiteY752" fmla="*/ 4909322 h 5955635"/>
              <a:gd name="connsiteX753" fmla="*/ 4646224 w 6187971"/>
              <a:gd name="connsiteY753" fmla="*/ 5042398 h 5955635"/>
              <a:gd name="connsiteX754" fmla="*/ 4598911 w 6187971"/>
              <a:gd name="connsiteY754" fmla="*/ 5085474 h 5955635"/>
              <a:gd name="connsiteX755" fmla="*/ 4589903 w 6187971"/>
              <a:gd name="connsiteY755" fmla="*/ 5087399 h 5955635"/>
              <a:gd name="connsiteX756" fmla="*/ 4552253 w 6187971"/>
              <a:gd name="connsiteY756" fmla="*/ 5109571 h 5955635"/>
              <a:gd name="connsiteX757" fmla="*/ 4524573 w 6187971"/>
              <a:gd name="connsiteY757" fmla="*/ 5134323 h 5955635"/>
              <a:gd name="connsiteX758" fmla="*/ 4429640 w 6187971"/>
              <a:gd name="connsiteY758" fmla="*/ 5196992 h 5955635"/>
              <a:gd name="connsiteX759" fmla="*/ 4375898 w 6187971"/>
              <a:gd name="connsiteY759" fmla="*/ 5232021 h 5955635"/>
              <a:gd name="connsiteX760" fmla="*/ 4295132 w 6187971"/>
              <a:gd name="connsiteY760" fmla="*/ 5272825 h 5955635"/>
              <a:gd name="connsiteX761" fmla="*/ 4283544 w 6187971"/>
              <a:gd name="connsiteY761" fmla="*/ 5284720 h 5955635"/>
              <a:gd name="connsiteX762" fmla="*/ 4249436 w 6187971"/>
              <a:gd name="connsiteY762" fmla="*/ 5301426 h 5955635"/>
              <a:gd name="connsiteX763" fmla="*/ 4200853 w 6187971"/>
              <a:gd name="connsiteY763" fmla="*/ 5316515 h 5955635"/>
              <a:gd name="connsiteX764" fmla="*/ 4195695 w 6187971"/>
              <a:gd name="connsiteY764" fmla="*/ 5336456 h 5955635"/>
              <a:gd name="connsiteX765" fmla="*/ 4175098 w 6187971"/>
              <a:gd name="connsiteY765" fmla="*/ 5350275 h 5955635"/>
              <a:gd name="connsiteX766" fmla="*/ 4070850 w 6187971"/>
              <a:gd name="connsiteY766" fmla="*/ 5391386 h 5955635"/>
              <a:gd name="connsiteX767" fmla="*/ 4051871 w 6187971"/>
              <a:gd name="connsiteY767" fmla="*/ 5390731 h 5955635"/>
              <a:gd name="connsiteX768" fmla="*/ 4040284 w 6187971"/>
              <a:gd name="connsiteY768" fmla="*/ 5402627 h 5955635"/>
              <a:gd name="connsiteX769" fmla="*/ 4035780 w 6187971"/>
              <a:gd name="connsiteY769" fmla="*/ 5403589 h 5955635"/>
              <a:gd name="connsiteX770" fmla="*/ 3926065 w 6187971"/>
              <a:gd name="connsiteY770" fmla="*/ 5441158 h 5955635"/>
              <a:gd name="connsiteX771" fmla="*/ 3925102 w 6187971"/>
              <a:gd name="connsiteY771" fmla="*/ 5436653 h 5955635"/>
              <a:gd name="connsiteX772" fmla="*/ 3902581 w 6187971"/>
              <a:gd name="connsiteY772" fmla="*/ 5441465 h 5955635"/>
              <a:gd name="connsiteX773" fmla="*/ 3877482 w 6187971"/>
              <a:gd name="connsiteY773" fmla="*/ 5456246 h 5955635"/>
              <a:gd name="connsiteX774" fmla="*/ 3862045 w 6187971"/>
              <a:gd name="connsiteY774" fmla="*/ 5450125 h 5955635"/>
              <a:gd name="connsiteX775" fmla="*/ 3804454 w 6187971"/>
              <a:gd name="connsiteY775" fmla="*/ 5467139 h 5955635"/>
              <a:gd name="connsiteX776" fmla="*/ 3761338 w 6187971"/>
              <a:gd name="connsiteY776" fmla="*/ 5485770 h 5955635"/>
              <a:gd name="connsiteX777" fmla="*/ 3755871 w 6187971"/>
              <a:gd name="connsiteY777" fmla="*/ 5482228 h 5955635"/>
              <a:gd name="connsiteX778" fmla="*/ 3684769 w 6187971"/>
              <a:gd name="connsiteY778" fmla="*/ 5502128 h 5955635"/>
              <a:gd name="connsiteX779" fmla="*/ 3675760 w 6187971"/>
              <a:gd name="connsiteY779" fmla="*/ 5504053 h 5955635"/>
              <a:gd name="connsiteX780" fmla="*/ 3674798 w 6187971"/>
              <a:gd name="connsiteY780" fmla="*/ 5499549 h 5955635"/>
              <a:gd name="connsiteX781" fmla="*/ 3669332 w 6187971"/>
              <a:gd name="connsiteY781" fmla="*/ 5496007 h 5955635"/>
              <a:gd name="connsiteX782" fmla="*/ 3665790 w 6187971"/>
              <a:gd name="connsiteY782" fmla="*/ 5501473 h 5955635"/>
              <a:gd name="connsiteX783" fmla="*/ 3618170 w 6187971"/>
              <a:gd name="connsiteY783" fmla="*/ 5521067 h 5955635"/>
              <a:gd name="connsiteX784" fmla="*/ 3602733 w 6187971"/>
              <a:gd name="connsiteY784" fmla="*/ 5514945 h 5955635"/>
              <a:gd name="connsiteX785" fmla="*/ 3603695 w 6187971"/>
              <a:gd name="connsiteY785" fmla="*/ 5519449 h 5955635"/>
              <a:gd name="connsiteX786" fmla="*/ 3584717 w 6187971"/>
              <a:gd name="connsiteY786" fmla="*/ 5518794 h 5955635"/>
              <a:gd name="connsiteX787" fmla="*/ 3558655 w 6187971"/>
              <a:gd name="connsiteY787" fmla="*/ 5529072 h 5955635"/>
              <a:gd name="connsiteX788" fmla="*/ 3531630 w 6187971"/>
              <a:gd name="connsiteY788" fmla="*/ 5534846 h 5955635"/>
              <a:gd name="connsiteX789" fmla="*/ 3521660 w 6187971"/>
              <a:gd name="connsiteY789" fmla="*/ 5532266 h 5955635"/>
              <a:gd name="connsiteX790" fmla="*/ 3507186 w 6187971"/>
              <a:gd name="connsiteY790" fmla="*/ 5530649 h 5955635"/>
              <a:gd name="connsiteX791" fmla="*/ 3502681 w 6187971"/>
              <a:gd name="connsiteY791" fmla="*/ 5531612 h 5955635"/>
              <a:gd name="connsiteX792" fmla="*/ 3424187 w 6187971"/>
              <a:gd name="connsiteY792" fmla="*/ 5538962 h 5955635"/>
              <a:gd name="connsiteX793" fmla="*/ 3328639 w 6187971"/>
              <a:gd name="connsiteY793" fmla="*/ 5554666 h 5955635"/>
              <a:gd name="connsiteX794" fmla="*/ 3319631 w 6187971"/>
              <a:gd name="connsiteY794" fmla="*/ 5556591 h 5955635"/>
              <a:gd name="connsiteX795" fmla="*/ 3314165 w 6187971"/>
              <a:gd name="connsiteY795" fmla="*/ 5553049 h 5955635"/>
              <a:gd name="connsiteX796" fmla="*/ 3309661 w 6187971"/>
              <a:gd name="connsiteY796" fmla="*/ 5554011 h 5955635"/>
              <a:gd name="connsiteX797" fmla="*/ 3282636 w 6187971"/>
              <a:gd name="connsiteY797" fmla="*/ 5559784 h 5955635"/>
              <a:gd name="connsiteX798" fmla="*/ 3278132 w 6187971"/>
              <a:gd name="connsiteY798" fmla="*/ 5560747 h 5955635"/>
              <a:gd name="connsiteX799" fmla="*/ 3272666 w 6187971"/>
              <a:gd name="connsiteY799" fmla="*/ 5557205 h 5955635"/>
              <a:gd name="connsiteX800" fmla="*/ 3268162 w 6187971"/>
              <a:gd name="connsiteY800" fmla="*/ 5558167 h 5955635"/>
              <a:gd name="connsiteX801" fmla="*/ 3231167 w 6187971"/>
              <a:gd name="connsiteY801" fmla="*/ 5561362 h 5955635"/>
              <a:gd name="connsiteX802" fmla="*/ 3221197 w 6187971"/>
              <a:gd name="connsiteY802" fmla="*/ 5558782 h 5955635"/>
              <a:gd name="connsiteX803" fmla="*/ 3192247 w 6187971"/>
              <a:gd name="connsiteY803" fmla="*/ 5555548 h 5955635"/>
              <a:gd name="connsiteX804" fmla="*/ 3193209 w 6187971"/>
              <a:gd name="connsiteY804" fmla="*/ 5560051 h 5955635"/>
              <a:gd name="connsiteX805" fmla="*/ 3183239 w 6187971"/>
              <a:gd name="connsiteY805" fmla="*/ 5557472 h 5955635"/>
              <a:gd name="connsiteX806" fmla="*/ 3189836 w 6187971"/>
              <a:gd name="connsiteY806" fmla="*/ 5552530 h 5955635"/>
              <a:gd name="connsiteX807" fmla="*/ 3185794 w 6187971"/>
              <a:gd name="connsiteY807" fmla="*/ 5544792 h 5955635"/>
              <a:gd name="connsiteX808" fmla="*/ 3199331 w 6187971"/>
              <a:gd name="connsiteY808" fmla="*/ 5544615 h 5955635"/>
              <a:gd name="connsiteX809" fmla="*/ 3342806 w 6187971"/>
              <a:gd name="connsiteY809" fmla="*/ 5532801 h 5955635"/>
              <a:gd name="connsiteX810" fmla="*/ 3695394 w 6187971"/>
              <a:gd name="connsiteY810" fmla="*/ 5485729 h 5955635"/>
              <a:gd name="connsiteX811" fmla="*/ 3771963 w 6187971"/>
              <a:gd name="connsiteY811" fmla="*/ 5469371 h 5955635"/>
              <a:gd name="connsiteX812" fmla="*/ 3784514 w 6187971"/>
              <a:gd name="connsiteY812" fmla="*/ 5461979 h 5955635"/>
              <a:gd name="connsiteX813" fmla="*/ 3789017 w 6187971"/>
              <a:gd name="connsiteY813" fmla="*/ 5461017 h 5955635"/>
              <a:gd name="connsiteX814" fmla="*/ 3798026 w 6187971"/>
              <a:gd name="connsiteY814" fmla="*/ 5459093 h 5955635"/>
              <a:gd name="connsiteX815" fmla="*/ 3891649 w 6187971"/>
              <a:gd name="connsiteY815" fmla="*/ 5434382 h 5955635"/>
              <a:gd name="connsiteX816" fmla="*/ 4026464 w 6187971"/>
              <a:gd name="connsiteY816" fmla="*/ 5382030 h 5955635"/>
              <a:gd name="connsiteX817" fmla="*/ 4129751 w 6187971"/>
              <a:gd name="connsiteY817" fmla="*/ 5336416 h 5955635"/>
              <a:gd name="connsiteX818" fmla="*/ 4167400 w 6187971"/>
              <a:gd name="connsiteY818" fmla="*/ 5314243 h 5955635"/>
              <a:gd name="connsiteX819" fmla="*/ 4181875 w 6187971"/>
              <a:gd name="connsiteY819" fmla="*/ 5315860 h 5955635"/>
              <a:gd name="connsiteX820" fmla="*/ 4197004 w 6187971"/>
              <a:gd name="connsiteY820" fmla="*/ 5298499 h 5955635"/>
              <a:gd name="connsiteX821" fmla="*/ 4232075 w 6187971"/>
              <a:gd name="connsiteY821" fmla="*/ 5286297 h 5955635"/>
              <a:gd name="connsiteX822" fmla="*/ 4350491 w 6187971"/>
              <a:gd name="connsiteY822" fmla="*/ 5223321 h 5955635"/>
              <a:gd name="connsiteX823" fmla="*/ 4370125 w 6187971"/>
              <a:gd name="connsiteY823" fmla="*/ 5204997 h 5955635"/>
              <a:gd name="connsiteX824" fmla="*/ 4490158 w 6187971"/>
              <a:gd name="connsiteY824" fmla="*/ 5127546 h 5955635"/>
              <a:gd name="connsiteX825" fmla="*/ 4596679 w 6187971"/>
              <a:gd name="connsiteY825" fmla="*/ 5052983 h 5955635"/>
              <a:gd name="connsiteX826" fmla="*/ 4603762 w 6187971"/>
              <a:gd name="connsiteY826" fmla="*/ 5042050 h 5955635"/>
              <a:gd name="connsiteX827" fmla="*/ 4604725 w 6187971"/>
              <a:gd name="connsiteY827" fmla="*/ 5046554 h 5955635"/>
              <a:gd name="connsiteX828" fmla="*/ 4652038 w 6187971"/>
              <a:gd name="connsiteY828" fmla="*/ 5003479 h 5955635"/>
              <a:gd name="connsiteX829" fmla="*/ 4681642 w 6187971"/>
              <a:gd name="connsiteY829" fmla="*/ 4987735 h 5955635"/>
              <a:gd name="connsiteX830" fmla="*/ 4675213 w 6187971"/>
              <a:gd name="connsiteY830" fmla="*/ 4979689 h 5955635"/>
              <a:gd name="connsiteX831" fmla="*/ 4694847 w 6187971"/>
              <a:gd name="connsiteY831" fmla="*/ 4961365 h 5955635"/>
              <a:gd name="connsiteX832" fmla="*/ 4709321 w 6187971"/>
              <a:gd name="connsiteY832" fmla="*/ 4962983 h 5955635"/>
              <a:gd name="connsiteX833" fmla="*/ 4798482 w 6187971"/>
              <a:gd name="connsiteY833" fmla="*/ 4873290 h 5955635"/>
              <a:gd name="connsiteX834" fmla="*/ 4806527 w 6187971"/>
              <a:gd name="connsiteY834" fmla="*/ 4866861 h 5955635"/>
              <a:gd name="connsiteX835" fmla="*/ 4810069 w 6187971"/>
              <a:gd name="connsiteY835" fmla="*/ 4861394 h 5955635"/>
              <a:gd name="connsiteX836" fmla="*/ 4805565 w 6187971"/>
              <a:gd name="connsiteY836" fmla="*/ 4862357 h 5955635"/>
              <a:gd name="connsiteX837" fmla="*/ 4801060 w 6187971"/>
              <a:gd name="connsiteY837" fmla="*/ 4863319 h 5955635"/>
              <a:gd name="connsiteX838" fmla="*/ 4898266 w 6187971"/>
              <a:gd name="connsiteY838" fmla="*/ 4767198 h 5955635"/>
              <a:gd name="connsiteX839" fmla="*/ 4912741 w 6187971"/>
              <a:gd name="connsiteY839" fmla="*/ 4768815 h 5955635"/>
              <a:gd name="connsiteX840" fmla="*/ 5052449 w 6187971"/>
              <a:gd name="connsiteY840" fmla="*/ 4607097 h 5955635"/>
              <a:gd name="connsiteX841" fmla="*/ 5184765 w 6187971"/>
              <a:gd name="connsiteY841" fmla="*/ 4432830 h 5955635"/>
              <a:gd name="connsiteX842" fmla="*/ 5143881 w 6187971"/>
              <a:gd name="connsiteY842" fmla="*/ 4483951 h 5955635"/>
              <a:gd name="connsiteX843" fmla="*/ 5131330 w 6187971"/>
              <a:gd name="connsiteY843" fmla="*/ 4491343 h 5955635"/>
              <a:gd name="connsiteX844" fmla="*/ 5037974 w 6187971"/>
              <a:gd name="connsiteY844" fmla="*/ 4605480 h 5955635"/>
              <a:gd name="connsiteX845" fmla="*/ 4920480 w 6187971"/>
              <a:gd name="connsiteY845" fmla="*/ 4738904 h 5955635"/>
              <a:gd name="connsiteX846" fmla="*/ 4903425 w 6187971"/>
              <a:gd name="connsiteY846" fmla="*/ 4747257 h 5955635"/>
              <a:gd name="connsiteX847" fmla="*/ 4838404 w 6187971"/>
              <a:gd name="connsiteY847" fmla="*/ 4817664 h 5955635"/>
              <a:gd name="connsiteX848" fmla="*/ 4829395 w 6187971"/>
              <a:gd name="connsiteY848" fmla="*/ 4819589 h 5955635"/>
              <a:gd name="connsiteX849" fmla="*/ 4831320 w 6187971"/>
              <a:gd name="connsiteY849" fmla="*/ 4828597 h 5955635"/>
              <a:gd name="connsiteX850" fmla="*/ 4739274 w 6187971"/>
              <a:gd name="connsiteY850" fmla="*/ 4904777 h 5955635"/>
              <a:gd name="connsiteX851" fmla="*/ 4750861 w 6187971"/>
              <a:gd name="connsiteY851" fmla="*/ 4892883 h 5955635"/>
              <a:gd name="connsiteX852" fmla="*/ 4781119 w 6187971"/>
              <a:gd name="connsiteY852" fmla="*/ 4858161 h 5955635"/>
              <a:gd name="connsiteX853" fmla="*/ 4838096 w 6187971"/>
              <a:gd name="connsiteY853" fmla="*/ 4794182 h 5955635"/>
              <a:gd name="connsiteX854" fmla="*/ 4846142 w 6187971"/>
              <a:gd name="connsiteY854" fmla="*/ 4787753 h 5955635"/>
              <a:gd name="connsiteX855" fmla="*/ 4855150 w 6187971"/>
              <a:gd name="connsiteY855" fmla="*/ 4785829 h 5955635"/>
              <a:gd name="connsiteX856" fmla="*/ 4872859 w 6187971"/>
              <a:gd name="connsiteY856" fmla="*/ 4758497 h 5955635"/>
              <a:gd name="connsiteX857" fmla="*/ 4899577 w 6187971"/>
              <a:gd name="connsiteY857" fmla="*/ 4729241 h 5955635"/>
              <a:gd name="connsiteX858" fmla="*/ 4951393 w 6187971"/>
              <a:gd name="connsiteY858" fmla="*/ 4685203 h 5955635"/>
              <a:gd name="connsiteX859" fmla="*/ 4950431 w 6187971"/>
              <a:gd name="connsiteY859" fmla="*/ 4680699 h 5955635"/>
              <a:gd name="connsiteX860" fmla="*/ 4965561 w 6187971"/>
              <a:gd name="connsiteY860" fmla="*/ 4663338 h 5955635"/>
              <a:gd name="connsiteX861" fmla="*/ 4969103 w 6187971"/>
              <a:gd name="connsiteY861" fmla="*/ 4657871 h 5955635"/>
              <a:gd name="connsiteX862" fmla="*/ 4999362 w 6187971"/>
              <a:gd name="connsiteY862" fmla="*/ 4623149 h 5955635"/>
              <a:gd name="connsiteX863" fmla="*/ 5014491 w 6187971"/>
              <a:gd name="connsiteY863" fmla="*/ 4605787 h 5955635"/>
              <a:gd name="connsiteX864" fmla="*/ 5059879 w 6187971"/>
              <a:gd name="connsiteY864" fmla="*/ 4553704 h 5955635"/>
              <a:gd name="connsiteX865" fmla="*/ 5078551 w 6187971"/>
              <a:gd name="connsiteY865" fmla="*/ 4530876 h 5955635"/>
              <a:gd name="connsiteX866" fmla="*/ 5083055 w 6187971"/>
              <a:gd name="connsiteY866" fmla="*/ 4529914 h 5955635"/>
              <a:gd name="connsiteX867" fmla="*/ 5086597 w 6187971"/>
              <a:gd name="connsiteY867" fmla="*/ 4524447 h 5955635"/>
              <a:gd name="connsiteX868" fmla="*/ 5085635 w 6187971"/>
              <a:gd name="connsiteY868" fmla="*/ 4519944 h 5955635"/>
              <a:gd name="connsiteX869" fmla="*/ 5090139 w 6187971"/>
              <a:gd name="connsiteY869" fmla="*/ 4518982 h 5955635"/>
              <a:gd name="connsiteX870" fmla="*/ 5159358 w 6187971"/>
              <a:gd name="connsiteY870" fmla="*/ 4424129 h 5955635"/>
              <a:gd name="connsiteX871" fmla="*/ 5167403 w 6187971"/>
              <a:gd name="connsiteY871" fmla="*/ 4417701 h 5955635"/>
              <a:gd name="connsiteX872" fmla="*/ 5171907 w 6187971"/>
              <a:gd name="connsiteY872" fmla="*/ 4416738 h 5955635"/>
              <a:gd name="connsiteX873" fmla="*/ 5175450 w 6187971"/>
              <a:gd name="connsiteY873" fmla="*/ 4411272 h 5955635"/>
              <a:gd name="connsiteX874" fmla="*/ 5174487 w 6187971"/>
              <a:gd name="connsiteY874" fmla="*/ 4406768 h 5955635"/>
              <a:gd name="connsiteX875" fmla="*/ 5198318 w 6187971"/>
              <a:gd name="connsiteY875" fmla="*/ 4363999 h 5955635"/>
              <a:gd name="connsiteX876" fmla="*/ 5201860 w 6187971"/>
              <a:gd name="connsiteY876" fmla="*/ 4358534 h 5955635"/>
              <a:gd name="connsiteX877" fmla="*/ 5204439 w 6187971"/>
              <a:gd name="connsiteY877" fmla="*/ 4348563 h 5955635"/>
              <a:gd name="connsiteX878" fmla="*/ 5195619 w 6187971"/>
              <a:gd name="connsiteY878" fmla="*/ 4350447 h 5955635"/>
              <a:gd name="connsiteX879" fmla="*/ 5203077 w 6187971"/>
              <a:gd name="connsiteY879" fmla="*/ 4339435 h 5955635"/>
              <a:gd name="connsiteX880" fmla="*/ 5204128 w 6187971"/>
              <a:gd name="connsiteY880" fmla="*/ 4325131 h 5955635"/>
              <a:gd name="connsiteX881" fmla="*/ 5204204 w 6187971"/>
              <a:gd name="connsiteY881" fmla="*/ 4325020 h 5955635"/>
              <a:gd name="connsiteX882" fmla="*/ 5218092 w 6187971"/>
              <a:gd name="connsiteY882" fmla="*/ 4313267 h 5955635"/>
              <a:gd name="connsiteX883" fmla="*/ 5229887 w 6187971"/>
              <a:gd name="connsiteY883" fmla="*/ 4291321 h 5955635"/>
              <a:gd name="connsiteX884" fmla="*/ 5234391 w 6187971"/>
              <a:gd name="connsiteY884" fmla="*/ 4290358 h 5955635"/>
              <a:gd name="connsiteX885" fmla="*/ 5233429 w 6187971"/>
              <a:gd name="connsiteY885" fmla="*/ 4285854 h 5955635"/>
              <a:gd name="connsiteX886" fmla="*/ 5232466 w 6187971"/>
              <a:gd name="connsiteY886" fmla="*/ 4281350 h 5955635"/>
              <a:gd name="connsiteX887" fmla="*/ 5245016 w 6187971"/>
              <a:gd name="connsiteY887" fmla="*/ 4273959 h 5955635"/>
              <a:gd name="connsiteX888" fmla="*/ 5241474 w 6187971"/>
              <a:gd name="connsiteY888" fmla="*/ 4279425 h 5955635"/>
              <a:gd name="connsiteX889" fmla="*/ 5238895 w 6187971"/>
              <a:gd name="connsiteY889" fmla="*/ 4289396 h 5955635"/>
              <a:gd name="connsiteX890" fmla="*/ 5246941 w 6187971"/>
              <a:gd name="connsiteY890" fmla="*/ 4282967 h 5955635"/>
              <a:gd name="connsiteX891" fmla="*/ 5251445 w 6187971"/>
              <a:gd name="connsiteY891" fmla="*/ 4282005 h 5955635"/>
              <a:gd name="connsiteX892" fmla="*/ 5238240 w 6187971"/>
              <a:gd name="connsiteY892" fmla="*/ 4308374 h 5955635"/>
              <a:gd name="connsiteX893" fmla="*/ 5347073 w 6187971"/>
              <a:gd name="connsiteY893" fmla="*/ 4134414 h 5955635"/>
              <a:gd name="connsiteX894" fmla="*/ 5356737 w 6187971"/>
              <a:gd name="connsiteY894" fmla="*/ 4113510 h 5955635"/>
              <a:gd name="connsiteX895" fmla="*/ 5360278 w 6187971"/>
              <a:gd name="connsiteY895" fmla="*/ 4108045 h 5955635"/>
              <a:gd name="connsiteX896" fmla="*/ 5440163 w 6187971"/>
              <a:gd name="connsiteY896" fmla="*/ 3930850 h 5955635"/>
              <a:gd name="connsiteX897" fmla="*/ 5447247 w 6187971"/>
              <a:gd name="connsiteY897" fmla="*/ 3919918 h 5955635"/>
              <a:gd name="connsiteX898" fmla="*/ 5441125 w 6187971"/>
              <a:gd name="connsiteY898" fmla="*/ 3935354 h 5955635"/>
              <a:gd name="connsiteX899" fmla="*/ 5443050 w 6187971"/>
              <a:gd name="connsiteY899" fmla="*/ 3944362 h 5955635"/>
              <a:gd name="connsiteX900" fmla="*/ 5437891 w 6187971"/>
              <a:gd name="connsiteY900" fmla="*/ 3964303 h 5955635"/>
              <a:gd name="connsiteX901" fmla="*/ 5434349 w 6187971"/>
              <a:gd name="connsiteY901" fmla="*/ 3969770 h 5955635"/>
              <a:gd name="connsiteX902" fmla="*/ 5435311 w 6187971"/>
              <a:gd name="connsiteY902" fmla="*/ 3974273 h 5955635"/>
              <a:gd name="connsiteX903" fmla="*/ 5425955 w 6187971"/>
              <a:gd name="connsiteY903" fmla="*/ 4018659 h 5955635"/>
              <a:gd name="connsiteX904" fmla="*/ 5428535 w 6187971"/>
              <a:gd name="connsiteY904" fmla="*/ 4008688 h 5955635"/>
              <a:gd name="connsiteX905" fmla="*/ 5430460 w 6187971"/>
              <a:gd name="connsiteY905" fmla="*/ 4017697 h 5955635"/>
              <a:gd name="connsiteX906" fmla="*/ 5438505 w 6187971"/>
              <a:gd name="connsiteY906" fmla="*/ 4011268 h 5955635"/>
              <a:gd name="connsiteX907" fmla="*/ 5439468 w 6187971"/>
              <a:gd name="connsiteY907" fmla="*/ 4015773 h 5955635"/>
              <a:gd name="connsiteX908" fmla="*/ 5435926 w 6187971"/>
              <a:gd name="connsiteY908" fmla="*/ 4021238 h 5955635"/>
              <a:gd name="connsiteX909" fmla="*/ 5436889 w 6187971"/>
              <a:gd name="connsiteY909" fmla="*/ 4025742 h 5955635"/>
              <a:gd name="connsiteX910" fmla="*/ 5429150 w 6187971"/>
              <a:gd name="connsiteY910" fmla="*/ 4055653 h 5955635"/>
              <a:gd name="connsiteX911" fmla="*/ 5430112 w 6187971"/>
              <a:gd name="connsiteY911" fmla="*/ 4060158 h 5955635"/>
              <a:gd name="connsiteX912" fmla="*/ 5433654 w 6187971"/>
              <a:gd name="connsiteY912" fmla="*/ 4054691 h 5955635"/>
              <a:gd name="connsiteX913" fmla="*/ 5438158 w 6187971"/>
              <a:gd name="connsiteY913" fmla="*/ 4053729 h 5955635"/>
              <a:gd name="connsiteX914" fmla="*/ 5410438 w 6187971"/>
              <a:gd name="connsiteY914" fmla="*/ 4144425 h 5955635"/>
              <a:gd name="connsiteX915" fmla="*/ 5377252 w 6187971"/>
              <a:gd name="connsiteY915" fmla="*/ 4231578 h 5955635"/>
              <a:gd name="connsiteX916" fmla="*/ 5378214 w 6187971"/>
              <a:gd name="connsiteY916" fmla="*/ 4236082 h 5955635"/>
              <a:gd name="connsiteX917" fmla="*/ 5373710 w 6187971"/>
              <a:gd name="connsiteY917" fmla="*/ 4237045 h 5955635"/>
              <a:gd name="connsiteX918" fmla="*/ 5374672 w 6187971"/>
              <a:gd name="connsiteY918" fmla="*/ 4241549 h 5955635"/>
              <a:gd name="connsiteX919" fmla="*/ 5371130 w 6187971"/>
              <a:gd name="connsiteY919" fmla="*/ 4247016 h 5955635"/>
              <a:gd name="connsiteX920" fmla="*/ 5365009 w 6187971"/>
              <a:gd name="connsiteY920" fmla="*/ 4262452 h 5955635"/>
              <a:gd name="connsiteX921" fmla="*/ 5366934 w 6187971"/>
              <a:gd name="connsiteY921" fmla="*/ 4271460 h 5955635"/>
              <a:gd name="connsiteX922" fmla="*/ 5372092 w 6187971"/>
              <a:gd name="connsiteY922" fmla="*/ 4251519 h 5955635"/>
              <a:gd name="connsiteX923" fmla="*/ 5376597 w 6187971"/>
              <a:gd name="connsiteY923" fmla="*/ 4250557 h 5955635"/>
              <a:gd name="connsiteX924" fmla="*/ 5377559 w 6187971"/>
              <a:gd name="connsiteY924" fmla="*/ 4255061 h 5955635"/>
              <a:gd name="connsiteX925" fmla="*/ 5381101 w 6187971"/>
              <a:gd name="connsiteY925" fmla="*/ 4249594 h 5955635"/>
              <a:gd name="connsiteX926" fmla="*/ 5380139 w 6187971"/>
              <a:gd name="connsiteY926" fmla="*/ 4245091 h 5955635"/>
              <a:gd name="connsiteX927" fmla="*/ 5383681 w 6187971"/>
              <a:gd name="connsiteY927" fmla="*/ 4239624 h 5955635"/>
              <a:gd name="connsiteX928" fmla="*/ 5389802 w 6187971"/>
              <a:gd name="connsiteY928" fmla="*/ 4224188 h 5955635"/>
              <a:gd name="connsiteX929" fmla="*/ 5387877 w 6187971"/>
              <a:gd name="connsiteY929" fmla="*/ 4215179 h 5955635"/>
              <a:gd name="connsiteX930" fmla="*/ 5396885 w 6187971"/>
              <a:gd name="connsiteY930" fmla="*/ 4213255 h 5955635"/>
              <a:gd name="connsiteX931" fmla="*/ 5403662 w 6187971"/>
              <a:gd name="connsiteY931" fmla="*/ 4178840 h 5955635"/>
              <a:gd name="connsiteX932" fmla="*/ 5428147 w 6187971"/>
              <a:gd name="connsiteY932" fmla="*/ 4117093 h 5955635"/>
              <a:gd name="connsiteX933" fmla="*/ 5423643 w 6187971"/>
              <a:gd name="connsiteY933" fmla="*/ 4118055 h 5955635"/>
              <a:gd name="connsiteX934" fmla="*/ 5430726 w 6187971"/>
              <a:gd name="connsiteY934" fmla="*/ 4107123 h 5955635"/>
              <a:gd name="connsiteX935" fmla="*/ 5428802 w 6187971"/>
              <a:gd name="connsiteY935" fmla="*/ 4098114 h 5955635"/>
              <a:gd name="connsiteX936" fmla="*/ 5433306 w 6187971"/>
              <a:gd name="connsiteY936" fmla="*/ 4097152 h 5955635"/>
              <a:gd name="connsiteX937" fmla="*/ 5440389 w 6187971"/>
              <a:gd name="connsiteY937" fmla="*/ 4086220 h 5955635"/>
              <a:gd name="connsiteX938" fmla="*/ 5458446 w 6187971"/>
              <a:gd name="connsiteY938" fmla="*/ 4016427 h 5955635"/>
              <a:gd name="connsiteX939" fmla="*/ 5449438 w 6187971"/>
              <a:gd name="connsiteY939" fmla="*/ 4018351 h 5955635"/>
              <a:gd name="connsiteX940" fmla="*/ 5482318 w 6187971"/>
              <a:gd name="connsiteY940" fmla="*/ 3907715 h 5955635"/>
              <a:gd name="connsiteX941" fmla="*/ 5505533 w 6187971"/>
              <a:gd name="connsiteY941" fmla="*/ 3817982 h 5955635"/>
              <a:gd name="connsiteX942" fmla="*/ 5510038 w 6187971"/>
              <a:gd name="connsiteY942" fmla="*/ 3817020 h 5955635"/>
              <a:gd name="connsiteX943" fmla="*/ 5525514 w 6187971"/>
              <a:gd name="connsiteY943" fmla="*/ 3757197 h 5955635"/>
              <a:gd name="connsiteX944" fmla="*/ 5528401 w 6187971"/>
              <a:gd name="connsiteY944" fmla="*/ 3770709 h 5955635"/>
              <a:gd name="connsiteX945" fmla="*/ 5520048 w 6187971"/>
              <a:gd name="connsiteY945" fmla="*/ 3753656 h 5955635"/>
              <a:gd name="connsiteX946" fmla="*/ 5543571 w 6187971"/>
              <a:gd name="connsiteY946" fmla="*/ 3687405 h 5955635"/>
              <a:gd name="connsiteX947" fmla="*/ 5547113 w 6187971"/>
              <a:gd name="connsiteY947" fmla="*/ 3681939 h 5955635"/>
              <a:gd name="connsiteX948" fmla="*/ 5546151 w 6187971"/>
              <a:gd name="connsiteY948" fmla="*/ 3677434 h 5955635"/>
              <a:gd name="connsiteX949" fmla="*/ 5541647 w 6187971"/>
              <a:gd name="connsiteY949" fmla="*/ 3678397 h 5955635"/>
              <a:gd name="connsiteX950" fmla="*/ 5544226 w 6187971"/>
              <a:gd name="connsiteY950" fmla="*/ 3668427 h 5955635"/>
              <a:gd name="connsiteX951" fmla="*/ 5545189 w 6187971"/>
              <a:gd name="connsiteY951" fmla="*/ 3672930 h 5955635"/>
              <a:gd name="connsiteX952" fmla="*/ 5549693 w 6187971"/>
              <a:gd name="connsiteY952" fmla="*/ 3671968 h 5955635"/>
              <a:gd name="connsiteX953" fmla="*/ 5547768 w 6187971"/>
              <a:gd name="connsiteY953" fmla="*/ 3662960 h 5955635"/>
              <a:gd name="connsiteX954" fmla="*/ 5551310 w 6187971"/>
              <a:gd name="connsiteY954" fmla="*/ 3657493 h 5955635"/>
              <a:gd name="connsiteX955" fmla="*/ 5548423 w 6187971"/>
              <a:gd name="connsiteY955" fmla="*/ 3643981 h 5955635"/>
              <a:gd name="connsiteX956" fmla="*/ 5551003 w 6187971"/>
              <a:gd name="connsiteY956" fmla="*/ 3634011 h 5955635"/>
              <a:gd name="connsiteX957" fmla="*/ 5547461 w 6187971"/>
              <a:gd name="connsiteY957" fmla="*/ 3639478 h 5955635"/>
              <a:gd name="connsiteX958" fmla="*/ 5543919 w 6187971"/>
              <a:gd name="connsiteY958" fmla="*/ 3644943 h 5955635"/>
              <a:gd name="connsiteX959" fmla="*/ 5541995 w 6187971"/>
              <a:gd name="connsiteY959" fmla="*/ 3635936 h 5955635"/>
              <a:gd name="connsiteX960" fmla="*/ 5549733 w 6187971"/>
              <a:gd name="connsiteY960" fmla="*/ 3606025 h 5955635"/>
              <a:gd name="connsiteX961" fmla="*/ 5561668 w 6187971"/>
              <a:gd name="connsiteY961" fmla="*/ 3551669 h 5955635"/>
              <a:gd name="connsiteX962" fmla="*/ 5565210 w 6187971"/>
              <a:gd name="connsiteY962" fmla="*/ 3546202 h 5955635"/>
              <a:gd name="connsiteX963" fmla="*/ 5564248 w 6187971"/>
              <a:gd name="connsiteY963" fmla="*/ 3541699 h 5955635"/>
              <a:gd name="connsiteX964" fmla="*/ 5568445 w 6187971"/>
              <a:gd name="connsiteY964" fmla="*/ 3517253 h 5955635"/>
              <a:gd name="connsiteX965" fmla="*/ 5569100 w 6187971"/>
              <a:gd name="connsiteY965" fmla="*/ 3498276 h 5955635"/>
              <a:gd name="connsiteX966" fmla="*/ 5580380 w 6187971"/>
              <a:gd name="connsiteY966" fmla="*/ 3462898 h 5955635"/>
              <a:gd name="connsiteX967" fmla="*/ 5584885 w 6187971"/>
              <a:gd name="connsiteY967" fmla="*/ 3461936 h 5955635"/>
              <a:gd name="connsiteX968" fmla="*/ 5582960 w 6187971"/>
              <a:gd name="connsiteY968" fmla="*/ 3452927 h 5955635"/>
              <a:gd name="connsiteX969" fmla="*/ 5581998 w 6187971"/>
              <a:gd name="connsiteY969" fmla="*/ 3448424 h 5955635"/>
              <a:gd name="connsiteX970" fmla="*/ 5578456 w 6187971"/>
              <a:gd name="connsiteY970" fmla="*/ 3453889 h 5955635"/>
              <a:gd name="connsiteX971" fmla="*/ 5585232 w 6187971"/>
              <a:gd name="connsiteY971" fmla="*/ 3419474 h 5955635"/>
              <a:gd name="connsiteX972" fmla="*/ 5588774 w 6187971"/>
              <a:gd name="connsiteY972" fmla="*/ 3414008 h 5955635"/>
              <a:gd name="connsiteX973" fmla="*/ 5587812 w 6187971"/>
              <a:gd name="connsiteY973" fmla="*/ 3409504 h 5955635"/>
              <a:gd name="connsiteX974" fmla="*/ 5590084 w 6187971"/>
              <a:gd name="connsiteY974" fmla="*/ 3376051 h 5955635"/>
              <a:gd name="connsiteX975" fmla="*/ 5591047 w 6187971"/>
              <a:gd name="connsiteY975" fmla="*/ 3380555 h 5955635"/>
              <a:gd name="connsiteX976" fmla="*/ 5593934 w 6187971"/>
              <a:gd name="connsiteY976" fmla="*/ 3394067 h 5955635"/>
              <a:gd name="connsiteX977" fmla="*/ 5596512 w 6187971"/>
              <a:gd name="connsiteY977" fmla="*/ 3384097 h 5955635"/>
              <a:gd name="connsiteX978" fmla="*/ 5600054 w 6187971"/>
              <a:gd name="connsiteY978" fmla="*/ 3378631 h 5955635"/>
              <a:gd name="connsiteX979" fmla="*/ 5599399 w 6187971"/>
              <a:gd name="connsiteY979" fmla="*/ 3397610 h 5955635"/>
              <a:gd name="connsiteX980" fmla="*/ 5609370 w 6187971"/>
              <a:gd name="connsiteY980" fmla="*/ 3400188 h 5955635"/>
              <a:gd name="connsiteX981" fmla="*/ 5616146 w 6187971"/>
              <a:gd name="connsiteY981" fmla="*/ 3365773 h 5955635"/>
              <a:gd name="connsiteX982" fmla="*/ 5619688 w 6187971"/>
              <a:gd name="connsiteY982" fmla="*/ 3360307 h 5955635"/>
              <a:gd name="connsiteX983" fmla="*/ 5618726 w 6187971"/>
              <a:gd name="connsiteY983" fmla="*/ 3355803 h 5955635"/>
              <a:gd name="connsiteX984" fmla="*/ 5617764 w 6187971"/>
              <a:gd name="connsiteY984" fmla="*/ 3351299 h 5955635"/>
              <a:gd name="connsiteX985" fmla="*/ 5614222 w 6187971"/>
              <a:gd name="connsiteY985" fmla="*/ 3356765 h 5955635"/>
              <a:gd name="connsiteX986" fmla="*/ 5611335 w 6187971"/>
              <a:gd name="connsiteY986" fmla="*/ 3343253 h 5955635"/>
              <a:gd name="connsiteX987" fmla="*/ 5605868 w 6187971"/>
              <a:gd name="connsiteY987" fmla="*/ 3339711 h 5955635"/>
              <a:gd name="connsiteX988" fmla="*/ 5601672 w 6187971"/>
              <a:gd name="connsiteY988" fmla="*/ 3364156 h 5955635"/>
              <a:gd name="connsiteX989" fmla="*/ 5600710 w 6187971"/>
              <a:gd name="connsiteY989" fmla="*/ 3359652 h 5955635"/>
              <a:gd name="connsiteX990" fmla="*/ 5594281 w 6187971"/>
              <a:gd name="connsiteY990" fmla="*/ 3351607 h 5955635"/>
              <a:gd name="connsiteX991" fmla="*/ 5592057 w 6187971"/>
              <a:gd name="connsiteY991" fmla="*/ 3360201 h 5955635"/>
              <a:gd name="connsiteX992" fmla="*/ 5590783 w 6187971"/>
              <a:gd name="connsiteY992" fmla="*/ 3351765 h 5955635"/>
              <a:gd name="connsiteX993" fmla="*/ 5593974 w 6187971"/>
              <a:gd name="connsiteY993" fmla="*/ 3328124 h 5955635"/>
              <a:gd name="connsiteX994" fmla="*/ 5577575 w 6187971"/>
              <a:gd name="connsiteY994" fmla="*/ 3317498 h 5955635"/>
              <a:gd name="connsiteX995" fmla="*/ 5583041 w 6187971"/>
              <a:gd name="connsiteY995" fmla="*/ 3321040 h 5955635"/>
              <a:gd name="connsiteX996" fmla="*/ 5587545 w 6187971"/>
              <a:gd name="connsiteY996" fmla="*/ 3320078 h 5955635"/>
              <a:gd name="connsiteX997" fmla="*/ 5592049 w 6187971"/>
              <a:gd name="connsiteY997" fmla="*/ 3319116 h 5955635"/>
              <a:gd name="connsiteX998" fmla="*/ 5590125 w 6187971"/>
              <a:gd name="connsiteY998" fmla="*/ 3310107 h 5955635"/>
              <a:gd name="connsiteX999" fmla="*/ 5589163 w 6187971"/>
              <a:gd name="connsiteY999" fmla="*/ 3305604 h 5955635"/>
              <a:gd name="connsiteX1000" fmla="*/ 5596246 w 6187971"/>
              <a:gd name="connsiteY1000" fmla="*/ 3294671 h 5955635"/>
              <a:gd name="connsiteX1001" fmla="*/ 5598170 w 6187971"/>
              <a:gd name="connsiteY1001" fmla="*/ 3303679 h 5955635"/>
              <a:gd name="connsiteX1002" fmla="*/ 5602675 w 6187971"/>
              <a:gd name="connsiteY1002" fmla="*/ 3302717 h 5955635"/>
              <a:gd name="connsiteX1003" fmla="*/ 5605254 w 6187971"/>
              <a:gd name="connsiteY1003" fmla="*/ 3292746 h 5955635"/>
              <a:gd name="connsiteX1004" fmla="*/ 5603330 w 6187971"/>
              <a:gd name="connsiteY1004" fmla="*/ 3283738 h 5955635"/>
              <a:gd name="connsiteX1005" fmla="*/ 5592397 w 6187971"/>
              <a:gd name="connsiteY1005" fmla="*/ 3276655 h 5955635"/>
              <a:gd name="connsiteX1006" fmla="*/ 5586930 w 6187971"/>
              <a:gd name="connsiteY1006" fmla="*/ 3273113 h 5955635"/>
              <a:gd name="connsiteX1007" fmla="*/ 5583389 w 6187971"/>
              <a:gd name="connsiteY1007" fmla="*/ 3278580 h 5955635"/>
              <a:gd name="connsiteX1008" fmla="*/ 5583081 w 6187971"/>
              <a:gd name="connsiteY1008" fmla="*/ 3255097 h 5955635"/>
              <a:gd name="connsiteX1009" fmla="*/ 5585968 w 6187971"/>
              <a:gd name="connsiteY1009" fmla="*/ 3268609 h 5955635"/>
              <a:gd name="connsiteX1010" fmla="*/ 5591127 w 6187971"/>
              <a:gd name="connsiteY1010" fmla="*/ 3248668 h 5955635"/>
              <a:gd name="connsiteX1011" fmla="*/ 5595632 w 6187971"/>
              <a:gd name="connsiteY1011" fmla="*/ 3247705 h 5955635"/>
              <a:gd name="connsiteX1012" fmla="*/ 5594669 w 6187971"/>
              <a:gd name="connsiteY1012" fmla="*/ 3243202 h 5955635"/>
              <a:gd name="connsiteX1013" fmla="*/ 5593707 w 6187971"/>
              <a:gd name="connsiteY1013" fmla="*/ 3238698 h 5955635"/>
              <a:gd name="connsiteX1014" fmla="*/ 5589203 w 6187971"/>
              <a:gd name="connsiteY1014" fmla="*/ 3239660 h 5955635"/>
              <a:gd name="connsiteX1015" fmla="*/ 5596286 w 6187971"/>
              <a:gd name="connsiteY1015" fmla="*/ 3228728 h 5955635"/>
              <a:gd name="connsiteX1016" fmla="*/ 5590512 w 6187971"/>
              <a:gd name="connsiteY1016" fmla="*/ 3201704 h 5955635"/>
              <a:gd name="connsiteX1017" fmla="*/ 5592437 w 6187971"/>
              <a:gd name="connsiteY1017" fmla="*/ 3210711 h 5955635"/>
              <a:gd name="connsiteX1018" fmla="*/ 5595672 w 6187971"/>
              <a:gd name="connsiteY1018" fmla="*/ 3181763 h 5955635"/>
              <a:gd name="connsiteX1019" fmla="*/ 5601139 w 6187971"/>
              <a:gd name="connsiteY1019" fmla="*/ 3185304 h 5955635"/>
              <a:gd name="connsiteX1020" fmla="*/ 5600176 w 6187971"/>
              <a:gd name="connsiteY1020" fmla="*/ 3180800 h 5955635"/>
              <a:gd name="connsiteX1021" fmla="*/ 5604680 w 6187971"/>
              <a:gd name="connsiteY1021" fmla="*/ 3179838 h 5955635"/>
              <a:gd name="connsiteX1022" fmla="*/ 5610146 w 6187971"/>
              <a:gd name="connsiteY1022" fmla="*/ 3183379 h 5955635"/>
              <a:gd name="connsiteX1023" fmla="*/ 5609799 w 6187971"/>
              <a:gd name="connsiteY1023" fmla="*/ 3225841 h 5955635"/>
              <a:gd name="connsiteX1024" fmla="*/ 5605295 w 6187971"/>
              <a:gd name="connsiteY1024" fmla="*/ 3226803 h 5955635"/>
              <a:gd name="connsiteX1025" fmla="*/ 5604639 w 6187971"/>
              <a:gd name="connsiteY1025" fmla="*/ 3245781 h 5955635"/>
              <a:gd name="connsiteX1026" fmla="*/ 5610761 w 6187971"/>
              <a:gd name="connsiteY1026" fmla="*/ 3230344 h 5955635"/>
              <a:gd name="connsiteX1027" fmla="*/ 5611068 w 6187971"/>
              <a:gd name="connsiteY1027" fmla="*/ 3253827 h 5955635"/>
              <a:gd name="connsiteX1028" fmla="*/ 5607526 w 6187971"/>
              <a:gd name="connsiteY1028" fmla="*/ 3259294 h 5955635"/>
              <a:gd name="connsiteX1029" fmla="*/ 5608488 w 6187971"/>
              <a:gd name="connsiteY1029" fmla="*/ 3263797 h 5955635"/>
              <a:gd name="connsiteX1030" fmla="*/ 5613955 w 6187971"/>
              <a:gd name="connsiteY1030" fmla="*/ 3267339 h 5955635"/>
              <a:gd name="connsiteX1031" fmla="*/ 5617497 w 6187971"/>
              <a:gd name="connsiteY1031" fmla="*/ 3261873 h 5955635"/>
              <a:gd name="connsiteX1032" fmla="*/ 5620076 w 6187971"/>
              <a:gd name="connsiteY1032" fmla="*/ 3251903 h 5955635"/>
              <a:gd name="connsiteX1033" fmla="*/ 5619114 w 6187971"/>
              <a:gd name="connsiteY1033" fmla="*/ 3247399 h 5955635"/>
              <a:gd name="connsiteX1034" fmla="*/ 5614610 w 6187971"/>
              <a:gd name="connsiteY1034" fmla="*/ 3248361 h 5955635"/>
              <a:gd name="connsiteX1035" fmla="*/ 5614651 w 6187971"/>
              <a:gd name="connsiteY1035" fmla="*/ 3182417 h 5955635"/>
              <a:gd name="connsiteX1036" fmla="*/ 5618192 w 6187971"/>
              <a:gd name="connsiteY1036" fmla="*/ 3176951 h 5955635"/>
              <a:gd name="connsiteX1037" fmla="*/ 5617229 w 6187971"/>
              <a:gd name="connsiteY1037" fmla="*/ 3172447 h 5955635"/>
              <a:gd name="connsiteX1038" fmla="*/ 5616267 w 6187971"/>
              <a:gd name="connsiteY1038" fmla="*/ 3167943 h 5955635"/>
              <a:gd name="connsiteX1039" fmla="*/ 5619502 w 6187971"/>
              <a:gd name="connsiteY1039" fmla="*/ 3138994 h 5955635"/>
              <a:gd name="connsiteX1040" fmla="*/ 5614998 w 6187971"/>
              <a:gd name="connsiteY1040" fmla="*/ 3139956 h 5955635"/>
              <a:gd name="connsiteX1041" fmla="*/ 5618540 w 6187971"/>
              <a:gd name="connsiteY1041" fmla="*/ 3134491 h 5955635"/>
              <a:gd name="connsiteX1042" fmla="*/ 5621120 w 6187971"/>
              <a:gd name="connsiteY1042" fmla="*/ 3124519 h 5955635"/>
              <a:gd name="connsiteX1043" fmla="*/ 5615653 w 6187971"/>
              <a:gd name="connsiteY1043" fmla="*/ 3120977 h 5955635"/>
              <a:gd name="connsiteX1044" fmla="*/ 5607995 w 6187971"/>
              <a:gd name="connsiteY1044" fmla="*/ 3019002 h 5955635"/>
              <a:gd name="connsiteX1045" fmla="*/ 5610575 w 6187971"/>
              <a:gd name="connsiteY1045" fmla="*/ 3009032 h 5955635"/>
              <a:gd name="connsiteX1046" fmla="*/ 5609613 w 6187971"/>
              <a:gd name="connsiteY1046" fmla="*/ 3004527 h 5955635"/>
              <a:gd name="connsiteX1047" fmla="*/ 5605109 w 6187971"/>
              <a:gd name="connsiteY1047" fmla="*/ 3005490 h 5955635"/>
              <a:gd name="connsiteX1048" fmla="*/ 5608343 w 6187971"/>
              <a:gd name="connsiteY1048" fmla="*/ 2976541 h 5955635"/>
              <a:gd name="connsiteX1049" fmla="*/ 5607380 w 6187971"/>
              <a:gd name="connsiteY1049" fmla="*/ 2972037 h 5955635"/>
              <a:gd name="connsiteX1050" fmla="*/ 5605456 w 6187971"/>
              <a:gd name="connsiteY1050" fmla="*/ 2963029 h 5955635"/>
              <a:gd name="connsiteX1051" fmla="*/ 5604494 w 6187971"/>
              <a:gd name="connsiteY1051" fmla="*/ 2958525 h 5955635"/>
              <a:gd name="connsiteX1052" fmla="*/ 5608036 w 6187971"/>
              <a:gd name="connsiteY1052" fmla="*/ 2953059 h 5955635"/>
              <a:gd name="connsiteX1053" fmla="*/ 5607073 w 6187971"/>
              <a:gd name="connsiteY1053" fmla="*/ 2948555 h 5955635"/>
              <a:gd name="connsiteX1054" fmla="*/ 5601300 w 6187971"/>
              <a:gd name="connsiteY1054" fmla="*/ 2921531 h 5955635"/>
              <a:gd name="connsiteX1055" fmla="*/ 5600338 w 6187971"/>
              <a:gd name="connsiteY1055" fmla="*/ 2917026 h 5955635"/>
              <a:gd name="connsiteX1056" fmla="*/ 5598413 w 6187971"/>
              <a:gd name="connsiteY1056" fmla="*/ 2908019 h 5955635"/>
              <a:gd name="connsiteX1057" fmla="*/ 5597451 w 6187971"/>
              <a:gd name="connsiteY1057" fmla="*/ 2903514 h 5955635"/>
              <a:gd name="connsiteX1058" fmla="*/ 5590715 w 6187971"/>
              <a:gd name="connsiteY1058" fmla="*/ 2871986 h 5955635"/>
              <a:gd name="connsiteX1059" fmla="*/ 5595874 w 6187971"/>
              <a:gd name="connsiteY1059" fmla="*/ 2852045 h 5955635"/>
              <a:gd name="connsiteX1060" fmla="*/ 5599416 w 6187971"/>
              <a:gd name="connsiteY1060" fmla="*/ 2846579 h 5955635"/>
              <a:gd name="connsiteX1061" fmla="*/ 5598453 w 6187971"/>
              <a:gd name="connsiteY1061" fmla="*/ 2842075 h 5955635"/>
              <a:gd name="connsiteX1062" fmla="*/ 5593950 w 6187971"/>
              <a:gd name="connsiteY1062" fmla="*/ 2843037 h 5955635"/>
              <a:gd name="connsiteX1063" fmla="*/ 5594912 w 6187971"/>
              <a:gd name="connsiteY1063" fmla="*/ 2847541 h 5955635"/>
              <a:gd name="connsiteX1064" fmla="*/ 5586559 w 6187971"/>
              <a:gd name="connsiteY1064" fmla="*/ 2830487 h 5955635"/>
              <a:gd name="connsiteX1065" fmla="*/ 5595567 w 6187971"/>
              <a:gd name="connsiteY1065" fmla="*/ 2828563 h 5955635"/>
              <a:gd name="connsiteX1066" fmla="*/ 5600701 w 6187971"/>
              <a:gd name="connsiteY1066" fmla="*/ 2831889 h 5955635"/>
              <a:gd name="connsiteX1067" fmla="*/ 5604441 w 6187971"/>
              <a:gd name="connsiteY1067" fmla="*/ 2857353 h 5955635"/>
              <a:gd name="connsiteX1068" fmla="*/ 5620278 w 6187971"/>
              <a:gd name="connsiteY1068" fmla="*/ 2922185 h 5955635"/>
              <a:gd name="connsiteX1069" fmla="*/ 5616736 w 6187971"/>
              <a:gd name="connsiteY1069" fmla="*/ 2927652 h 5955635"/>
              <a:gd name="connsiteX1070" fmla="*/ 5617699 w 6187971"/>
              <a:gd name="connsiteY1070" fmla="*/ 2932156 h 5955635"/>
              <a:gd name="connsiteX1071" fmla="*/ 5627014 w 6187971"/>
              <a:gd name="connsiteY1071" fmla="*/ 2953713 h 5955635"/>
              <a:gd name="connsiteX1072" fmla="*/ 5623165 w 6187971"/>
              <a:gd name="connsiteY1072" fmla="*/ 2935697 h 5955635"/>
              <a:gd name="connsiteX1073" fmla="*/ 5628632 w 6187971"/>
              <a:gd name="connsiteY1073" fmla="*/ 2939239 h 5955635"/>
              <a:gd name="connsiteX1074" fmla="*/ 5627670 w 6187971"/>
              <a:gd name="connsiteY1074" fmla="*/ 2934735 h 5955635"/>
              <a:gd name="connsiteX1075" fmla="*/ 5626707 w 6187971"/>
              <a:gd name="connsiteY1075" fmla="*/ 2930231 h 5955635"/>
              <a:gd name="connsiteX1076" fmla="*/ 5625745 w 6187971"/>
              <a:gd name="connsiteY1076" fmla="*/ 2925727 h 5955635"/>
              <a:gd name="connsiteX1077" fmla="*/ 5638642 w 6187971"/>
              <a:gd name="connsiteY1077" fmla="*/ 2875875 h 5955635"/>
              <a:gd name="connsiteX1078" fmla="*/ 5658009 w 6187971"/>
              <a:gd name="connsiteY1078" fmla="*/ 2768126 h 5955635"/>
              <a:gd name="connsiteX1079" fmla="*/ 5661551 w 6187971"/>
              <a:gd name="connsiteY1079" fmla="*/ 2762659 h 5955635"/>
              <a:gd name="connsiteX1080" fmla="*/ 5665093 w 6187971"/>
              <a:gd name="connsiteY1080" fmla="*/ 2757194 h 5955635"/>
              <a:gd name="connsiteX1081" fmla="*/ 5670559 w 6187971"/>
              <a:gd name="connsiteY1081" fmla="*/ 2760735 h 5955635"/>
              <a:gd name="connsiteX1082" fmla="*/ 5667672 w 6187971"/>
              <a:gd name="connsiteY1082" fmla="*/ 2747222 h 5955635"/>
              <a:gd name="connsiteX1083" fmla="*/ 5667406 w 6187971"/>
              <a:gd name="connsiteY1083" fmla="*/ 2657797 h 5955635"/>
              <a:gd name="connsiteX1084" fmla="*/ 5673834 w 6187971"/>
              <a:gd name="connsiteY1084" fmla="*/ 2665842 h 5955635"/>
              <a:gd name="connsiteX1085" fmla="*/ 5689312 w 6187971"/>
              <a:gd name="connsiteY1085" fmla="*/ 2606020 h 5955635"/>
              <a:gd name="connsiteX1086" fmla="*/ 5691236 w 6187971"/>
              <a:gd name="connsiteY1086" fmla="*/ 2615028 h 5955635"/>
              <a:gd name="connsiteX1087" fmla="*/ 5692198 w 6187971"/>
              <a:gd name="connsiteY1087" fmla="*/ 2619532 h 5955635"/>
              <a:gd name="connsiteX1088" fmla="*/ 5695739 w 6187971"/>
              <a:gd name="connsiteY1088" fmla="*/ 2614066 h 5955635"/>
              <a:gd name="connsiteX1089" fmla="*/ 5693815 w 6187971"/>
              <a:gd name="connsiteY1089" fmla="*/ 2605058 h 5955635"/>
              <a:gd name="connsiteX1090" fmla="*/ 5709211 w 6187971"/>
              <a:gd name="connsiteY1090" fmla="*/ 2677123 h 5955635"/>
              <a:gd name="connsiteX1091" fmla="*/ 5729234 w 6187971"/>
              <a:gd name="connsiteY1091" fmla="*/ 2550395 h 5955635"/>
              <a:gd name="connsiteX1092" fmla="*/ 5744362 w 6187971"/>
              <a:gd name="connsiteY1092" fmla="*/ 2533034 h 5955635"/>
              <a:gd name="connsiteX1093" fmla="*/ 5538793 w 6187971"/>
              <a:gd name="connsiteY1093" fmla="*/ 2562824 h 5955635"/>
              <a:gd name="connsiteX1094" fmla="*/ 5560618 w 6187971"/>
              <a:gd name="connsiteY1094" fmla="*/ 2642934 h 5955635"/>
              <a:gd name="connsiteX1095" fmla="*/ 5581828 w 6187971"/>
              <a:gd name="connsiteY1095" fmla="*/ 2676080 h 5955635"/>
              <a:gd name="connsiteX1096" fmla="*/ 5595955 w 6187971"/>
              <a:gd name="connsiteY1096" fmla="*/ 2720158 h 5955635"/>
              <a:gd name="connsiteX1097" fmla="*/ 5603306 w 6187971"/>
              <a:gd name="connsiteY1097" fmla="*/ 2798652 h 5955635"/>
              <a:gd name="connsiteX1098" fmla="*/ 5597839 w 6187971"/>
              <a:gd name="connsiteY1098" fmla="*/ 2795110 h 5955635"/>
              <a:gd name="connsiteX1099" fmla="*/ 5598802 w 6187971"/>
              <a:gd name="connsiteY1099" fmla="*/ 2799614 h 5955635"/>
              <a:gd name="connsiteX1100" fmla="*/ 5598146 w 6187971"/>
              <a:gd name="connsiteY1100" fmla="*/ 2818592 h 5955635"/>
              <a:gd name="connsiteX1101" fmla="*/ 5599109 w 6187971"/>
              <a:gd name="connsiteY1101" fmla="*/ 2823096 h 5955635"/>
              <a:gd name="connsiteX1102" fmla="*/ 5594817 w 6187971"/>
              <a:gd name="connsiteY1102" fmla="*/ 2824013 h 5955635"/>
              <a:gd name="connsiteX1103" fmla="*/ 5593589 w 6187971"/>
              <a:gd name="connsiteY1103" fmla="*/ 2816549 h 5955635"/>
              <a:gd name="connsiteX1104" fmla="*/ 5584327 w 6187971"/>
              <a:gd name="connsiteY1104" fmla="*/ 2797996 h 5955635"/>
              <a:gd name="connsiteX1105" fmla="*/ 5587868 w 6187971"/>
              <a:gd name="connsiteY1105" fmla="*/ 2792530 h 5955635"/>
              <a:gd name="connsiteX1106" fmla="*/ 5586906 w 6187971"/>
              <a:gd name="connsiteY1106" fmla="*/ 2788027 h 5955635"/>
              <a:gd name="connsiteX1107" fmla="*/ 5590448 w 6187971"/>
              <a:gd name="connsiteY1107" fmla="*/ 2782560 h 5955635"/>
              <a:gd name="connsiteX1108" fmla="*/ 5589486 w 6187971"/>
              <a:gd name="connsiteY1108" fmla="*/ 2778056 h 5955635"/>
              <a:gd name="connsiteX1109" fmla="*/ 5584982 w 6187971"/>
              <a:gd name="connsiteY1109" fmla="*/ 2779018 h 5955635"/>
              <a:gd name="connsiteX1110" fmla="*/ 5572780 w 6187971"/>
              <a:gd name="connsiteY1110" fmla="*/ 2743948 h 5955635"/>
              <a:gd name="connsiteX1111" fmla="*/ 5577284 w 6187971"/>
              <a:gd name="connsiteY1111" fmla="*/ 2742986 h 5955635"/>
              <a:gd name="connsiteX1112" fmla="*/ 5575359 w 6187971"/>
              <a:gd name="connsiteY1112" fmla="*/ 2733977 h 5955635"/>
              <a:gd name="connsiteX1113" fmla="*/ 5574397 w 6187971"/>
              <a:gd name="connsiteY1113" fmla="*/ 2729474 h 5955635"/>
              <a:gd name="connsiteX1114" fmla="*/ 5569278 w 6187971"/>
              <a:gd name="connsiteY1114" fmla="*/ 2683471 h 5955635"/>
              <a:gd name="connsiteX1115" fmla="*/ 5564774 w 6187971"/>
              <a:gd name="connsiteY1115" fmla="*/ 2684433 h 5955635"/>
              <a:gd name="connsiteX1116" fmla="*/ 5568316 w 6187971"/>
              <a:gd name="connsiteY1116" fmla="*/ 2678967 h 5955635"/>
              <a:gd name="connsiteX1117" fmla="*/ 5562849 w 6187971"/>
              <a:gd name="connsiteY1117" fmla="*/ 2675425 h 5955635"/>
              <a:gd name="connsiteX1118" fmla="*/ 5557076 w 6187971"/>
              <a:gd name="connsiteY1118" fmla="*/ 2648401 h 5955635"/>
              <a:gd name="connsiteX1119" fmla="*/ 5549686 w 6187971"/>
              <a:gd name="connsiteY1119" fmla="*/ 2635851 h 5955635"/>
              <a:gd name="connsiteX1120" fmla="*/ 5553227 w 6187971"/>
              <a:gd name="connsiteY1120" fmla="*/ 2630384 h 5955635"/>
              <a:gd name="connsiteX1121" fmla="*/ 5543257 w 6187971"/>
              <a:gd name="connsiteY1121" fmla="*/ 2627805 h 5955635"/>
              <a:gd name="connsiteX1122" fmla="*/ 5547761 w 6187971"/>
              <a:gd name="connsiteY1122" fmla="*/ 2626843 h 5955635"/>
              <a:gd name="connsiteX1123" fmla="*/ 5546799 w 6187971"/>
              <a:gd name="connsiteY1123" fmla="*/ 2622339 h 5955635"/>
              <a:gd name="connsiteX1124" fmla="*/ 5545837 w 6187971"/>
              <a:gd name="connsiteY1124" fmla="*/ 2617834 h 5955635"/>
              <a:gd name="connsiteX1125" fmla="*/ 5544874 w 6187971"/>
              <a:gd name="connsiteY1125" fmla="*/ 2613331 h 5955635"/>
              <a:gd name="connsiteX1126" fmla="*/ 5543912 w 6187971"/>
              <a:gd name="connsiteY1126" fmla="*/ 2608826 h 5955635"/>
              <a:gd name="connsiteX1127" fmla="*/ 5546491 w 6187971"/>
              <a:gd name="connsiteY1127" fmla="*/ 2598857 h 5955635"/>
              <a:gd name="connsiteX1128" fmla="*/ 5540063 w 6187971"/>
              <a:gd name="connsiteY1128" fmla="*/ 2590810 h 5955635"/>
              <a:gd name="connsiteX1129" fmla="*/ 5538793 w 6187971"/>
              <a:gd name="connsiteY1129" fmla="*/ 2562824 h 5955635"/>
              <a:gd name="connsiteX1130" fmla="*/ 665421 w 6187971"/>
              <a:gd name="connsiteY1130" fmla="*/ 3538061 h 5955635"/>
              <a:gd name="connsiteX1131" fmla="*/ 668307 w 6187971"/>
              <a:gd name="connsiteY1131" fmla="*/ 3551573 h 5955635"/>
              <a:gd name="connsiteX1132" fmla="*/ 661880 w 6187971"/>
              <a:gd name="connsiteY1132" fmla="*/ 3543528 h 5955635"/>
              <a:gd name="connsiteX1133" fmla="*/ 665421 w 6187971"/>
              <a:gd name="connsiteY1133" fmla="*/ 3538061 h 5955635"/>
              <a:gd name="connsiteX1134" fmla="*/ 727864 w 6187971"/>
              <a:gd name="connsiteY1134" fmla="*/ 3477624 h 5955635"/>
              <a:gd name="connsiteX1135" fmla="*/ 733330 w 6187971"/>
              <a:gd name="connsiteY1135" fmla="*/ 3481166 h 5955635"/>
              <a:gd name="connsiteX1136" fmla="*/ 729788 w 6187971"/>
              <a:gd name="connsiteY1136" fmla="*/ 3486633 h 5955635"/>
              <a:gd name="connsiteX1137" fmla="*/ 727864 w 6187971"/>
              <a:gd name="connsiteY1137" fmla="*/ 3477624 h 5955635"/>
              <a:gd name="connsiteX1138" fmla="*/ 5425431 w 6187971"/>
              <a:gd name="connsiteY1138" fmla="*/ 2252659 h 5955635"/>
              <a:gd name="connsiteX1139" fmla="*/ 5432822 w 6187971"/>
              <a:gd name="connsiteY1139" fmla="*/ 2265209 h 5955635"/>
              <a:gd name="connsiteX1140" fmla="*/ 5433785 w 6187971"/>
              <a:gd name="connsiteY1140" fmla="*/ 2269713 h 5955635"/>
              <a:gd name="connsiteX1141" fmla="*/ 5434747 w 6187971"/>
              <a:gd name="connsiteY1141" fmla="*/ 2274217 h 5955635"/>
              <a:gd name="connsiteX1142" fmla="*/ 5435709 w 6187971"/>
              <a:gd name="connsiteY1142" fmla="*/ 2278721 h 5955635"/>
              <a:gd name="connsiteX1143" fmla="*/ 5429280 w 6187971"/>
              <a:gd name="connsiteY1143" fmla="*/ 2270676 h 5955635"/>
              <a:gd name="connsiteX1144" fmla="*/ 5425431 w 6187971"/>
              <a:gd name="connsiteY1144" fmla="*/ 2252659 h 5955635"/>
              <a:gd name="connsiteX1145" fmla="*/ 697152 w 6187971"/>
              <a:gd name="connsiteY1145" fmla="*/ 3201608 h 5955635"/>
              <a:gd name="connsiteX1146" fmla="*/ 701656 w 6187971"/>
              <a:gd name="connsiteY1146" fmla="*/ 3200646 h 5955635"/>
              <a:gd name="connsiteX1147" fmla="*/ 702618 w 6187971"/>
              <a:gd name="connsiteY1147" fmla="*/ 3205149 h 5955635"/>
              <a:gd name="connsiteX1148" fmla="*/ 697152 w 6187971"/>
              <a:gd name="connsiteY1148" fmla="*/ 3201608 h 5955635"/>
              <a:gd name="connsiteX1149" fmla="*/ 23704 w 6187971"/>
              <a:gd name="connsiteY1149" fmla="*/ 3000785 h 5955635"/>
              <a:gd name="connsiteX1150" fmla="*/ 25950 w 6187971"/>
              <a:gd name="connsiteY1150" fmla="*/ 3003797 h 5955635"/>
              <a:gd name="connsiteX1151" fmla="*/ 28196 w 6187971"/>
              <a:gd name="connsiteY1151" fmla="*/ 3006809 h 5955635"/>
              <a:gd name="connsiteX1152" fmla="*/ 22935 w 6187971"/>
              <a:gd name="connsiteY1152" fmla="*/ 3006044 h 5955635"/>
              <a:gd name="connsiteX1153" fmla="*/ 23704 w 6187971"/>
              <a:gd name="connsiteY1153" fmla="*/ 3000785 h 5955635"/>
              <a:gd name="connsiteX1154" fmla="*/ 5144618 w 6187971"/>
              <a:gd name="connsiteY1154" fmla="*/ 1709820 h 5955635"/>
              <a:gd name="connsiteX1155" fmla="*/ 5178685 w 6187971"/>
              <a:gd name="connsiteY1155" fmla="*/ 1759057 h 5955635"/>
              <a:gd name="connsiteX1156" fmla="*/ 5174182 w 6187971"/>
              <a:gd name="connsiteY1156" fmla="*/ 1760019 h 5955635"/>
              <a:gd name="connsiteX1157" fmla="*/ 5165829 w 6187971"/>
              <a:gd name="connsiteY1157" fmla="*/ 1742966 h 5955635"/>
              <a:gd name="connsiteX1158" fmla="*/ 5152972 w 6187971"/>
              <a:gd name="connsiteY1158" fmla="*/ 1726875 h 5955635"/>
              <a:gd name="connsiteX1159" fmla="*/ 5147505 w 6187971"/>
              <a:gd name="connsiteY1159" fmla="*/ 1723332 h 5955635"/>
              <a:gd name="connsiteX1160" fmla="*/ 5141076 w 6187971"/>
              <a:gd name="connsiteY1160" fmla="*/ 1715287 h 5955635"/>
              <a:gd name="connsiteX1161" fmla="*/ 5144618 w 6187971"/>
              <a:gd name="connsiteY1161" fmla="*/ 1709820 h 5955635"/>
              <a:gd name="connsiteX1162" fmla="*/ 726773 w 6187971"/>
              <a:gd name="connsiteY1162" fmla="*/ 2634833 h 5955635"/>
              <a:gd name="connsiteX1163" fmla="*/ 727736 w 6187971"/>
              <a:gd name="connsiteY1163" fmla="*/ 2639338 h 5955635"/>
              <a:gd name="connsiteX1164" fmla="*/ 723231 w 6187971"/>
              <a:gd name="connsiteY1164" fmla="*/ 2640300 h 5955635"/>
              <a:gd name="connsiteX1165" fmla="*/ 726773 w 6187971"/>
              <a:gd name="connsiteY1165" fmla="*/ 2634833 h 5955635"/>
              <a:gd name="connsiteX1166" fmla="*/ 760478 w 6187971"/>
              <a:gd name="connsiteY1166" fmla="*/ 2435480 h 5955635"/>
              <a:gd name="connsiteX1167" fmla="*/ 760347 w 6187971"/>
              <a:gd name="connsiteY1167" fmla="*/ 2439276 h 5955635"/>
              <a:gd name="connsiteX1168" fmla="*/ 756805 w 6187971"/>
              <a:gd name="connsiteY1168" fmla="*/ 2444741 h 5955635"/>
              <a:gd name="connsiteX1169" fmla="*/ 779150 w 6187971"/>
              <a:gd name="connsiteY1169" fmla="*/ 2373847 h 5955635"/>
              <a:gd name="connsiteX1170" fmla="*/ 779366 w 6187971"/>
              <a:gd name="connsiteY1170" fmla="*/ 2373987 h 5955635"/>
              <a:gd name="connsiteX1171" fmla="*/ 778898 w 6187971"/>
              <a:gd name="connsiteY1171" fmla="*/ 2374800 h 5955635"/>
              <a:gd name="connsiteX1172" fmla="*/ 82769 w 6187971"/>
              <a:gd name="connsiteY1172" fmla="*/ 2413119 h 5955635"/>
              <a:gd name="connsiteX1173" fmla="*/ 52067 w 6187971"/>
              <a:gd name="connsiteY1173" fmla="*/ 2604720 h 5955635"/>
              <a:gd name="connsiteX1174" fmla="*/ 56497 w 6187971"/>
              <a:gd name="connsiteY1174" fmla="*/ 2629537 h 5955635"/>
              <a:gd name="connsiteX1175" fmla="*/ 43546 w 6187971"/>
              <a:gd name="connsiteY1175" fmla="*/ 2681370 h 5955635"/>
              <a:gd name="connsiteX1176" fmla="*/ 47915 w 6187971"/>
              <a:gd name="connsiteY1176" fmla="*/ 2724979 h 5955635"/>
              <a:gd name="connsiteX1177" fmla="*/ 31949 w 6187971"/>
              <a:gd name="connsiteY1177" fmla="*/ 2779060 h 5955635"/>
              <a:gd name="connsiteX1178" fmla="*/ 21428 w 6187971"/>
              <a:gd name="connsiteY1178" fmla="*/ 2777530 h 5955635"/>
              <a:gd name="connsiteX1179" fmla="*/ 18290 w 6187971"/>
              <a:gd name="connsiteY1179" fmla="*/ 2817361 h 5955635"/>
              <a:gd name="connsiteX1180" fmla="*/ 21305 w 6187971"/>
              <a:gd name="connsiteY1180" fmla="*/ 2815114 h 5955635"/>
              <a:gd name="connsiteX1181" fmla="*/ 22074 w 6187971"/>
              <a:gd name="connsiteY1181" fmla="*/ 2809854 h 5955635"/>
              <a:gd name="connsiteX1182" fmla="*/ 24320 w 6187971"/>
              <a:gd name="connsiteY1182" fmla="*/ 2812866 h 5955635"/>
              <a:gd name="connsiteX1183" fmla="*/ 31118 w 6187971"/>
              <a:gd name="connsiteY1183" fmla="*/ 2803112 h 5955635"/>
              <a:gd name="connsiteX1184" fmla="*/ 29518 w 6187971"/>
              <a:gd name="connsiteY1184" fmla="*/ 2832423 h 5955635"/>
              <a:gd name="connsiteX1185" fmla="*/ 31764 w 6187971"/>
              <a:gd name="connsiteY1185" fmla="*/ 2835435 h 5955635"/>
              <a:gd name="connsiteX1186" fmla="*/ 28750 w 6187971"/>
              <a:gd name="connsiteY1186" fmla="*/ 2837683 h 5955635"/>
              <a:gd name="connsiteX1187" fmla="*/ 30226 w 6187971"/>
              <a:gd name="connsiteY1187" fmla="*/ 2845955 h 5955635"/>
              <a:gd name="connsiteX1188" fmla="*/ 27211 w 6187971"/>
              <a:gd name="connsiteY1188" fmla="*/ 2848202 h 5955635"/>
              <a:gd name="connsiteX1189" fmla="*/ 33057 w 6187971"/>
              <a:gd name="connsiteY1189" fmla="*/ 2900083 h 5955635"/>
              <a:gd name="connsiteX1190" fmla="*/ 21643 w 6187971"/>
              <a:gd name="connsiteY1190" fmla="*/ 2941397 h 5955635"/>
              <a:gd name="connsiteX1191" fmla="*/ 20874 w 6187971"/>
              <a:gd name="connsiteY1191" fmla="*/ 2946657 h 5955635"/>
              <a:gd name="connsiteX1192" fmla="*/ 19336 w 6187971"/>
              <a:gd name="connsiteY1192" fmla="*/ 2957176 h 5955635"/>
              <a:gd name="connsiteX1193" fmla="*/ 17091 w 6187971"/>
              <a:gd name="connsiteY1193" fmla="*/ 2954164 h 5955635"/>
              <a:gd name="connsiteX1194" fmla="*/ 17860 w 6187971"/>
              <a:gd name="connsiteY1194" fmla="*/ 2948904 h 5955635"/>
              <a:gd name="connsiteX1195" fmla="*/ 15614 w 6187971"/>
              <a:gd name="connsiteY1195" fmla="*/ 2945892 h 5955635"/>
              <a:gd name="connsiteX1196" fmla="*/ 19275 w 6187971"/>
              <a:gd name="connsiteY1196" fmla="*/ 2975968 h 5955635"/>
              <a:gd name="connsiteX1197" fmla="*/ 20044 w 6187971"/>
              <a:gd name="connsiteY1197" fmla="*/ 2970708 h 5955635"/>
              <a:gd name="connsiteX1198" fmla="*/ 22290 w 6187971"/>
              <a:gd name="connsiteY1198" fmla="*/ 2973720 h 5955635"/>
              <a:gd name="connsiteX1199" fmla="*/ 24535 w 6187971"/>
              <a:gd name="connsiteY1199" fmla="*/ 2976733 h 5955635"/>
              <a:gd name="connsiteX1200" fmla="*/ 28319 w 6187971"/>
              <a:gd name="connsiteY1200" fmla="*/ 2969225 h 5955635"/>
              <a:gd name="connsiteX1201" fmla="*/ 24474 w 6187971"/>
              <a:gd name="connsiteY1201" fmla="*/ 2995525 h 5955635"/>
              <a:gd name="connsiteX1202" fmla="*/ 23704 w 6187971"/>
              <a:gd name="connsiteY1202" fmla="*/ 3000785 h 5955635"/>
              <a:gd name="connsiteX1203" fmla="*/ 21090 w 6187971"/>
              <a:gd name="connsiteY1203" fmla="*/ 3110523 h 5955635"/>
              <a:gd name="connsiteX1204" fmla="*/ 20321 w 6187971"/>
              <a:gd name="connsiteY1204" fmla="*/ 3115783 h 5955635"/>
              <a:gd name="connsiteX1205" fmla="*/ 21797 w 6187971"/>
              <a:gd name="connsiteY1205" fmla="*/ 3124055 h 5955635"/>
              <a:gd name="connsiteX1206" fmla="*/ 19552 w 6187971"/>
              <a:gd name="connsiteY1206" fmla="*/ 3121043 h 5955635"/>
              <a:gd name="connsiteX1207" fmla="*/ 32964 w 6187971"/>
              <a:gd name="connsiteY1207" fmla="*/ 3157909 h 5955635"/>
              <a:gd name="connsiteX1208" fmla="*/ 31488 w 6187971"/>
              <a:gd name="connsiteY1208" fmla="*/ 3149636 h 5955635"/>
              <a:gd name="connsiteX1209" fmla="*/ 34503 w 6187971"/>
              <a:gd name="connsiteY1209" fmla="*/ 3147389 h 5955635"/>
              <a:gd name="connsiteX1210" fmla="*/ 35979 w 6187971"/>
              <a:gd name="connsiteY1210" fmla="*/ 3155661 h 5955635"/>
              <a:gd name="connsiteX1211" fmla="*/ 36796 w 6187971"/>
              <a:gd name="connsiteY1211" fmla="*/ 3156756 h 5955635"/>
              <a:gd name="connsiteX1212" fmla="*/ 36814 w 6187971"/>
              <a:gd name="connsiteY1212" fmla="*/ 3159140 h 5955635"/>
              <a:gd name="connsiteX1213" fmla="*/ 37456 w 6187971"/>
              <a:gd name="connsiteY1213" fmla="*/ 3163933 h 5955635"/>
              <a:gd name="connsiteX1214" fmla="*/ 38225 w 6187971"/>
              <a:gd name="connsiteY1214" fmla="*/ 3158673 h 5955635"/>
              <a:gd name="connsiteX1215" fmla="*/ 36796 w 6187971"/>
              <a:gd name="connsiteY1215" fmla="*/ 3156756 h 5955635"/>
              <a:gd name="connsiteX1216" fmla="*/ 36748 w 6187971"/>
              <a:gd name="connsiteY1216" fmla="*/ 3150401 h 5955635"/>
              <a:gd name="connsiteX1217" fmla="*/ 66281 w 6187971"/>
              <a:gd name="connsiteY1217" fmla="*/ 3315844 h 5955635"/>
              <a:gd name="connsiteX1218" fmla="*/ 65450 w 6187971"/>
              <a:gd name="connsiteY1218" fmla="*/ 3339896 h 5955635"/>
              <a:gd name="connsiteX1219" fmla="*/ 72956 w 6187971"/>
              <a:gd name="connsiteY1219" fmla="*/ 3343673 h 5955635"/>
              <a:gd name="connsiteX1220" fmla="*/ 72187 w 6187971"/>
              <a:gd name="connsiteY1220" fmla="*/ 3348933 h 5955635"/>
              <a:gd name="connsiteX1221" fmla="*/ 73664 w 6187971"/>
              <a:gd name="connsiteY1221" fmla="*/ 3357205 h 5955635"/>
              <a:gd name="connsiteX1222" fmla="*/ 81694 w 6187971"/>
              <a:gd name="connsiteY1222" fmla="*/ 3430890 h 5955635"/>
              <a:gd name="connsiteX1223" fmla="*/ 82462 w 6187971"/>
              <a:gd name="connsiteY1223" fmla="*/ 3425630 h 5955635"/>
              <a:gd name="connsiteX1224" fmla="*/ 87723 w 6187971"/>
              <a:gd name="connsiteY1224" fmla="*/ 3426395 h 5955635"/>
              <a:gd name="connsiteX1225" fmla="*/ 86954 w 6187971"/>
              <a:gd name="connsiteY1225" fmla="*/ 3431654 h 5955635"/>
              <a:gd name="connsiteX1226" fmla="*/ 89199 w 6187971"/>
              <a:gd name="connsiteY1226" fmla="*/ 3434667 h 5955635"/>
              <a:gd name="connsiteX1227" fmla="*/ 97998 w 6187971"/>
              <a:gd name="connsiteY1227" fmla="*/ 3503092 h 5955635"/>
              <a:gd name="connsiteX1228" fmla="*/ 124762 w 6187971"/>
              <a:gd name="connsiteY1228" fmla="*/ 3595615 h 5955635"/>
              <a:gd name="connsiteX1229" fmla="*/ 92676 w 6187971"/>
              <a:gd name="connsiteY1229" fmla="*/ 3521119 h 5955635"/>
              <a:gd name="connsiteX1230" fmla="*/ 86123 w 6187971"/>
              <a:gd name="connsiteY1230" fmla="*/ 3455706 h 5955635"/>
              <a:gd name="connsiteX1231" fmla="*/ 80863 w 6187971"/>
              <a:gd name="connsiteY1231" fmla="*/ 3454941 h 5955635"/>
              <a:gd name="connsiteX1232" fmla="*/ 80155 w 6187971"/>
              <a:gd name="connsiteY1232" fmla="*/ 3441409 h 5955635"/>
              <a:gd name="connsiteX1233" fmla="*/ 80924 w 6187971"/>
              <a:gd name="connsiteY1233" fmla="*/ 3436150 h 5955635"/>
              <a:gd name="connsiteX1234" fmla="*/ 77909 w 6187971"/>
              <a:gd name="connsiteY1234" fmla="*/ 3438397 h 5955635"/>
              <a:gd name="connsiteX1235" fmla="*/ 62313 w 6187971"/>
              <a:gd name="connsiteY1235" fmla="*/ 3379727 h 5955635"/>
              <a:gd name="connsiteX1236" fmla="*/ 60067 w 6187971"/>
              <a:gd name="connsiteY1236" fmla="*/ 3376715 h 5955635"/>
              <a:gd name="connsiteX1237" fmla="*/ 57821 w 6187971"/>
              <a:gd name="connsiteY1237" fmla="*/ 3373703 h 5955635"/>
              <a:gd name="connsiteX1238" fmla="*/ 55576 w 6187971"/>
              <a:gd name="connsiteY1238" fmla="*/ 3370690 h 5955635"/>
              <a:gd name="connsiteX1239" fmla="*/ 58590 w 6187971"/>
              <a:gd name="connsiteY1239" fmla="*/ 3368443 h 5955635"/>
              <a:gd name="connsiteX1240" fmla="*/ 53330 w 6187971"/>
              <a:gd name="connsiteY1240" fmla="*/ 3367678 h 5955635"/>
              <a:gd name="connsiteX1241" fmla="*/ 41394 w 6187971"/>
              <a:gd name="connsiteY1241" fmla="*/ 3339084 h 5955635"/>
              <a:gd name="connsiteX1242" fmla="*/ 33057 w 6187971"/>
              <a:gd name="connsiteY1242" fmla="*/ 3359359 h 5955635"/>
              <a:gd name="connsiteX1243" fmla="*/ 30073 w 6187971"/>
              <a:gd name="connsiteY1243" fmla="*/ 3352210 h 5955635"/>
              <a:gd name="connsiteX1244" fmla="*/ 28581 w 6187971"/>
              <a:gd name="connsiteY1244" fmla="*/ 3348636 h 5955635"/>
              <a:gd name="connsiteX1245" fmla="*/ 29335 w 6187971"/>
              <a:gd name="connsiteY1245" fmla="*/ 3348074 h 5955635"/>
              <a:gd name="connsiteX1246" fmla="*/ 27089 w 6187971"/>
              <a:gd name="connsiteY1246" fmla="*/ 3345062 h 5955635"/>
              <a:gd name="connsiteX1247" fmla="*/ 28581 w 6187971"/>
              <a:gd name="connsiteY1247" fmla="*/ 3348636 h 5955635"/>
              <a:gd name="connsiteX1248" fmla="*/ 26320 w 6187971"/>
              <a:gd name="connsiteY1248" fmla="*/ 3350322 h 5955635"/>
              <a:gd name="connsiteX1249" fmla="*/ 24074 w 6187971"/>
              <a:gd name="connsiteY1249" fmla="*/ 3347310 h 5955635"/>
              <a:gd name="connsiteX1250" fmla="*/ 21828 w 6187971"/>
              <a:gd name="connsiteY1250" fmla="*/ 3344297 h 5955635"/>
              <a:gd name="connsiteX1251" fmla="*/ 19644 w 6187971"/>
              <a:gd name="connsiteY1251" fmla="*/ 3322493 h 5955635"/>
              <a:gd name="connsiteX1252" fmla="*/ 20413 w 6187971"/>
              <a:gd name="connsiteY1252" fmla="*/ 3317233 h 5955635"/>
              <a:gd name="connsiteX1253" fmla="*/ 18937 w 6187971"/>
              <a:gd name="connsiteY1253" fmla="*/ 3308961 h 5955635"/>
              <a:gd name="connsiteX1254" fmla="*/ 19706 w 6187971"/>
              <a:gd name="connsiteY1254" fmla="*/ 3303701 h 5955635"/>
              <a:gd name="connsiteX1255" fmla="*/ 21182 w 6187971"/>
              <a:gd name="connsiteY1255" fmla="*/ 3311973 h 5955635"/>
              <a:gd name="connsiteX1256" fmla="*/ 22659 w 6187971"/>
              <a:gd name="connsiteY1256" fmla="*/ 3320245 h 5955635"/>
              <a:gd name="connsiteX1257" fmla="*/ 26504 w 6187971"/>
              <a:gd name="connsiteY1257" fmla="*/ 3293946 h 5955635"/>
              <a:gd name="connsiteX1258" fmla="*/ 42286 w 6187971"/>
              <a:gd name="connsiteY1258" fmla="*/ 3296241 h 5955635"/>
              <a:gd name="connsiteX1259" fmla="*/ 16537 w 6187971"/>
              <a:gd name="connsiteY1259" fmla="*/ 3123291 h 5955635"/>
              <a:gd name="connsiteX1260" fmla="*/ 15060 w 6187971"/>
              <a:gd name="connsiteY1260" fmla="*/ 3115018 h 5955635"/>
              <a:gd name="connsiteX1261" fmla="*/ 15829 w 6187971"/>
              <a:gd name="connsiteY1261" fmla="*/ 3109758 h 5955635"/>
              <a:gd name="connsiteX1262" fmla="*/ 10046 w 6187971"/>
              <a:gd name="connsiteY1262" fmla="*/ 3039086 h 5955635"/>
              <a:gd name="connsiteX1263" fmla="*/ 1309 w 6187971"/>
              <a:gd name="connsiteY1263" fmla="*/ 2951870 h 5955635"/>
              <a:gd name="connsiteX1264" fmla="*/ 3862 w 6187971"/>
              <a:gd name="connsiteY1264" fmla="*/ 2860923 h 5955635"/>
              <a:gd name="connsiteX1265" fmla="*/ 7308 w 6187971"/>
              <a:gd name="connsiteY1265" fmla="*/ 2727132 h 5955635"/>
              <a:gd name="connsiteX1266" fmla="*/ 30195 w 6187971"/>
              <a:gd name="connsiteY1266" fmla="*/ 2625713 h 5955635"/>
              <a:gd name="connsiteX1267" fmla="*/ 27888 w 6187971"/>
              <a:gd name="connsiteY1267" fmla="*/ 2641492 h 5955635"/>
              <a:gd name="connsiteX1268" fmla="*/ 31672 w 6187971"/>
              <a:gd name="connsiteY1268" fmla="*/ 2633985 h 5955635"/>
              <a:gd name="connsiteX1269" fmla="*/ 32441 w 6187971"/>
              <a:gd name="connsiteY1269" fmla="*/ 2628725 h 5955635"/>
              <a:gd name="connsiteX1270" fmla="*/ 33917 w 6187971"/>
              <a:gd name="connsiteY1270" fmla="*/ 2636997 h 5955635"/>
              <a:gd name="connsiteX1271" fmla="*/ 36163 w 6187971"/>
              <a:gd name="connsiteY1271" fmla="*/ 2640009 h 5955635"/>
              <a:gd name="connsiteX1272" fmla="*/ 47822 w 6187971"/>
              <a:gd name="connsiteY1272" fmla="*/ 2523528 h 5955635"/>
              <a:gd name="connsiteX1273" fmla="*/ 82769 w 6187971"/>
              <a:gd name="connsiteY1273" fmla="*/ 2413119 h 5955635"/>
              <a:gd name="connsiteX1274" fmla="*/ 842852 w 6187971"/>
              <a:gd name="connsiteY1274" fmla="*/ 2186167 h 5955635"/>
              <a:gd name="connsiteX1275" fmla="*/ 844776 w 6187971"/>
              <a:gd name="connsiteY1275" fmla="*/ 2195175 h 5955635"/>
              <a:gd name="connsiteX1276" fmla="*/ 807086 w 6187971"/>
              <a:gd name="connsiteY1276" fmla="*/ 2283291 h 5955635"/>
              <a:gd name="connsiteX1277" fmla="*/ 802365 w 6187971"/>
              <a:gd name="connsiteY1277" fmla="*/ 2310792 h 5955635"/>
              <a:gd name="connsiteX1278" fmla="*/ 785915 w 6187971"/>
              <a:gd name="connsiteY1278" fmla="*/ 2348273 h 5955635"/>
              <a:gd name="connsiteX1279" fmla="*/ 807499 w 6187971"/>
              <a:gd name="connsiteY1279" fmla="*/ 2266692 h 5955635"/>
              <a:gd name="connsiteX1280" fmla="*/ 823460 w 6187971"/>
              <a:gd name="connsiteY1280" fmla="*/ 2218568 h 5955635"/>
              <a:gd name="connsiteX1281" fmla="*/ 830609 w 6187971"/>
              <a:gd name="connsiteY1281" fmla="*/ 2217040 h 5955635"/>
              <a:gd name="connsiteX1282" fmla="*/ 839310 w 6187971"/>
              <a:gd name="connsiteY1282" fmla="*/ 2191634 h 5955635"/>
              <a:gd name="connsiteX1283" fmla="*/ 842852 w 6187971"/>
              <a:gd name="connsiteY1283" fmla="*/ 2186167 h 5955635"/>
              <a:gd name="connsiteX1284" fmla="*/ 840927 w 6187971"/>
              <a:gd name="connsiteY1284" fmla="*/ 2177159 h 5955635"/>
              <a:gd name="connsiteX1285" fmla="*/ 838347 w 6187971"/>
              <a:gd name="connsiteY1285" fmla="*/ 2187130 h 5955635"/>
              <a:gd name="connsiteX1286" fmla="*/ 834806 w 6187971"/>
              <a:gd name="connsiteY1286" fmla="*/ 2192596 h 5955635"/>
              <a:gd name="connsiteX1287" fmla="*/ 827275 w 6187971"/>
              <a:gd name="connsiteY1287" fmla="*/ 2207064 h 5955635"/>
              <a:gd name="connsiteX1288" fmla="*/ 834303 w 6187971"/>
              <a:gd name="connsiteY1288" fmla="*/ 2185873 h 5955635"/>
              <a:gd name="connsiteX1289" fmla="*/ 837385 w 6187971"/>
              <a:gd name="connsiteY1289" fmla="*/ 2182625 h 5955635"/>
              <a:gd name="connsiteX1290" fmla="*/ 836151 w 6187971"/>
              <a:gd name="connsiteY1290" fmla="*/ 2180302 h 5955635"/>
              <a:gd name="connsiteX1291" fmla="*/ 836748 w 6187971"/>
              <a:gd name="connsiteY1291" fmla="*/ 2178498 h 5955635"/>
              <a:gd name="connsiteX1292" fmla="*/ 839464 w 6187971"/>
              <a:gd name="connsiteY1292" fmla="*/ 2170309 h 5955635"/>
              <a:gd name="connsiteX1293" fmla="*/ 839965 w 6187971"/>
              <a:gd name="connsiteY1293" fmla="*/ 2172655 h 5955635"/>
              <a:gd name="connsiteX1294" fmla="*/ 838208 w 6187971"/>
              <a:gd name="connsiteY1294" fmla="*/ 2174097 h 5955635"/>
              <a:gd name="connsiteX1295" fmla="*/ 845313 w 6187971"/>
              <a:gd name="connsiteY1295" fmla="*/ 2152674 h 5955635"/>
              <a:gd name="connsiteX1296" fmla="*/ 849628 w 6187971"/>
              <a:gd name="connsiteY1296" fmla="*/ 2151752 h 5955635"/>
              <a:gd name="connsiteX1297" fmla="*/ 847050 w 6187971"/>
              <a:gd name="connsiteY1297" fmla="*/ 2161723 h 5955635"/>
              <a:gd name="connsiteX1298" fmla="*/ 846087 w 6187971"/>
              <a:gd name="connsiteY1298" fmla="*/ 2157218 h 5955635"/>
              <a:gd name="connsiteX1299" fmla="*/ 843632 w 6187971"/>
              <a:gd name="connsiteY1299" fmla="*/ 2157743 h 5955635"/>
              <a:gd name="connsiteX1300" fmla="*/ 875203 w 6187971"/>
              <a:gd name="connsiteY1300" fmla="*/ 2077877 h 5955635"/>
              <a:gd name="connsiteX1301" fmla="*/ 874366 w 6187971"/>
              <a:gd name="connsiteY1301" fmla="*/ 2081194 h 5955635"/>
              <a:gd name="connsiteX1302" fmla="*/ 881198 w 6187971"/>
              <a:gd name="connsiteY1302" fmla="*/ 2079073 h 5955635"/>
              <a:gd name="connsiteX1303" fmla="*/ 852208 w 6187971"/>
              <a:gd name="connsiteY1303" fmla="*/ 2141782 h 5955635"/>
              <a:gd name="connsiteX1304" fmla="*/ 848676 w 6187971"/>
              <a:gd name="connsiteY1304" fmla="*/ 2142537 h 5955635"/>
              <a:gd name="connsiteX1305" fmla="*/ 849759 w 6187971"/>
              <a:gd name="connsiteY1305" fmla="*/ 2139271 h 5955635"/>
              <a:gd name="connsiteX1306" fmla="*/ 4931467 w 6187971"/>
              <a:gd name="connsiteY1306" fmla="*/ 1175063 h 5955635"/>
              <a:gd name="connsiteX1307" fmla="*/ 4937140 w 6187971"/>
              <a:gd name="connsiteY1307" fmla="*/ 1179573 h 5955635"/>
              <a:gd name="connsiteX1308" fmla="*/ 4931674 w 6187971"/>
              <a:gd name="connsiteY1308" fmla="*/ 1176031 h 5955635"/>
              <a:gd name="connsiteX1309" fmla="*/ 561352 w 6187971"/>
              <a:gd name="connsiteY1309" fmla="*/ 2088239 h 5955635"/>
              <a:gd name="connsiteX1310" fmla="*/ 573826 w 6187971"/>
              <a:gd name="connsiteY1310" fmla="*/ 2087987 h 5955635"/>
              <a:gd name="connsiteX1311" fmla="*/ 582872 w 6187971"/>
              <a:gd name="connsiteY1311" fmla="*/ 2092891 h 5955635"/>
              <a:gd name="connsiteX1312" fmla="*/ 578185 w 6187971"/>
              <a:gd name="connsiteY1312" fmla="*/ 2103852 h 5955635"/>
              <a:gd name="connsiteX1313" fmla="*/ 404548 w 6187971"/>
              <a:gd name="connsiteY1313" fmla="*/ 3073332 h 5955635"/>
              <a:gd name="connsiteX1314" fmla="*/ 414356 w 6187971"/>
              <a:gd name="connsiteY1314" fmla="*/ 3260413 h 5955635"/>
              <a:gd name="connsiteX1315" fmla="*/ 410289 w 6187971"/>
              <a:gd name="connsiteY1315" fmla="*/ 3235547 h 5955635"/>
              <a:gd name="connsiteX1316" fmla="*/ 403101 w 6187971"/>
              <a:gd name="connsiteY1316" fmla="*/ 2771698 h 5955635"/>
              <a:gd name="connsiteX1317" fmla="*/ 408415 w 6187971"/>
              <a:gd name="connsiteY1317" fmla="*/ 2604354 h 5955635"/>
              <a:gd name="connsiteX1318" fmla="*/ 435141 w 6187971"/>
              <a:gd name="connsiteY1318" fmla="*/ 2583001 h 5955635"/>
              <a:gd name="connsiteX1319" fmla="*/ 449176 w 6187971"/>
              <a:gd name="connsiteY1319" fmla="*/ 2566314 h 5955635"/>
              <a:gd name="connsiteX1320" fmla="*/ 552039 w 6187971"/>
              <a:gd name="connsiteY1320" fmla="*/ 2114152 h 5955635"/>
              <a:gd name="connsiteX1321" fmla="*/ 561352 w 6187971"/>
              <a:gd name="connsiteY1321" fmla="*/ 2088239 h 5955635"/>
              <a:gd name="connsiteX1322" fmla="*/ 5705773 w 6187971"/>
              <a:gd name="connsiteY1322" fmla="*/ 955466 h 5955635"/>
              <a:gd name="connsiteX1323" fmla="*/ 5709740 w 6187971"/>
              <a:gd name="connsiteY1323" fmla="*/ 967367 h 5955635"/>
              <a:gd name="connsiteX1324" fmla="*/ 5705773 w 6187971"/>
              <a:gd name="connsiteY1324" fmla="*/ 955466 h 5955635"/>
              <a:gd name="connsiteX1325" fmla="*/ 968004 w 6187971"/>
              <a:gd name="connsiteY1325" fmla="*/ 1863229 h 5955635"/>
              <a:gd name="connsiteX1326" fmla="*/ 968776 w 6187971"/>
              <a:gd name="connsiteY1326" fmla="*/ 1863422 h 5955635"/>
              <a:gd name="connsiteX1327" fmla="*/ 957715 w 6187971"/>
              <a:gd name="connsiteY1327" fmla="*/ 1886114 h 5955635"/>
              <a:gd name="connsiteX1328" fmla="*/ 938869 w 6187971"/>
              <a:gd name="connsiteY1328" fmla="*/ 1930172 h 5955635"/>
              <a:gd name="connsiteX1329" fmla="*/ 906645 w 6187971"/>
              <a:gd name="connsiteY1329" fmla="*/ 2021830 h 5955635"/>
              <a:gd name="connsiteX1330" fmla="*/ 901179 w 6187971"/>
              <a:gd name="connsiteY1330" fmla="*/ 2018288 h 5955635"/>
              <a:gd name="connsiteX1331" fmla="*/ 890505 w 6187971"/>
              <a:gd name="connsiteY1331" fmla="*/ 2048238 h 5955635"/>
              <a:gd name="connsiteX1332" fmla="*/ 877626 w 6187971"/>
              <a:gd name="connsiteY1332" fmla="*/ 2072031 h 5955635"/>
              <a:gd name="connsiteX1333" fmla="*/ 952342 w 6187971"/>
              <a:gd name="connsiteY1333" fmla="*/ 1891751 h 5955635"/>
              <a:gd name="connsiteX1334" fmla="*/ 959967 w 6187971"/>
              <a:gd name="connsiteY1334" fmla="*/ 1872523 h 5955635"/>
              <a:gd name="connsiteX1335" fmla="*/ 968004 w 6187971"/>
              <a:gd name="connsiteY1335" fmla="*/ 1863229 h 5955635"/>
              <a:gd name="connsiteX1336" fmla="*/ 4343712 w 6187971"/>
              <a:gd name="connsiteY1336" fmla="*/ 1135297 h 5955635"/>
              <a:gd name="connsiteX1337" fmla="*/ 4388447 w 6187971"/>
              <a:gd name="connsiteY1337" fmla="*/ 1168954 h 5955635"/>
              <a:gd name="connsiteX1338" fmla="*/ 4474271 w 6187971"/>
              <a:gd name="connsiteY1338" fmla="*/ 1238784 h 5955635"/>
              <a:gd name="connsiteX1339" fmla="*/ 4471193 w 6187971"/>
              <a:gd name="connsiteY1339" fmla="*/ 1238219 h 5955635"/>
              <a:gd name="connsiteX1340" fmla="*/ 4461959 w 6187971"/>
              <a:gd name="connsiteY1340" fmla="*/ 1236526 h 5955635"/>
              <a:gd name="connsiteX1341" fmla="*/ 4467551 w 6187971"/>
              <a:gd name="connsiteY1341" fmla="*/ 1240734 h 5955635"/>
              <a:gd name="connsiteX1342" fmla="*/ 4368285 w 6187971"/>
              <a:gd name="connsiteY1342" fmla="*/ 1174804 h 5955635"/>
              <a:gd name="connsiteX1343" fmla="*/ 4302825 w 6187971"/>
              <a:gd name="connsiteY1343" fmla="*/ 1150076 h 5955635"/>
              <a:gd name="connsiteX1344" fmla="*/ 4474219 w 6187971"/>
              <a:gd name="connsiteY1344" fmla="*/ 1273777 h 5955635"/>
              <a:gd name="connsiteX1345" fmla="*/ 4527622 w 6187971"/>
              <a:gd name="connsiteY1345" fmla="*/ 1312207 h 5955635"/>
              <a:gd name="connsiteX1346" fmla="*/ 4519208 w 6187971"/>
              <a:gd name="connsiteY1346" fmla="*/ 1323392 h 5955635"/>
              <a:gd name="connsiteX1347" fmla="*/ 4535984 w 6187971"/>
              <a:gd name="connsiteY1347" fmla="*/ 1336014 h 5955635"/>
              <a:gd name="connsiteX1348" fmla="*/ 4543833 w 6187971"/>
              <a:gd name="connsiteY1348" fmla="*/ 1327907 h 5955635"/>
              <a:gd name="connsiteX1349" fmla="*/ 4631607 w 6187971"/>
              <a:gd name="connsiteY1349" fmla="*/ 1404458 h 5955635"/>
              <a:gd name="connsiteX1350" fmla="*/ 4674083 w 6187971"/>
              <a:gd name="connsiteY1350" fmla="*/ 1450430 h 5955635"/>
              <a:gd name="connsiteX1351" fmla="*/ 4719073 w 6187971"/>
              <a:gd name="connsiteY1351" fmla="*/ 1500045 h 5955635"/>
              <a:gd name="connsiteX1352" fmla="*/ 4701734 w 6187971"/>
              <a:gd name="connsiteY1352" fmla="*/ 1490503 h 5955635"/>
              <a:gd name="connsiteX1353" fmla="*/ 4700605 w 6187971"/>
              <a:gd name="connsiteY1353" fmla="*/ 1496660 h 5955635"/>
              <a:gd name="connsiteX1354" fmla="*/ 4734976 w 6187971"/>
              <a:gd name="connsiteY1354" fmla="*/ 1534781 h 5955635"/>
              <a:gd name="connsiteX1355" fmla="*/ 4743645 w 6187971"/>
              <a:gd name="connsiteY1355" fmla="*/ 1539553 h 5955635"/>
              <a:gd name="connsiteX1356" fmla="*/ 4748981 w 6187971"/>
              <a:gd name="connsiteY1356" fmla="*/ 1527803 h 5955635"/>
              <a:gd name="connsiteX1357" fmla="*/ 4787814 w 6187971"/>
              <a:gd name="connsiteY1357" fmla="*/ 1576290 h 5955635"/>
              <a:gd name="connsiteX1358" fmla="*/ 4835318 w 6187971"/>
              <a:gd name="connsiteY1358" fmla="*/ 1629548 h 5955635"/>
              <a:gd name="connsiteX1359" fmla="*/ 4841474 w 6187971"/>
              <a:gd name="connsiteY1359" fmla="*/ 1630676 h 5955635"/>
              <a:gd name="connsiteX1360" fmla="*/ 4867175 w 6187971"/>
              <a:gd name="connsiteY1360" fmla="*/ 1664027 h 5955635"/>
              <a:gd name="connsiteX1361" fmla="*/ 4885335 w 6187971"/>
              <a:gd name="connsiteY1361" fmla="*/ 1686449 h 5955635"/>
              <a:gd name="connsiteX1362" fmla="*/ 4983932 w 6187971"/>
              <a:gd name="connsiteY1362" fmla="*/ 1825444 h 5955635"/>
              <a:gd name="connsiteX1363" fmla="*/ 4997064 w 6187971"/>
              <a:gd name="connsiteY1363" fmla="*/ 1840580 h 5955635"/>
              <a:gd name="connsiteX1364" fmla="*/ 5000399 w 6187971"/>
              <a:gd name="connsiteY1364" fmla="*/ 1857102 h 5955635"/>
              <a:gd name="connsiteX1365" fmla="*/ 4978032 w 6187971"/>
              <a:gd name="connsiteY1365" fmla="*/ 1840273 h 5955635"/>
              <a:gd name="connsiteX1366" fmla="*/ 4997577 w 6187971"/>
              <a:gd name="connsiteY1366" fmla="*/ 1872495 h 5955635"/>
              <a:gd name="connsiteX1367" fmla="*/ 4998962 w 6187971"/>
              <a:gd name="connsiteY1367" fmla="*/ 1882295 h 5955635"/>
              <a:gd name="connsiteX1368" fmla="*/ 4997577 w 6187971"/>
              <a:gd name="connsiteY1368" fmla="*/ 1872495 h 5955635"/>
              <a:gd name="connsiteX1369" fmla="*/ 5021329 w 6187971"/>
              <a:gd name="connsiteY1369" fmla="*/ 1899124 h 5955635"/>
              <a:gd name="connsiteX1370" fmla="*/ 5021072 w 6187971"/>
              <a:gd name="connsiteY1370" fmla="*/ 1883167 h 5955635"/>
              <a:gd name="connsiteX1371" fmla="*/ 5029742 w 6187971"/>
              <a:gd name="connsiteY1371" fmla="*/ 1887937 h 5955635"/>
              <a:gd name="connsiteX1372" fmla="*/ 5038977 w 6187971"/>
              <a:gd name="connsiteY1372" fmla="*/ 1889630 h 5955635"/>
              <a:gd name="connsiteX1373" fmla="*/ 5036463 w 6187971"/>
              <a:gd name="connsiteY1373" fmla="*/ 1885988 h 5955635"/>
              <a:gd name="connsiteX1374" fmla="*/ 5035898 w 6187971"/>
              <a:gd name="connsiteY1374" fmla="*/ 1889066 h 5955635"/>
              <a:gd name="connsiteX1375" fmla="*/ 5035334 w 6187971"/>
              <a:gd name="connsiteY1375" fmla="*/ 1892145 h 5955635"/>
              <a:gd name="connsiteX1376" fmla="*/ 5040926 w 6187971"/>
              <a:gd name="connsiteY1376" fmla="*/ 1896352 h 5955635"/>
              <a:gd name="connsiteX1377" fmla="*/ 5052930 w 6187971"/>
              <a:gd name="connsiteY1377" fmla="*/ 1917645 h 5955635"/>
              <a:gd name="connsiteX1378" fmla="*/ 5057957 w 6187971"/>
              <a:gd name="connsiteY1378" fmla="*/ 1924931 h 5955635"/>
              <a:gd name="connsiteX1379" fmla="*/ 5056008 w 6187971"/>
              <a:gd name="connsiteY1379" fmla="*/ 1918210 h 5955635"/>
              <a:gd name="connsiteX1380" fmla="*/ 5056572 w 6187971"/>
              <a:gd name="connsiteY1380" fmla="*/ 1915131 h 5955635"/>
              <a:gd name="connsiteX1381" fmla="*/ 5100125 w 6187971"/>
              <a:gd name="connsiteY1381" fmla="*/ 1989940 h 5955635"/>
              <a:gd name="connsiteX1382" fmla="*/ 5074115 w 6187971"/>
              <a:gd name="connsiteY1382" fmla="*/ 1975625 h 5955635"/>
              <a:gd name="connsiteX1383" fmla="*/ 5074372 w 6187971"/>
              <a:gd name="connsiteY1383" fmla="*/ 1991583 h 5955635"/>
              <a:gd name="connsiteX1384" fmla="*/ 5095301 w 6187971"/>
              <a:gd name="connsiteY1384" fmla="*/ 2033605 h 5955635"/>
              <a:gd name="connsiteX1385" fmla="*/ 5098943 w 6187971"/>
              <a:gd name="connsiteY1385" fmla="*/ 2031091 h 5955635"/>
              <a:gd name="connsiteX1386" fmla="*/ 5116231 w 6187971"/>
              <a:gd name="connsiteY1386" fmla="*/ 2075627 h 5955635"/>
              <a:gd name="connsiteX1387" fmla="*/ 5153627 w 6187971"/>
              <a:gd name="connsiteY1387" fmla="*/ 2149306 h 5955635"/>
              <a:gd name="connsiteX1388" fmla="*/ 5149420 w 6187971"/>
              <a:gd name="connsiteY1388" fmla="*/ 2154900 h 5955635"/>
              <a:gd name="connsiteX1389" fmla="*/ 5179788 w 6187971"/>
              <a:gd name="connsiteY1389" fmla="*/ 2249565 h 5955635"/>
              <a:gd name="connsiteX1390" fmla="*/ 5208206 w 6187971"/>
              <a:gd name="connsiteY1390" fmla="*/ 2337510 h 5955635"/>
              <a:gd name="connsiteX1391" fmla="*/ 5214363 w 6187971"/>
              <a:gd name="connsiteY1391" fmla="*/ 2338638 h 5955635"/>
              <a:gd name="connsiteX1392" fmla="*/ 5216568 w 6187971"/>
              <a:gd name="connsiteY1392" fmla="*/ 2361317 h 5955635"/>
              <a:gd name="connsiteX1393" fmla="*/ 5236624 w 6187971"/>
              <a:gd name="connsiteY1393" fmla="*/ 2425454 h 5955635"/>
              <a:gd name="connsiteX1394" fmla="*/ 5235187 w 6187971"/>
              <a:gd name="connsiteY1394" fmla="*/ 2450647 h 5955635"/>
              <a:gd name="connsiteX1395" fmla="*/ 5243805 w 6187971"/>
              <a:gd name="connsiteY1395" fmla="*/ 2490413 h 5955635"/>
              <a:gd name="connsiteX1396" fmla="*/ 5256629 w 6187971"/>
              <a:gd name="connsiteY1396" fmla="*/ 2524584 h 5955635"/>
              <a:gd name="connsiteX1397" fmla="*/ 5251963 w 6187971"/>
              <a:gd name="connsiteY1397" fmla="*/ 2463269 h 5955635"/>
              <a:gd name="connsiteX1398" fmla="*/ 5233034 w 6187971"/>
              <a:gd name="connsiteY1398" fmla="*/ 2392975 h 5955635"/>
              <a:gd name="connsiteX1399" fmla="*/ 5229701 w 6187971"/>
              <a:gd name="connsiteY1399" fmla="*/ 2376453 h 5955635"/>
              <a:gd name="connsiteX1400" fmla="*/ 5206362 w 6187971"/>
              <a:gd name="connsiteY1400" fmla="*/ 2260801 h 5955635"/>
              <a:gd name="connsiteX1401" fmla="*/ 5137469 w 6187971"/>
              <a:gd name="connsiteY1401" fmla="*/ 2098614 h 5955635"/>
              <a:gd name="connsiteX1402" fmla="*/ 5143369 w 6187971"/>
              <a:gd name="connsiteY1402" fmla="*/ 2083784 h 5955635"/>
              <a:gd name="connsiteX1403" fmla="*/ 5128031 w 6187971"/>
              <a:gd name="connsiteY1403" fmla="*/ 2045969 h 5955635"/>
              <a:gd name="connsiteX1404" fmla="*/ 5130544 w 6187971"/>
              <a:gd name="connsiteY1404" fmla="*/ 2049612 h 5955635"/>
              <a:gd name="connsiteX1405" fmla="*/ 5133058 w 6187971"/>
              <a:gd name="connsiteY1405" fmla="*/ 2053255 h 5955635"/>
              <a:gd name="connsiteX1406" fmla="*/ 5131109 w 6187971"/>
              <a:gd name="connsiteY1406" fmla="*/ 2046534 h 5955635"/>
              <a:gd name="connsiteX1407" fmla="*/ 5128595 w 6187971"/>
              <a:gd name="connsiteY1407" fmla="*/ 2042891 h 5955635"/>
              <a:gd name="connsiteX1408" fmla="*/ 5129159 w 6187971"/>
              <a:gd name="connsiteY1408" fmla="*/ 2039812 h 5955635"/>
              <a:gd name="connsiteX1409" fmla="*/ 5099868 w 6187971"/>
              <a:gd name="connsiteY1409" fmla="*/ 1973982 h 5955635"/>
              <a:gd name="connsiteX1410" fmla="*/ 5039284 w 6187971"/>
              <a:gd name="connsiteY1410" fmla="*/ 1870595 h 5955635"/>
              <a:gd name="connsiteX1411" fmla="*/ 5022818 w 6187971"/>
              <a:gd name="connsiteY1411" fmla="*/ 1838937 h 5955635"/>
              <a:gd name="connsiteX1412" fmla="*/ 4949357 w 6187971"/>
              <a:gd name="connsiteY1412" fmla="*/ 1736371 h 5955635"/>
              <a:gd name="connsiteX1413" fmla="*/ 4937353 w 6187971"/>
              <a:gd name="connsiteY1413" fmla="*/ 1715077 h 5955635"/>
              <a:gd name="connsiteX1414" fmla="*/ 4939867 w 6187971"/>
              <a:gd name="connsiteY1414" fmla="*/ 1718720 h 5955635"/>
              <a:gd name="connsiteX1415" fmla="*/ 4942945 w 6187971"/>
              <a:gd name="connsiteY1415" fmla="*/ 1719285 h 5955635"/>
              <a:gd name="connsiteX1416" fmla="*/ 4937918 w 6187971"/>
              <a:gd name="connsiteY1416" fmla="*/ 1711999 h 5955635"/>
              <a:gd name="connsiteX1417" fmla="*/ 4935404 w 6187971"/>
              <a:gd name="connsiteY1417" fmla="*/ 1708356 h 5955635"/>
              <a:gd name="connsiteX1418" fmla="*/ 4962234 w 6187971"/>
              <a:gd name="connsiteY1418" fmla="*/ 1735550 h 5955635"/>
              <a:gd name="connsiteX1419" fmla="*/ 4950794 w 6187971"/>
              <a:gd name="connsiteY1419" fmla="*/ 1711178 h 5955635"/>
              <a:gd name="connsiteX1420" fmla="*/ 4953873 w 6187971"/>
              <a:gd name="connsiteY1420" fmla="*/ 1711742 h 5955635"/>
              <a:gd name="connsiteX1421" fmla="*/ 4956387 w 6187971"/>
              <a:gd name="connsiteY1421" fmla="*/ 1715384 h 5955635"/>
              <a:gd name="connsiteX1422" fmla="*/ 4954437 w 6187971"/>
              <a:gd name="connsiteY1422" fmla="*/ 1708663 h 5955635"/>
              <a:gd name="connsiteX1423" fmla="*/ 4951924 w 6187971"/>
              <a:gd name="connsiteY1423" fmla="*/ 1705020 h 5955635"/>
              <a:gd name="connsiteX1424" fmla="*/ 4963107 w 6187971"/>
              <a:gd name="connsiteY1424" fmla="*/ 1713436 h 5955635"/>
              <a:gd name="connsiteX1425" fmla="*/ 4922888 w 6187971"/>
              <a:gd name="connsiteY1425" fmla="*/ 1655149 h 5955635"/>
              <a:gd name="connsiteX1426" fmla="*/ 4892416 w 6187971"/>
              <a:gd name="connsiteY1426" fmla="*/ 1630469 h 5955635"/>
              <a:gd name="connsiteX1427" fmla="*/ 4889903 w 6187971"/>
              <a:gd name="connsiteY1427" fmla="*/ 1626826 h 5955635"/>
              <a:gd name="connsiteX1428" fmla="*/ 4884876 w 6187971"/>
              <a:gd name="connsiteY1428" fmla="*/ 1619540 h 5955635"/>
              <a:gd name="connsiteX1429" fmla="*/ 4884310 w 6187971"/>
              <a:gd name="connsiteY1429" fmla="*/ 1622619 h 5955635"/>
              <a:gd name="connsiteX1430" fmla="*/ 4886824 w 6187971"/>
              <a:gd name="connsiteY1430" fmla="*/ 1626263 h 5955635"/>
              <a:gd name="connsiteX1431" fmla="*/ 4870050 w 6187971"/>
              <a:gd name="connsiteY1431" fmla="*/ 1613640 h 5955635"/>
              <a:gd name="connsiteX1432" fmla="*/ 4856608 w 6187971"/>
              <a:gd name="connsiteY1432" fmla="*/ 1617541 h 5955635"/>
              <a:gd name="connsiteX1433" fmla="*/ 4794023 w 6187971"/>
              <a:gd name="connsiteY1433" fmla="*/ 1542425 h 5955635"/>
              <a:gd name="connsiteX1434" fmla="*/ 4774734 w 6187971"/>
              <a:gd name="connsiteY1434" fmla="*/ 1526160 h 5955635"/>
              <a:gd name="connsiteX1435" fmla="*/ 4686704 w 6187971"/>
              <a:gd name="connsiteY1435" fmla="*/ 1433652 h 5955635"/>
              <a:gd name="connsiteX1436" fmla="*/ 4598109 w 6187971"/>
              <a:gd name="connsiteY1436" fmla="*/ 1344221 h 5955635"/>
              <a:gd name="connsiteX1437" fmla="*/ 4601187 w 6187971"/>
              <a:gd name="connsiteY1437" fmla="*/ 1344786 h 5955635"/>
              <a:gd name="connsiteX1438" fmla="*/ 4606779 w 6187971"/>
              <a:gd name="connsiteY1438" fmla="*/ 1348993 h 5955635"/>
              <a:gd name="connsiteX1439" fmla="*/ 4601751 w 6187971"/>
              <a:gd name="connsiteY1439" fmla="*/ 1341707 h 5955635"/>
              <a:gd name="connsiteX1440" fmla="*/ 4596160 w 6187971"/>
              <a:gd name="connsiteY1440" fmla="*/ 1337500 h 5955635"/>
              <a:gd name="connsiteX1441" fmla="*/ 4602316 w 6187971"/>
              <a:gd name="connsiteY1441" fmla="*/ 1338629 h 5955635"/>
              <a:gd name="connsiteX1442" fmla="*/ 4687012 w 6187971"/>
              <a:gd name="connsiteY1442" fmla="*/ 1414615 h 5955635"/>
              <a:gd name="connsiteX1443" fmla="*/ 4688706 w 6187971"/>
              <a:gd name="connsiteY1443" fmla="*/ 1405380 h 5955635"/>
              <a:gd name="connsiteX1444" fmla="*/ 4663260 w 6187971"/>
              <a:gd name="connsiteY1444" fmla="*/ 1387986 h 5955635"/>
              <a:gd name="connsiteX1445" fmla="*/ 4628326 w 6187971"/>
              <a:gd name="connsiteY1445" fmla="*/ 1352943 h 5955635"/>
              <a:gd name="connsiteX1446" fmla="*/ 4505052 w 6187971"/>
              <a:gd name="connsiteY1446" fmla="*/ 1244426 h 5955635"/>
              <a:gd name="connsiteX1447" fmla="*/ 4490790 w 6187971"/>
              <a:gd name="connsiteY1447" fmla="*/ 1235448 h 5955635"/>
              <a:gd name="connsiteX1448" fmla="*/ 4434308 w 6187971"/>
              <a:gd name="connsiteY1448" fmla="*/ 1196454 h 5955635"/>
              <a:gd name="connsiteX1449" fmla="*/ 4430410 w 6187971"/>
              <a:gd name="connsiteY1449" fmla="*/ 1183012 h 5955635"/>
              <a:gd name="connsiteX1450" fmla="*/ 4400759 w 6187971"/>
              <a:gd name="connsiteY1450" fmla="*/ 1171212 h 5955635"/>
              <a:gd name="connsiteX1451" fmla="*/ 4407479 w 6187971"/>
              <a:gd name="connsiteY1451" fmla="*/ 1169261 h 5955635"/>
              <a:gd name="connsiteX1452" fmla="*/ 4343712 w 6187971"/>
              <a:gd name="connsiteY1452" fmla="*/ 1135297 h 5955635"/>
              <a:gd name="connsiteX1453" fmla="*/ 1318845 w 6187971"/>
              <a:gd name="connsiteY1453" fmla="*/ 1535771 h 5955635"/>
              <a:gd name="connsiteX1454" fmla="*/ 1298829 w 6187971"/>
              <a:gd name="connsiteY1454" fmla="*/ 1573056 h 5955635"/>
              <a:gd name="connsiteX1455" fmla="*/ 1293203 w 6187971"/>
              <a:gd name="connsiteY1455" fmla="*/ 1595921 h 5955635"/>
              <a:gd name="connsiteX1456" fmla="*/ 1293532 w 6187971"/>
              <a:gd name="connsiteY1456" fmla="*/ 1599724 h 5955635"/>
              <a:gd name="connsiteX1457" fmla="*/ 1289333 w 6187971"/>
              <a:gd name="connsiteY1457" fmla="*/ 1608630 h 5955635"/>
              <a:gd name="connsiteX1458" fmla="*/ 1270060 w 6187971"/>
              <a:gd name="connsiteY1458" fmla="*/ 1628642 h 5955635"/>
              <a:gd name="connsiteX1459" fmla="*/ 1238185 w 6187971"/>
              <a:gd name="connsiteY1459" fmla="*/ 1677840 h 5955635"/>
              <a:gd name="connsiteX1460" fmla="*/ 1233025 w 6187971"/>
              <a:gd name="connsiteY1460" fmla="*/ 1697780 h 5955635"/>
              <a:gd name="connsiteX1461" fmla="*/ 1232063 w 6187971"/>
              <a:gd name="connsiteY1461" fmla="*/ 1693276 h 5955635"/>
              <a:gd name="connsiteX1462" fmla="*/ 1231100 w 6187971"/>
              <a:gd name="connsiteY1462" fmla="*/ 1688772 h 5955635"/>
              <a:gd name="connsiteX1463" fmla="*/ 1226596 w 6187971"/>
              <a:gd name="connsiteY1463" fmla="*/ 1689735 h 5955635"/>
              <a:gd name="connsiteX1464" fmla="*/ 1223055 w 6187971"/>
              <a:gd name="connsiteY1464" fmla="*/ 1695201 h 5955635"/>
              <a:gd name="connsiteX1465" fmla="*/ 1225942 w 6187971"/>
              <a:gd name="connsiteY1465" fmla="*/ 1708713 h 5955635"/>
              <a:gd name="connsiteX1466" fmla="*/ 1219820 w 6187971"/>
              <a:gd name="connsiteY1466" fmla="*/ 1724150 h 5955635"/>
              <a:gd name="connsiteX1467" fmla="*/ 1210812 w 6187971"/>
              <a:gd name="connsiteY1467" fmla="*/ 1726074 h 5955635"/>
              <a:gd name="connsiteX1468" fmla="*/ 1209850 w 6187971"/>
              <a:gd name="connsiteY1468" fmla="*/ 1721570 h 5955635"/>
              <a:gd name="connsiteX1469" fmla="*/ 1205346 w 6187971"/>
              <a:gd name="connsiteY1469" fmla="*/ 1722532 h 5955635"/>
              <a:gd name="connsiteX1470" fmla="*/ 1206308 w 6187971"/>
              <a:gd name="connsiteY1470" fmla="*/ 1727037 h 5955635"/>
              <a:gd name="connsiteX1471" fmla="*/ 1207270 w 6187971"/>
              <a:gd name="connsiteY1471" fmla="*/ 1731541 h 5955635"/>
              <a:gd name="connsiteX1472" fmla="*/ 1204690 w 6187971"/>
              <a:gd name="connsiteY1472" fmla="*/ 1741511 h 5955635"/>
              <a:gd name="connsiteX1473" fmla="*/ 1201149 w 6187971"/>
              <a:gd name="connsiteY1473" fmla="*/ 1746977 h 5955635"/>
              <a:gd name="connsiteX1474" fmla="*/ 1196645 w 6187971"/>
              <a:gd name="connsiteY1474" fmla="*/ 1747940 h 5955635"/>
              <a:gd name="connsiteX1475" fmla="*/ 1193103 w 6187971"/>
              <a:gd name="connsiteY1475" fmla="*/ 1753405 h 5955635"/>
              <a:gd name="connsiteX1476" fmla="*/ 1197607 w 6187971"/>
              <a:gd name="connsiteY1476" fmla="*/ 1752443 h 5955635"/>
              <a:gd name="connsiteX1477" fmla="*/ 1194065 w 6187971"/>
              <a:gd name="connsiteY1477" fmla="*/ 1757910 h 5955635"/>
              <a:gd name="connsiteX1478" fmla="*/ 1155105 w 6187971"/>
              <a:gd name="connsiteY1478" fmla="*/ 1818040 h 5955635"/>
              <a:gd name="connsiteX1479" fmla="*/ 1150601 w 6187971"/>
              <a:gd name="connsiteY1479" fmla="*/ 1819002 h 5955635"/>
              <a:gd name="connsiteX1480" fmla="*/ 1151563 w 6187971"/>
              <a:gd name="connsiteY1480" fmla="*/ 1823506 h 5955635"/>
              <a:gd name="connsiteX1481" fmla="*/ 1148022 w 6187971"/>
              <a:gd name="connsiteY1481" fmla="*/ 1828972 h 5955635"/>
              <a:gd name="connsiteX1482" fmla="*/ 1148984 w 6187971"/>
              <a:gd name="connsiteY1482" fmla="*/ 1833476 h 5955635"/>
              <a:gd name="connsiteX1483" fmla="*/ 1142555 w 6187971"/>
              <a:gd name="connsiteY1483" fmla="*/ 1825430 h 5955635"/>
              <a:gd name="connsiteX1484" fmla="*/ 1128388 w 6187971"/>
              <a:gd name="connsiteY1484" fmla="*/ 1847295 h 5955635"/>
              <a:gd name="connsiteX1485" fmla="*/ 1123884 w 6187971"/>
              <a:gd name="connsiteY1485" fmla="*/ 1848258 h 5955635"/>
              <a:gd name="connsiteX1486" fmla="*/ 1121709 w 6187971"/>
              <a:gd name="connsiteY1486" fmla="*/ 1845626 h 5955635"/>
              <a:gd name="connsiteX1487" fmla="*/ 1123442 w 6187971"/>
              <a:gd name="connsiteY1487" fmla="*/ 1842951 h 5955635"/>
              <a:gd name="connsiteX1488" fmla="*/ 1125256 w 6187971"/>
              <a:gd name="connsiteY1488" fmla="*/ 1840901 h 5955635"/>
              <a:gd name="connsiteX1489" fmla="*/ 1130005 w 6187971"/>
              <a:gd name="connsiteY1489" fmla="*/ 1832821 h 5955635"/>
              <a:gd name="connsiteX1490" fmla="*/ 1123442 w 6187971"/>
              <a:gd name="connsiteY1490" fmla="*/ 1842951 h 5955635"/>
              <a:gd name="connsiteX1491" fmla="*/ 1121403 w 6187971"/>
              <a:gd name="connsiteY1491" fmla="*/ 1845256 h 5955635"/>
              <a:gd name="connsiteX1492" fmla="*/ 1121709 w 6187971"/>
              <a:gd name="connsiteY1492" fmla="*/ 1845626 h 5955635"/>
              <a:gd name="connsiteX1493" fmla="*/ 1105213 w 6187971"/>
              <a:gd name="connsiteY1493" fmla="*/ 1871085 h 5955635"/>
              <a:gd name="connsiteX1494" fmla="*/ 1087503 w 6187971"/>
              <a:gd name="connsiteY1494" fmla="*/ 1898417 h 5955635"/>
              <a:gd name="connsiteX1495" fmla="*/ 1074299 w 6187971"/>
              <a:gd name="connsiteY1495" fmla="*/ 1924786 h 5955635"/>
              <a:gd name="connsiteX1496" fmla="*/ 1042423 w 6187971"/>
              <a:gd name="connsiteY1496" fmla="*/ 1973983 h 5955635"/>
              <a:gd name="connsiteX1497" fmla="*/ 1036301 w 6187971"/>
              <a:gd name="connsiteY1497" fmla="*/ 1989420 h 5955635"/>
              <a:gd name="connsiteX1498" fmla="*/ 1028255 w 6187971"/>
              <a:gd name="connsiteY1498" fmla="*/ 1995849 h 5955635"/>
              <a:gd name="connsiteX1499" fmla="*/ 1024713 w 6187971"/>
              <a:gd name="connsiteY1499" fmla="*/ 2001315 h 5955635"/>
              <a:gd name="connsiteX1500" fmla="*/ 1015050 w 6187971"/>
              <a:gd name="connsiteY1500" fmla="*/ 2022217 h 5955635"/>
              <a:gd name="connsiteX1501" fmla="*/ 1008928 w 6187971"/>
              <a:gd name="connsiteY1501" fmla="*/ 2037654 h 5955635"/>
              <a:gd name="connsiteX1502" fmla="*/ 998303 w 6187971"/>
              <a:gd name="connsiteY1502" fmla="*/ 2054054 h 5955635"/>
              <a:gd name="connsiteX1503" fmla="*/ 910066 w 6187971"/>
              <a:gd name="connsiteY1503" fmla="*/ 2214194 h 5955635"/>
              <a:gd name="connsiteX1504" fmla="*/ 907117 w 6187971"/>
              <a:gd name="connsiteY1504" fmla="*/ 2214824 h 5955635"/>
              <a:gd name="connsiteX1505" fmla="*/ 908116 w 6187971"/>
              <a:gd name="connsiteY1505" fmla="*/ 2211343 h 5955635"/>
              <a:gd name="connsiteX1506" fmla="*/ 972795 w 6187971"/>
              <a:gd name="connsiteY1506" fmla="*/ 2040882 h 5955635"/>
              <a:gd name="connsiteX1507" fmla="*/ 979961 w 6187971"/>
              <a:gd name="connsiteY1507" fmla="*/ 2024343 h 5955635"/>
              <a:gd name="connsiteX1508" fmla="*/ 983522 w 6187971"/>
              <a:gd name="connsiteY1508" fmla="*/ 2028953 h 5955635"/>
              <a:gd name="connsiteX1509" fmla="*/ 986429 w 6187971"/>
              <a:gd name="connsiteY1509" fmla="*/ 2010313 h 5955635"/>
              <a:gd name="connsiteX1510" fmla="*/ 991511 w 6187971"/>
              <a:gd name="connsiteY1510" fmla="*/ 1999574 h 5955635"/>
              <a:gd name="connsiteX1511" fmla="*/ 994802 w 6187971"/>
              <a:gd name="connsiteY1511" fmla="*/ 1993577 h 5955635"/>
              <a:gd name="connsiteX1512" fmla="*/ 999306 w 6187971"/>
              <a:gd name="connsiteY1512" fmla="*/ 1992615 h 5955635"/>
              <a:gd name="connsiteX1513" fmla="*/ 1000115 w 6187971"/>
              <a:gd name="connsiteY1513" fmla="*/ 1985377 h 5955635"/>
              <a:gd name="connsiteX1514" fmla="*/ 1000698 w 6187971"/>
              <a:gd name="connsiteY1514" fmla="*/ 1980161 h 5955635"/>
              <a:gd name="connsiteX1515" fmla="*/ 1001566 w 6187971"/>
              <a:gd name="connsiteY1515" fmla="*/ 1978326 h 5955635"/>
              <a:gd name="connsiteX1516" fmla="*/ 1004140 w 6187971"/>
              <a:gd name="connsiteY1516" fmla="*/ 1979072 h 5955635"/>
              <a:gd name="connsiteX1517" fmla="*/ 1018633 w 6187971"/>
              <a:gd name="connsiteY1517" fmla="*/ 1950808 h 5955635"/>
              <a:gd name="connsiteX1518" fmla="*/ 1038266 w 6187971"/>
              <a:gd name="connsiteY1518" fmla="*/ 1932485 h 5955635"/>
              <a:gd name="connsiteX1519" fmla="*/ 1099132 w 6187971"/>
              <a:gd name="connsiteY1519" fmla="*/ 1820578 h 5955635"/>
              <a:gd name="connsiteX1520" fmla="*/ 1113299 w 6187971"/>
              <a:gd name="connsiteY1520" fmla="*/ 1798714 h 5955635"/>
              <a:gd name="connsiteX1521" fmla="*/ 1204731 w 6187971"/>
              <a:gd name="connsiteY1521" fmla="*/ 1675567 h 5955635"/>
              <a:gd name="connsiteX1522" fmla="*/ 1226944 w 6187971"/>
              <a:gd name="connsiteY1522" fmla="*/ 1647273 h 5955635"/>
              <a:gd name="connsiteX1523" fmla="*/ 1225982 w 6187971"/>
              <a:gd name="connsiteY1523" fmla="*/ 1642769 h 5955635"/>
              <a:gd name="connsiteX1524" fmla="*/ 1231449 w 6187971"/>
              <a:gd name="connsiteY1524" fmla="*/ 1646311 h 5955635"/>
              <a:gd name="connsiteX1525" fmla="*/ 1238532 w 6187971"/>
              <a:gd name="connsiteY1525" fmla="*/ 1635378 h 5955635"/>
              <a:gd name="connsiteX1526" fmla="*/ 1242074 w 6187971"/>
              <a:gd name="connsiteY1526" fmla="*/ 1629913 h 5955635"/>
              <a:gd name="connsiteX1527" fmla="*/ 1237570 w 6187971"/>
              <a:gd name="connsiteY1527" fmla="*/ 1630875 h 5955635"/>
              <a:gd name="connsiteX1528" fmla="*/ 1290042 w 6187971"/>
              <a:gd name="connsiteY1528" fmla="*/ 1567858 h 5955635"/>
              <a:gd name="connsiteX1529" fmla="*/ 1314235 w 6187971"/>
              <a:gd name="connsiteY1529" fmla="*/ 1540908 h 5955635"/>
              <a:gd name="connsiteX1530" fmla="*/ 4439702 w 6187971"/>
              <a:gd name="connsiteY1530" fmla="*/ 857271 h 5955635"/>
              <a:gd name="connsiteX1531" fmla="*/ 4444206 w 6187971"/>
              <a:gd name="connsiteY1531" fmla="*/ 856309 h 5955635"/>
              <a:gd name="connsiteX1532" fmla="*/ 4445168 w 6187971"/>
              <a:gd name="connsiteY1532" fmla="*/ 860813 h 5955635"/>
              <a:gd name="connsiteX1533" fmla="*/ 4439702 w 6187971"/>
              <a:gd name="connsiteY1533" fmla="*/ 857271 h 5955635"/>
              <a:gd name="connsiteX1534" fmla="*/ 4439395 w 6187971"/>
              <a:gd name="connsiteY1534" fmla="*/ 833789 h 5955635"/>
              <a:gd name="connsiteX1535" fmla="*/ 4444862 w 6187971"/>
              <a:gd name="connsiteY1535" fmla="*/ 837331 h 5955635"/>
              <a:gd name="connsiteX1536" fmla="*/ 4440357 w 6187971"/>
              <a:gd name="connsiteY1536" fmla="*/ 838293 h 5955635"/>
              <a:gd name="connsiteX1537" fmla="*/ 4439395 w 6187971"/>
              <a:gd name="connsiteY1537" fmla="*/ 833789 h 5955635"/>
              <a:gd name="connsiteX1538" fmla="*/ 3878041 w 6187971"/>
              <a:gd name="connsiteY1538" fmla="*/ 775787 h 5955635"/>
              <a:gd name="connsiteX1539" fmla="*/ 3885822 w 6187971"/>
              <a:gd name="connsiteY1539" fmla="*/ 777801 h 5955635"/>
              <a:gd name="connsiteX1540" fmla="*/ 3881318 w 6187971"/>
              <a:gd name="connsiteY1540" fmla="*/ 778763 h 5955635"/>
              <a:gd name="connsiteX1541" fmla="*/ 1104676 w 6187971"/>
              <a:gd name="connsiteY1541" fmla="*/ 1330248 h 5955635"/>
              <a:gd name="connsiteX1542" fmla="*/ 1094527 w 6187971"/>
              <a:gd name="connsiteY1542" fmla="*/ 1352482 h 5955635"/>
              <a:gd name="connsiteX1543" fmla="*/ 1064045 w 6187971"/>
              <a:gd name="connsiteY1543" fmla="*/ 1398591 h 5955635"/>
              <a:gd name="connsiteX1544" fmla="*/ 578456 w 6187971"/>
              <a:gd name="connsiteY1544" fmla="*/ 2585624 h 5955635"/>
              <a:gd name="connsiteX1545" fmla="*/ 575225 w 6187971"/>
              <a:gd name="connsiteY1545" fmla="*/ 2625422 h 5955635"/>
              <a:gd name="connsiteX1546" fmla="*/ 589292 w 6187971"/>
              <a:gd name="connsiteY1546" fmla="*/ 2984165 h 5955635"/>
              <a:gd name="connsiteX1547" fmla="*/ 621678 w 6187971"/>
              <a:gd name="connsiteY1547" fmla="*/ 3309663 h 5955635"/>
              <a:gd name="connsiteX1548" fmla="*/ 637489 w 6187971"/>
              <a:gd name="connsiteY1548" fmla="*/ 3228070 h 5955635"/>
              <a:gd name="connsiteX1549" fmla="*/ 616036 w 6187971"/>
              <a:gd name="connsiteY1549" fmla="*/ 2935433 h 5955635"/>
              <a:gd name="connsiteX1550" fmla="*/ 887499 w 6187971"/>
              <a:gd name="connsiteY1550" fmla="*/ 1780458 h 5955635"/>
              <a:gd name="connsiteX1551" fmla="*/ 997109 w 6187971"/>
              <a:gd name="connsiteY1551" fmla="*/ 1643628 h 5955635"/>
              <a:gd name="connsiteX1552" fmla="*/ 1014774 w 6187971"/>
              <a:gd name="connsiteY1552" fmla="*/ 1589014 h 5955635"/>
              <a:gd name="connsiteX1553" fmla="*/ 1051413 w 6187971"/>
              <a:gd name="connsiteY1553" fmla="*/ 1522524 h 5955635"/>
              <a:gd name="connsiteX1554" fmla="*/ 1104050 w 6187971"/>
              <a:gd name="connsiteY1554" fmla="*/ 1503457 h 5955635"/>
              <a:gd name="connsiteX1555" fmla="*/ 1050162 w 6187971"/>
              <a:gd name="connsiteY1555" fmla="*/ 1599052 h 5955635"/>
              <a:gd name="connsiteX1556" fmla="*/ 889954 w 6187971"/>
              <a:gd name="connsiteY1556" fmla="*/ 1910945 h 5955635"/>
              <a:gd name="connsiteX1557" fmla="*/ 871201 w 6187971"/>
              <a:gd name="connsiteY1557" fmla="*/ 1997079 h 5955635"/>
              <a:gd name="connsiteX1558" fmla="*/ 857404 w 6187971"/>
              <a:gd name="connsiteY1558" fmla="*/ 2060644 h 5955635"/>
              <a:gd name="connsiteX1559" fmla="*/ 753411 w 6187971"/>
              <a:gd name="connsiteY1559" fmla="*/ 2397680 h 5955635"/>
              <a:gd name="connsiteX1560" fmla="*/ 756336 w 6187971"/>
              <a:gd name="connsiteY1560" fmla="*/ 2420520 h 5955635"/>
              <a:gd name="connsiteX1561" fmla="*/ 764421 w 6187971"/>
              <a:gd name="connsiteY1561" fmla="*/ 2415547 h 5955635"/>
              <a:gd name="connsiteX1562" fmla="*/ 761396 w 6187971"/>
              <a:gd name="connsiteY1562" fmla="*/ 2433165 h 5955635"/>
              <a:gd name="connsiteX1563" fmla="*/ 760478 w 6187971"/>
              <a:gd name="connsiteY1563" fmla="*/ 2435480 h 5955635"/>
              <a:gd name="connsiteX1564" fmla="*/ 760592 w 6187971"/>
              <a:gd name="connsiteY1564" fmla="*/ 2432158 h 5955635"/>
              <a:gd name="connsiteX1565" fmla="*/ 757460 w 6187971"/>
              <a:gd name="connsiteY1565" fmla="*/ 2425764 h 5955635"/>
              <a:gd name="connsiteX1566" fmla="*/ 750377 w 6187971"/>
              <a:gd name="connsiteY1566" fmla="*/ 2436696 h 5955635"/>
              <a:gd name="connsiteX1567" fmla="*/ 751339 w 6187971"/>
              <a:gd name="connsiteY1567" fmla="*/ 2441200 h 5955635"/>
              <a:gd name="connsiteX1568" fmla="*/ 751994 w 6187971"/>
              <a:gd name="connsiteY1568" fmla="*/ 2422222 h 5955635"/>
              <a:gd name="connsiteX1569" fmla="*/ 742023 w 6187971"/>
              <a:gd name="connsiteY1569" fmla="*/ 2419642 h 5955635"/>
              <a:gd name="connsiteX1570" fmla="*/ 729781 w 6187971"/>
              <a:gd name="connsiteY1570" fmla="*/ 2450515 h 5955635"/>
              <a:gd name="connsiteX1571" fmla="*/ 730743 w 6187971"/>
              <a:gd name="connsiteY1571" fmla="*/ 2455019 h 5955635"/>
              <a:gd name="connsiteX1572" fmla="*/ 726239 w 6187971"/>
              <a:gd name="connsiteY1572" fmla="*/ 2455982 h 5955635"/>
              <a:gd name="connsiteX1573" fmla="*/ 727201 w 6187971"/>
              <a:gd name="connsiteY1573" fmla="*/ 2460486 h 5955635"/>
              <a:gd name="connsiteX1574" fmla="*/ 728163 w 6187971"/>
              <a:gd name="connsiteY1574" fmla="*/ 2464990 h 5955635"/>
              <a:gd name="connsiteX1575" fmla="*/ 731705 w 6187971"/>
              <a:gd name="connsiteY1575" fmla="*/ 2459524 h 5955635"/>
              <a:gd name="connsiteX1576" fmla="*/ 731050 w 6187971"/>
              <a:gd name="connsiteY1576" fmla="*/ 2478502 h 5955635"/>
              <a:gd name="connsiteX1577" fmla="*/ 735554 w 6187971"/>
              <a:gd name="connsiteY1577" fmla="*/ 2477540 h 5955635"/>
              <a:gd name="connsiteX1578" fmla="*/ 745218 w 6187971"/>
              <a:gd name="connsiteY1578" fmla="*/ 2456637 h 5955635"/>
              <a:gd name="connsiteX1579" fmla="*/ 749722 w 6187971"/>
              <a:gd name="connsiteY1579" fmla="*/ 2455675 h 5955635"/>
              <a:gd name="connsiteX1580" fmla="*/ 746180 w 6187971"/>
              <a:gd name="connsiteY1580" fmla="*/ 2461140 h 5955635"/>
              <a:gd name="connsiteX1581" fmla="*/ 752609 w 6187971"/>
              <a:gd name="connsiteY1581" fmla="*/ 2469187 h 5955635"/>
              <a:gd name="connsiteX1582" fmla="*/ 755188 w 6187971"/>
              <a:gd name="connsiteY1582" fmla="*/ 2459216 h 5955635"/>
              <a:gd name="connsiteX1583" fmla="*/ 754226 w 6187971"/>
              <a:gd name="connsiteY1583" fmla="*/ 2454712 h 5955635"/>
              <a:gd name="connsiteX1584" fmla="*/ 757767 w 6187971"/>
              <a:gd name="connsiteY1584" fmla="*/ 2449246 h 5955635"/>
              <a:gd name="connsiteX1585" fmla="*/ 748411 w 6187971"/>
              <a:gd name="connsiteY1585" fmla="*/ 2493631 h 5955635"/>
              <a:gd name="connsiteX1586" fmla="*/ 759344 w 6187971"/>
              <a:gd name="connsiteY1586" fmla="*/ 2500715 h 5955635"/>
              <a:gd name="connsiteX1587" fmla="*/ 760307 w 6187971"/>
              <a:gd name="connsiteY1587" fmla="*/ 2505219 h 5955635"/>
              <a:gd name="connsiteX1588" fmla="*/ 754840 w 6187971"/>
              <a:gd name="connsiteY1588" fmla="*/ 2501678 h 5955635"/>
              <a:gd name="connsiteX1589" fmla="*/ 753878 w 6187971"/>
              <a:gd name="connsiteY1589" fmla="*/ 2497173 h 5955635"/>
              <a:gd name="connsiteX1590" fmla="*/ 749373 w 6187971"/>
              <a:gd name="connsiteY1590" fmla="*/ 2498135 h 5955635"/>
              <a:gd name="connsiteX1591" fmla="*/ 746794 w 6187971"/>
              <a:gd name="connsiteY1591" fmla="*/ 2508105 h 5955635"/>
              <a:gd name="connsiteX1592" fmla="*/ 747757 w 6187971"/>
              <a:gd name="connsiteY1592" fmla="*/ 2512610 h 5955635"/>
              <a:gd name="connsiteX1593" fmla="*/ 740673 w 6187971"/>
              <a:gd name="connsiteY1593" fmla="*/ 2523542 h 5955635"/>
              <a:gd name="connsiteX1594" fmla="*/ 738748 w 6187971"/>
              <a:gd name="connsiteY1594" fmla="*/ 2514534 h 5955635"/>
              <a:gd name="connsiteX1595" fmla="*/ 734245 w 6187971"/>
              <a:gd name="connsiteY1595" fmla="*/ 2515496 h 5955635"/>
              <a:gd name="connsiteX1596" fmla="*/ 731665 w 6187971"/>
              <a:gd name="connsiteY1596" fmla="*/ 2525466 h 5955635"/>
              <a:gd name="connsiteX1597" fmla="*/ 733590 w 6187971"/>
              <a:gd name="connsiteY1597" fmla="*/ 2534475 h 5955635"/>
              <a:gd name="connsiteX1598" fmla="*/ 745484 w 6187971"/>
              <a:gd name="connsiteY1598" fmla="*/ 2546063 h 5955635"/>
              <a:gd name="connsiteX1599" fmla="*/ 743868 w 6187971"/>
              <a:gd name="connsiteY1599" fmla="*/ 2560537 h 5955635"/>
              <a:gd name="connsiteX1600" fmla="*/ 726773 w 6187971"/>
              <a:gd name="connsiteY1600" fmla="*/ 2634833 h 5955635"/>
              <a:gd name="connsiteX1601" fmla="*/ 721306 w 6187971"/>
              <a:gd name="connsiteY1601" fmla="*/ 2631292 h 5955635"/>
              <a:gd name="connsiteX1602" fmla="*/ 722269 w 6187971"/>
              <a:gd name="connsiteY1602" fmla="*/ 2635796 h 5955635"/>
              <a:gd name="connsiteX1603" fmla="*/ 717764 w 6187971"/>
              <a:gd name="connsiteY1603" fmla="*/ 2636758 h 5955635"/>
              <a:gd name="connsiteX1604" fmla="*/ 712298 w 6187971"/>
              <a:gd name="connsiteY1604" fmla="*/ 2633217 h 5955635"/>
              <a:gd name="connsiteX1605" fmla="*/ 717150 w 6187971"/>
              <a:gd name="connsiteY1605" fmla="*/ 2589793 h 5955635"/>
              <a:gd name="connsiteX1606" fmla="*/ 722616 w 6187971"/>
              <a:gd name="connsiteY1606" fmla="*/ 2593335 h 5955635"/>
              <a:gd name="connsiteX1607" fmla="*/ 727775 w 6187971"/>
              <a:gd name="connsiteY1607" fmla="*/ 2573394 h 5955635"/>
              <a:gd name="connsiteX1608" fmla="*/ 720691 w 6187971"/>
              <a:gd name="connsiteY1608" fmla="*/ 2584327 h 5955635"/>
              <a:gd name="connsiteX1609" fmla="*/ 721347 w 6187971"/>
              <a:gd name="connsiteY1609" fmla="*/ 2565348 h 5955635"/>
              <a:gd name="connsiteX1610" fmla="*/ 720385 w 6187971"/>
              <a:gd name="connsiteY1610" fmla="*/ 2560844 h 5955635"/>
              <a:gd name="connsiteX1611" fmla="*/ 723927 w 6187971"/>
              <a:gd name="connsiteY1611" fmla="*/ 2555379 h 5955635"/>
              <a:gd name="connsiteX1612" fmla="*/ 722964 w 6187971"/>
              <a:gd name="connsiteY1612" fmla="*/ 2550874 h 5955635"/>
              <a:gd name="connsiteX1613" fmla="*/ 722002 w 6187971"/>
              <a:gd name="connsiteY1613" fmla="*/ 2546370 h 5955635"/>
              <a:gd name="connsiteX1614" fmla="*/ 713956 w 6187971"/>
              <a:gd name="connsiteY1614" fmla="*/ 2552799 h 5955635"/>
              <a:gd name="connsiteX1615" fmla="*/ 711377 w 6187971"/>
              <a:gd name="connsiteY1615" fmla="*/ 2562769 h 5955635"/>
              <a:gd name="connsiteX1616" fmla="*/ 712339 w 6187971"/>
              <a:gd name="connsiteY1616" fmla="*/ 2567273 h 5955635"/>
              <a:gd name="connsiteX1617" fmla="*/ 716842 w 6187971"/>
              <a:gd name="connsiteY1617" fmla="*/ 2566311 h 5955635"/>
              <a:gd name="connsiteX1618" fmla="*/ 707794 w 6187971"/>
              <a:gd name="connsiteY1618" fmla="*/ 2634179 h 5955635"/>
              <a:gd name="connsiteX1619" fmla="*/ 704252 w 6187971"/>
              <a:gd name="connsiteY1619" fmla="*/ 2639645 h 5955635"/>
              <a:gd name="connsiteX1620" fmla="*/ 701673 w 6187971"/>
              <a:gd name="connsiteY1620" fmla="*/ 2649616 h 5955635"/>
              <a:gd name="connsiteX1621" fmla="*/ 706177 w 6187971"/>
              <a:gd name="connsiteY1621" fmla="*/ 2648653 h 5955635"/>
              <a:gd name="connsiteX1622" fmla="*/ 698438 w 6187971"/>
              <a:gd name="connsiteY1622" fmla="*/ 2678565 h 5955635"/>
              <a:gd name="connsiteX1623" fmla="*/ 695858 w 6187971"/>
              <a:gd name="connsiteY1623" fmla="*/ 2688534 h 5955635"/>
              <a:gd name="connsiteX1624" fmla="*/ 696821 w 6187971"/>
              <a:gd name="connsiteY1624" fmla="*/ 2693039 h 5955635"/>
              <a:gd name="connsiteX1625" fmla="*/ 701325 w 6187971"/>
              <a:gd name="connsiteY1625" fmla="*/ 2692076 h 5955635"/>
              <a:gd name="connsiteX1626" fmla="*/ 690967 w 6187971"/>
              <a:gd name="connsiteY1626" fmla="*/ 2797901 h 5955635"/>
              <a:gd name="connsiteX1627" fmla="*/ 687424 w 6187971"/>
              <a:gd name="connsiteY1627" fmla="*/ 2803368 h 5955635"/>
              <a:gd name="connsiteX1628" fmla="*/ 688387 w 6187971"/>
              <a:gd name="connsiteY1628" fmla="*/ 2807872 h 5955635"/>
              <a:gd name="connsiteX1629" fmla="*/ 689349 w 6187971"/>
              <a:gd name="connsiteY1629" fmla="*/ 2812375 h 5955635"/>
              <a:gd name="connsiteX1630" fmla="*/ 685152 w 6187971"/>
              <a:gd name="connsiteY1630" fmla="*/ 2836821 h 5955635"/>
              <a:gd name="connsiteX1631" fmla="*/ 681611 w 6187971"/>
              <a:gd name="connsiteY1631" fmla="*/ 2842288 h 5955635"/>
              <a:gd name="connsiteX1632" fmla="*/ 683535 w 6187971"/>
              <a:gd name="connsiteY1632" fmla="*/ 2851295 h 5955635"/>
              <a:gd name="connsiteX1633" fmla="*/ 684497 w 6187971"/>
              <a:gd name="connsiteY1633" fmla="*/ 2855799 h 5955635"/>
              <a:gd name="connsiteX1634" fmla="*/ 680955 w 6187971"/>
              <a:gd name="connsiteY1634" fmla="*/ 2861265 h 5955635"/>
              <a:gd name="connsiteX1635" fmla="*/ 681918 w 6187971"/>
              <a:gd name="connsiteY1635" fmla="*/ 2865770 h 5955635"/>
              <a:gd name="connsiteX1636" fmla="*/ 687691 w 6187971"/>
              <a:gd name="connsiteY1636" fmla="*/ 2892794 h 5955635"/>
              <a:gd name="connsiteX1637" fmla="*/ 684149 w 6187971"/>
              <a:gd name="connsiteY1637" fmla="*/ 2898260 h 5955635"/>
              <a:gd name="connsiteX1638" fmla="*/ 685112 w 6187971"/>
              <a:gd name="connsiteY1638" fmla="*/ 2902765 h 5955635"/>
              <a:gd name="connsiteX1639" fmla="*/ 683495 w 6187971"/>
              <a:gd name="connsiteY1639" fmla="*/ 2917239 h 5955635"/>
              <a:gd name="connsiteX1640" fmla="*/ 684457 w 6187971"/>
              <a:gd name="connsiteY1640" fmla="*/ 2921742 h 5955635"/>
              <a:gd name="connsiteX1641" fmla="*/ 678642 w 6187971"/>
              <a:gd name="connsiteY1641" fmla="*/ 2960662 h 5955635"/>
              <a:gd name="connsiteX1642" fmla="*/ 679604 w 6187971"/>
              <a:gd name="connsiteY1642" fmla="*/ 2965165 h 5955635"/>
              <a:gd name="connsiteX1643" fmla="*/ 675101 w 6187971"/>
              <a:gd name="connsiteY1643" fmla="*/ 2966128 h 5955635"/>
              <a:gd name="connsiteX1644" fmla="*/ 676063 w 6187971"/>
              <a:gd name="connsiteY1644" fmla="*/ 2970632 h 5955635"/>
              <a:gd name="connsiteX1645" fmla="*/ 677026 w 6187971"/>
              <a:gd name="connsiteY1645" fmla="*/ 2975136 h 5955635"/>
              <a:gd name="connsiteX1646" fmla="*/ 681529 w 6187971"/>
              <a:gd name="connsiteY1646" fmla="*/ 2974174 h 5955635"/>
              <a:gd name="connsiteX1647" fmla="*/ 679912 w 6187971"/>
              <a:gd name="connsiteY1647" fmla="*/ 2988648 h 5955635"/>
              <a:gd name="connsiteX1648" fmla="*/ 678950 w 6187971"/>
              <a:gd name="connsiteY1648" fmla="*/ 2984144 h 5955635"/>
              <a:gd name="connsiteX1649" fmla="*/ 678295 w 6187971"/>
              <a:gd name="connsiteY1649" fmla="*/ 3003123 h 5955635"/>
              <a:gd name="connsiteX1650" fmla="*/ 681182 w 6187971"/>
              <a:gd name="connsiteY1650" fmla="*/ 3016635 h 5955635"/>
              <a:gd name="connsiteX1651" fmla="*/ 677640 w 6187971"/>
              <a:gd name="connsiteY1651" fmla="*/ 3022102 h 5955635"/>
              <a:gd name="connsiteX1652" fmla="*/ 678602 w 6187971"/>
              <a:gd name="connsiteY1652" fmla="*/ 3026605 h 5955635"/>
              <a:gd name="connsiteX1653" fmla="*/ 675061 w 6187971"/>
              <a:gd name="connsiteY1653" fmla="*/ 3032071 h 5955635"/>
              <a:gd name="connsiteX1654" fmla="*/ 676023 w 6187971"/>
              <a:gd name="connsiteY1654" fmla="*/ 3036576 h 5955635"/>
              <a:gd name="connsiteX1655" fmla="*/ 680527 w 6187971"/>
              <a:gd name="connsiteY1655" fmla="*/ 3035613 h 5955635"/>
              <a:gd name="connsiteX1656" fmla="*/ 689187 w 6187971"/>
              <a:gd name="connsiteY1656" fmla="*/ 3076150 h 5955635"/>
              <a:gd name="connsiteX1657" fmla="*/ 683721 w 6187971"/>
              <a:gd name="connsiteY1657" fmla="*/ 3072608 h 5955635"/>
              <a:gd name="connsiteX1658" fmla="*/ 679217 w 6187971"/>
              <a:gd name="connsiteY1658" fmla="*/ 3073570 h 5955635"/>
              <a:gd name="connsiteX1659" fmla="*/ 681142 w 6187971"/>
              <a:gd name="connsiteY1659" fmla="*/ 3082578 h 5955635"/>
              <a:gd name="connsiteX1660" fmla="*/ 682104 w 6187971"/>
              <a:gd name="connsiteY1660" fmla="*/ 3087082 h 5955635"/>
              <a:gd name="connsiteX1661" fmla="*/ 682718 w 6187971"/>
              <a:gd name="connsiteY1661" fmla="*/ 3134047 h 5955635"/>
              <a:gd name="connsiteX1662" fmla="*/ 687222 w 6187971"/>
              <a:gd name="connsiteY1662" fmla="*/ 3133085 h 5955635"/>
              <a:gd name="connsiteX1663" fmla="*/ 683680 w 6187971"/>
              <a:gd name="connsiteY1663" fmla="*/ 3138551 h 5955635"/>
              <a:gd name="connsiteX1664" fmla="*/ 684642 w 6187971"/>
              <a:gd name="connsiteY1664" fmla="*/ 3143056 h 5955635"/>
              <a:gd name="connsiteX1665" fmla="*/ 690416 w 6187971"/>
              <a:gd name="connsiteY1665" fmla="*/ 3170080 h 5955635"/>
              <a:gd name="connsiteX1666" fmla="*/ 694395 w 6187971"/>
              <a:gd name="connsiteY1666" fmla="*/ 3173203 h 5955635"/>
              <a:gd name="connsiteX1667" fmla="*/ 697712 w 6187971"/>
              <a:gd name="connsiteY1667" fmla="*/ 3182366 h 5955635"/>
              <a:gd name="connsiteX1668" fmla="*/ 697129 w 6187971"/>
              <a:gd name="connsiteY1668" fmla="*/ 3182651 h 5955635"/>
              <a:gd name="connsiteX1669" fmla="*/ 691373 w 6187971"/>
              <a:gd name="connsiteY1669" fmla="*/ 3182827 h 5955635"/>
              <a:gd name="connsiteX1670" fmla="*/ 689762 w 6187971"/>
              <a:gd name="connsiteY1670" fmla="*/ 3189059 h 5955635"/>
              <a:gd name="connsiteX1671" fmla="*/ 696682 w 6187971"/>
              <a:gd name="connsiteY1671" fmla="*/ 3182870 h 5955635"/>
              <a:gd name="connsiteX1672" fmla="*/ 697129 w 6187971"/>
              <a:gd name="connsiteY1672" fmla="*/ 3182651 h 5955635"/>
              <a:gd name="connsiteX1673" fmla="*/ 697807 w 6187971"/>
              <a:gd name="connsiteY1673" fmla="*/ 3182630 h 5955635"/>
              <a:gd name="connsiteX1674" fmla="*/ 697712 w 6187971"/>
              <a:gd name="connsiteY1674" fmla="*/ 3182366 h 5955635"/>
              <a:gd name="connsiteX1675" fmla="*/ 698813 w 6187971"/>
              <a:gd name="connsiteY1675" fmla="*/ 3181826 h 5955635"/>
              <a:gd name="connsiteX1676" fmla="*/ 699731 w 6187971"/>
              <a:gd name="connsiteY1676" fmla="*/ 3191637 h 5955635"/>
              <a:gd name="connsiteX1677" fmla="*/ 696189 w 6187971"/>
              <a:gd name="connsiteY1677" fmla="*/ 3197104 h 5955635"/>
              <a:gd name="connsiteX1678" fmla="*/ 697152 w 6187971"/>
              <a:gd name="connsiteY1678" fmla="*/ 3201608 h 5955635"/>
              <a:gd name="connsiteX1679" fmla="*/ 693610 w 6187971"/>
              <a:gd name="connsiteY1679" fmla="*/ 3207074 h 5955635"/>
              <a:gd name="connsiteX1680" fmla="*/ 694573 w 6187971"/>
              <a:gd name="connsiteY1680" fmla="*/ 3211578 h 5955635"/>
              <a:gd name="connsiteX1681" fmla="*/ 696497 w 6187971"/>
              <a:gd name="connsiteY1681" fmla="*/ 3220587 h 5955635"/>
              <a:gd name="connsiteX1682" fmla="*/ 698422 w 6187971"/>
              <a:gd name="connsiteY1682" fmla="*/ 3229595 h 5955635"/>
              <a:gd name="connsiteX1683" fmla="*/ 695842 w 6187971"/>
              <a:gd name="connsiteY1683" fmla="*/ 3239565 h 5955635"/>
              <a:gd name="connsiteX1684" fmla="*/ 693262 w 6187971"/>
              <a:gd name="connsiteY1684" fmla="*/ 3249536 h 5955635"/>
              <a:gd name="connsiteX1685" fmla="*/ 694224 w 6187971"/>
              <a:gd name="connsiteY1685" fmla="*/ 3254039 h 5955635"/>
              <a:gd name="connsiteX1686" fmla="*/ 695187 w 6187971"/>
              <a:gd name="connsiteY1686" fmla="*/ 3258543 h 5955635"/>
              <a:gd name="connsiteX1687" fmla="*/ 690683 w 6187971"/>
              <a:gd name="connsiteY1687" fmla="*/ 3259506 h 5955635"/>
              <a:gd name="connsiteX1688" fmla="*/ 687141 w 6187971"/>
              <a:gd name="connsiteY1688" fmla="*/ 3264972 h 5955635"/>
              <a:gd name="connsiteX1689" fmla="*/ 688103 w 6187971"/>
              <a:gd name="connsiteY1689" fmla="*/ 3269476 h 5955635"/>
              <a:gd name="connsiteX1690" fmla="*/ 693569 w 6187971"/>
              <a:gd name="connsiteY1690" fmla="*/ 3273018 h 5955635"/>
              <a:gd name="connsiteX1691" fmla="*/ 694532 w 6187971"/>
              <a:gd name="connsiteY1691" fmla="*/ 3277522 h 5955635"/>
              <a:gd name="connsiteX1692" fmla="*/ 695494 w 6187971"/>
              <a:gd name="connsiteY1692" fmla="*/ 3282027 h 5955635"/>
              <a:gd name="connsiteX1693" fmla="*/ 698381 w 6187971"/>
              <a:gd name="connsiteY1693" fmla="*/ 3295539 h 5955635"/>
              <a:gd name="connsiteX1694" fmla="*/ 696764 w 6187971"/>
              <a:gd name="connsiteY1694" fmla="*/ 3310013 h 5955635"/>
              <a:gd name="connsiteX1695" fmla="*/ 697726 w 6187971"/>
              <a:gd name="connsiteY1695" fmla="*/ 3314516 h 5955635"/>
              <a:gd name="connsiteX1696" fmla="*/ 699651 w 6187971"/>
              <a:gd name="connsiteY1696" fmla="*/ 3323525 h 5955635"/>
              <a:gd name="connsiteX1697" fmla="*/ 704154 w 6187971"/>
              <a:gd name="connsiteY1697" fmla="*/ 3322563 h 5955635"/>
              <a:gd name="connsiteX1698" fmla="*/ 700613 w 6187971"/>
              <a:gd name="connsiteY1698" fmla="*/ 3328029 h 5955635"/>
              <a:gd name="connsiteX1699" fmla="*/ 702538 w 6187971"/>
              <a:gd name="connsiteY1699" fmla="*/ 3337037 h 5955635"/>
              <a:gd name="connsiteX1700" fmla="*/ 711198 w 6187971"/>
              <a:gd name="connsiteY1700" fmla="*/ 3377573 h 5955635"/>
              <a:gd name="connsiteX1701" fmla="*/ 707656 w 6187971"/>
              <a:gd name="connsiteY1701" fmla="*/ 3383040 h 5955635"/>
              <a:gd name="connsiteX1702" fmla="*/ 708618 w 6187971"/>
              <a:gd name="connsiteY1702" fmla="*/ 3387543 h 5955635"/>
              <a:gd name="connsiteX1703" fmla="*/ 713122 w 6187971"/>
              <a:gd name="connsiteY1703" fmla="*/ 3386581 h 5955635"/>
              <a:gd name="connsiteX1704" fmla="*/ 713430 w 6187971"/>
              <a:gd name="connsiteY1704" fmla="*/ 3410064 h 5955635"/>
              <a:gd name="connsiteX1705" fmla="*/ 714392 w 6187971"/>
              <a:gd name="connsiteY1705" fmla="*/ 3414569 h 5955635"/>
              <a:gd name="connsiteX1706" fmla="*/ 719858 w 6187971"/>
              <a:gd name="connsiteY1706" fmla="*/ 3418109 h 5955635"/>
              <a:gd name="connsiteX1707" fmla="*/ 722090 w 6187971"/>
              <a:gd name="connsiteY1707" fmla="*/ 3450600 h 5955635"/>
              <a:gd name="connsiteX1708" fmla="*/ 726594 w 6187971"/>
              <a:gd name="connsiteY1708" fmla="*/ 3449638 h 5955635"/>
              <a:gd name="connsiteX1709" fmla="*/ 730443 w 6187971"/>
              <a:gd name="connsiteY1709" fmla="*/ 3467654 h 5955635"/>
              <a:gd name="connsiteX1710" fmla="*/ 726902 w 6187971"/>
              <a:gd name="connsiteY1710" fmla="*/ 3473121 h 5955635"/>
              <a:gd name="connsiteX1711" fmla="*/ 716932 w 6187971"/>
              <a:gd name="connsiteY1711" fmla="*/ 3470541 h 5955635"/>
              <a:gd name="connsiteX1712" fmla="*/ 729788 w 6187971"/>
              <a:gd name="connsiteY1712" fmla="*/ 3486633 h 5955635"/>
              <a:gd name="connsiteX1713" fmla="*/ 749689 w 6187971"/>
              <a:gd name="connsiteY1713" fmla="*/ 3557735 h 5955635"/>
              <a:gd name="connsiteX1714" fmla="*/ 745185 w 6187971"/>
              <a:gd name="connsiteY1714" fmla="*/ 3558698 h 5955635"/>
              <a:gd name="connsiteX1715" fmla="*/ 747109 w 6187971"/>
              <a:gd name="connsiteY1715" fmla="*/ 3567705 h 5955635"/>
              <a:gd name="connsiteX1716" fmla="*/ 758656 w 6187971"/>
              <a:gd name="connsiteY1716" fmla="*/ 3621755 h 5955635"/>
              <a:gd name="connsiteX1717" fmla="*/ 759619 w 6187971"/>
              <a:gd name="connsiteY1717" fmla="*/ 3626258 h 5955635"/>
              <a:gd name="connsiteX1718" fmla="*/ 760581 w 6187971"/>
              <a:gd name="connsiteY1718" fmla="*/ 3630762 h 5955635"/>
              <a:gd name="connsiteX1719" fmla="*/ 773438 w 6187971"/>
              <a:gd name="connsiteY1719" fmla="*/ 3646854 h 5955635"/>
              <a:gd name="connsiteX1720" fmla="*/ 770859 w 6187971"/>
              <a:gd name="connsiteY1720" fmla="*/ 3656824 h 5955635"/>
              <a:gd name="connsiteX1721" fmla="*/ 771821 w 6187971"/>
              <a:gd name="connsiteY1721" fmla="*/ 3661329 h 5955635"/>
              <a:gd name="connsiteX1722" fmla="*/ 772783 w 6187971"/>
              <a:gd name="connsiteY1722" fmla="*/ 3665832 h 5955635"/>
              <a:gd name="connsiteX1723" fmla="*/ 773745 w 6187971"/>
              <a:gd name="connsiteY1723" fmla="*/ 3670336 h 5955635"/>
              <a:gd name="connsiteX1724" fmla="*/ 768586 w 6187971"/>
              <a:gd name="connsiteY1724" fmla="*/ 3690277 h 5955635"/>
              <a:gd name="connsiteX1725" fmla="*/ 779826 w 6187971"/>
              <a:gd name="connsiteY1725" fmla="*/ 3720843 h 5955635"/>
              <a:gd name="connsiteX1726" fmla="*/ 798149 w 6187971"/>
              <a:gd name="connsiteY1726" fmla="*/ 3740476 h 5955635"/>
              <a:gd name="connsiteX1727" fmla="*/ 793953 w 6187971"/>
              <a:gd name="connsiteY1727" fmla="*/ 3764922 h 5955635"/>
              <a:gd name="connsiteX1728" fmla="*/ 803268 w 6187971"/>
              <a:gd name="connsiteY1728" fmla="*/ 3786479 h 5955635"/>
              <a:gd name="connsiteX1729" fmla="*/ 815163 w 6187971"/>
              <a:gd name="connsiteY1729" fmla="*/ 3798067 h 5955635"/>
              <a:gd name="connsiteX1730" fmla="*/ 832177 w 6187971"/>
              <a:gd name="connsiteY1730" fmla="*/ 3855657 h 5955635"/>
              <a:gd name="connsiteX1731" fmla="*/ 823168 w 6187971"/>
              <a:gd name="connsiteY1731" fmla="*/ 3857582 h 5955635"/>
              <a:gd name="connsiteX1732" fmla="*/ 835064 w 6187971"/>
              <a:gd name="connsiteY1732" fmla="*/ 3869169 h 5955635"/>
              <a:gd name="connsiteX1733" fmla="*/ 834409 w 6187971"/>
              <a:gd name="connsiteY1733" fmla="*/ 3888148 h 5955635"/>
              <a:gd name="connsiteX1734" fmla="*/ 849190 w 6187971"/>
              <a:gd name="connsiteY1734" fmla="*/ 3913248 h 5955635"/>
              <a:gd name="connsiteX1735" fmla="*/ 845537 w 6187971"/>
              <a:gd name="connsiteY1735" fmla="*/ 3910175 h 5955635"/>
              <a:gd name="connsiteX1736" fmla="*/ 841800 w 6187971"/>
              <a:gd name="connsiteY1736" fmla="*/ 3900698 h 5955635"/>
              <a:gd name="connsiteX1737" fmla="*/ 844166 w 6187971"/>
              <a:gd name="connsiteY1737" fmla="*/ 3909023 h 5955635"/>
              <a:gd name="connsiteX1738" fmla="*/ 845537 w 6187971"/>
              <a:gd name="connsiteY1738" fmla="*/ 3910175 h 5955635"/>
              <a:gd name="connsiteX1739" fmla="*/ 852077 w 6187971"/>
              <a:gd name="connsiteY1739" fmla="*/ 3926760 h 5955635"/>
              <a:gd name="connsiteX1740" fmla="*/ 838565 w 6187971"/>
              <a:gd name="connsiteY1740" fmla="*/ 3929646 h 5955635"/>
              <a:gd name="connsiteX1741" fmla="*/ 808694 w 6187971"/>
              <a:gd name="connsiteY1741" fmla="*/ 3855965 h 5955635"/>
              <a:gd name="connsiteX1742" fmla="*/ 782980 w 6187971"/>
              <a:gd name="connsiteY1742" fmla="*/ 3823781 h 5955635"/>
              <a:gd name="connsiteX1743" fmla="*/ 773664 w 6187971"/>
              <a:gd name="connsiteY1743" fmla="*/ 3802224 h 5955635"/>
              <a:gd name="connsiteX1744" fmla="*/ 769815 w 6187971"/>
              <a:gd name="connsiteY1744" fmla="*/ 3784208 h 5955635"/>
              <a:gd name="connsiteX1745" fmla="*/ 756958 w 6187971"/>
              <a:gd name="connsiteY1745" fmla="*/ 3768116 h 5955635"/>
              <a:gd name="connsiteX1746" fmla="*/ 750222 w 6187971"/>
              <a:gd name="connsiteY1746" fmla="*/ 3736587 h 5955635"/>
              <a:gd name="connsiteX1747" fmla="*/ 751840 w 6187971"/>
              <a:gd name="connsiteY1747" fmla="*/ 3722113 h 5955635"/>
              <a:gd name="connsiteX1748" fmla="*/ 748953 w 6187971"/>
              <a:gd name="connsiteY1748" fmla="*/ 3708601 h 5955635"/>
              <a:gd name="connsiteX1749" fmla="*/ 747991 w 6187971"/>
              <a:gd name="connsiteY1749" fmla="*/ 3704096 h 5955635"/>
              <a:gd name="connsiteX1750" fmla="*/ 747028 w 6187971"/>
              <a:gd name="connsiteY1750" fmla="*/ 3699593 h 5955635"/>
              <a:gd name="connsiteX1751" fmla="*/ 752494 w 6187971"/>
              <a:gd name="connsiteY1751" fmla="*/ 3703134 h 5955635"/>
              <a:gd name="connsiteX1752" fmla="*/ 744142 w 6187971"/>
              <a:gd name="connsiteY1752" fmla="*/ 3686081 h 5955635"/>
              <a:gd name="connsiteX1753" fmla="*/ 747683 w 6187971"/>
              <a:gd name="connsiteY1753" fmla="*/ 3680614 h 5955635"/>
              <a:gd name="connsiteX1754" fmla="*/ 746720 w 6187971"/>
              <a:gd name="connsiteY1754" fmla="*/ 3676110 h 5955635"/>
              <a:gd name="connsiteX1755" fmla="*/ 745758 w 6187971"/>
              <a:gd name="connsiteY1755" fmla="*/ 3671606 h 5955635"/>
              <a:gd name="connsiteX1756" fmla="*/ 740292 w 6187971"/>
              <a:gd name="connsiteY1756" fmla="*/ 3668064 h 5955635"/>
              <a:gd name="connsiteX1757" fmla="*/ 734519 w 6187971"/>
              <a:gd name="connsiteY1757" fmla="*/ 3641040 h 5955635"/>
              <a:gd name="connsiteX1758" fmla="*/ 729052 w 6187971"/>
              <a:gd name="connsiteY1758" fmla="*/ 3637498 h 5955635"/>
              <a:gd name="connsiteX1759" fmla="*/ 723279 w 6187971"/>
              <a:gd name="connsiteY1759" fmla="*/ 3610474 h 5955635"/>
              <a:gd name="connsiteX1760" fmla="*/ 722316 w 6187971"/>
              <a:gd name="connsiteY1760" fmla="*/ 3605970 h 5955635"/>
              <a:gd name="connsiteX1761" fmla="*/ 721354 w 6187971"/>
              <a:gd name="connsiteY1761" fmla="*/ 3601465 h 5955635"/>
              <a:gd name="connsiteX1762" fmla="*/ 717812 w 6187971"/>
              <a:gd name="connsiteY1762" fmla="*/ 3606932 h 5955635"/>
              <a:gd name="connsiteX1763" fmla="*/ 707227 w 6187971"/>
              <a:gd name="connsiteY1763" fmla="*/ 3557387 h 5955635"/>
              <a:gd name="connsiteX1764" fmla="*/ 710114 w 6187971"/>
              <a:gd name="connsiteY1764" fmla="*/ 3570900 h 5955635"/>
              <a:gd name="connsiteX1765" fmla="*/ 702723 w 6187971"/>
              <a:gd name="connsiteY1765" fmla="*/ 3558350 h 5955635"/>
              <a:gd name="connsiteX1766" fmla="*/ 705610 w 6187971"/>
              <a:gd name="connsiteY1766" fmla="*/ 3571863 h 5955635"/>
              <a:gd name="connsiteX1767" fmla="*/ 700144 w 6187971"/>
              <a:gd name="connsiteY1767" fmla="*/ 3568320 h 5955635"/>
              <a:gd name="connsiteX1768" fmla="*/ 702068 w 6187971"/>
              <a:gd name="connsiteY1768" fmla="*/ 3577328 h 5955635"/>
              <a:gd name="connsiteX1769" fmla="*/ 703031 w 6187971"/>
              <a:gd name="connsiteY1769" fmla="*/ 3581832 h 5955635"/>
              <a:gd name="connsiteX1770" fmla="*/ 695599 w 6187971"/>
              <a:gd name="connsiteY1770" fmla="*/ 3635226 h 5955635"/>
              <a:gd name="connsiteX1771" fmla="*/ 697524 w 6187971"/>
              <a:gd name="connsiteY1771" fmla="*/ 3644234 h 5955635"/>
              <a:gd name="connsiteX1772" fmla="*/ 687553 w 6187971"/>
              <a:gd name="connsiteY1772" fmla="*/ 3641655 h 5955635"/>
              <a:gd name="connsiteX1773" fmla="*/ 685628 w 6187971"/>
              <a:gd name="connsiteY1773" fmla="*/ 3632647 h 5955635"/>
              <a:gd name="connsiteX1774" fmla="*/ 681125 w 6187971"/>
              <a:gd name="connsiteY1774" fmla="*/ 3633609 h 5955635"/>
              <a:gd name="connsiteX1775" fmla="*/ 682087 w 6187971"/>
              <a:gd name="connsiteY1775" fmla="*/ 3638113 h 5955635"/>
              <a:gd name="connsiteX1776" fmla="*/ 660262 w 6187971"/>
              <a:gd name="connsiteY1776" fmla="*/ 3558002 h 5955635"/>
              <a:gd name="connsiteX1777" fmla="*/ 665729 w 6187971"/>
              <a:gd name="connsiteY1777" fmla="*/ 3561544 h 5955635"/>
              <a:gd name="connsiteX1778" fmla="*/ 669270 w 6187971"/>
              <a:gd name="connsiteY1778" fmla="*/ 3556078 h 5955635"/>
              <a:gd name="connsiteX1779" fmla="*/ 671194 w 6187971"/>
              <a:gd name="connsiteY1779" fmla="*/ 3565085 h 5955635"/>
              <a:gd name="connsiteX1780" fmla="*/ 660609 w 6187971"/>
              <a:gd name="connsiteY1780" fmla="*/ 3515542 h 5955635"/>
              <a:gd name="connsiteX1781" fmla="*/ 665114 w 6187971"/>
              <a:gd name="connsiteY1781" fmla="*/ 3514579 h 5955635"/>
              <a:gd name="connsiteX1782" fmla="*/ 664152 w 6187971"/>
              <a:gd name="connsiteY1782" fmla="*/ 3510075 h 5955635"/>
              <a:gd name="connsiteX1783" fmla="*/ 662227 w 6187971"/>
              <a:gd name="connsiteY1783" fmla="*/ 3501067 h 5955635"/>
              <a:gd name="connsiteX1784" fmla="*/ 655491 w 6187971"/>
              <a:gd name="connsiteY1784" fmla="*/ 3469539 h 5955635"/>
              <a:gd name="connsiteX1785" fmla="*/ 654529 w 6187971"/>
              <a:gd name="connsiteY1785" fmla="*/ 3465034 h 5955635"/>
              <a:gd name="connsiteX1786" fmla="*/ 653567 w 6187971"/>
              <a:gd name="connsiteY1786" fmla="*/ 3460530 h 5955635"/>
              <a:gd name="connsiteX1787" fmla="*/ 639439 w 6187971"/>
              <a:gd name="connsiteY1787" fmla="*/ 3416453 h 5955635"/>
              <a:gd name="connsiteX1788" fmla="*/ 638477 w 6187971"/>
              <a:gd name="connsiteY1788" fmla="*/ 3411948 h 5955635"/>
              <a:gd name="connsiteX1789" fmla="*/ 637515 w 6187971"/>
              <a:gd name="connsiteY1789" fmla="*/ 3407444 h 5955635"/>
              <a:gd name="connsiteX1790" fmla="*/ 635590 w 6187971"/>
              <a:gd name="connsiteY1790" fmla="*/ 3398436 h 5955635"/>
              <a:gd name="connsiteX1791" fmla="*/ 633012 w 6187971"/>
              <a:gd name="connsiteY1791" fmla="*/ 3408406 h 5955635"/>
              <a:gd name="connsiteX1792" fmla="*/ 629469 w 6187971"/>
              <a:gd name="connsiteY1792" fmla="*/ 3413873 h 5955635"/>
              <a:gd name="connsiteX1793" fmla="*/ 625620 w 6187971"/>
              <a:gd name="connsiteY1793" fmla="*/ 3395856 h 5955635"/>
              <a:gd name="connsiteX1794" fmla="*/ 630125 w 6187971"/>
              <a:gd name="connsiteY1794" fmla="*/ 3394894 h 5955635"/>
              <a:gd name="connsiteX1795" fmla="*/ 629163 w 6187971"/>
              <a:gd name="connsiteY1795" fmla="*/ 3390391 h 5955635"/>
              <a:gd name="connsiteX1796" fmla="*/ 628200 w 6187971"/>
              <a:gd name="connsiteY1796" fmla="*/ 3385887 h 5955635"/>
              <a:gd name="connsiteX1797" fmla="*/ 623696 w 6187971"/>
              <a:gd name="connsiteY1797" fmla="*/ 3386849 h 5955635"/>
              <a:gd name="connsiteX1798" fmla="*/ 627892 w 6187971"/>
              <a:gd name="connsiteY1798" fmla="*/ 3362404 h 5955635"/>
              <a:gd name="connsiteX1799" fmla="*/ 615998 w 6187971"/>
              <a:gd name="connsiteY1799" fmla="*/ 3350816 h 5955635"/>
              <a:gd name="connsiteX1800" fmla="*/ 618229 w 6187971"/>
              <a:gd name="connsiteY1800" fmla="*/ 3383307 h 5955635"/>
              <a:gd name="connsiteX1801" fmla="*/ 623696 w 6187971"/>
              <a:gd name="connsiteY1801" fmla="*/ 3386849 h 5955635"/>
              <a:gd name="connsiteX1802" fmla="*/ 619192 w 6187971"/>
              <a:gd name="connsiteY1802" fmla="*/ 3387811 h 5955635"/>
              <a:gd name="connsiteX1803" fmla="*/ 620154 w 6187971"/>
              <a:gd name="connsiteY1803" fmla="*/ 3392315 h 5955635"/>
              <a:gd name="connsiteX1804" fmla="*/ 621116 w 6187971"/>
              <a:gd name="connsiteY1804" fmla="*/ 3396819 h 5955635"/>
              <a:gd name="connsiteX1805" fmla="*/ 625620 w 6187971"/>
              <a:gd name="connsiteY1805" fmla="*/ 3395856 h 5955635"/>
              <a:gd name="connsiteX1806" fmla="*/ 628026 w 6187971"/>
              <a:gd name="connsiteY1806" fmla="*/ 3407116 h 5955635"/>
              <a:gd name="connsiteX1807" fmla="*/ 629469 w 6187971"/>
              <a:gd name="connsiteY1807" fmla="*/ 3413873 h 5955635"/>
              <a:gd name="connsiteX1808" fmla="*/ 630432 w 6187971"/>
              <a:gd name="connsiteY1808" fmla="*/ 3418377 h 5955635"/>
              <a:gd name="connsiteX1809" fmla="*/ 625927 w 6187971"/>
              <a:gd name="connsiteY1809" fmla="*/ 3419340 h 5955635"/>
              <a:gd name="connsiteX1810" fmla="*/ 626889 w 6187971"/>
              <a:gd name="connsiteY1810" fmla="*/ 3423843 h 5955635"/>
              <a:gd name="connsiteX1811" fmla="*/ 627852 w 6187971"/>
              <a:gd name="connsiteY1811" fmla="*/ 3428347 h 5955635"/>
              <a:gd name="connsiteX1812" fmla="*/ 654488 w 6187971"/>
              <a:gd name="connsiteY1812" fmla="*/ 3530978 h 5955635"/>
              <a:gd name="connsiteX1813" fmla="*/ 649984 w 6187971"/>
              <a:gd name="connsiteY1813" fmla="*/ 3531940 h 5955635"/>
              <a:gd name="connsiteX1814" fmla="*/ 651908 w 6187971"/>
              <a:gd name="connsiteY1814" fmla="*/ 3540948 h 5955635"/>
              <a:gd name="connsiteX1815" fmla="*/ 655758 w 6187971"/>
              <a:gd name="connsiteY1815" fmla="*/ 3558965 h 5955635"/>
              <a:gd name="connsiteX1816" fmla="*/ 671154 w 6187971"/>
              <a:gd name="connsiteY1816" fmla="*/ 3631029 h 5955635"/>
              <a:gd name="connsiteX1817" fmla="*/ 691054 w 6187971"/>
              <a:gd name="connsiteY1817" fmla="*/ 3702132 h 5955635"/>
              <a:gd name="connsiteX1818" fmla="*/ 695211 w 6187971"/>
              <a:gd name="connsiteY1818" fmla="*/ 3743630 h 5955635"/>
              <a:gd name="connsiteX1819" fmla="*/ 689090 w 6187971"/>
              <a:gd name="connsiteY1819" fmla="*/ 3759068 h 5955635"/>
              <a:gd name="connsiteX1820" fmla="*/ 700289 w 6187971"/>
              <a:gd name="connsiteY1820" fmla="*/ 3855577 h 5955635"/>
              <a:gd name="connsiteX1821" fmla="*/ 693861 w 6187971"/>
              <a:gd name="connsiteY1821" fmla="*/ 3847531 h 5955635"/>
              <a:gd name="connsiteX1822" fmla="*/ 687392 w 6187971"/>
              <a:gd name="connsiteY1822" fmla="*/ 3905429 h 5955635"/>
              <a:gd name="connsiteX1823" fmla="*/ 680963 w 6187971"/>
              <a:gd name="connsiteY1823" fmla="*/ 3897383 h 5955635"/>
              <a:gd name="connsiteX1824" fmla="*/ 682887 w 6187971"/>
              <a:gd name="connsiteY1824" fmla="*/ 3906391 h 5955635"/>
              <a:gd name="connsiteX1825" fmla="*/ 655904 w 6187971"/>
              <a:gd name="connsiteY1825" fmla="*/ 3846221 h 5955635"/>
              <a:gd name="connsiteX1826" fmla="*/ 647550 w 6187971"/>
              <a:gd name="connsiteY1826" fmla="*/ 3829168 h 5955635"/>
              <a:gd name="connsiteX1827" fmla="*/ 646588 w 6187971"/>
              <a:gd name="connsiteY1827" fmla="*/ 3824663 h 5955635"/>
              <a:gd name="connsiteX1828" fmla="*/ 642083 w 6187971"/>
              <a:gd name="connsiteY1828" fmla="*/ 3825626 h 5955635"/>
              <a:gd name="connsiteX1829" fmla="*/ 637272 w 6187971"/>
              <a:gd name="connsiteY1829" fmla="*/ 3803105 h 5955635"/>
              <a:gd name="connsiteX1830" fmla="*/ 628264 w 6187971"/>
              <a:gd name="connsiteY1830" fmla="*/ 3805029 h 5955635"/>
              <a:gd name="connsiteX1831" fmla="*/ 631151 w 6187971"/>
              <a:gd name="connsiteY1831" fmla="*/ 3818541 h 5955635"/>
              <a:gd name="connsiteX1832" fmla="*/ 641429 w 6187971"/>
              <a:gd name="connsiteY1832" fmla="*/ 3844604 h 5955635"/>
              <a:gd name="connsiteX1833" fmla="*/ 653897 w 6187971"/>
              <a:gd name="connsiteY1833" fmla="*/ 3969100 h 5955635"/>
              <a:gd name="connsiteX1834" fmla="*/ 646814 w 6187971"/>
              <a:gd name="connsiteY1834" fmla="*/ 3980033 h 5955635"/>
              <a:gd name="connsiteX1835" fmla="*/ 639423 w 6187971"/>
              <a:gd name="connsiteY1835" fmla="*/ 3967483 h 5955635"/>
              <a:gd name="connsiteX1836" fmla="*/ 638461 w 6187971"/>
              <a:gd name="connsiteY1836" fmla="*/ 3962979 h 5955635"/>
              <a:gd name="connsiteX1837" fmla="*/ 632995 w 6187971"/>
              <a:gd name="connsiteY1837" fmla="*/ 3959436 h 5955635"/>
              <a:gd name="connsiteX1838" fmla="*/ 633958 w 6187971"/>
              <a:gd name="connsiteY1838" fmla="*/ 3963941 h 5955635"/>
              <a:gd name="connsiteX1839" fmla="*/ 634920 w 6187971"/>
              <a:gd name="connsiteY1839" fmla="*/ 3968445 h 5955635"/>
              <a:gd name="connsiteX1840" fmla="*/ 628491 w 6187971"/>
              <a:gd name="connsiteY1840" fmla="*/ 3960399 h 5955635"/>
              <a:gd name="connsiteX1841" fmla="*/ 623679 w 6187971"/>
              <a:gd name="connsiteY1841" fmla="*/ 3937879 h 5955635"/>
              <a:gd name="connsiteX1842" fmla="*/ 631167 w 6187971"/>
              <a:gd name="connsiteY1842" fmla="*/ 3950879 h 5955635"/>
              <a:gd name="connsiteX1843" fmla="*/ 632033 w 6187971"/>
              <a:gd name="connsiteY1843" fmla="*/ 3954933 h 5955635"/>
              <a:gd name="connsiteX1844" fmla="*/ 633038 w 6187971"/>
              <a:gd name="connsiteY1844" fmla="*/ 3954129 h 5955635"/>
              <a:gd name="connsiteX1845" fmla="*/ 631167 w 6187971"/>
              <a:gd name="connsiteY1845" fmla="*/ 3950879 h 5955635"/>
              <a:gd name="connsiteX1846" fmla="*/ 629507 w 6187971"/>
              <a:gd name="connsiteY1846" fmla="*/ 3943110 h 5955635"/>
              <a:gd name="connsiteX1847" fmla="*/ 629146 w 6187971"/>
              <a:gd name="connsiteY1847" fmla="*/ 3941420 h 5955635"/>
              <a:gd name="connsiteX1848" fmla="*/ 633649 w 6187971"/>
              <a:gd name="connsiteY1848" fmla="*/ 3940458 h 5955635"/>
              <a:gd name="connsiteX1849" fmla="*/ 632687 w 6187971"/>
              <a:gd name="connsiteY1849" fmla="*/ 3935955 h 5955635"/>
              <a:gd name="connsiteX1850" fmla="*/ 631725 w 6187971"/>
              <a:gd name="connsiteY1850" fmla="*/ 3931450 h 5955635"/>
              <a:gd name="connsiteX1851" fmla="*/ 627222 w 6187971"/>
              <a:gd name="connsiteY1851" fmla="*/ 3932412 h 5955635"/>
              <a:gd name="connsiteX1852" fmla="*/ 620793 w 6187971"/>
              <a:gd name="connsiteY1852" fmla="*/ 3924367 h 5955635"/>
              <a:gd name="connsiteX1853" fmla="*/ 619830 w 6187971"/>
              <a:gd name="connsiteY1853" fmla="*/ 3919863 h 5955635"/>
              <a:gd name="connsiteX1854" fmla="*/ 618868 w 6187971"/>
              <a:gd name="connsiteY1854" fmla="*/ 3915358 h 5955635"/>
              <a:gd name="connsiteX1855" fmla="*/ 614177 w 6187971"/>
              <a:gd name="connsiteY1855" fmla="*/ 3893402 h 5955635"/>
              <a:gd name="connsiteX1856" fmla="*/ 613094 w 6187971"/>
              <a:gd name="connsiteY1856" fmla="*/ 3888334 h 5955635"/>
              <a:gd name="connsiteX1857" fmla="*/ 613401 w 6187971"/>
              <a:gd name="connsiteY1857" fmla="*/ 3911817 h 5955635"/>
              <a:gd name="connsiteX1858" fmla="*/ 600237 w 6187971"/>
              <a:gd name="connsiteY1858" fmla="*/ 3872242 h 5955635"/>
              <a:gd name="connsiteX1859" fmla="*/ 579335 w 6187971"/>
              <a:gd name="connsiteY1859" fmla="*/ 3862579 h 5955635"/>
              <a:gd name="connsiteX1860" fmla="*/ 556854 w 6187971"/>
              <a:gd name="connsiteY1860" fmla="*/ 3801448 h 5955635"/>
              <a:gd name="connsiteX1861" fmla="*/ 558123 w 6187971"/>
              <a:gd name="connsiteY1861" fmla="*/ 3829434 h 5955635"/>
              <a:gd name="connsiteX1862" fmla="*/ 546884 w 6187971"/>
              <a:gd name="connsiteY1862" fmla="*/ 3798868 h 5955635"/>
              <a:gd name="connsiteX1863" fmla="*/ 542686 w 6187971"/>
              <a:gd name="connsiteY1863" fmla="*/ 3823313 h 5955635"/>
              <a:gd name="connsiteX1864" fmla="*/ 541724 w 6187971"/>
              <a:gd name="connsiteY1864" fmla="*/ 3818809 h 5955635"/>
              <a:gd name="connsiteX1865" fmla="*/ 488144 w 6187971"/>
              <a:gd name="connsiteY1865" fmla="*/ 3590064 h 5955635"/>
              <a:gd name="connsiteX1866" fmla="*/ 482371 w 6187971"/>
              <a:gd name="connsiteY1866" fmla="*/ 3563040 h 5955635"/>
              <a:gd name="connsiteX1867" fmla="*/ 578133 w 6187971"/>
              <a:gd name="connsiteY1867" fmla="*/ 2267918 h 5955635"/>
              <a:gd name="connsiteX1868" fmla="*/ 592980 w 6187971"/>
              <a:gd name="connsiteY1868" fmla="*/ 2227702 h 5955635"/>
              <a:gd name="connsiteX1869" fmla="*/ 600194 w 6187971"/>
              <a:gd name="connsiteY1869" fmla="*/ 2211410 h 5955635"/>
              <a:gd name="connsiteX1870" fmla="*/ 638131 w 6187971"/>
              <a:gd name="connsiteY1870" fmla="*/ 2105404 h 5955635"/>
              <a:gd name="connsiteX1871" fmla="*/ 652761 w 6187971"/>
              <a:gd name="connsiteY1871" fmla="*/ 2065777 h 5955635"/>
              <a:gd name="connsiteX1872" fmla="*/ 1102577 w 6187971"/>
              <a:gd name="connsiteY1872" fmla="*/ 1332509 h 5955635"/>
              <a:gd name="connsiteX1873" fmla="*/ 1683816 w 6187971"/>
              <a:gd name="connsiteY1873" fmla="*/ 1083716 h 5955635"/>
              <a:gd name="connsiteX1874" fmla="*/ 1679236 w 6187971"/>
              <a:gd name="connsiteY1874" fmla="*/ 1086770 h 5955635"/>
              <a:gd name="connsiteX1875" fmla="*/ 1682424 w 6187971"/>
              <a:gd name="connsiteY1875" fmla="*/ 1084298 h 5955635"/>
              <a:gd name="connsiteX1876" fmla="*/ 3808051 w 6187971"/>
              <a:gd name="connsiteY1876" fmla="*/ 599460 h 5955635"/>
              <a:gd name="connsiteX1877" fmla="*/ 3814670 w 6187971"/>
              <a:gd name="connsiteY1877" fmla="*/ 600728 h 5955635"/>
              <a:gd name="connsiteX1878" fmla="*/ 3819307 w 6187971"/>
              <a:gd name="connsiteY1878" fmla="*/ 603027 h 5955635"/>
              <a:gd name="connsiteX1879" fmla="*/ 1626222 w 6187971"/>
              <a:gd name="connsiteY1879" fmla="*/ 1047191 h 5955635"/>
              <a:gd name="connsiteX1880" fmla="*/ 1626514 w 6187971"/>
              <a:gd name="connsiteY1880" fmla="*/ 1048557 h 5955635"/>
              <a:gd name="connsiteX1881" fmla="*/ 1622009 w 6187971"/>
              <a:gd name="connsiteY1881" fmla="*/ 1049520 h 5955635"/>
              <a:gd name="connsiteX1882" fmla="*/ 3198980 w 6187971"/>
              <a:gd name="connsiteY1882" fmla="*/ 688397 h 5955635"/>
              <a:gd name="connsiteX1883" fmla="*/ 3202634 w 6187971"/>
              <a:gd name="connsiteY1883" fmla="*/ 688279 h 5955635"/>
              <a:gd name="connsiteX1884" fmla="*/ 3199068 w 6187971"/>
              <a:gd name="connsiteY1884" fmla="*/ 688412 h 5955635"/>
              <a:gd name="connsiteX1885" fmla="*/ 1688956 w 6187971"/>
              <a:gd name="connsiteY1885" fmla="*/ 988120 h 5955635"/>
              <a:gd name="connsiteX1886" fmla="*/ 1697964 w 6187971"/>
              <a:gd name="connsiteY1886" fmla="*/ 986196 h 5955635"/>
              <a:gd name="connsiteX1887" fmla="*/ 1694422 w 6187971"/>
              <a:gd name="connsiteY1887" fmla="*/ 991662 h 5955635"/>
              <a:gd name="connsiteX1888" fmla="*/ 1703431 w 6187971"/>
              <a:gd name="connsiteY1888" fmla="*/ 989738 h 5955635"/>
              <a:gd name="connsiteX1889" fmla="*/ 1668870 w 6187971"/>
              <a:gd name="connsiteY1889" fmla="*/ 1023613 h 5955635"/>
              <a:gd name="connsiteX1890" fmla="*/ 1626222 w 6187971"/>
              <a:gd name="connsiteY1890" fmla="*/ 1047191 h 5955635"/>
              <a:gd name="connsiteX1891" fmla="*/ 1625552 w 6187971"/>
              <a:gd name="connsiteY1891" fmla="*/ 1044054 h 5955635"/>
              <a:gd name="connsiteX1892" fmla="*/ 1622009 w 6187971"/>
              <a:gd name="connsiteY1892" fmla="*/ 1049520 h 5955635"/>
              <a:gd name="connsiteX1893" fmla="*/ 1604955 w 6187971"/>
              <a:gd name="connsiteY1893" fmla="*/ 1057873 h 5955635"/>
              <a:gd name="connsiteX1894" fmla="*/ 1600452 w 6187971"/>
              <a:gd name="connsiteY1894" fmla="*/ 1058835 h 5955635"/>
              <a:gd name="connsiteX1895" fmla="*/ 1601414 w 6187971"/>
              <a:gd name="connsiteY1895" fmla="*/ 1063339 h 5955635"/>
              <a:gd name="connsiteX1896" fmla="*/ 1596910 w 6187971"/>
              <a:gd name="connsiteY1896" fmla="*/ 1064302 h 5955635"/>
              <a:gd name="connsiteX1897" fmla="*/ 1568524 w 6187971"/>
              <a:gd name="connsiteY1897" fmla="*/ 1077178 h 5955635"/>
              <a:gd name="connsiteX1898" fmla="*/ 1633720 w 6187971"/>
              <a:gd name="connsiteY1898" fmla="*/ 1022132 h 5955635"/>
              <a:gd name="connsiteX1899" fmla="*/ 1644223 w 6187971"/>
              <a:gd name="connsiteY1899" fmla="*/ 1021226 h 5955635"/>
              <a:gd name="connsiteX1900" fmla="*/ 1688956 w 6187971"/>
              <a:gd name="connsiteY1900" fmla="*/ 988120 h 5955635"/>
              <a:gd name="connsiteX1901" fmla="*/ 1987536 w 6187971"/>
              <a:gd name="connsiteY1901" fmla="*/ 886654 h 5955635"/>
              <a:gd name="connsiteX1902" fmla="*/ 2023568 w 6187971"/>
              <a:gd name="connsiteY1902" fmla="*/ 878956 h 5955635"/>
              <a:gd name="connsiteX1903" fmla="*/ 1940222 w 6187971"/>
              <a:gd name="connsiteY1903" fmla="*/ 929729 h 5955635"/>
              <a:gd name="connsiteX1904" fmla="*/ 1864697 w 6187971"/>
              <a:gd name="connsiteY1904" fmla="*/ 973018 h 5955635"/>
              <a:gd name="connsiteX1905" fmla="*/ 1854248 w 6187971"/>
              <a:gd name="connsiteY1905" fmla="*/ 982182 h 5955635"/>
              <a:gd name="connsiteX1906" fmla="*/ 1798385 w 6187971"/>
              <a:gd name="connsiteY1906" fmla="*/ 1012071 h 5955635"/>
              <a:gd name="connsiteX1907" fmla="*/ 1797668 w 6187971"/>
              <a:gd name="connsiteY1907" fmla="*/ 1011991 h 5955635"/>
              <a:gd name="connsiteX1908" fmla="*/ 1797543 w 6187971"/>
              <a:gd name="connsiteY1908" fmla="*/ 1012522 h 5955635"/>
              <a:gd name="connsiteX1909" fmla="*/ 1762279 w 6187971"/>
              <a:gd name="connsiteY1909" fmla="*/ 1031390 h 5955635"/>
              <a:gd name="connsiteX1910" fmla="*/ 1729692 w 6187971"/>
              <a:gd name="connsiteY1910" fmla="*/ 1053121 h 5955635"/>
              <a:gd name="connsiteX1911" fmla="*/ 1751010 w 6187971"/>
              <a:gd name="connsiteY1911" fmla="*/ 1036088 h 5955635"/>
              <a:gd name="connsiteX1912" fmla="*/ 1930252 w 6187971"/>
              <a:gd name="connsiteY1912" fmla="*/ 927150 h 5955635"/>
              <a:gd name="connsiteX1913" fmla="*/ 1987536 w 6187971"/>
              <a:gd name="connsiteY1913" fmla="*/ 886654 h 5955635"/>
              <a:gd name="connsiteX1914" fmla="*/ 2481059 w 6187971"/>
              <a:gd name="connsiteY1914" fmla="*/ 771795 h 5955635"/>
              <a:gd name="connsiteX1915" fmla="*/ 2477517 w 6187971"/>
              <a:gd name="connsiteY1915" fmla="*/ 777261 h 5955635"/>
              <a:gd name="connsiteX1916" fmla="*/ 2473014 w 6187971"/>
              <a:gd name="connsiteY1916" fmla="*/ 778224 h 5955635"/>
              <a:gd name="connsiteX1917" fmla="*/ 2454997 w 6187971"/>
              <a:gd name="connsiteY1917" fmla="*/ 782073 h 5955635"/>
              <a:gd name="connsiteX1918" fmla="*/ 2432476 w 6187971"/>
              <a:gd name="connsiteY1918" fmla="*/ 786884 h 5955635"/>
              <a:gd name="connsiteX1919" fmla="*/ 2427973 w 6187971"/>
              <a:gd name="connsiteY1919" fmla="*/ 787846 h 5955635"/>
              <a:gd name="connsiteX1920" fmla="*/ 2484601 w 6187971"/>
              <a:gd name="connsiteY1920" fmla="*/ 766329 h 5955635"/>
              <a:gd name="connsiteX1921" fmla="*/ 2489106 w 6187971"/>
              <a:gd name="connsiteY1921" fmla="*/ 765367 h 5955635"/>
              <a:gd name="connsiteX1922" fmla="*/ 2565675 w 6187971"/>
              <a:gd name="connsiteY1922" fmla="*/ 749008 h 5955635"/>
              <a:gd name="connsiteX1923" fmla="*/ 2513550 w 6187971"/>
              <a:gd name="connsiteY1923" fmla="*/ 769563 h 5955635"/>
              <a:gd name="connsiteX1924" fmla="*/ 2509046 w 6187971"/>
              <a:gd name="connsiteY1924" fmla="*/ 770525 h 5955635"/>
              <a:gd name="connsiteX1925" fmla="*/ 2491030 w 6187971"/>
              <a:gd name="connsiteY1925" fmla="*/ 774374 h 5955635"/>
              <a:gd name="connsiteX1926" fmla="*/ 2487488 w 6187971"/>
              <a:gd name="connsiteY1926" fmla="*/ 779841 h 5955635"/>
              <a:gd name="connsiteX1927" fmla="*/ 2492955 w 6187971"/>
              <a:gd name="connsiteY1927" fmla="*/ 783383 h 5955635"/>
              <a:gd name="connsiteX1928" fmla="*/ 2497458 w 6187971"/>
              <a:gd name="connsiteY1928" fmla="*/ 782421 h 5955635"/>
              <a:gd name="connsiteX1929" fmla="*/ 2501000 w 6187971"/>
              <a:gd name="connsiteY1929" fmla="*/ 776954 h 5955635"/>
              <a:gd name="connsiteX1930" fmla="*/ 2505504 w 6187971"/>
              <a:gd name="connsiteY1930" fmla="*/ 775992 h 5955635"/>
              <a:gd name="connsiteX1931" fmla="*/ 2523521 w 6187971"/>
              <a:gd name="connsiteY1931" fmla="*/ 772143 h 5955635"/>
              <a:gd name="connsiteX1932" fmla="*/ 2533491 w 6187971"/>
              <a:gd name="connsiteY1932" fmla="*/ 774723 h 5955635"/>
              <a:gd name="connsiteX1933" fmla="*/ 2565982 w 6187971"/>
              <a:gd name="connsiteY1933" fmla="*/ 772490 h 5955635"/>
              <a:gd name="connsiteX1934" fmla="*/ 2568561 w 6187971"/>
              <a:gd name="connsiteY1934" fmla="*/ 762520 h 5955635"/>
              <a:gd name="connsiteX1935" fmla="*/ 2578532 w 6187971"/>
              <a:gd name="connsiteY1935" fmla="*/ 765100 h 5955635"/>
              <a:gd name="connsiteX1936" fmla="*/ 2600090 w 6187971"/>
              <a:gd name="connsiteY1936" fmla="*/ 755784 h 5955635"/>
              <a:gd name="connsiteX1937" fmla="*/ 2631618 w 6187971"/>
              <a:gd name="connsiteY1937" fmla="*/ 749048 h 5955635"/>
              <a:gd name="connsiteX1938" fmla="*/ 2635160 w 6187971"/>
              <a:gd name="connsiteY1938" fmla="*/ 743582 h 5955635"/>
              <a:gd name="connsiteX1939" fmla="*/ 2650597 w 6187971"/>
              <a:gd name="connsiteY1939" fmla="*/ 749704 h 5955635"/>
              <a:gd name="connsiteX1940" fmla="*/ 2684705 w 6187971"/>
              <a:gd name="connsiteY1940" fmla="*/ 732997 h 5955635"/>
              <a:gd name="connsiteX1941" fmla="*/ 2726204 w 6187971"/>
              <a:gd name="connsiteY1941" fmla="*/ 728841 h 5955635"/>
              <a:gd name="connsiteX1942" fmla="*/ 2739716 w 6187971"/>
              <a:gd name="connsiteY1942" fmla="*/ 725954 h 5955635"/>
              <a:gd name="connsiteX1943" fmla="*/ 2768666 w 6187971"/>
              <a:gd name="connsiteY1943" fmla="*/ 729188 h 5955635"/>
              <a:gd name="connsiteX1944" fmla="*/ 2858747 w 6187971"/>
              <a:gd name="connsiteY1944" fmla="*/ 709942 h 5955635"/>
              <a:gd name="connsiteX1945" fmla="*/ 2860999 w 6187971"/>
              <a:gd name="connsiteY1945" fmla="*/ 709461 h 5955635"/>
              <a:gd name="connsiteX1946" fmla="*/ 2876763 w 6187971"/>
              <a:gd name="connsiteY1946" fmla="*/ 706093 h 5955635"/>
              <a:gd name="connsiteX1947" fmla="*/ 2881267 w 6187971"/>
              <a:gd name="connsiteY1947" fmla="*/ 705131 h 5955635"/>
              <a:gd name="connsiteX1948" fmla="*/ 2890275 w 6187971"/>
              <a:gd name="connsiteY1948" fmla="*/ 703207 h 5955635"/>
              <a:gd name="connsiteX1949" fmla="*/ 3013155 w 6187971"/>
              <a:gd name="connsiteY1949" fmla="*/ 705211 h 5955635"/>
              <a:gd name="connsiteX1950" fmla="*/ 3063662 w 6187971"/>
              <a:gd name="connsiteY1950" fmla="*/ 699131 h 5955635"/>
              <a:gd name="connsiteX1951" fmla="*/ 3095191 w 6187971"/>
              <a:gd name="connsiteY1951" fmla="*/ 692395 h 5955635"/>
              <a:gd name="connsiteX1952" fmla="*/ 3087145 w 6187971"/>
              <a:gd name="connsiteY1952" fmla="*/ 698824 h 5955635"/>
              <a:gd name="connsiteX1953" fmla="*/ 3142478 w 6187971"/>
              <a:gd name="connsiteY1953" fmla="*/ 690534 h 5955635"/>
              <a:gd name="connsiteX1954" fmla="*/ 3199068 w 6187971"/>
              <a:gd name="connsiteY1954" fmla="*/ 688412 h 5955635"/>
              <a:gd name="connsiteX1955" fmla="*/ 3205247 w 6187971"/>
              <a:gd name="connsiteY1955" fmla="*/ 689487 h 5955635"/>
              <a:gd name="connsiteX1956" fmla="*/ 3220650 w 6187971"/>
              <a:gd name="connsiteY1956" fmla="*/ 684430 h 5955635"/>
              <a:gd name="connsiteX1957" fmla="*/ 3249599 w 6187971"/>
              <a:gd name="connsiteY1957" fmla="*/ 687664 h 5955635"/>
              <a:gd name="connsiteX1958" fmla="*/ 3250561 w 6187971"/>
              <a:gd name="connsiteY1958" fmla="*/ 692168 h 5955635"/>
              <a:gd name="connsiteX1959" fmla="*/ 3326476 w 6187971"/>
              <a:gd name="connsiteY1959" fmla="*/ 694788 h 5955635"/>
              <a:gd name="connsiteX1960" fmla="*/ 3358004 w 6187971"/>
              <a:gd name="connsiteY1960" fmla="*/ 688052 h 5955635"/>
              <a:gd name="connsiteX1961" fmla="*/ 3349958 w 6187971"/>
              <a:gd name="connsiteY1961" fmla="*/ 694480 h 5955635"/>
              <a:gd name="connsiteX1962" fmla="*/ 3421368 w 6187971"/>
              <a:gd name="connsiteY1962" fmla="*/ 698063 h 5955635"/>
              <a:gd name="connsiteX1963" fmla="*/ 3507253 w 6187971"/>
              <a:gd name="connsiteY1963" fmla="*/ 703262 h 5955635"/>
              <a:gd name="connsiteX1964" fmla="*/ 3513682 w 6187971"/>
              <a:gd name="connsiteY1964" fmla="*/ 711308 h 5955635"/>
              <a:gd name="connsiteX1965" fmla="*/ 3526232 w 6187971"/>
              <a:gd name="connsiteY1965" fmla="*/ 703917 h 5955635"/>
              <a:gd name="connsiteX1966" fmla="*/ 3569656 w 6187971"/>
              <a:gd name="connsiteY1966" fmla="*/ 708768 h 5955635"/>
              <a:gd name="connsiteX1967" fmla="*/ 3587017 w 6187971"/>
              <a:gd name="connsiteY1967" fmla="*/ 723898 h 5955635"/>
              <a:gd name="connsiteX1968" fmla="*/ 3614041 w 6187971"/>
              <a:gd name="connsiteY1968" fmla="*/ 718124 h 5955635"/>
              <a:gd name="connsiteX1969" fmla="*/ 3610499 w 6187971"/>
              <a:gd name="connsiteY1969" fmla="*/ 723591 h 5955635"/>
              <a:gd name="connsiteX1970" fmla="*/ 3687376 w 6187971"/>
              <a:gd name="connsiteY1970" fmla="*/ 730714 h 5955635"/>
              <a:gd name="connsiteX1971" fmla="*/ 3669360 w 6187971"/>
              <a:gd name="connsiteY1971" fmla="*/ 734563 h 5955635"/>
              <a:gd name="connsiteX1972" fmla="*/ 3729182 w 6187971"/>
              <a:gd name="connsiteY1972" fmla="*/ 750040 h 5955635"/>
              <a:gd name="connsiteX1973" fmla="*/ 3731761 w 6187971"/>
              <a:gd name="connsiteY1973" fmla="*/ 740070 h 5955635"/>
              <a:gd name="connsiteX1974" fmla="*/ 3748161 w 6187971"/>
              <a:gd name="connsiteY1974" fmla="*/ 750695 h 5955635"/>
              <a:gd name="connsiteX1975" fmla="*/ 3786118 w 6187971"/>
              <a:gd name="connsiteY1975" fmla="*/ 752006 h 5955635"/>
              <a:gd name="connsiteX1976" fmla="*/ 3797051 w 6187971"/>
              <a:gd name="connsiteY1976" fmla="*/ 759089 h 5955635"/>
              <a:gd name="connsiteX1977" fmla="*/ 3802517 w 6187971"/>
              <a:gd name="connsiteY1977" fmla="*/ 762631 h 5955635"/>
              <a:gd name="connsiteX1978" fmla="*/ 3801555 w 6187971"/>
              <a:gd name="connsiteY1978" fmla="*/ 758127 h 5955635"/>
              <a:gd name="connsiteX1979" fmla="*/ 3791584 w 6187971"/>
              <a:gd name="connsiteY1979" fmla="*/ 755547 h 5955635"/>
              <a:gd name="connsiteX1980" fmla="*/ 3832428 w 6187971"/>
              <a:gd name="connsiteY1980" fmla="*/ 770370 h 5955635"/>
              <a:gd name="connsiteX1981" fmla="*/ 3852369 w 6187971"/>
              <a:gd name="connsiteY1981" fmla="*/ 775528 h 5955635"/>
              <a:gd name="connsiteX1982" fmla="*/ 3848520 w 6187971"/>
              <a:gd name="connsiteY1982" fmla="*/ 757512 h 5955635"/>
              <a:gd name="connsiteX1983" fmla="*/ 3875019 w 6187971"/>
              <a:gd name="connsiteY1983" fmla="*/ 773044 h 5955635"/>
              <a:gd name="connsiteX1984" fmla="*/ 3878041 w 6187971"/>
              <a:gd name="connsiteY1984" fmla="*/ 775787 h 5955635"/>
              <a:gd name="connsiteX1985" fmla="*/ 3875851 w 6187971"/>
              <a:gd name="connsiteY1985" fmla="*/ 775221 h 5955635"/>
              <a:gd name="connsiteX1986" fmla="*/ 3866844 w 6187971"/>
              <a:gd name="connsiteY1986" fmla="*/ 777146 h 5955635"/>
              <a:gd name="connsiteX1987" fmla="*/ 3872310 w 6187971"/>
              <a:gd name="connsiteY1987" fmla="*/ 780688 h 5955635"/>
              <a:gd name="connsiteX1988" fmla="*/ 3886784 w 6187971"/>
              <a:gd name="connsiteY1988" fmla="*/ 782304 h 5955635"/>
              <a:gd name="connsiteX1989" fmla="*/ 3912191 w 6187971"/>
              <a:gd name="connsiteY1989" fmla="*/ 791005 h 5955635"/>
              <a:gd name="connsiteX1990" fmla="*/ 3991955 w 6187971"/>
              <a:gd name="connsiteY1990" fmla="*/ 811642 h 5955635"/>
              <a:gd name="connsiteX1991" fmla="*/ 3996459 w 6187971"/>
              <a:gd name="connsiteY1991" fmla="*/ 810679 h 5955635"/>
              <a:gd name="connsiteX1992" fmla="*/ 3988413 w 6187971"/>
              <a:gd name="connsiteY1992" fmla="*/ 817108 h 5955635"/>
              <a:gd name="connsiteX1993" fmla="*/ 3993879 w 6187971"/>
              <a:gd name="connsiteY1993" fmla="*/ 820649 h 5955635"/>
              <a:gd name="connsiteX1994" fmla="*/ 3997422 w 6187971"/>
              <a:gd name="connsiteY1994" fmla="*/ 815183 h 5955635"/>
              <a:gd name="connsiteX1995" fmla="*/ 4029257 w 6187971"/>
              <a:gd name="connsiteY1995" fmla="*/ 831930 h 5955635"/>
              <a:gd name="connsiteX1996" fmla="*/ 4075568 w 6187971"/>
              <a:gd name="connsiteY1996" fmla="*/ 850293 h 5955635"/>
              <a:gd name="connsiteX1997" fmla="*/ 4079109 w 6187971"/>
              <a:gd name="connsiteY1997" fmla="*/ 844827 h 5955635"/>
              <a:gd name="connsiteX1998" fmla="*/ 4094547 w 6187971"/>
              <a:gd name="connsiteY1998" fmla="*/ 850949 h 5955635"/>
              <a:gd name="connsiteX1999" fmla="*/ 4102899 w 6187971"/>
              <a:gd name="connsiteY1999" fmla="*/ 868003 h 5955635"/>
              <a:gd name="connsiteX2000" fmla="*/ 4130886 w 6187971"/>
              <a:gd name="connsiteY2000" fmla="*/ 866732 h 5955635"/>
              <a:gd name="connsiteX2001" fmla="*/ 4131849 w 6187971"/>
              <a:gd name="connsiteY2001" fmla="*/ 871237 h 5955635"/>
              <a:gd name="connsiteX2002" fmla="*/ 4143743 w 6187971"/>
              <a:gd name="connsiteY2002" fmla="*/ 882824 h 5955635"/>
              <a:gd name="connsiteX2003" fmla="*/ 4158217 w 6187971"/>
              <a:gd name="connsiteY2003" fmla="*/ 884442 h 5955635"/>
              <a:gd name="connsiteX2004" fmla="*/ 4163684 w 6187971"/>
              <a:gd name="connsiteY2004" fmla="*/ 887983 h 5955635"/>
              <a:gd name="connsiteX2005" fmla="*/ 4164646 w 6187971"/>
              <a:gd name="connsiteY2005" fmla="*/ 892487 h 5955635"/>
              <a:gd name="connsiteX2006" fmla="*/ 4169151 w 6187971"/>
              <a:gd name="connsiteY2006" fmla="*/ 891525 h 5955635"/>
              <a:gd name="connsiteX2007" fmla="*/ 4167226 w 6187971"/>
              <a:gd name="connsiteY2007" fmla="*/ 882517 h 5955635"/>
              <a:gd name="connsiteX2008" fmla="*/ 4188129 w 6187971"/>
              <a:gd name="connsiteY2008" fmla="*/ 892180 h 5955635"/>
              <a:gd name="connsiteX2009" fmla="*/ 4192633 w 6187971"/>
              <a:gd name="connsiteY2009" fmla="*/ 891218 h 5955635"/>
              <a:gd name="connsiteX2010" fmla="*/ 4195520 w 6187971"/>
              <a:gd name="connsiteY2010" fmla="*/ 904730 h 5955635"/>
              <a:gd name="connsiteX2011" fmla="*/ 4236364 w 6187971"/>
              <a:gd name="connsiteY2011" fmla="*/ 919552 h 5955635"/>
              <a:gd name="connsiteX2012" fmla="*/ 4241830 w 6187971"/>
              <a:gd name="connsiteY2012" fmla="*/ 923094 h 5955635"/>
              <a:gd name="connsiteX2013" fmla="*/ 4237326 w 6187971"/>
              <a:gd name="connsiteY2013" fmla="*/ 924056 h 5955635"/>
              <a:gd name="connsiteX2014" fmla="*/ 4227356 w 6187971"/>
              <a:gd name="connsiteY2014" fmla="*/ 921476 h 5955635"/>
              <a:gd name="connsiteX2015" fmla="*/ 4228318 w 6187971"/>
              <a:gd name="connsiteY2015" fmla="*/ 925981 h 5955635"/>
              <a:gd name="connsiteX2016" fmla="*/ 4242793 w 6187971"/>
              <a:gd name="connsiteY2016" fmla="*/ 927598 h 5955635"/>
              <a:gd name="connsiteX2017" fmla="*/ 4284599 w 6187971"/>
              <a:gd name="connsiteY2017" fmla="*/ 946924 h 5955635"/>
              <a:gd name="connsiteX2018" fmla="*/ 4288140 w 6187971"/>
              <a:gd name="connsiteY2018" fmla="*/ 941457 h 5955635"/>
              <a:gd name="connsiteX2019" fmla="*/ 4300036 w 6187971"/>
              <a:gd name="connsiteY2019" fmla="*/ 953045 h 5955635"/>
              <a:gd name="connsiteX2020" fmla="*/ 4310968 w 6187971"/>
              <a:gd name="connsiteY2020" fmla="*/ 960129 h 5955635"/>
              <a:gd name="connsiteX2021" fmla="*/ 4331871 w 6187971"/>
              <a:gd name="connsiteY2021" fmla="*/ 969792 h 5955635"/>
              <a:gd name="connsiteX2022" fmla="*/ 4358241 w 6187971"/>
              <a:gd name="connsiteY2022" fmla="*/ 982997 h 5955635"/>
              <a:gd name="connsiteX2023" fmla="*/ 4360165 w 6187971"/>
              <a:gd name="connsiteY2023" fmla="*/ 992005 h 5955635"/>
              <a:gd name="connsiteX2024" fmla="*/ 4365632 w 6187971"/>
              <a:gd name="connsiteY2024" fmla="*/ 995547 h 5955635"/>
              <a:gd name="connsiteX2025" fmla="*/ 4375602 w 6187971"/>
              <a:gd name="connsiteY2025" fmla="*/ 998126 h 5955635"/>
              <a:gd name="connsiteX2026" fmla="*/ 4380106 w 6187971"/>
              <a:gd name="connsiteY2026" fmla="*/ 997163 h 5955635"/>
              <a:gd name="connsiteX2027" fmla="*/ 4401972 w 6187971"/>
              <a:gd name="connsiteY2027" fmla="*/ 1011331 h 5955635"/>
              <a:gd name="connsiteX2028" fmla="*/ 4406475 w 6187971"/>
              <a:gd name="connsiteY2028" fmla="*/ 1010369 h 5955635"/>
              <a:gd name="connsiteX2029" fmla="*/ 4466605 w 6187971"/>
              <a:gd name="connsiteY2029" fmla="*/ 1049328 h 5955635"/>
              <a:gd name="connsiteX2030" fmla="*/ 4467567 w 6187971"/>
              <a:gd name="connsiteY2030" fmla="*/ 1053832 h 5955635"/>
              <a:gd name="connsiteX2031" fmla="*/ 4472072 w 6187971"/>
              <a:gd name="connsiteY2031" fmla="*/ 1052869 h 5955635"/>
              <a:gd name="connsiteX2032" fmla="*/ 4585248 w 6187971"/>
              <a:gd name="connsiteY2032" fmla="*/ 1141721 h 5955635"/>
              <a:gd name="connsiteX2033" fmla="*/ 4665626 w 6187971"/>
              <a:gd name="connsiteY2033" fmla="*/ 1209323 h 5955635"/>
              <a:gd name="connsiteX2034" fmla="*/ 4690378 w 6187971"/>
              <a:gd name="connsiteY2034" fmla="*/ 1237001 h 5955635"/>
              <a:gd name="connsiteX2035" fmla="*/ 4825726 w 6187971"/>
              <a:gd name="connsiteY2035" fmla="*/ 1363503 h 5955635"/>
              <a:gd name="connsiteX2036" fmla="*/ 4836660 w 6187971"/>
              <a:gd name="connsiteY2036" fmla="*/ 1370586 h 5955635"/>
              <a:gd name="connsiteX2037" fmla="*/ 4837622 w 6187971"/>
              <a:gd name="connsiteY2037" fmla="*/ 1375090 h 5955635"/>
              <a:gd name="connsiteX2038" fmla="*/ 4878773 w 6187971"/>
              <a:gd name="connsiteY2038" fmla="*/ 1413395 h 5955635"/>
              <a:gd name="connsiteX2039" fmla="*/ 4884239 w 6187971"/>
              <a:gd name="connsiteY2039" fmla="*/ 1416937 h 5955635"/>
              <a:gd name="connsiteX2040" fmla="*/ 4889705 w 6187971"/>
              <a:gd name="connsiteY2040" fmla="*/ 1420479 h 5955635"/>
              <a:gd name="connsiteX2041" fmla="*/ 4938248 w 6187971"/>
              <a:gd name="connsiteY2041" fmla="*/ 1471333 h 5955635"/>
              <a:gd name="connsiteX2042" fmla="*/ 4929894 w 6187971"/>
              <a:gd name="connsiteY2042" fmla="*/ 1454279 h 5955635"/>
              <a:gd name="connsiteX2043" fmla="*/ 4935361 w 6187971"/>
              <a:gd name="connsiteY2043" fmla="*/ 1457821 h 5955635"/>
              <a:gd name="connsiteX2044" fmla="*/ 4936323 w 6187971"/>
              <a:gd name="connsiteY2044" fmla="*/ 1462325 h 5955635"/>
              <a:gd name="connsiteX2045" fmla="*/ 4940827 w 6187971"/>
              <a:gd name="connsiteY2045" fmla="*/ 1461362 h 5955635"/>
              <a:gd name="connsiteX2046" fmla="*/ 4945331 w 6187971"/>
              <a:gd name="connsiteY2046" fmla="*/ 1460400 h 5955635"/>
              <a:gd name="connsiteX2047" fmla="*/ 4950797 w 6187971"/>
              <a:gd name="connsiteY2047" fmla="*/ 1463942 h 5955635"/>
              <a:gd name="connsiteX2048" fmla="*/ 4975550 w 6187971"/>
              <a:gd name="connsiteY2048" fmla="*/ 1491621 h 5955635"/>
              <a:gd name="connsiteX2049" fmla="*/ 4974587 w 6187971"/>
              <a:gd name="connsiteY2049" fmla="*/ 1487117 h 5955635"/>
              <a:gd name="connsiteX2050" fmla="*/ 4980054 w 6187971"/>
              <a:gd name="connsiteY2050" fmla="*/ 1490659 h 5955635"/>
              <a:gd name="connsiteX2051" fmla="*/ 4986482 w 6187971"/>
              <a:gd name="connsiteY2051" fmla="*/ 1498705 h 5955635"/>
              <a:gd name="connsiteX2052" fmla="*/ 4971045 w 6187971"/>
              <a:gd name="connsiteY2052" fmla="*/ 1492584 h 5955635"/>
              <a:gd name="connsiteX2053" fmla="*/ 4978437 w 6187971"/>
              <a:gd name="connsiteY2053" fmla="*/ 1505133 h 5955635"/>
              <a:gd name="connsiteX2054" fmla="*/ 4973932 w 6187971"/>
              <a:gd name="connsiteY2054" fmla="*/ 1506096 h 5955635"/>
              <a:gd name="connsiteX2055" fmla="*/ 4974894 w 6187971"/>
              <a:gd name="connsiteY2055" fmla="*/ 1510600 h 5955635"/>
              <a:gd name="connsiteX2056" fmla="*/ 4984865 w 6187971"/>
              <a:gd name="connsiteY2056" fmla="*/ 1513179 h 5955635"/>
              <a:gd name="connsiteX2057" fmla="*/ 4998684 w 6187971"/>
              <a:gd name="connsiteY2057" fmla="*/ 1533775 h 5955635"/>
              <a:gd name="connsiteX2058" fmla="*/ 4995142 w 6187971"/>
              <a:gd name="connsiteY2058" fmla="*/ 1539241 h 5955635"/>
              <a:gd name="connsiteX2059" fmla="*/ 5015391 w 6187971"/>
              <a:gd name="connsiteY2059" fmla="*/ 1567882 h 5955635"/>
              <a:gd name="connsiteX2060" fmla="*/ 5020857 w 6187971"/>
              <a:gd name="connsiteY2060" fmla="*/ 1571425 h 5955635"/>
              <a:gd name="connsiteX2061" fmla="*/ 5027286 w 6187971"/>
              <a:gd name="connsiteY2061" fmla="*/ 1579470 h 5955635"/>
              <a:gd name="connsiteX2062" fmla="*/ 5037257 w 6187971"/>
              <a:gd name="connsiteY2062" fmla="*/ 1582050 h 5955635"/>
              <a:gd name="connsiteX2063" fmla="*/ 5038219 w 6187971"/>
              <a:gd name="connsiteY2063" fmla="*/ 1586554 h 5955635"/>
              <a:gd name="connsiteX2064" fmla="*/ 5034677 w 6187971"/>
              <a:gd name="connsiteY2064" fmla="*/ 1592020 h 5955635"/>
              <a:gd name="connsiteX2065" fmla="*/ 5035639 w 6187971"/>
              <a:gd name="connsiteY2065" fmla="*/ 1596524 h 5955635"/>
              <a:gd name="connsiteX2066" fmla="*/ 5041106 w 6187971"/>
              <a:gd name="connsiteY2066" fmla="*/ 1600066 h 5955635"/>
              <a:gd name="connsiteX2067" fmla="*/ 5044647 w 6187971"/>
              <a:gd name="connsiteY2067" fmla="*/ 1594600 h 5955635"/>
              <a:gd name="connsiteX2068" fmla="*/ 5043685 w 6187971"/>
              <a:gd name="connsiteY2068" fmla="*/ 1590095 h 5955635"/>
              <a:gd name="connsiteX2069" fmla="*/ 5042723 w 6187971"/>
              <a:gd name="connsiteY2069" fmla="*/ 1585592 h 5955635"/>
              <a:gd name="connsiteX2070" fmla="*/ 5046264 w 6187971"/>
              <a:gd name="connsiteY2070" fmla="*/ 1580125 h 5955635"/>
              <a:gd name="connsiteX2071" fmla="*/ 5050769 w 6187971"/>
              <a:gd name="connsiteY2071" fmla="*/ 1579163 h 5955635"/>
              <a:gd name="connsiteX2072" fmla="*/ 5057197 w 6187971"/>
              <a:gd name="connsiteY2072" fmla="*/ 1587208 h 5955635"/>
              <a:gd name="connsiteX2073" fmla="*/ 5058159 w 6187971"/>
              <a:gd name="connsiteY2073" fmla="*/ 1591713 h 5955635"/>
              <a:gd name="connsiteX2074" fmla="*/ 5054618 w 6187971"/>
              <a:gd name="connsiteY2074" fmla="*/ 1597179 h 5955635"/>
              <a:gd name="connsiteX2075" fmla="*/ 5062008 w 6187971"/>
              <a:gd name="connsiteY2075" fmla="*/ 1609729 h 5955635"/>
              <a:gd name="connsiteX2076" fmla="*/ 5067475 w 6187971"/>
              <a:gd name="connsiteY2076" fmla="*/ 1613271 h 5955635"/>
              <a:gd name="connsiteX2077" fmla="*/ 5066513 w 6187971"/>
              <a:gd name="connsiteY2077" fmla="*/ 1608767 h 5955635"/>
              <a:gd name="connsiteX2078" fmla="*/ 5060083 w 6187971"/>
              <a:gd name="connsiteY2078" fmla="*/ 1600720 h 5955635"/>
              <a:gd name="connsiteX2079" fmla="*/ 5063626 w 6187971"/>
              <a:gd name="connsiteY2079" fmla="*/ 1595255 h 5955635"/>
              <a:gd name="connsiteX2080" fmla="*/ 5070054 w 6187971"/>
              <a:gd name="connsiteY2080" fmla="*/ 1603300 h 5955635"/>
              <a:gd name="connsiteX2081" fmla="*/ 5086760 w 6187971"/>
              <a:gd name="connsiteY2081" fmla="*/ 1637409 h 5955635"/>
              <a:gd name="connsiteX2082" fmla="*/ 5083219 w 6187971"/>
              <a:gd name="connsiteY2082" fmla="*/ 1642874 h 5955635"/>
              <a:gd name="connsiteX2083" fmla="*/ 5072286 w 6187971"/>
              <a:gd name="connsiteY2083" fmla="*/ 1635791 h 5955635"/>
              <a:gd name="connsiteX2084" fmla="*/ 5108279 w 6187971"/>
              <a:gd name="connsiteY2084" fmla="*/ 1694036 h 5955635"/>
              <a:gd name="connsiteX2085" fmla="*/ 5132069 w 6187971"/>
              <a:gd name="connsiteY2085" fmla="*/ 1717212 h 5955635"/>
              <a:gd name="connsiteX2086" fmla="*/ 5136572 w 6187971"/>
              <a:gd name="connsiteY2086" fmla="*/ 1716250 h 5955635"/>
              <a:gd name="connsiteX2087" fmla="*/ 5143963 w 6187971"/>
              <a:gd name="connsiteY2087" fmla="*/ 1728799 h 5955635"/>
              <a:gd name="connsiteX2088" fmla="*/ 5147505 w 6187971"/>
              <a:gd name="connsiteY2088" fmla="*/ 1723332 h 5955635"/>
              <a:gd name="connsiteX2089" fmla="*/ 5148468 w 6187971"/>
              <a:gd name="connsiteY2089" fmla="*/ 1727837 h 5955635"/>
              <a:gd name="connsiteX2090" fmla="*/ 5162286 w 6187971"/>
              <a:gd name="connsiteY2090" fmla="*/ 1748432 h 5955635"/>
              <a:gd name="connsiteX2091" fmla="*/ 5175144 w 6187971"/>
              <a:gd name="connsiteY2091" fmla="*/ 1764524 h 5955635"/>
              <a:gd name="connsiteX2092" fmla="*/ 5184459 w 6187971"/>
              <a:gd name="connsiteY2092" fmla="*/ 1786082 h 5955635"/>
              <a:gd name="connsiteX2093" fmla="*/ 5198934 w 6187971"/>
              <a:gd name="connsiteY2093" fmla="*/ 1787699 h 5955635"/>
              <a:gd name="connsiteX2094" fmla="*/ 5200859 w 6187971"/>
              <a:gd name="connsiteY2094" fmla="*/ 1796708 h 5955635"/>
              <a:gd name="connsiteX2095" fmla="*/ 5196355 w 6187971"/>
              <a:gd name="connsiteY2095" fmla="*/ 1797670 h 5955635"/>
              <a:gd name="connsiteX2096" fmla="*/ 5197317 w 6187971"/>
              <a:gd name="connsiteY2096" fmla="*/ 1802173 h 5955635"/>
              <a:gd name="connsiteX2097" fmla="*/ 5198279 w 6187971"/>
              <a:gd name="connsiteY2097" fmla="*/ 1806678 h 5955635"/>
              <a:gd name="connsiteX2098" fmla="*/ 5190233 w 6187971"/>
              <a:gd name="connsiteY2098" fmla="*/ 1813107 h 5955635"/>
              <a:gd name="connsiteX2099" fmla="*/ 5281503 w 6187971"/>
              <a:gd name="connsiteY2099" fmla="*/ 1953734 h 5955635"/>
              <a:gd name="connsiteX2100" fmla="*/ 5295322 w 6187971"/>
              <a:gd name="connsiteY2100" fmla="*/ 1974330 h 5955635"/>
              <a:gd name="connsiteX2101" fmla="*/ 5305600 w 6187971"/>
              <a:gd name="connsiteY2101" fmla="*/ 2000392 h 5955635"/>
              <a:gd name="connsiteX2102" fmla="*/ 5321344 w 6187971"/>
              <a:gd name="connsiteY2102" fmla="*/ 2029996 h 5955635"/>
              <a:gd name="connsiteX2103" fmla="*/ 5339975 w 6187971"/>
              <a:gd name="connsiteY2103" fmla="*/ 2073112 h 5955635"/>
              <a:gd name="connsiteX2104" fmla="*/ 5354757 w 6187971"/>
              <a:gd name="connsiteY2104" fmla="*/ 2098212 h 5955635"/>
              <a:gd name="connsiteX2105" fmla="*/ 5355719 w 6187971"/>
              <a:gd name="connsiteY2105" fmla="*/ 2102716 h 5955635"/>
              <a:gd name="connsiteX2106" fmla="*/ 5372426 w 6187971"/>
              <a:gd name="connsiteY2106" fmla="*/ 2136823 h 5955635"/>
              <a:gd name="connsiteX2107" fmla="*/ 5388169 w 6187971"/>
              <a:gd name="connsiteY2107" fmla="*/ 2166427 h 5955635"/>
              <a:gd name="connsiteX2108" fmla="*/ 5395560 w 6187971"/>
              <a:gd name="connsiteY2108" fmla="*/ 2178977 h 5955635"/>
              <a:gd name="connsiteX2109" fmla="*/ 5396523 w 6187971"/>
              <a:gd name="connsiteY2109" fmla="*/ 2183482 h 5955635"/>
              <a:gd name="connsiteX2110" fmla="*/ 5394905 w 6187971"/>
              <a:gd name="connsiteY2110" fmla="*/ 2197956 h 5955635"/>
              <a:gd name="connsiteX2111" fmla="*/ 5395867 w 6187971"/>
              <a:gd name="connsiteY2111" fmla="*/ 2202459 h 5955635"/>
              <a:gd name="connsiteX2112" fmla="*/ 5402296 w 6187971"/>
              <a:gd name="connsiteY2112" fmla="*/ 2210505 h 5955635"/>
              <a:gd name="connsiteX2113" fmla="*/ 5406801 w 6187971"/>
              <a:gd name="connsiteY2113" fmla="*/ 2209543 h 5955635"/>
              <a:gd name="connsiteX2114" fmla="*/ 5411612 w 6187971"/>
              <a:gd name="connsiteY2114" fmla="*/ 2232063 h 5955635"/>
              <a:gd name="connsiteX2115" fmla="*/ 5417078 w 6187971"/>
              <a:gd name="connsiteY2115" fmla="*/ 2235605 h 5955635"/>
              <a:gd name="connsiteX2116" fmla="*/ 5416115 w 6187971"/>
              <a:gd name="connsiteY2116" fmla="*/ 2231101 h 5955635"/>
              <a:gd name="connsiteX2117" fmla="*/ 5406801 w 6187971"/>
              <a:gd name="connsiteY2117" fmla="*/ 2209543 h 5955635"/>
              <a:gd name="connsiteX2118" fmla="*/ 5411304 w 6187971"/>
              <a:gd name="connsiteY2118" fmla="*/ 2208581 h 5955635"/>
              <a:gd name="connsiteX2119" fmla="*/ 5413229 w 6187971"/>
              <a:gd name="connsiteY2119" fmla="*/ 2217589 h 5955635"/>
              <a:gd name="connsiteX2120" fmla="*/ 5414191 w 6187971"/>
              <a:gd name="connsiteY2120" fmla="*/ 2222093 h 5955635"/>
              <a:gd name="connsiteX2121" fmla="*/ 5421582 w 6187971"/>
              <a:gd name="connsiteY2121" fmla="*/ 2234643 h 5955635"/>
              <a:gd name="connsiteX2122" fmla="*/ 5425431 w 6187971"/>
              <a:gd name="connsiteY2122" fmla="*/ 2252659 h 5955635"/>
              <a:gd name="connsiteX2123" fmla="*/ 5419964 w 6187971"/>
              <a:gd name="connsiteY2123" fmla="*/ 2249117 h 5955635"/>
              <a:gd name="connsiteX2124" fmla="*/ 5421889 w 6187971"/>
              <a:gd name="connsiteY2124" fmla="*/ 2258125 h 5955635"/>
              <a:gd name="connsiteX2125" fmla="*/ 5423814 w 6187971"/>
              <a:gd name="connsiteY2125" fmla="*/ 2267134 h 5955635"/>
              <a:gd name="connsiteX2126" fmla="*/ 5431205 w 6187971"/>
              <a:gd name="connsiteY2126" fmla="*/ 2279684 h 5955635"/>
              <a:gd name="connsiteX2127" fmla="*/ 5433129 w 6187971"/>
              <a:gd name="connsiteY2127" fmla="*/ 2288691 h 5955635"/>
              <a:gd name="connsiteX2128" fmla="*/ 5438596 w 6187971"/>
              <a:gd name="connsiteY2128" fmla="*/ 2292233 h 5955635"/>
              <a:gd name="connsiteX2129" fmla="*/ 5445987 w 6187971"/>
              <a:gd name="connsiteY2129" fmla="*/ 2304783 h 5955635"/>
              <a:gd name="connsiteX2130" fmla="*/ 5447912 w 6187971"/>
              <a:gd name="connsiteY2130" fmla="*/ 2313792 h 5955635"/>
              <a:gd name="connsiteX2131" fmla="*/ 5444369 w 6187971"/>
              <a:gd name="connsiteY2131" fmla="*/ 2319257 h 5955635"/>
              <a:gd name="connsiteX2132" fmla="*/ 5449836 w 6187971"/>
              <a:gd name="connsiteY2132" fmla="*/ 2322799 h 5955635"/>
              <a:gd name="connsiteX2133" fmla="*/ 5447256 w 6187971"/>
              <a:gd name="connsiteY2133" fmla="*/ 2332770 h 5955635"/>
              <a:gd name="connsiteX2134" fmla="*/ 5453685 w 6187971"/>
              <a:gd name="connsiteY2134" fmla="*/ 2340816 h 5955635"/>
              <a:gd name="connsiteX2135" fmla="*/ 5457226 w 6187971"/>
              <a:gd name="connsiteY2135" fmla="*/ 2335349 h 5955635"/>
              <a:gd name="connsiteX2136" fmla="*/ 5460113 w 6187971"/>
              <a:gd name="connsiteY2136" fmla="*/ 2348861 h 5955635"/>
              <a:gd name="connsiteX2137" fmla="*/ 5461075 w 6187971"/>
              <a:gd name="connsiteY2137" fmla="*/ 2353366 h 5955635"/>
              <a:gd name="connsiteX2138" fmla="*/ 5469429 w 6187971"/>
              <a:gd name="connsiteY2138" fmla="*/ 2370419 h 5955635"/>
              <a:gd name="connsiteX2139" fmla="*/ 5473278 w 6187971"/>
              <a:gd name="connsiteY2139" fmla="*/ 2388435 h 5955635"/>
              <a:gd name="connsiteX2140" fmla="*/ 5476165 w 6187971"/>
              <a:gd name="connsiteY2140" fmla="*/ 2401947 h 5955635"/>
              <a:gd name="connsiteX2141" fmla="*/ 5481938 w 6187971"/>
              <a:gd name="connsiteY2141" fmla="*/ 2428972 h 5955635"/>
              <a:gd name="connsiteX2142" fmla="*/ 5480321 w 6187971"/>
              <a:gd name="connsiteY2142" fmla="*/ 2443447 h 5955635"/>
              <a:gd name="connsiteX2143" fmla="*/ 5474855 w 6187971"/>
              <a:gd name="connsiteY2143" fmla="*/ 2439905 h 5955635"/>
              <a:gd name="connsiteX2144" fmla="*/ 5469388 w 6187971"/>
              <a:gd name="connsiteY2144" fmla="*/ 2436363 h 5955635"/>
              <a:gd name="connsiteX2145" fmla="*/ 5470351 w 6187971"/>
              <a:gd name="connsiteY2145" fmla="*/ 2440867 h 5955635"/>
              <a:gd name="connsiteX2146" fmla="*/ 5471313 w 6187971"/>
              <a:gd name="connsiteY2146" fmla="*/ 2445371 h 5955635"/>
              <a:gd name="connsiteX2147" fmla="*/ 5476780 w 6187971"/>
              <a:gd name="connsiteY2147" fmla="*/ 2448912 h 5955635"/>
              <a:gd name="connsiteX2148" fmla="*/ 5482245 w 6187971"/>
              <a:gd name="connsiteY2148" fmla="*/ 2452454 h 5955635"/>
              <a:gd name="connsiteX2149" fmla="*/ 5486750 w 6187971"/>
              <a:gd name="connsiteY2149" fmla="*/ 2451492 h 5955635"/>
              <a:gd name="connsiteX2150" fmla="*/ 5486443 w 6187971"/>
              <a:gd name="connsiteY2150" fmla="*/ 2428009 h 5955635"/>
              <a:gd name="connsiteX2151" fmla="*/ 5485480 w 6187971"/>
              <a:gd name="connsiteY2151" fmla="*/ 2423506 h 5955635"/>
              <a:gd name="connsiteX2152" fmla="*/ 5481631 w 6187971"/>
              <a:gd name="connsiteY2152" fmla="*/ 2405489 h 5955635"/>
              <a:gd name="connsiteX2153" fmla="*/ 5479707 w 6187971"/>
              <a:gd name="connsiteY2153" fmla="*/ 2396482 h 5955635"/>
              <a:gd name="connsiteX2154" fmla="*/ 5489021 w 6187971"/>
              <a:gd name="connsiteY2154" fmla="*/ 2418039 h 5955635"/>
              <a:gd name="connsiteX2155" fmla="*/ 5499299 w 6187971"/>
              <a:gd name="connsiteY2155" fmla="*/ 2444101 h 5955635"/>
              <a:gd name="connsiteX2156" fmla="*/ 5496720 w 6187971"/>
              <a:gd name="connsiteY2156" fmla="*/ 2454072 h 5955635"/>
              <a:gd name="connsiteX2157" fmla="*/ 5498644 w 6187971"/>
              <a:gd name="connsiteY2157" fmla="*/ 2463080 h 5955635"/>
              <a:gd name="connsiteX2158" fmla="*/ 5503455 w 6187971"/>
              <a:gd name="connsiteY2158" fmla="*/ 2485600 h 5955635"/>
              <a:gd name="connsiteX2159" fmla="*/ 5497990 w 6187971"/>
              <a:gd name="connsiteY2159" fmla="*/ 2482058 h 5955635"/>
              <a:gd name="connsiteX2160" fmla="*/ 5493486 w 6187971"/>
              <a:gd name="connsiteY2160" fmla="*/ 2483021 h 5955635"/>
              <a:gd name="connsiteX2161" fmla="*/ 5494448 w 6187971"/>
              <a:gd name="connsiteY2161" fmla="*/ 2487524 h 5955635"/>
              <a:gd name="connsiteX2162" fmla="*/ 5495410 w 6187971"/>
              <a:gd name="connsiteY2162" fmla="*/ 2492028 h 5955635"/>
              <a:gd name="connsiteX2163" fmla="*/ 5500877 w 6187971"/>
              <a:gd name="connsiteY2163" fmla="*/ 2495570 h 5955635"/>
              <a:gd name="connsiteX2164" fmla="*/ 5501839 w 6187971"/>
              <a:gd name="connsiteY2164" fmla="*/ 2500075 h 5955635"/>
              <a:gd name="connsiteX2165" fmla="*/ 5502801 w 6187971"/>
              <a:gd name="connsiteY2165" fmla="*/ 2504578 h 5955635"/>
              <a:gd name="connsiteX2166" fmla="*/ 5511154 w 6187971"/>
              <a:gd name="connsiteY2166" fmla="*/ 2521632 h 5955635"/>
              <a:gd name="connsiteX2167" fmla="*/ 5515965 w 6187971"/>
              <a:gd name="connsiteY2167" fmla="*/ 2544153 h 5955635"/>
              <a:gd name="connsiteX2168" fmla="*/ 5512424 w 6187971"/>
              <a:gd name="connsiteY2168" fmla="*/ 2549619 h 5955635"/>
              <a:gd name="connsiteX2169" fmla="*/ 5506957 w 6187971"/>
              <a:gd name="connsiteY2169" fmla="*/ 2546078 h 5955635"/>
              <a:gd name="connsiteX2170" fmla="*/ 5490906 w 6187971"/>
              <a:gd name="connsiteY2170" fmla="*/ 2492991 h 5955635"/>
              <a:gd name="connsiteX2171" fmla="*/ 5489943 w 6187971"/>
              <a:gd name="connsiteY2171" fmla="*/ 2488486 h 5955635"/>
              <a:gd name="connsiteX2172" fmla="*/ 5486402 w 6187971"/>
              <a:gd name="connsiteY2172" fmla="*/ 2493953 h 5955635"/>
              <a:gd name="connsiteX2173" fmla="*/ 5502453 w 6187971"/>
              <a:gd name="connsiteY2173" fmla="*/ 2547040 h 5955635"/>
              <a:gd name="connsiteX2174" fmla="*/ 5490865 w 6187971"/>
              <a:gd name="connsiteY2174" fmla="*/ 2558934 h 5955635"/>
              <a:gd name="connsiteX2175" fmla="*/ 5492443 w 6187971"/>
              <a:gd name="connsiteY2175" fmla="*/ 2610404 h 5955635"/>
              <a:gd name="connsiteX2176" fmla="*/ 5494900 w 6187971"/>
              <a:gd name="connsiteY2176" fmla="*/ 2798263 h 5955635"/>
              <a:gd name="connsiteX2177" fmla="*/ 5495863 w 6187971"/>
              <a:gd name="connsiteY2177" fmla="*/ 2802768 h 5955635"/>
              <a:gd name="connsiteX2178" fmla="*/ 5496825 w 6187971"/>
              <a:gd name="connsiteY2178" fmla="*/ 2807272 h 5955635"/>
              <a:gd name="connsiteX2179" fmla="*/ 5500367 w 6187971"/>
              <a:gd name="connsiteY2179" fmla="*/ 2801805 h 5955635"/>
              <a:gd name="connsiteX2180" fmla="*/ 5498871 w 6187971"/>
              <a:gd name="connsiteY2180" fmla="*/ 2618449 h 5955635"/>
              <a:gd name="connsiteX2181" fmla="*/ 5499833 w 6187971"/>
              <a:gd name="connsiteY2181" fmla="*/ 2622954 h 5955635"/>
              <a:gd name="connsiteX2182" fmla="*/ 5506917 w 6187971"/>
              <a:gd name="connsiteY2182" fmla="*/ 2612020 h 5955635"/>
              <a:gd name="connsiteX2183" fmla="*/ 5509804 w 6187971"/>
              <a:gd name="connsiteY2183" fmla="*/ 2625532 h 5955635"/>
              <a:gd name="connsiteX2184" fmla="*/ 5505299 w 6187971"/>
              <a:gd name="connsiteY2184" fmla="*/ 2626495 h 5955635"/>
              <a:gd name="connsiteX2185" fmla="*/ 5506262 w 6187971"/>
              <a:gd name="connsiteY2185" fmla="*/ 2630999 h 5955635"/>
              <a:gd name="connsiteX2186" fmla="*/ 5507224 w 6187971"/>
              <a:gd name="connsiteY2186" fmla="*/ 2635503 h 5955635"/>
              <a:gd name="connsiteX2187" fmla="*/ 5511728 w 6187971"/>
              <a:gd name="connsiteY2187" fmla="*/ 2634541 h 5955635"/>
              <a:gd name="connsiteX2188" fmla="*/ 5512035 w 6187971"/>
              <a:gd name="connsiteY2188" fmla="*/ 2658023 h 5955635"/>
              <a:gd name="connsiteX2189" fmla="*/ 5513960 w 6187971"/>
              <a:gd name="connsiteY2189" fmla="*/ 2667032 h 5955635"/>
              <a:gd name="connsiteX2190" fmla="*/ 5516847 w 6187971"/>
              <a:gd name="connsiteY2190" fmla="*/ 2680544 h 5955635"/>
              <a:gd name="connsiteX2191" fmla="*/ 5517809 w 6187971"/>
              <a:gd name="connsiteY2191" fmla="*/ 2685047 h 5955635"/>
              <a:gd name="connsiteX2192" fmla="*/ 5514267 w 6187971"/>
              <a:gd name="connsiteY2192" fmla="*/ 2690514 h 5955635"/>
              <a:gd name="connsiteX2193" fmla="*/ 5516191 w 6187971"/>
              <a:gd name="connsiteY2193" fmla="*/ 2699522 h 5955635"/>
              <a:gd name="connsiteX2194" fmla="*/ 5521658 w 6187971"/>
              <a:gd name="connsiteY2194" fmla="*/ 2703064 h 5955635"/>
              <a:gd name="connsiteX2195" fmla="*/ 5544752 w 6187971"/>
              <a:gd name="connsiteY2195" fmla="*/ 2811161 h 5955635"/>
              <a:gd name="connsiteX2196" fmla="*/ 5546330 w 6187971"/>
              <a:gd name="connsiteY2196" fmla="*/ 2862630 h 5955635"/>
              <a:gd name="connsiteX2197" fmla="*/ 5549871 w 6187971"/>
              <a:gd name="connsiteY2197" fmla="*/ 2857164 h 5955635"/>
              <a:gd name="connsiteX2198" fmla="*/ 5560108 w 6187971"/>
              <a:gd name="connsiteY2198" fmla="*/ 2949169 h 5955635"/>
              <a:gd name="connsiteX2199" fmla="*/ 5565575 w 6187971"/>
              <a:gd name="connsiteY2199" fmla="*/ 2952711 h 5955635"/>
              <a:gd name="connsiteX2200" fmla="*/ 5565882 w 6187971"/>
              <a:gd name="connsiteY2200" fmla="*/ 2976194 h 5955635"/>
              <a:gd name="connsiteX2201" fmla="*/ 5562340 w 6187971"/>
              <a:gd name="connsiteY2201" fmla="*/ 2981660 h 5955635"/>
              <a:gd name="connsiteX2202" fmla="*/ 5568769 w 6187971"/>
              <a:gd name="connsiteY2202" fmla="*/ 2989706 h 5955635"/>
              <a:gd name="connsiteX2203" fmla="*/ 5570038 w 6187971"/>
              <a:gd name="connsiteY2203" fmla="*/ 3017692 h 5955635"/>
              <a:gd name="connsiteX2204" fmla="*/ 5571000 w 6187971"/>
              <a:gd name="connsiteY2204" fmla="*/ 3022197 h 5955635"/>
              <a:gd name="connsiteX2205" fmla="*/ 5569384 w 6187971"/>
              <a:gd name="connsiteY2205" fmla="*/ 3036671 h 5955635"/>
              <a:gd name="connsiteX2206" fmla="*/ 5570346 w 6187971"/>
              <a:gd name="connsiteY2206" fmla="*/ 3041174 h 5955635"/>
              <a:gd name="connsiteX2207" fmla="*/ 5571308 w 6187971"/>
              <a:gd name="connsiteY2207" fmla="*/ 3045679 h 5955635"/>
              <a:gd name="connsiteX2208" fmla="*/ 5569650 w 6187971"/>
              <a:gd name="connsiteY2208" fmla="*/ 3126097 h 5955635"/>
              <a:gd name="connsiteX2209" fmla="*/ 5572537 w 6187971"/>
              <a:gd name="connsiteY2209" fmla="*/ 3139609 h 5955635"/>
              <a:gd name="connsiteX2210" fmla="*/ 5573500 w 6187971"/>
              <a:gd name="connsiteY2210" fmla="*/ 3144113 h 5955635"/>
              <a:gd name="connsiteX2211" fmla="*/ 5577349 w 6187971"/>
              <a:gd name="connsiteY2211" fmla="*/ 3162129 h 5955635"/>
              <a:gd name="connsiteX2212" fmla="*/ 5569917 w 6187971"/>
              <a:gd name="connsiteY2212" fmla="*/ 3215523 h 5955635"/>
              <a:gd name="connsiteX2213" fmla="*/ 5551779 w 6187971"/>
              <a:gd name="connsiteY2213" fmla="*/ 3417202 h 5955635"/>
              <a:gd name="connsiteX2214" fmla="*/ 5552741 w 6187971"/>
              <a:gd name="connsiteY2214" fmla="*/ 3421707 h 5955635"/>
              <a:gd name="connsiteX2215" fmla="*/ 5549200 w 6187971"/>
              <a:gd name="connsiteY2215" fmla="*/ 3427172 h 5955635"/>
              <a:gd name="connsiteX2216" fmla="*/ 5528169 w 6187971"/>
              <a:gd name="connsiteY2216" fmla="*/ 3494068 h 5955635"/>
              <a:gd name="connsiteX2217" fmla="*/ 5510688 w 6187971"/>
              <a:gd name="connsiteY2217" fmla="*/ 3559800 h 5955635"/>
              <a:gd name="connsiteX2218" fmla="*/ 5510930 w 6187971"/>
              <a:gd name="connsiteY2218" fmla="*/ 3558388 h 5955635"/>
              <a:gd name="connsiteX2219" fmla="*/ 5512778 w 6187971"/>
              <a:gd name="connsiteY2219" fmla="*/ 3543275 h 5955635"/>
              <a:gd name="connsiteX2220" fmla="*/ 5515358 w 6187971"/>
              <a:gd name="connsiteY2220" fmla="*/ 3533305 h 5955635"/>
              <a:gd name="connsiteX2221" fmla="*/ 5522135 w 6187971"/>
              <a:gd name="connsiteY2221" fmla="*/ 3498890 h 5955635"/>
              <a:gd name="connsiteX2222" fmla="*/ 5533108 w 6187971"/>
              <a:gd name="connsiteY2222" fmla="*/ 3440030 h 5955635"/>
              <a:gd name="connsiteX2223" fmla="*/ 5535687 w 6187971"/>
              <a:gd name="connsiteY2223" fmla="*/ 3430059 h 5955635"/>
              <a:gd name="connsiteX2224" fmla="*/ 5538267 w 6187971"/>
              <a:gd name="connsiteY2224" fmla="*/ 3420089 h 5955635"/>
              <a:gd name="connsiteX2225" fmla="*/ 5532800 w 6187971"/>
              <a:gd name="connsiteY2225" fmla="*/ 3416547 h 5955635"/>
              <a:gd name="connsiteX2226" fmla="*/ 5523137 w 6187971"/>
              <a:gd name="connsiteY2226" fmla="*/ 3437450 h 5955635"/>
              <a:gd name="connsiteX2227" fmla="*/ 5524099 w 6187971"/>
              <a:gd name="connsiteY2227" fmla="*/ 3441955 h 5955635"/>
              <a:gd name="connsiteX2228" fmla="*/ 5505387 w 6187971"/>
              <a:gd name="connsiteY2228" fmla="*/ 3530725 h 5955635"/>
              <a:gd name="connsiteX2229" fmla="*/ 5506350 w 6187971"/>
              <a:gd name="connsiteY2229" fmla="*/ 3535230 h 5955635"/>
              <a:gd name="connsiteX2230" fmla="*/ 5493145 w 6187971"/>
              <a:gd name="connsiteY2230" fmla="*/ 3561598 h 5955635"/>
              <a:gd name="connsiteX2231" fmla="*/ 5485406 w 6187971"/>
              <a:gd name="connsiteY2231" fmla="*/ 3591510 h 5955635"/>
              <a:gd name="connsiteX2232" fmla="*/ 5472745 w 6187971"/>
              <a:gd name="connsiteY2232" fmla="*/ 3650731 h 5955635"/>
              <a:gd name="connsiteX2233" fmla="*/ 5453639 w 6187971"/>
              <a:gd name="connsiteY2233" fmla="*/ 3702176 h 5955635"/>
              <a:gd name="connsiteX2234" fmla="*/ 5451565 w 6187971"/>
              <a:gd name="connsiteY2234" fmla="*/ 3697642 h 5955635"/>
              <a:gd name="connsiteX2235" fmla="*/ 5369715 w 6187971"/>
              <a:gd name="connsiteY2235" fmla="*/ 3931772 h 5955635"/>
              <a:gd name="connsiteX2236" fmla="*/ 5365212 w 6187971"/>
              <a:gd name="connsiteY2236" fmla="*/ 3932734 h 5955635"/>
              <a:gd name="connsiteX2237" fmla="*/ 5366174 w 6187971"/>
              <a:gd name="connsiteY2237" fmla="*/ 3937239 h 5955635"/>
              <a:gd name="connsiteX2238" fmla="*/ 5367136 w 6187971"/>
              <a:gd name="connsiteY2238" fmla="*/ 3941742 h 5955635"/>
              <a:gd name="connsiteX2239" fmla="*/ 5352006 w 6187971"/>
              <a:gd name="connsiteY2239" fmla="*/ 3959103 h 5955635"/>
              <a:gd name="connsiteX2240" fmla="*/ 5329445 w 6187971"/>
              <a:gd name="connsiteY2240" fmla="*/ 4029858 h 5955635"/>
              <a:gd name="connsiteX2241" fmla="*/ 5326559 w 6187971"/>
              <a:gd name="connsiteY2241" fmla="*/ 4016346 h 5955635"/>
              <a:gd name="connsiteX2242" fmla="*/ 5319782 w 6187971"/>
              <a:gd name="connsiteY2242" fmla="*/ 4050762 h 5955635"/>
              <a:gd name="connsiteX2243" fmla="*/ 5314316 w 6187971"/>
              <a:gd name="connsiteY2243" fmla="*/ 4047220 h 5955635"/>
              <a:gd name="connsiteX2244" fmla="*/ 5276625 w 6187971"/>
              <a:gd name="connsiteY2244" fmla="*/ 4135336 h 5955635"/>
              <a:gd name="connsiteX2245" fmla="*/ 5272122 w 6187971"/>
              <a:gd name="connsiteY2245" fmla="*/ 4136298 h 5955635"/>
              <a:gd name="connsiteX2246" fmla="*/ 5234124 w 6187971"/>
              <a:gd name="connsiteY2246" fmla="*/ 4200931 h 5955635"/>
              <a:gd name="connsiteX2247" fmla="*/ 5190005 w 6187971"/>
              <a:gd name="connsiteY2247" fmla="*/ 4281002 h 5955635"/>
              <a:gd name="connsiteX2248" fmla="*/ 5161796 w 6187971"/>
              <a:gd name="connsiteY2248" fmla="*/ 4317053 h 5955635"/>
              <a:gd name="connsiteX2249" fmla="*/ 5135887 w 6187971"/>
              <a:gd name="connsiteY2249" fmla="*/ 4358358 h 5955635"/>
              <a:gd name="connsiteX2250" fmla="*/ 5134954 w 6187971"/>
              <a:gd name="connsiteY2250" fmla="*/ 4353989 h 5955635"/>
              <a:gd name="connsiteX2251" fmla="*/ 5131412 w 6187971"/>
              <a:gd name="connsiteY2251" fmla="*/ 4359456 h 5955635"/>
              <a:gd name="connsiteX2252" fmla="*/ 5128832 w 6187971"/>
              <a:gd name="connsiteY2252" fmla="*/ 4369426 h 5955635"/>
              <a:gd name="connsiteX2253" fmla="*/ 5127869 w 6187971"/>
              <a:gd name="connsiteY2253" fmla="*/ 4364921 h 5955635"/>
              <a:gd name="connsiteX2254" fmla="*/ 5106619 w 6187971"/>
              <a:gd name="connsiteY2254" fmla="*/ 4397719 h 5955635"/>
              <a:gd name="connsiteX2255" fmla="*/ 5107581 w 6187971"/>
              <a:gd name="connsiteY2255" fmla="*/ 4402224 h 5955635"/>
              <a:gd name="connsiteX2256" fmla="*/ 5105001 w 6187971"/>
              <a:gd name="connsiteY2256" fmla="*/ 4412194 h 5955635"/>
              <a:gd name="connsiteX2257" fmla="*/ 5103077 w 6187971"/>
              <a:gd name="connsiteY2257" fmla="*/ 4403186 h 5955635"/>
              <a:gd name="connsiteX2258" fmla="*/ 5092452 w 6187971"/>
              <a:gd name="connsiteY2258" fmla="*/ 4419585 h 5955635"/>
              <a:gd name="connsiteX2259" fmla="*/ 5091489 w 6187971"/>
              <a:gd name="connsiteY2259" fmla="*/ 4415080 h 5955635"/>
              <a:gd name="connsiteX2260" fmla="*/ 5090527 w 6187971"/>
              <a:gd name="connsiteY2260" fmla="*/ 4410577 h 5955635"/>
              <a:gd name="connsiteX2261" fmla="*/ 5086023 w 6187971"/>
              <a:gd name="connsiteY2261" fmla="*/ 4411539 h 5955635"/>
              <a:gd name="connsiteX2262" fmla="*/ 5087947 w 6187971"/>
              <a:gd name="connsiteY2262" fmla="*/ 4420547 h 5955635"/>
              <a:gd name="connsiteX2263" fmla="*/ 5088910 w 6187971"/>
              <a:gd name="connsiteY2263" fmla="*/ 4425051 h 5955635"/>
              <a:gd name="connsiteX2264" fmla="*/ 5085368 w 6187971"/>
              <a:gd name="connsiteY2264" fmla="*/ 4430518 h 5955635"/>
              <a:gd name="connsiteX2265" fmla="*/ 5080864 w 6187971"/>
              <a:gd name="connsiteY2265" fmla="*/ 4431480 h 5955635"/>
              <a:gd name="connsiteX2266" fmla="*/ 5076360 w 6187971"/>
              <a:gd name="connsiteY2266" fmla="*/ 4432443 h 5955635"/>
              <a:gd name="connsiteX2267" fmla="*/ 5077322 w 6187971"/>
              <a:gd name="connsiteY2267" fmla="*/ 4436946 h 5955635"/>
              <a:gd name="connsiteX2268" fmla="*/ 5078284 w 6187971"/>
              <a:gd name="connsiteY2268" fmla="*/ 4441450 h 5955635"/>
              <a:gd name="connsiteX2269" fmla="*/ 5066697 w 6187971"/>
              <a:gd name="connsiteY2269" fmla="*/ 4453345 h 5955635"/>
              <a:gd name="connsiteX2270" fmla="*/ 5065735 w 6187971"/>
              <a:gd name="connsiteY2270" fmla="*/ 4448841 h 5955635"/>
              <a:gd name="connsiteX2271" fmla="*/ 5062192 w 6187971"/>
              <a:gd name="connsiteY2271" fmla="*/ 4454307 h 5955635"/>
              <a:gd name="connsiteX2272" fmla="*/ 5058650 w 6187971"/>
              <a:gd name="connsiteY2272" fmla="*/ 4459774 h 5955635"/>
              <a:gd name="connsiteX2273" fmla="*/ 5056071 w 6187971"/>
              <a:gd name="connsiteY2273" fmla="*/ 4469744 h 5955635"/>
              <a:gd name="connsiteX2274" fmla="*/ 5055109 w 6187971"/>
              <a:gd name="connsiteY2274" fmla="*/ 4465240 h 5955635"/>
              <a:gd name="connsiteX2275" fmla="*/ 5039017 w 6187971"/>
              <a:gd name="connsiteY2275" fmla="*/ 4478097 h 5955635"/>
              <a:gd name="connsiteX2276" fmla="*/ 5037093 w 6187971"/>
              <a:gd name="connsiteY2276" fmla="*/ 4469089 h 5955635"/>
              <a:gd name="connsiteX2277" fmla="*/ 5021963 w 6187971"/>
              <a:gd name="connsiteY2277" fmla="*/ 4486451 h 5955635"/>
              <a:gd name="connsiteX2278" fmla="*/ 5021001 w 6187971"/>
              <a:gd name="connsiteY2278" fmla="*/ 4481946 h 5955635"/>
              <a:gd name="connsiteX2279" fmla="*/ 5024543 w 6187971"/>
              <a:gd name="connsiteY2279" fmla="*/ 4476480 h 5955635"/>
              <a:gd name="connsiteX2280" fmla="*/ 5023581 w 6187971"/>
              <a:gd name="connsiteY2280" fmla="*/ 4471976 h 5955635"/>
              <a:gd name="connsiteX2281" fmla="*/ 5020039 w 6187971"/>
              <a:gd name="connsiteY2281" fmla="*/ 4477442 h 5955635"/>
              <a:gd name="connsiteX2282" fmla="*/ 5016497 w 6187971"/>
              <a:gd name="connsiteY2282" fmla="*/ 4482909 h 5955635"/>
              <a:gd name="connsiteX2283" fmla="*/ 5013917 w 6187971"/>
              <a:gd name="connsiteY2283" fmla="*/ 4492879 h 5955635"/>
              <a:gd name="connsiteX2284" fmla="*/ 5022925 w 6187971"/>
              <a:gd name="connsiteY2284" fmla="*/ 4490954 h 5955635"/>
              <a:gd name="connsiteX2285" fmla="*/ 5019383 w 6187971"/>
              <a:gd name="connsiteY2285" fmla="*/ 4496421 h 5955635"/>
              <a:gd name="connsiteX2286" fmla="*/ 5002636 w 6187971"/>
              <a:gd name="connsiteY2286" fmla="*/ 4528256 h 5955635"/>
              <a:gd name="connsiteX2287" fmla="*/ 5019690 w 6187971"/>
              <a:gd name="connsiteY2287" fmla="*/ 4519904 h 5955635"/>
              <a:gd name="connsiteX2288" fmla="*/ 5004561 w 6187971"/>
              <a:gd name="connsiteY2288" fmla="*/ 4537265 h 5955635"/>
              <a:gd name="connsiteX2289" fmla="*/ 4993936 w 6187971"/>
              <a:gd name="connsiteY2289" fmla="*/ 4553664 h 5955635"/>
              <a:gd name="connsiteX2290" fmla="*/ 4985890 w 6187971"/>
              <a:gd name="connsiteY2290" fmla="*/ 4560092 h 5955635"/>
              <a:gd name="connsiteX2291" fmla="*/ 4983966 w 6187971"/>
              <a:gd name="connsiteY2291" fmla="*/ 4551084 h 5955635"/>
              <a:gd name="connsiteX2292" fmla="*/ 4969798 w 6187971"/>
              <a:gd name="connsiteY2292" fmla="*/ 4572949 h 5955635"/>
              <a:gd name="connsiteX2293" fmla="*/ 4964332 w 6187971"/>
              <a:gd name="connsiteY2293" fmla="*/ 4569407 h 5955635"/>
              <a:gd name="connsiteX2294" fmla="*/ 4967874 w 6187971"/>
              <a:gd name="connsiteY2294" fmla="*/ 4563941 h 5955635"/>
              <a:gd name="connsiteX2295" fmla="*/ 4966911 w 6187971"/>
              <a:gd name="connsiteY2295" fmla="*/ 4559437 h 5955635"/>
              <a:gd name="connsiteX2296" fmla="*/ 4962407 w 6187971"/>
              <a:gd name="connsiteY2296" fmla="*/ 4560400 h 5955635"/>
              <a:gd name="connsiteX2297" fmla="*/ 4958866 w 6187971"/>
              <a:gd name="connsiteY2297" fmla="*/ 4565865 h 5955635"/>
              <a:gd name="connsiteX2298" fmla="*/ 4959828 w 6187971"/>
              <a:gd name="connsiteY2298" fmla="*/ 4570370 h 5955635"/>
              <a:gd name="connsiteX2299" fmla="*/ 4956286 w 6187971"/>
              <a:gd name="connsiteY2299" fmla="*/ 4575836 h 5955635"/>
              <a:gd name="connsiteX2300" fmla="*/ 4952744 w 6187971"/>
              <a:gd name="connsiteY2300" fmla="*/ 4581303 h 5955635"/>
              <a:gd name="connsiteX2301" fmla="*/ 4948240 w 6187971"/>
              <a:gd name="connsiteY2301" fmla="*/ 4582265 h 5955635"/>
              <a:gd name="connsiteX2302" fmla="*/ 4949202 w 6187971"/>
              <a:gd name="connsiteY2302" fmla="*/ 4586769 h 5955635"/>
              <a:gd name="connsiteX2303" fmla="*/ 4944698 w 6187971"/>
              <a:gd name="connsiteY2303" fmla="*/ 4587731 h 5955635"/>
              <a:gd name="connsiteX2304" fmla="*/ 4943735 w 6187971"/>
              <a:gd name="connsiteY2304" fmla="*/ 4583228 h 5955635"/>
              <a:gd name="connsiteX2305" fmla="*/ 4946315 w 6187971"/>
              <a:gd name="connsiteY2305" fmla="*/ 4573257 h 5955635"/>
              <a:gd name="connsiteX2306" fmla="*/ 4953399 w 6187971"/>
              <a:gd name="connsiteY2306" fmla="*/ 4562324 h 5955635"/>
              <a:gd name="connsiteX2307" fmla="*/ 4948895 w 6187971"/>
              <a:gd name="connsiteY2307" fmla="*/ 4563286 h 5955635"/>
              <a:gd name="connsiteX2308" fmla="*/ 4945353 w 6187971"/>
              <a:gd name="connsiteY2308" fmla="*/ 4568752 h 5955635"/>
              <a:gd name="connsiteX2309" fmla="*/ 4934728 w 6187971"/>
              <a:gd name="connsiteY2309" fmla="*/ 4585152 h 5955635"/>
              <a:gd name="connsiteX2310" fmla="*/ 4935690 w 6187971"/>
              <a:gd name="connsiteY2310" fmla="*/ 4589655 h 5955635"/>
              <a:gd name="connsiteX2311" fmla="*/ 4929569 w 6187971"/>
              <a:gd name="connsiteY2311" fmla="*/ 4605092 h 5955635"/>
              <a:gd name="connsiteX2312" fmla="*/ 4880638 w 6187971"/>
              <a:gd name="connsiteY2312" fmla="*/ 4662642 h 5955635"/>
              <a:gd name="connsiteX2313" fmla="*/ 4876134 w 6187971"/>
              <a:gd name="connsiteY2313" fmla="*/ 4663604 h 5955635"/>
              <a:gd name="connsiteX2314" fmla="*/ 4872593 w 6187971"/>
              <a:gd name="connsiteY2314" fmla="*/ 4669071 h 5955635"/>
              <a:gd name="connsiteX2315" fmla="*/ 4861005 w 6187971"/>
              <a:gd name="connsiteY2315" fmla="*/ 4680965 h 5955635"/>
              <a:gd name="connsiteX2316" fmla="*/ 4857463 w 6187971"/>
              <a:gd name="connsiteY2316" fmla="*/ 4686432 h 5955635"/>
              <a:gd name="connsiteX2317" fmla="*/ 4845875 w 6187971"/>
              <a:gd name="connsiteY2317" fmla="*/ 4698327 h 5955635"/>
              <a:gd name="connsiteX2318" fmla="*/ 4834288 w 6187971"/>
              <a:gd name="connsiteY2318" fmla="*/ 4710222 h 5955635"/>
              <a:gd name="connsiteX2319" fmla="*/ 4798562 w 6187971"/>
              <a:gd name="connsiteY2319" fmla="*/ 4741402 h 5955635"/>
              <a:gd name="connsiteX2320" fmla="*/ 4762182 w 6187971"/>
              <a:gd name="connsiteY2320" fmla="*/ 4791561 h 5955635"/>
              <a:gd name="connsiteX2321" fmla="*/ 4750594 w 6187971"/>
              <a:gd name="connsiteY2321" fmla="*/ 4803457 h 5955635"/>
              <a:gd name="connsiteX2322" fmla="*/ 4761527 w 6187971"/>
              <a:gd name="connsiteY2322" fmla="*/ 4810540 h 5955635"/>
              <a:gd name="connsiteX2323" fmla="*/ 4792748 w 6187971"/>
              <a:gd name="connsiteY2323" fmla="*/ 4780322 h 5955635"/>
              <a:gd name="connsiteX2324" fmla="*/ 4825586 w 6187971"/>
              <a:gd name="connsiteY2324" fmla="*/ 4735629 h 5955635"/>
              <a:gd name="connsiteX2325" fmla="*/ 4840716 w 6187971"/>
              <a:gd name="connsiteY2325" fmla="*/ 4718268 h 5955635"/>
              <a:gd name="connsiteX2326" fmla="*/ 4841678 w 6187971"/>
              <a:gd name="connsiteY2326" fmla="*/ 4722772 h 5955635"/>
              <a:gd name="connsiteX2327" fmla="*/ 4837175 w 6187971"/>
              <a:gd name="connsiteY2327" fmla="*/ 4723734 h 5955635"/>
              <a:gd name="connsiteX2328" fmla="*/ 4838137 w 6187971"/>
              <a:gd name="connsiteY2328" fmla="*/ 4728239 h 5955635"/>
              <a:gd name="connsiteX2329" fmla="*/ 4842641 w 6187971"/>
              <a:gd name="connsiteY2329" fmla="*/ 4727276 h 5955635"/>
              <a:gd name="connsiteX2330" fmla="*/ 4846183 w 6187971"/>
              <a:gd name="connsiteY2330" fmla="*/ 4721810 h 5955635"/>
              <a:gd name="connsiteX2331" fmla="*/ 4843296 w 6187971"/>
              <a:gd name="connsiteY2331" fmla="*/ 4708298 h 5955635"/>
              <a:gd name="connsiteX2332" fmla="*/ 4854883 w 6187971"/>
              <a:gd name="connsiteY2332" fmla="*/ 4696402 h 5955635"/>
              <a:gd name="connsiteX2333" fmla="*/ 4863892 w 6187971"/>
              <a:gd name="connsiteY2333" fmla="*/ 4694478 h 5955635"/>
              <a:gd name="connsiteX2334" fmla="*/ 4864854 w 6187971"/>
              <a:gd name="connsiteY2334" fmla="*/ 4698982 h 5955635"/>
              <a:gd name="connsiteX2335" fmla="*/ 4868395 w 6187971"/>
              <a:gd name="connsiteY2335" fmla="*/ 4693515 h 5955635"/>
              <a:gd name="connsiteX2336" fmla="*/ 4867433 w 6187971"/>
              <a:gd name="connsiteY2336" fmla="*/ 4689012 h 5955635"/>
              <a:gd name="connsiteX2337" fmla="*/ 4870013 w 6187971"/>
              <a:gd name="connsiteY2337" fmla="*/ 4679041 h 5955635"/>
              <a:gd name="connsiteX2338" fmla="*/ 4878058 w 6187971"/>
              <a:gd name="connsiteY2338" fmla="*/ 4672613 h 5955635"/>
              <a:gd name="connsiteX2339" fmla="*/ 4882563 w 6187971"/>
              <a:gd name="connsiteY2339" fmla="*/ 4671651 h 5955635"/>
              <a:gd name="connsiteX2340" fmla="*/ 4881600 w 6187971"/>
              <a:gd name="connsiteY2340" fmla="*/ 4667146 h 5955635"/>
              <a:gd name="connsiteX2341" fmla="*/ 4885142 w 6187971"/>
              <a:gd name="connsiteY2341" fmla="*/ 4661680 h 5955635"/>
              <a:gd name="connsiteX2342" fmla="*/ 4935035 w 6187971"/>
              <a:gd name="connsiteY2342" fmla="*/ 4608634 h 5955635"/>
              <a:gd name="connsiteX2343" fmla="*/ 4938577 w 6187971"/>
              <a:gd name="connsiteY2343" fmla="*/ 4603167 h 5955635"/>
              <a:gd name="connsiteX2344" fmla="*/ 4937615 w 6187971"/>
              <a:gd name="connsiteY2344" fmla="*/ 4598664 h 5955635"/>
              <a:gd name="connsiteX2345" fmla="*/ 4942119 w 6187971"/>
              <a:gd name="connsiteY2345" fmla="*/ 4597702 h 5955635"/>
              <a:gd name="connsiteX2346" fmla="*/ 4943081 w 6187971"/>
              <a:gd name="connsiteY2346" fmla="*/ 4602205 h 5955635"/>
              <a:gd name="connsiteX2347" fmla="*/ 4963677 w 6187971"/>
              <a:gd name="connsiteY2347" fmla="*/ 4588386 h 5955635"/>
              <a:gd name="connsiteX2348" fmla="*/ 4962715 w 6187971"/>
              <a:gd name="connsiteY2348" fmla="*/ 4583882 h 5955635"/>
              <a:gd name="connsiteX2349" fmla="*/ 4961097 w 6187971"/>
              <a:gd name="connsiteY2349" fmla="*/ 4598356 h 5955635"/>
              <a:gd name="connsiteX2350" fmla="*/ 4991357 w 6187971"/>
              <a:gd name="connsiteY2350" fmla="*/ 4563634 h 5955635"/>
              <a:gd name="connsiteX2351" fmla="*/ 5010027 w 6187971"/>
              <a:gd name="connsiteY2351" fmla="*/ 4540806 h 5955635"/>
              <a:gd name="connsiteX2352" fmla="*/ 5028699 w 6187971"/>
              <a:gd name="connsiteY2352" fmla="*/ 4517979 h 5955635"/>
              <a:gd name="connsiteX2353" fmla="*/ 5061537 w 6187971"/>
              <a:gd name="connsiteY2353" fmla="*/ 4473286 h 5955635"/>
              <a:gd name="connsiteX2354" fmla="*/ 5073126 w 6187971"/>
              <a:gd name="connsiteY2354" fmla="*/ 4461391 h 5955635"/>
              <a:gd name="connsiteX2355" fmla="*/ 5080209 w 6187971"/>
              <a:gd name="connsiteY2355" fmla="*/ 4450458 h 5955635"/>
              <a:gd name="connsiteX2356" fmla="*/ 5088254 w 6187971"/>
              <a:gd name="connsiteY2356" fmla="*/ 4444030 h 5955635"/>
              <a:gd name="connsiteX2357" fmla="*/ 5098881 w 6187971"/>
              <a:gd name="connsiteY2357" fmla="*/ 4427631 h 5955635"/>
              <a:gd name="connsiteX2358" fmla="*/ 5110468 w 6187971"/>
              <a:gd name="connsiteY2358" fmla="*/ 4415736 h 5955635"/>
              <a:gd name="connsiteX2359" fmla="*/ 5116589 w 6187971"/>
              <a:gd name="connsiteY2359" fmla="*/ 4400299 h 5955635"/>
              <a:gd name="connsiteX2360" fmla="*/ 5121093 w 6187971"/>
              <a:gd name="connsiteY2360" fmla="*/ 4399337 h 5955635"/>
              <a:gd name="connsiteX2361" fmla="*/ 5231197 w 6187971"/>
              <a:gd name="connsiteY2361" fmla="*/ 4253363 h 5955635"/>
              <a:gd name="connsiteX2362" fmla="*/ 5235700 w 6187971"/>
              <a:gd name="connsiteY2362" fmla="*/ 4252401 h 5955635"/>
              <a:gd name="connsiteX2363" fmla="*/ 5240205 w 6187971"/>
              <a:gd name="connsiteY2363" fmla="*/ 4251439 h 5955635"/>
              <a:gd name="connsiteX2364" fmla="*/ 5233121 w 6187971"/>
              <a:gd name="connsiteY2364" fmla="*/ 4262371 h 5955635"/>
              <a:gd name="connsiteX2365" fmla="*/ 5226037 w 6187971"/>
              <a:gd name="connsiteY2365" fmla="*/ 4273304 h 5955635"/>
              <a:gd name="connsiteX2366" fmla="*/ 5218954 w 6187971"/>
              <a:gd name="connsiteY2366" fmla="*/ 4284236 h 5955635"/>
              <a:gd name="connsiteX2367" fmla="*/ 5219916 w 6187971"/>
              <a:gd name="connsiteY2367" fmla="*/ 4288741 h 5955635"/>
              <a:gd name="connsiteX2368" fmla="*/ 5202207 w 6187971"/>
              <a:gd name="connsiteY2368" fmla="*/ 4316072 h 5955635"/>
              <a:gd name="connsiteX2369" fmla="*/ 5203169 w 6187971"/>
              <a:gd name="connsiteY2369" fmla="*/ 4320576 h 5955635"/>
              <a:gd name="connsiteX2370" fmla="*/ 5207674 w 6187971"/>
              <a:gd name="connsiteY2370" fmla="*/ 4319614 h 5955635"/>
              <a:gd name="connsiteX2371" fmla="*/ 5211216 w 6187971"/>
              <a:gd name="connsiteY2371" fmla="*/ 4314147 h 5955635"/>
              <a:gd name="connsiteX2372" fmla="*/ 5214757 w 6187971"/>
              <a:gd name="connsiteY2372" fmla="*/ 4308682 h 5955635"/>
              <a:gd name="connsiteX2373" fmla="*/ 5218299 w 6187971"/>
              <a:gd name="connsiteY2373" fmla="*/ 4303215 h 5955635"/>
              <a:gd name="connsiteX2374" fmla="*/ 5225382 w 6187971"/>
              <a:gd name="connsiteY2374" fmla="*/ 4292283 h 5955635"/>
              <a:gd name="connsiteX2375" fmla="*/ 5214073 w 6187971"/>
              <a:gd name="connsiteY2375" fmla="*/ 4310299 h 5955635"/>
              <a:gd name="connsiteX2376" fmla="*/ 5204204 w 6187971"/>
              <a:gd name="connsiteY2376" fmla="*/ 4325020 h 5955635"/>
              <a:gd name="connsiteX2377" fmla="*/ 5204132 w 6187971"/>
              <a:gd name="connsiteY2377" fmla="*/ 4325081 h 5955635"/>
              <a:gd name="connsiteX2378" fmla="*/ 5204128 w 6187971"/>
              <a:gd name="connsiteY2378" fmla="*/ 4325131 h 5955635"/>
              <a:gd name="connsiteX2379" fmla="*/ 5203246 w 6187971"/>
              <a:gd name="connsiteY2379" fmla="*/ 4326447 h 5955635"/>
              <a:gd name="connsiteX2380" fmla="*/ 5194162 w 6187971"/>
              <a:gd name="connsiteY2380" fmla="*/ 4322501 h 5955635"/>
              <a:gd name="connsiteX2381" fmla="*/ 5159705 w 6187971"/>
              <a:gd name="connsiteY2381" fmla="*/ 4381669 h 5955635"/>
              <a:gd name="connsiteX2382" fmla="*/ 5164209 w 6187971"/>
              <a:gd name="connsiteY2382" fmla="*/ 4380706 h 5955635"/>
              <a:gd name="connsiteX2383" fmla="*/ 5153584 w 6187971"/>
              <a:gd name="connsiteY2383" fmla="*/ 4397105 h 5955635"/>
              <a:gd name="connsiteX2384" fmla="*/ 5149080 w 6187971"/>
              <a:gd name="connsiteY2384" fmla="*/ 4398068 h 5955635"/>
              <a:gd name="connsiteX2385" fmla="*/ 5150042 w 6187971"/>
              <a:gd name="connsiteY2385" fmla="*/ 4402571 h 5955635"/>
              <a:gd name="connsiteX2386" fmla="*/ 5145539 w 6187971"/>
              <a:gd name="connsiteY2386" fmla="*/ 4403533 h 5955635"/>
              <a:gd name="connsiteX2387" fmla="*/ 5138455 w 6187971"/>
              <a:gd name="connsiteY2387" fmla="*/ 4414466 h 5955635"/>
              <a:gd name="connsiteX2388" fmla="*/ 5135875 w 6187971"/>
              <a:gd name="connsiteY2388" fmla="*/ 4424436 h 5955635"/>
              <a:gd name="connsiteX2389" fmla="*/ 5132334 w 6187971"/>
              <a:gd name="connsiteY2389" fmla="*/ 4429903 h 5955635"/>
              <a:gd name="connsiteX2390" fmla="*/ 5121707 w 6187971"/>
              <a:gd name="connsiteY2390" fmla="*/ 4446302 h 5955635"/>
              <a:gd name="connsiteX2391" fmla="*/ 5122670 w 6187971"/>
              <a:gd name="connsiteY2391" fmla="*/ 4450806 h 5955635"/>
              <a:gd name="connsiteX2392" fmla="*/ 5119128 w 6187971"/>
              <a:gd name="connsiteY2392" fmla="*/ 4456272 h 5955635"/>
              <a:gd name="connsiteX2393" fmla="*/ 5086289 w 6187971"/>
              <a:gd name="connsiteY2393" fmla="*/ 4500965 h 5955635"/>
              <a:gd name="connsiteX2394" fmla="*/ 5080824 w 6187971"/>
              <a:gd name="connsiteY2394" fmla="*/ 4497423 h 5955635"/>
              <a:gd name="connsiteX2395" fmla="*/ 5084365 w 6187971"/>
              <a:gd name="connsiteY2395" fmla="*/ 4491957 h 5955635"/>
              <a:gd name="connsiteX2396" fmla="*/ 5087907 w 6187971"/>
              <a:gd name="connsiteY2396" fmla="*/ 4486491 h 5955635"/>
              <a:gd name="connsiteX2397" fmla="*/ 5083403 w 6187971"/>
              <a:gd name="connsiteY2397" fmla="*/ 4487453 h 5955635"/>
              <a:gd name="connsiteX2398" fmla="*/ 5079862 w 6187971"/>
              <a:gd name="connsiteY2398" fmla="*/ 4492920 h 5955635"/>
              <a:gd name="connsiteX2399" fmla="*/ 5076319 w 6187971"/>
              <a:gd name="connsiteY2399" fmla="*/ 4498385 h 5955635"/>
              <a:gd name="connsiteX2400" fmla="*/ 5077282 w 6187971"/>
              <a:gd name="connsiteY2400" fmla="*/ 4502890 h 5955635"/>
              <a:gd name="connsiteX2401" fmla="*/ 5078244 w 6187971"/>
              <a:gd name="connsiteY2401" fmla="*/ 4507394 h 5955635"/>
              <a:gd name="connsiteX2402" fmla="*/ 5044443 w 6187971"/>
              <a:gd name="connsiteY2402" fmla="*/ 4547582 h 5955635"/>
              <a:gd name="connsiteX2403" fmla="*/ 5045405 w 6187971"/>
              <a:gd name="connsiteY2403" fmla="*/ 4552086 h 5955635"/>
              <a:gd name="connsiteX2404" fmla="*/ 4968796 w 6187971"/>
              <a:gd name="connsiteY2404" fmla="*/ 4634389 h 5955635"/>
              <a:gd name="connsiteX2405" fmla="*/ 4860964 w 6187971"/>
              <a:gd name="connsiteY2405" fmla="*/ 4746909 h 5955635"/>
              <a:gd name="connsiteX2406" fmla="*/ 4837789 w 6187971"/>
              <a:gd name="connsiteY2406" fmla="*/ 4770699 h 5955635"/>
              <a:gd name="connsiteX2407" fmla="*/ 4833284 w 6187971"/>
              <a:gd name="connsiteY2407" fmla="*/ 4771662 h 5955635"/>
              <a:gd name="connsiteX2408" fmla="*/ 4820735 w 6187971"/>
              <a:gd name="connsiteY2408" fmla="*/ 4779052 h 5955635"/>
              <a:gd name="connsiteX2409" fmla="*/ 4817192 w 6187971"/>
              <a:gd name="connsiteY2409" fmla="*/ 4784519 h 5955635"/>
              <a:gd name="connsiteX2410" fmla="*/ 4821697 w 6187971"/>
              <a:gd name="connsiteY2410" fmla="*/ 4783556 h 5955635"/>
              <a:gd name="connsiteX2411" fmla="*/ 4762796 w 6187971"/>
              <a:gd name="connsiteY2411" fmla="*/ 4838527 h 5955635"/>
              <a:gd name="connsiteX2412" fmla="*/ 4715484 w 6187971"/>
              <a:gd name="connsiteY2412" fmla="*/ 4881602 h 5955635"/>
              <a:gd name="connsiteX2413" fmla="*/ 4699392 w 6187971"/>
              <a:gd name="connsiteY2413" fmla="*/ 4894460 h 5955635"/>
              <a:gd name="connsiteX2414" fmla="*/ 4654658 w 6187971"/>
              <a:gd name="connsiteY2414" fmla="*/ 4927565 h 5955635"/>
              <a:gd name="connsiteX2415" fmla="*/ 4623437 w 6187971"/>
              <a:gd name="connsiteY2415" fmla="*/ 4957784 h 5955635"/>
              <a:gd name="connsiteX2416" fmla="*/ 4440960 w 6187971"/>
              <a:gd name="connsiteY2416" fmla="*/ 5095671 h 5955635"/>
              <a:gd name="connsiteX2417" fmla="*/ 4291323 w 6187971"/>
              <a:gd name="connsiteY2417" fmla="*/ 5188865 h 5955635"/>
              <a:gd name="connsiteX2418" fmla="*/ 4134296 w 6187971"/>
              <a:gd name="connsiteY2418" fmla="*/ 5269510 h 5955635"/>
              <a:gd name="connsiteX2419" fmla="*/ 4117242 w 6187971"/>
              <a:gd name="connsiteY2419" fmla="*/ 5277863 h 5955635"/>
              <a:gd name="connsiteX2420" fmla="*/ 3802571 w 6187971"/>
              <a:gd name="connsiteY2420" fmla="*/ 5392188 h 5955635"/>
              <a:gd name="connsiteX2421" fmla="*/ 3637806 w 6187971"/>
              <a:gd name="connsiteY2421" fmla="*/ 5433865 h 5955635"/>
              <a:gd name="connsiteX2422" fmla="*/ 3560810 w 6187971"/>
              <a:gd name="connsiteY2422" fmla="*/ 5445094 h 5955635"/>
              <a:gd name="connsiteX2423" fmla="*/ 3576039 w 6187971"/>
              <a:gd name="connsiteY2423" fmla="*/ 5442351 h 5955635"/>
              <a:gd name="connsiteX2424" fmla="*/ 3617903 w 6187971"/>
              <a:gd name="connsiteY2424" fmla="*/ 5431641 h 5955635"/>
              <a:gd name="connsiteX2425" fmla="*/ 3622408 w 6187971"/>
              <a:gd name="connsiteY2425" fmla="*/ 5430679 h 5955635"/>
              <a:gd name="connsiteX2426" fmla="*/ 3756567 w 6187971"/>
              <a:gd name="connsiteY2426" fmla="*/ 5397306 h 5955635"/>
              <a:gd name="connsiteX2427" fmla="*/ 3761071 w 6187971"/>
              <a:gd name="connsiteY2427" fmla="*/ 5396344 h 5955635"/>
              <a:gd name="connsiteX2428" fmla="*/ 3764613 w 6187971"/>
              <a:gd name="connsiteY2428" fmla="*/ 5390877 h 5955635"/>
              <a:gd name="connsiteX2429" fmla="*/ 3755605 w 6187971"/>
              <a:gd name="connsiteY2429" fmla="*/ 5392802 h 5955635"/>
              <a:gd name="connsiteX2430" fmla="*/ 3756567 w 6187971"/>
              <a:gd name="connsiteY2430" fmla="*/ 5397306 h 5955635"/>
              <a:gd name="connsiteX2431" fmla="*/ 3621445 w 6187971"/>
              <a:gd name="connsiteY2431" fmla="*/ 5426174 h 5955635"/>
              <a:gd name="connsiteX2432" fmla="*/ 3615016 w 6187971"/>
              <a:gd name="connsiteY2432" fmla="*/ 5418129 h 5955635"/>
              <a:gd name="connsiteX2433" fmla="*/ 3610512 w 6187971"/>
              <a:gd name="connsiteY2433" fmla="*/ 5419091 h 5955635"/>
              <a:gd name="connsiteX2434" fmla="*/ 3611474 w 6187971"/>
              <a:gd name="connsiteY2434" fmla="*/ 5423595 h 5955635"/>
              <a:gd name="connsiteX2435" fmla="*/ 3516889 w 6187971"/>
              <a:gd name="connsiteY2435" fmla="*/ 5443802 h 5955635"/>
              <a:gd name="connsiteX2436" fmla="*/ 3517851 w 6187971"/>
              <a:gd name="connsiteY2436" fmla="*/ 5448307 h 5955635"/>
              <a:gd name="connsiteX2437" fmla="*/ 3498872 w 6187971"/>
              <a:gd name="connsiteY2437" fmla="*/ 5447651 h 5955635"/>
              <a:gd name="connsiteX2438" fmla="*/ 3489865 w 6187971"/>
              <a:gd name="connsiteY2438" fmla="*/ 5449576 h 5955635"/>
              <a:gd name="connsiteX2439" fmla="*/ 3490519 w 6187971"/>
              <a:gd name="connsiteY2439" fmla="*/ 5430598 h 5955635"/>
              <a:gd name="connsiteX2440" fmla="*/ 3508535 w 6187971"/>
              <a:gd name="connsiteY2440" fmla="*/ 5426749 h 5955635"/>
              <a:gd name="connsiteX2441" fmla="*/ 3535561 w 6187971"/>
              <a:gd name="connsiteY2441" fmla="*/ 5420975 h 5955635"/>
              <a:gd name="connsiteX2442" fmla="*/ 3540064 w 6187971"/>
              <a:gd name="connsiteY2442" fmla="*/ 5420013 h 5955635"/>
              <a:gd name="connsiteX2443" fmla="*/ 3544568 w 6187971"/>
              <a:gd name="connsiteY2443" fmla="*/ 5419051 h 5955635"/>
              <a:gd name="connsiteX2444" fmla="*/ 3553577 w 6187971"/>
              <a:gd name="connsiteY2444" fmla="*/ 5417126 h 5955635"/>
              <a:gd name="connsiteX2445" fmla="*/ 3558080 w 6187971"/>
              <a:gd name="connsiteY2445" fmla="*/ 5416164 h 5955635"/>
              <a:gd name="connsiteX2446" fmla="*/ 3552615 w 6187971"/>
              <a:gd name="connsiteY2446" fmla="*/ 5412622 h 5955635"/>
              <a:gd name="connsiteX2447" fmla="*/ 3543606 w 6187971"/>
              <a:gd name="connsiteY2447" fmla="*/ 5414547 h 5955635"/>
              <a:gd name="connsiteX2448" fmla="*/ 3539102 w 6187971"/>
              <a:gd name="connsiteY2448" fmla="*/ 5415509 h 5955635"/>
              <a:gd name="connsiteX2449" fmla="*/ 3538139 w 6187971"/>
              <a:gd name="connsiteY2449" fmla="*/ 5411005 h 5955635"/>
              <a:gd name="connsiteX2450" fmla="*/ 3533636 w 6187971"/>
              <a:gd name="connsiteY2450" fmla="*/ 5411967 h 5955635"/>
              <a:gd name="connsiteX2451" fmla="*/ 3529132 w 6187971"/>
              <a:gd name="connsiteY2451" fmla="*/ 5412929 h 5955635"/>
              <a:gd name="connsiteX2452" fmla="*/ 3530094 w 6187971"/>
              <a:gd name="connsiteY2452" fmla="*/ 5417433 h 5955635"/>
              <a:gd name="connsiteX2453" fmla="*/ 3507573 w 6187971"/>
              <a:gd name="connsiteY2453" fmla="*/ 5422245 h 5955635"/>
              <a:gd name="connsiteX2454" fmla="*/ 3489557 w 6187971"/>
              <a:gd name="connsiteY2454" fmla="*/ 5426094 h 5955635"/>
              <a:gd name="connsiteX2455" fmla="*/ 3462533 w 6187971"/>
              <a:gd name="connsiteY2455" fmla="*/ 5431868 h 5955635"/>
              <a:gd name="connsiteX2456" fmla="*/ 3458028 w 6187971"/>
              <a:gd name="connsiteY2456" fmla="*/ 5432830 h 5955635"/>
              <a:gd name="connsiteX2457" fmla="*/ 3463495 w 6187971"/>
              <a:gd name="connsiteY2457" fmla="*/ 5436372 h 5955635"/>
              <a:gd name="connsiteX2458" fmla="*/ 3481511 w 6187971"/>
              <a:gd name="connsiteY2458" fmla="*/ 5432523 h 5955635"/>
              <a:gd name="connsiteX2459" fmla="*/ 3476352 w 6187971"/>
              <a:gd name="connsiteY2459" fmla="*/ 5452463 h 5955635"/>
              <a:gd name="connsiteX2460" fmla="*/ 3467344 w 6187971"/>
              <a:gd name="connsiteY2460" fmla="*/ 5454387 h 5955635"/>
              <a:gd name="connsiteX2461" fmla="*/ 3462839 w 6187971"/>
              <a:gd name="connsiteY2461" fmla="*/ 5455350 h 5955635"/>
              <a:gd name="connsiteX2462" fmla="*/ 3466382 w 6187971"/>
              <a:gd name="connsiteY2462" fmla="*/ 5449884 h 5955635"/>
              <a:gd name="connsiteX2463" fmla="*/ 3460915 w 6187971"/>
              <a:gd name="connsiteY2463" fmla="*/ 5446342 h 5955635"/>
              <a:gd name="connsiteX2464" fmla="*/ 3452870 w 6187971"/>
              <a:gd name="connsiteY2464" fmla="*/ 5452771 h 5955635"/>
              <a:gd name="connsiteX2465" fmla="*/ 3448365 w 6187971"/>
              <a:gd name="connsiteY2465" fmla="*/ 5453733 h 5955635"/>
              <a:gd name="connsiteX2466" fmla="*/ 3429387 w 6187971"/>
              <a:gd name="connsiteY2466" fmla="*/ 5453078 h 5955635"/>
              <a:gd name="connsiteX2467" fmla="*/ 3418454 w 6187971"/>
              <a:gd name="connsiteY2467" fmla="*/ 5445995 h 5955635"/>
              <a:gd name="connsiteX2468" fmla="*/ 3385964 w 6187971"/>
              <a:gd name="connsiteY2468" fmla="*/ 5448226 h 5955635"/>
              <a:gd name="connsiteX2469" fmla="*/ 3383384 w 6187971"/>
              <a:gd name="connsiteY2469" fmla="*/ 5458196 h 5955635"/>
              <a:gd name="connsiteX2470" fmla="*/ 3376955 w 6187971"/>
              <a:gd name="connsiteY2470" fmla="*/ 5450151 h 5955635"/>
              <a:gd name="connsiteX2471" fmla="*/ 3350893 w 6187971"/>
              <a:gd name="connsiteY2471" fmla="*/ 5460429 h 5955635"/>
              <a:gd name="connsiteX2472" fmla="*/ 3318402 w 6187971"/>
              <a:gd name="connsiteY2472" fmla="*/ 5462660 h 5955635"/>
              <a:gd name="connsiteX2473" fmla="*/ 3313898 w 6187971"/>
              <a:gd name="connsiteY2473" fmla="*/ 5463623 h 5955635"/>
              <a:gd name="connsiteX2474" fmla="*/ 3298461 w 6187971"/>
              <a:gd name="connsiteY2474" fmla="*/ 5457501 h 5955635"/>
              <a:gd name="connsiteX2475" fmla="*/ 3263391 w 6187971"/>
              <a:gd name="connsiteY2475" fmla="*/ 5469703 h 5955635"/>
              <a:gd name="connsiteX2476" fmla="*/ 3225433 w 6187971"/>
              <a:gd name="connsiteY2476" fmla="*/ 5468394 h 5955635"/>
              <a:gd name="connsiteX2477" fmla="*/ 3206456 w 6187971"/>
              <a:gd name="connsiteY2477" fmla="*/ 5467738 h 5955635"/>
              <a:gd name="connsiteX2478" fmla="*/ 3181048 w 6187971"/>
              <a:gd name="connsiteY2478" fmla="*/ 5459038 h 5955635"/>
              <a:gd name="connsiteX2479" fmla="*/ 3088079 w 6187971"/>
              <a:gd name="connsiteY2479" fmla="*/ 5464771 h 5955635"/>
              <a:gd name="connsiteX2480" fmla="*/ 3070064 w 6187971"/>
              <a:gd name="connsiteY2480" fmla="*/ 5468620 h 5955635"/>
              <a:gd name="connsiteX2481" fmla="*/ 3056551 w 6187971"/>
              <a:gd name="connsiteY2481" fmla="*/ 5471507 h 5955635"/>
              <a:gd name="connsiteX2482" fmla="*/ 2934326 w 6187971"/>
              <a:gd name="connsiteY2482" fmla="*/ 5450524 h 5955635"/>
              <a:gd name="connsiteX2483" fmla="*/ 2882857 w 6187971"/>
              <a:gd name="connsiteY2483" fmla="*/ 5452101 h 5955635"/>
              <a:gd name="connsiteX2484" fmla="*/ 2853908 w 6187971"/>
              <a:gd name="connsiteY2484" fmla="*/ 5448866 h 5955635"/>
              <a:gd name="connsiteX2485" fmla="*/ 2858412 w 6187971"/>
              <a:gd name="connsiteY2485" fmla="*/ 5447903 h 5955635"/>
              <a:gd name="connsiteX2486" fmla="*/ 2748082 w 6187971"/>
              <a:gd name="connsiteY2486" fmla="*/ 5438507 h 5955635"/>
              <a:gd name="connsiteX2487" fmla="*/ 2730066 w 6187971"/>
              <a:gd name="connsiteY2487" fmla="*/ 5442356 h 5955635"/>
              <a:gd name="connsiteX2488" fmla="*/ 2695651 w 6187971"/>
              <a:gd name="connsiteY2488" fmla="*/ 5435580 h 5955635"/>
              <a:gd name="connsiteX2489" fmla="*/ 2699193 w 6187971"/>
              <a:gd name="connsiteY2489" fmla="*/ 5430115 h 5955635"/>
              <a:gd name="connsiteX2490" fmla="*/ 2625858 w 6187971"/>
              <a:gd name="connsiteY2490" fmla="*/ 5417524 h 5955635"/>
              <a:gd name="connsiteX2491" fmla="*/ 2592405 w 6187971"/>
              <a:gd name="connsiteY2491" fmla="*/ 5415252 h 5955635"/>
              <a:gd name="connsiteX2492" fmla="*/ 2601413 w 6187971"/>
              <a:gd name="connsiteY2492" fmla="*/ 5413327 h 5955635"/>
              <a:gd name="connsiteX2493" fmla="*/ 2528079 w 6187971"/>
              <a:gd name="connsiteY2493" fmla="*/ 5400737 h 5955635"/>
              <a:gd name="connsiteX2494" fmla="*/ 2448315 w 6187971"/>
              <a:gd name="connsiteY2494" fmla="*/ 5380101 h 5955635"/>
              <a:gd name="connsiteX2495" fmla="*/ 2442848 w 6187971"/>
              <a:gd name="connsiteY2495" fmla="*/ 5376560 h 5955635"/>
              <a:gd name="connsiteX2496" fmla="*/ 2429336 w 6187971"/>
              <a:gd name="connsiteY2496" fmla="*/ 5379447 h 5955635"/>
              <a:gd name="connsiteX2497" fmla="*/ 2384951 w 6187971"/>
              <a:gd name="connsiteY2497" fmla="*/ 5370091 h 5955635"/>
              <a:gd name="connsiteX2498" fmla="*/ 2372093 w 6187971"/>
              <a:gd name="connsiteY2498" fmla="*/ 5353999 h 5955635"/>
              <a:gd name="connsiteX2499" fmla="*/ 2344107 w 6187971"/>
              <a:gd name="connsiteY2499" fmla="*/ 5355268 h 5955635"/>
              <a:gd name="connsiteX2500" fmla="*/ 2343144 w 6187971"/>
              <a:gd name="connsiteY2500" fmla="*/ 5350765 h 5955635"/>
              <a:gd name="connsiteX2501" fmla="*/ 2273352 w 6187971"/>
              <a:gd name="connsiteY2501" fmla="*/ 5332708 h 5955635"/>
              <a:gd name="connsiteX2502" fmla="*/ 2292330 w 6187971"/>
              <a:gd name="connsiteY2502" fmla="*/ 5333363 h 5955635"/>
              <a:gd name="connsiteX2503" fmla="*/ 2235087 w 6187971"/>
              <a:gd name="connsiteY2503" fmla="*/ 5307915 h 5955635"/>
              <a:gd name="connsiteX2504" fmla="*/ 2231545 w 6187971"/>
              <a:gd name="connsiteY2504" fmla="*/ 5313382 h 5955635"/>
              <a:gd name="connsiteX2505" fmla="*/ 2215146 w 6187971"/>
              <a:gd name="connsiteY2505" fmla="*/ 5302757 h 5955635"/>
              <a:gd name="connsiteX2506" fmla="*/ 2180731 w 6187971"/>
              <a:gd name="connsiteY2506" fmla="*/ 5295981 h 5955635"/>
              <a:gd name="connsiteX2507" fmla="*/ 2164331 w 6187971"/>
              <a:gd name="connsiteY2507" fmla="*/ 5285355 h 5955635"/>
              <a:gd name="connsiteX2508" fmla="*/ 2159828 w 6187971"/>
              <a:gd name="connsiteY2508" fmla="*/ 5286317 h 5955635"/>
              <a:gd name="connsiteX2509" fmla="*/ 2170760 w 6187971"/>
              <a:gd name="connsiteY2509" fmla="*/ 5293401 h 5955635"/>
              <a:gd name="connsiteX2510" fmla="*/ 2132496 w 6187971"/>
              <a:gd name="connsiteY2510" fmla="*/ 5268608 h 5955635"/>
              <a:gd name="connsiteX2511" fmla="*/ 2117059 w 6187971"/>
              <a:gd name="connsiteY2511" fmla="*/ 5262487 h 5955635"/>
              <a:gd name="connsiteX2512" fmla="*/ 2119946 w 6187971"/>
              <a:gd name="connsiteY2512" fmla="*/ 5276000 h 5955635"/>
              <a:gd name="connsiteX2513" fmla="*/ 2115441 w 6187971"/>
              <a:gd name="connsiteY2513" fmla="*/ 5276962 h 5955635"/>
              <a:gd name="connsiteX2514" fmla="*/ 2083606 w 6187971"/>
              <a:gd name="connsiteY2514" fmla="*/ 5260215 h 5955635"/>
              <a:gd name="connsiteX2515" fmla="*/ 2082644 w 6187971"/>
              <a:gd name="connsiteY2515" fmla="*/ 5255711 h 5955635"/>
              <a:gd name="connsiteX2516" fmla="*/ 2092614 w 6187971"/>
              <a:gd name="connsiteY2516" fmla="*/ 5258290 h 5955635"/>
              <a:gd name="connsiteX2517" fmla="*/ 2098080 w 6187971"/>
              <a:gd name="connsiteY2517" fmla="*/ 5261832 h 5955635"/>
              <a:gd name="connsiteX2518" fmla="*/ 2097118 w 6187971"/>
              <a:gd name="connsiteY2518" fmla="*/ 5257328 h 5955635"/>
              <a:gd name="connsiteX2519" fmla="*/ 2081681 w 6187971"/>
              <a:gd name="connsiteY2519" fmla="*/ 5251207 h 5955635"/>
              <a:gd name="connsiteX2520" fmla="*/ 2059816 w 6187971"/>
              <a:gd name="connsiteY2520" fmla="*/ 5237040 h 5955635"/>
              <a:gd name="connsiteX2521" fmla="*/ 2014467 w 6187971"/>
              <a:gd name="connsiteY2521" fmla="*/ 5223180 h 5955635"/>
              <a:gd name="connsiteX2522" fmla="*/ 1987136 w 6187971"/>
              <a:gd name="connsiteY2522" fmla="*/ 5205471 h 5955635"/>
              <a:gd name="connsiteX2523" fmla="*/ 1981670 w 6187971"/>
              <a:gd name="connsiteY2523" fmla="*/ 5201929 h 5955635"/>
              <a:gd name="connsiteX2524" fmla="*/ 1977165 w 6187971"/>
              <a:gd name="connsiteY2524" fmla="*/ 5202891 h 5955635"/>
              <a:gd name="connsiteX2525" fmla="*/ 1895171 w 6187971"/>
              <a:gd name="connsiteY2525" fmla="*/ 5149765 h 5955635"/>
              <a:gd name="connsiteX2526" fmla="*/ 1865914 w 6187971"/>
              <a:gd name="connsiteY2526" fmla="*/ 5123048 h 5955635"/>
              <a:gd name="connsiteX2527" fmla="*/ 1715436 w 6187971"/>
              <a:gd name="connsiteY2527" fmla="*/ 5013908 h 5955635"/>
              <a:gd name="connsiteX2528" fmla="*/ 1588748 w 6187971"/>
              <a:gd name="connsiteY2528" fmla="*/ 4927943 h 5955635"/>
              <a:gd name="connsiteX2529" fmla="*/ 1598064 w 6187971"/>
              <a:gd name="connsiteY2529" fmla="*/ 4949501 h 5955635"/>
              <a:gd name="connsiteX2530" fmla="*/ 1564303 w 6187971"/>
              <a:gd name="connsiteY2530" fmla="*/ 4923746 h 5955635"/>
              <a:gd name="connsiteX2531" fmla="*/ 1547904 w 6187971"/>
              <a:gd name="connsiteY2531" fmla="*/ 4913121 h 5955635"/>
              <a:gd name="connsiteX2532" fmla="*/ 1545979 w 6187971"/>
              <a:gd name="connsiteY2532" fmla="*/ 4904113 h 5955635"/>
              <a:gd name="connsiteX2533" fmla="*/ 1541475 w 6187971"/>
              <a:gd name="connsiteY2533" fmla="*/ 4905075 h 5955635"/>
              <a:gd name="connsiteX2534" fmla="*/ 1523807 w 6187971"/>
              <a:gd name="connsiteY2534" fmla="*/ 4866464 h 5955635"/>
              <a:gd name="connsiteX2535" fmla="*/ 1517378 w 6187971"/>
              <a:gd name="connsiteY2535" fmla="*/ 4858417 h 5955635"/>
              <a:gd name="connsiteX2536" fmla="*/ 1511912 w 6187971"/>
              <a:gd name="connsiteY2536" fmla="*/ 4854876 h 5955635"/>
              <a:gd name="connsiteX2537" fmla="*/ 1506446 w 6187971"/>
              <a:gd name="connsiteY2537" fmla="*/ 4851334 h 5955635"/>
              <a:gd name="connsiteX2538" fmla="*/ 1483618 w 6187971"/>
              <a:gd name="connsiteY2538" fmla="*/ 4832662 h 5955635"/>
              <a:gd name="connsiteX2539" fmla="*/ 1478151 w 6187971"/>
              <a:gd name="connsiteY2539" fmla="*/ 4829121 h 5955635"/>
              <a:gd name="connsiteX2540" fmla="*/ 1479114 w 6187971"/>
              <a:gd name="connsiteY2540" fmla="*/ 4833625 h 5955635"/>
              <a:gd name="connsiteX2541" fmla="*/ 1485543 w 6187971"/>
              <a:gd name="connsiteY2541" fmla="*/ 4841671 h 5955635"/>
              <a:gd name="connsiteX2542" fmla="*/ 1462060 w 6187971"/>
              <a:gd name="connsiteY2542" fmla="*/ 4841978 h 5955635"/>
              <a:gd name="connsiteX2543" fmla="*/ 1461097 w 6187971"/>
              <a:gd name="connsiteY2543" fmla="*/ 4837474 h 5955635"/>
              <a:gd name="connsiteX2544" fmla="*/ 1435076 w 6187971"/>
              <a:gd name="connsiteY2544" fmla="*/ 4781808 h 5955635"/>
              <a:gd name="connsiteX2545" fmla="*/ 1429609 w 6187971"/>
              <a:gd name="connsiteY2545" fmla="*/ 4778267 h 5955635"/>
              <a:gd name="connsiteX2546" fmla="*/ 1428647 w 6187971"/>
              <a:gd name="connsiteY2546" fmla="*/ 4773763 h 5955635"/>
              <a:gd name="connsiteX2547" fmla="*/ 1391038 w 6187971"/>
              <a:gd name="connsiteY2547" fmla="*/ 4729991 h 5955635"/>
              <a:gd name="connsiteX2548" fmla="*/ 1363706 w 6187971"/>
              <a:gd name="connsiteY2548" fmla="*/ 4712283 h 5955635"/>
              <a:gd name="connsiteX2549" fmla="*/ 1362744 w 6187971"/>
              <a:gd name="connsiteY2549" fmla="*/ 4707779 h 5955635"/>
              <a:gd name="connsiteX2550" fmla="*/ 1358239 w 6187971"/>
              <a:gd name="connsiteY2550" fmla="*/ 4708741 h 5955635"/>
              <a:gd name="connsiteX2551" fmla="*/ 1347307 w 6187971"/>
              <a:gd name="connsiteY2551" fmla="*/ 4701658 h 5955635"/>
              <a:gd name="connsiteX2552" fmla="*/ 1348269 w 6187971"/>
              <a:gd name="connsiteY2552" fmla="*/ 4706162 h 5955635"/>
              <a:gd name="connsiteX2553" fmla="*/ 1354698 w 6187971"/>
              <a:gd name="connsiteY2553" fmla="*/ 4714207 h 5955635"/>
              <a:gd name="connsiteX2554" fmla="*/ 1338299 w 6187971"/>
              <a:gd name="connsiteY2554" fmla="*/ 4703582 h 5955635"/>
              <a:gd name="connsiteX2555" fmla="*/ 1318358 w 6187971"/>
              <a:gd name="connsiteY2555" fmla="*/ 4698423 h 5955635"/>
              <a:gd name="connsiteX2556" fmla="*/ 1303576 w 6187971"/>
              <a:gd name="connsiteY2556" fmla="*/ 4673323 h 5955635"/>
              <a:gd name="connsiteX2557" fmla="*/ 1308080 w 6187971"/>
              <a:gd name="connsiteY2557" fmla="*/ 4672361 h 5955635"/>
              <a:gd name="connsiteX2558" fmla="*/ 1307118 w 6187971"/>
              <a:gd name="connsiteY2558" fmla="*/ 4667857 h 5955635"/>
              <a:gd name="connsiteX2559" fmla="*/ 1301651 w 6187971"/>
              <a:gd name="connsiteY2559" fmla="*/ 4664315 h 5955635"/>
              <a:gd name="connsiteX2560" fmla="*/ 1294261 w 6187971"/>
              <a:gd name="connsiteY2560" fmla="*/ 4651766 h 5955635"/>
              <a:gd name="connsiteX2561" fmla="*/ 1288794 w 6187971"/>
              <a:gd name="connsiteY2561" fmla="*/ 4648223 h 5955635"/>
              <a:gd name="connsiteX2562" fmla="*/ 1284945 w 6187971"/>
              <a:gd name="connsiteY2562" fmla="*/ 4630207 h 5955635"/>
              <a:gd name="connsiteX2563" fmla="*/ 1303269 w 6187971"/>
              <a:gd name="connsiteY2563" fmla="*/ 4649841 h 5955635"/>
              <a:gd name="connsiteX2564" fmla="*/ 1300382 w 6187971"/>
              <a:gd name="connsiteY2564" fmla="*/ 4636329 h 5955635"/>
              <a:gd name="connsiteX2565" fmla="*/ 1288488 w 6187971"/>
              <a:gd name="connsiteY2565" fmla="*/ 4624741 h 5955635"/>
              <a:gd name="connsiteX2566" fmla="*/ 1225818 w 6187971"/>
              <a:gd name="connsiteY2566" fmla="*/ 4529809 h 5955635"/>
              <a:gd name="connsiteX2567" fmla="*/ 1185629 w 6187971"/>
              <a:gd name="connsiteY2567" fmla="*/ 4496009 h 5955635"/>
              <a:gd name="connsiteX2568" fmla="*/ 1189171 w 6187971"/>
              <a:gd name="connsiteY2568" fmla="*/ 4490542 h 5955635"/>
              <a:gd name="connsiteX2569" fmla="*/ 1182742 w 6187971"/>
              <a:gd name="connsiteY2569" fmla="*/ 4482495 h 5955635"/>
              <a:gd name="connsiteX2570" fmla="*/ 1177276 w 6187971"/>
              <a:gd name="connsiteY2570" fmla="*/ 4478954 h 5955635"/>
              <a:gd name="connsiteX2571" fmla="*/ 1178238 w 6187971"/>
              <a:gd name="connsiteY2571" fmla="*/ 4483458 h 5955635"/>
              <a:gd name="connsiteX2572" fmla="*/ 1166343 w 6187971"/>
              <a:gd name="connsiteY2572" fmla="*/ 4471870 h 5955635"/>
              <a:gd name="connsiteX2573" fmla="*/ 1169885 w 6187971"/>
              <a:gd name="connsiteY2573" fmla="*/ 4466405 h 5955635"/>
              <a:gd name="connsiteX2574" fmla="*/ 1139667 w 6187971"/>
              <a:gd name="connsiteY2574" fmla="*/ 4435183 h 5955635"/>
              <a:gd name="connsiteX2575" fmla="*/ 1138704 w 6187971"/>
              <a:gd name="connsiteY2575" fmla="*/ 4430679 h 5955635"/>
              <a:gd name="connsiteX2576" fmla="*/ 1134200 w 6187971"/>
              <a:gd name="connsiteY2576" fmla="*/ 4431641 h 5955635"/>
              <a:gd name="connsiteX2577" fmla="*/ 1129696 w 6187971"/>
              <a:gd name="connsiteY2577" fmla="*/ 4432603 h 5955635"/>
              <a:gd name="connsiteX2578" fmla="*/ 1128734 w 6187971"/>
              <a:gd name="connsiteY2578" fmla="*/ 4428100 h 5955635"/>
              <a:gd name="connsiteX2579" fmla="*/ 1118764 w 6187971"/>
              <a:gd name="connsiteY2579" fmla="*/ 4425520 h 5955635"/>
              <a:gd name="connsiteX2580" fmla="*/ 1120688 w 6187971"/>
              <a:gd name="connsiteY2580" fmla="*/ 4434529 h 5955635"/>
              <a:gd name="connsiteX2581" fmla="*/ 1115221 w 6187971"/>
              <a:gd name="connsiteY2581" fmla="*/ 4430987 h 5955635"/>
              <a:gd name="connsiteX2582" fmla="*/ 1091431 w 6187971"/>
              <a:gd name="connsiteY2582" fmla="*/ 4407812 h 5955635"/>
              <a:gd name="connsiteX2583" fmla="*/ 1073763 w 6187971"/>
              <a:gd name="connsiteY2583" fmla="*/ 4369199 h 5955635"/>
              <a:gd name="connsiteX2584" fmla="*/ 1063792 w 6187971"/>
              <a:gd name="connsiteY2584" fmla="*/ 4366620 h 5955635"/>
              <a:gd name="connsiteX2585" fmla="*/ 1058981 w 6187971"/>
              <a:gd name="connsiteY2585" fmla="*/ 4344100 h 5955635"/>
              <a:gd name="connsiteX2586" fmla="*/ 1050936 w 6187971"/>
              <a:gd name="connsiteY2586" fmla="*/ 4350528 h 5955635"/>
              <a:gd name="connsiteX2587" fmla="*/ 1048049 w 6187971"/>
              <a:gd name="connsiteY2587" fmla="*/ 4337016 h 5955635"/>
              <a:gd name="connsiteX2588" fmla="*/ 988922 w 6187971"/>
              <a:gd name="connsiteY2588" fmla="*/ 4236617 h 5955635"/>
              <a:gd name="connsiteX2589" fmla="*/ 981224 w 6187971"/>
              <a:gd name="connsiteY2589" fmla="*/ 4200585 h 5955635"/>
              <a:gd name="connsiteX2590" fmla="*/ 970291 w 6187971"/>
              <a:gd name="connsiteY2590" fmla="*/ 4193501 h 5955635"/>
              <a:gd name="connsiteX2591" fmla="*/ 953584 w 6187971"/>
              <a:gd name="connsiteY2591" fmla="*/ 4159394 h 5955635"/>
              <a:gd name="connsiteX2592" fmla="*/ 943614 w 6187971"/>
              <a:gd name="connsiteY2592" fmla="*/ 4156814 h 5955635"/>
              <a:gd name="connsiteX2593" fmla="*/ 947156 w 6187971"/>
              <a:gd name="connsiteY2593" fmla="*/ 4151347 h 5955635"/>
              <a:gd name="connsiteX2594" fmla="*/ 918555 w 6187971"/>
              <a:gd name="connsiteY2594" fmla="*/ 4105652 h 5955635"/>
              <a:gd name="connsiteX2595" fmla="*/ 910857 w 6187971"/>
              <a:gd name="connsiteY2595" fmla="*/ 4069620 h 5955635"/>
              <a:gd name="connsiteX2596" fmla="*/ 892533 w 6187971"/>
              <a:gd name="connsiteY2596" fmla="*/ 4049987 h 5955635"/>
              <a:gd name="connsiteX2597" fmla="*/ 891263 w 6187971"/>
              <a:gd name="connsiteY2597" fmla="*/ 4022000 h 5955635"/>
              <a:gd name="connsiteX2598" fmla="*/ 869091 w 6187971"/>
              <a:gd name="connsiteY2598" fmla="*/ 3984350 h 5955635"/>
              <a:gd name="connsiteX2599" fmla="*/ 873595 w 6187971"/>
              <a:gd name="connsiteY2599" fmla="*/ 3983387 h 5955635"/>
              <a:gd name="connsiteX2600" fmla="*/ 852077 w 6187971"/>
              <a:gd name="connsiteY2600" fmla="*/ 3926760 h 5955635"/>
              <a:gd name="connsiteX2601" fmla="*/ 863010 w 6187971"/>
              <a:gd name="connsiteY2601" fmla="*/ 3933844 h 5955635"/>
              <a:gd name="connsiteX2602" fmla="*/ 869247 w 6187971"/>
              <a:gd name="connsiteY2602" fmla="*/ 3944432 h 5955635"/>
              <a:gd name="connsiteX2603" fmla="*/ 868668 w 6187971"/>
              <a:gd name="connsiteY2603" fmla="*/ 3952062 h 5955635"/>
              <a:gd name="connsiteX2604" fmla="*/ 862355 w 6187971"/>
              <a:gd name="connsiteY2604" fmla="*/ 3952821 h 5955635"/>
              <a:gd name="connsiteX2605" fmla="*/ 875212 w 6187971"/>
              <a:gd name="connsiteY2605" fmla="*/ 3968913 h 5955635"/>
              <a:gd name="connsiteX2606" fmla="*/ 890956 w 6187971"/>
              <a:gd name="connsiteY2606" fmla="*/ 3998517 h 5955635"/>
              <a:gd name="connsiteX2607" fmla="*/ 891918 w 6187971"/>
              <a:gd name="connsiteY2607" fmla="*/ 4003022 h 5955635"/>
              <a:gd name="connsiteX2608" fmla="*/ 892881 w 6187971"/>
              <a:gd name="connsiteY2608" fmla="*/ 4007525 h 5955635"/>
              <a:gd name="connsiteX2609" fmla="*/ 897385 w 6187971"/>
              <a:gd name="connsiteY2609" fmla="*/ 4006563 h 5955635"/>
              <a:gd name="connsiteX2610" fmla="*/ 897077 w 6187971"/>
              <a:gd name="connsiteY2610" fmla="*/ 3983081 h 5955635"/>
              <a:gd name="connsiteX2611" fmla="*/ 891611 w 6187971"/>
              <a:gd name="connsiteY2611" fmla="*/ 3979538 h 5955635"/>
              <a:gd name="connsiteX2612" fmla="*/ 890649 w 6187971"/>
              <a:gd name="connsiteY2612" fmla="*/ 3975035 h 5955635"/>
              <a:gd name="connsiteX2613" fmla="*/ 885183 w 6187971"/>
              <a:gd name="connsiteY2613" fmla="*/ 3971493 h 5955635"/>
              <a:gd name="connsiteX2614" fmla="*/ 878447 w 6187971"/>
              <a:gd name="connsiteY2614" fmla="*/ 3939965 h 5955635"/>
              <a:gd name="connsiteX2615" fmla="*/ 890034 w 6187971"/>
              <a:gd name="connsiteY2615" fmla="*/ 3928070 h 5955635"/>
              <a:gd name="connsiteX2616" fmla="*/ 879449 w 6187971"/>
              <a:gd name="connsiteY2616" fmla="*/ 3878525 h 5955635"/>
              <a:gd name="connsiteX2617" fmla="*/ 852546 w 6187971"/>
              <a:gd name="connsiteY2617" fmla="*/ 3686468 h 5955635"/>
              <a:gd name="connsiteX2618" fmla="*/ 847081 w 6187971"/>
              <a:gd name="connsiteY2618" fmla="*/ 3682926 h 5955635"/>
              <a:gd name="connsiteX2619" fmla="*/ 843539 w 6187971"/>
              <a:gd name="connsiteY2619" fmla="*/ 3688393 h 5955635"/>
              <a:gd name="connsiteX2620" fmla="*/ 872058 w 6187971"/>
              <a:gd name="connsiteY2620" fmla="*/ 3865975 h 5955635"/>
              <a:gd name="connsiteX2621" fmla="*/ 867555 w 6187971"/>
              <a:gd name="connsiteY2621" fmla="*/ 3866938 h 5955635"/>
              <a:gd name="connsiteX2622" fmla="*/ 861126 w 6187971"/>
              <a:gd name="connsiteY2622" fmla="*/ 3858892 h 5955635"/>
              <a:gd name="connsiteX2623" fmla="*/ 868517 w 6187971"/>
              <a:gd name="connsiteY2623" fmla="*/ 3871442 h 5955635"/>
              <a:gd name="connsiteX2624" fmla="*/ 864975 w 6187971"/>
              <a:gd name="connsiteY2624" fmla="*/ 3876908 h 5955635"/>
              <a:gd name="connsiteX2625" fmla="*/ 849886 w 6187971"/>
              <a:gd name="connsiteY2625" fmla="*/ 3828326 h 5955635"/>
              <a:gd name="connsiteX2626" fmla="*/ 848269 w 6187971"/>
              <a:gd name="connsiteY2626" fmla="*/ 3842800 h 5955635"/>
              <a:gd name="connsiteX2627" fmla="*/ 832524 w 6187971"/>
              <a:gd name="connsiteY2627" fmla="*/ 3813196 h 5955635"/>
              <a:gd name="connsiteX2628" fmla="*/ 822902 w 6187971"/>
              <a:gd name="connsiteY2628" fmla="*/ 3768156 h 5955635"/>
              <a:gd name="connsiteX2629" fmla="*/ 812624 w 6187971"/>
              <a:gd name="connsiteY2629" fmla="*/ 3742094 h 5955635"/>
              <a:gd name="connsiteX2630" fmla="*/ 789529 w 6187971"/>
              <a:gd name="connsiteY2630" fmla="*/ 3633997 h 5955635"/>
              <a:gd name="connsiteX2631" fmla="*/ 786951 w 6187971"/>
              <a:gd name="connsiteY2631" fmla="*/ 3643967 h 5955635"/>
              <a:gd name="connsiteX2632" fmla="*/ 785988 w 6187971"/>
              <a:gd name="connsiteY2632" fmla="*/ 3639463 h 5955635"/>
              <a:gd name="connsiteX2633" fmla="*/ 785026 w 6187971"/>
              <a:gd name="connsiteY2633" fmla="*/ 3634959 h 5955635"/>
              <a:gd name="connsiteX2634" fmla="*/ 783101 w 6187971"/>
              <a:gd name="connsiteY2634" fmla="*/ 3625951 h 5955635"/>
              <a:gd name="connsiteX2635" fmla="*/ 765126 w 6187971"/>
              <a:gd name="connsiteY2635" fmla="*/ 3563856 h 5955635"/>
              <a:gd name="connsiteX2636" fmla="*/ 763201 w 6187971"/>
              <a:gd name="connsiteY2636" fmla="*/ 3554849 h 5955635"/>
              <a:gd name="connsiteX2637" fmla="*/ 760314 w 6187971"/>
              <a:gd name="connsiteY2637" fmla="*/ 3541336 h 5955635"/>
              <a:gd name="connsiteX2638" fmla="*/ 754541 w 6187971"/>
              <a:gd name="connsiteY2638" fmla="*/ 3514312 h 5955635"/>
              <a:gd name="connsiteX2639" fmla="*/ 753578 w 6187971"/>
              <a:gd name="connsiteY2639" fmla="*/ 3509808 h 5955635"/>
              <a:gd name="connsiteX2640" fmla="*/ 752616 w 6187971"/>
              <a:gd name="connsiteY2640" fmla="*/ 3505304 h 5955635"/>
              <a:gd name="connsiteX2641" fmla="*/ 748111 w 6187971"/>
              <a:gd name="connsiteY2641" fmla="*/ 3506266 h 5955635"/>
              <a:gd name="connsiteX2642" fmla="*/ 756158 w 6187971"/>
              <a:gd name="connsiteY2642" fmla="*/ 3499837 h 5955635"/>
              <a:gd name="connsiteX2643" fmla="*/ 748767 w 6187971"/>
              <a:gd name="connsiteY2643" fmla="*/ 3487287 h 5955635"/>
              <a:gd name="connsiteX2644" fmla="*/ 745225 w 6187971"/>
              <a:gd name="connsiteY2644" fmla="*/ 3492754 h 5955635"/>
              <a:gd name="connsiteX2645" fmla="*/ 743300 w 6187971"/>
              <a:gd name="connsiteY2645" fmla="*/ 3483746 h 5955635"/>
              <a:gd name="connsiteX2646" fmla="*/ 735295 w 6187971"/>
              <a:gd name="connsiteY2646" fmla="*/ 3424231 h 5955635"/>
              <a:gd name="connsiteX2647" fmla="*/ 735950 w 6187971"/>
              <a:gd name="connsiteY2647" fmla="*/ 3405253 h 5955635"/>
              <a:gd name="connsiteX2648" fmla="*/ 734026 w 6187971"/>
              <a:gd name="connsiteY2648" fmla="*/ 3396245 h 5955635"/>
              <a:gd name="connsiteX2649" fmla="*/ 736605 w 6187971"/>
              <a:gd name="connsiteY2649" fmla="*/ 3386274 h 5955635"/>
              <a:gd name="connsiteX2650" fmla="*/ 742071 w 6187971"/>
              <a:gd name="connsiteY2650" fmla="*/ 3389816 h 5955635"/>
              <a:gd name="connsiteX2651" fmla="*/ 747538 w 6187971"/>
              <a:gd name="connsiteY2651" fmla="*/ 3393358 h 5955635"/>
              <a:gd name="connsiteX2652" fmla="*/ 746576 w 6187971"/>
              <a:gd name="connsiteY2652" fmla="*/ 3388854 h 5955635"/>
              <a:gd name="connsiteX2653" fmla="*/ 751080 w 6187971"/>
              <a:gd name="connsiteY2653" fmla="*/ 3387891 h 5955635"/>
              <a:gd name="connsiteX2654" fmla="*/ 744651 w 6187971"/>
              <a:gd name="connsiteY2654" fmla="*/ 3379845 h 5955635"/>
              <a:gd name="connsiteX2655" fmla="*/ 733718 w 6187971"/>
              <a:gd name="connsiteY2655" fmla="*/ 3372762 h 5955635"/>
              <a:gd name="connsiteX2656" fmla="*/ 730177 w 6187971"/>
              <a:gd name="connsiteY2656" fmla="*/ 3378228 h 5955635"/>
              <a:gd name="connsiteX2657" fmla="*/ 722786 w 6187971"/>
              <a:gd name="connsiteY2657" fmla="*/ 3365679 h 5955635"/>
              <a:gd name="connsiteX2658" fmla="*/ 722479 w 6187971"/>
              <a:gd name="connsiteY2658" fmla="*/ 3342196 h 5955635"/>
              <a:gd name="connsiteX2659" fmla="*/ 727944 w 6187971"/>
              <a:gd name="connsiteY2659" fmla="*/ 3345738 h 5955635"/>
              <a:gd name="connsiteX2660" fmla="*/ 726982 w 6187971"/>
              <a:gd name="connsiteY2660" fmla="*/ 3341234 h 5955635"/>
              <a:gd name="connsiteX2661" fmla="*/ 725057 w 6187971"/>
              <a:gd name="connsiteY2661" fmla="*/ 3332226 h 5955635"/>
              <a:gd name="connsiteX2662" fmla="*/ 724095 w 6187971"/>
              <a:gd name="connsiteY2662" fmla="*/ 3327721 h 5955635"/>
              <a:gd name="connsiteX2663" fmla="*/ 723133 w 6187971"/>
              <a:gd name="connsiteY2663" fmla="*/ 3323218 h 5955635"/>
              <a:gd name="connsiteX2664" fmla="*/ 719284 w 6187971"/>
              <a:gd name="connsiteY2664" fmla="*/ 3305202 h 5955635"/>
              <a:gd name="connsiteX2665" fmla="*/ 716397 w 6187971"/>
              <a:gd name="connsiteY2665" fmla="*/ 3291690 h 5955635"/>
              <a:gd name="connsiteX2666" fmla="*/ 718015 w 6187971"/>
              <a:gd name="connsiteY2666" fmla="*/ 3277215 h 5955635"/>
              <a:gd name="connsiteX2667" fmla="*/ 716438 w 6187971"/>
              <a:gd name="connsiteY2667" fmla="*/ 3225746 h 5955635"/>
              <a:gd name="connsiteX2668" fmla="*/ 711934 w 6187971"/>
              <a:gd name="connsiteY2668" fmla="*/ 3226708 h 5955635"/>
              <a:gd name="connsiteX2669" fmla="*/ 710705 w 6187971"/>
              <a:gd name="connsiteY2669" fmla="*/ 3132778 h 5955635"/>
              <a:gd name="connsiteX2670" fmla="*/ 713284 w 6187971"/>
              <a:gd name="connsiteY2670" fmla="*/ 3122808 h 5955635"/>
              <a:gd name="connsiteX2671" fmla="*/ 712322 w 6187971"/>
              <a:gd name="connsiteY2671" fmla="*/ 3118304 h 5955635"/>
              <a:gd name="connsiteX2672" fmla="*/ 708780 w 6187971"/>
              <a:gd name="connsiteY2672" fmla="*/ 3123770 h 5955635"/>
              <a:gd name="connsiteX2673" fmla="*/ 708472 w 6187971"/>
              <a:gd name="connsiteY2673" fmla="*/ 3100287 h 5955635"/>
              <a:gd name="connsiteX2674" fmla="*/ 712015 w 6187971"/>
              <a:gd name="connsiteY2674" fmla="*/ 3094821 h 5955635"/>
              <a:gd name="connsiteX2675" fmla="*/ 706548 w 6187971"/>
              <a:gd name="connsiteY2675" fmla="*/ 3091280 h 5955635"/>
              <a:gd name="connsiteX2676" fmla="*/ 709128 w 6187971"/>
              <a:gd name="connsiteY2676" fmla="*/ 3081309 h 5955635"/>
              <a:gd name="connsiteX2677" fmla="*/ 709783 w 6187971"/>
              <a:gd name="connsiteY2677" fmla="*/ 3062331 h 5955635"/>
              <a:gd name="connsiteX2678" fmla="*/ 708821 w 6187971"/>
              <a:gd name="connsiteY2678" fmla="*/ 3057826 h 5955635"/>
              <a:gd name="connsiteX2679" fmla="*/ 705934 w 6187971"/>
              <a:gd name="connsiteY2679" fmla="*/ 3044314 h 5955635"/>
              <a:gd name="connsiteX2680" fmla="*/ 710439 w 6187971"/>
              <a:gd name="connsiteY2680" fmla="*/ 3043352 h 5955635"/>
              <a:gd name="connsiteX2681" fmla="*/ 717295 w 6187971"/>
              <a:gd name="connsiteY2681" fmla="*/ 2877050 h 5955635"/>
              <a:gd name="connsiteX2682" fmla="*/ 721799 w 6187971"/>
              <a:gd name="connsiteY2682" fmla="*/ 2876088 h 5955635"/>
              <a:gd name="connsiteX2683" fmla="*/ 722107 w 6187971"/>
              <a:gd name="connsiteY2683" fmla="*/ 2899570 h 5955635"/>
              <a:gd name="connsiteX2684" fmla="*/ 723376 w 6187971"/>
              <a:gd name="connsiteY2684" fmla="*/ 2927557 h 5955635"/>
              <a:gd name="connsiteX2685" fmla="*/ 719487 w 6187971"/>
              <a:gd name="connsiteY2685" fmla="*/ 2975484 h 5955635"/>
              <a:gd name="connsiteX2686" fmla="*/ 727759 w 6187971"/>
              <a:gd name="connsiteY2686" fmla="*/ 3124424 h 5955635"/>
              <a:gd name="connsiteX2687" fmla="*/ 724217 w 6187971"/>
              <a:gd name="connsiteY2687" fmla="*/ 3129891 h 5955635"/>
              <a:gd name="connsiteX2688" fmla="*/ 726142 w 6187971"/>
              <a:gd name="connsiteY2688" fmla="*/ 3138899 h 5955635"/>
              <a:gd name="connsiteX2689" fmla="*/ 724524 w 6187971"/>
              <a:gd name="connsiteY2689" fmla="*/ 3153374 h 5955635"/>
              <a:gd name="connsiteX2690" fmla="*/ 728066 w 6187971"/>
              <a:gd name="connsiteY2690" fmla="*/ 3147907 h 5955635"/>
              <a:gd name="connsiteX2691" fmla="*/ 726449 w 6187971"/>
              <a:gd name="connsiteY2691" fmla="*/ 3162382 h 5955635"/>
              <a:gd name="connsiteX2692" fmla="*/ 729335 w 6187971"/>
              <a:gd name="connsiteY2692" fmla="*/ 3175894 h 5955635"/>
              <a:gd name="connsiteX2693" fmla="*/ 732878 w 6187971"/>
              <a:gd name="connsiteY2693" fmla="*/ 3170427 h 5955635"/>
              <a:gd name="connsiteX2694" fmla="*/ 735458 w 6187971"/>
              <a:gd name="connsiteY2694" fmla="*/ 3160457 h 5955635"/>
              <a:gd name="connsiteX2695" fmla="*/ 731608 w 6187971"/>
              <a:gd name="connsiteY2695" fmla="*/ 3142441 h 5955635"/>
              <a:gd name="connsiteX2696" fmla="*/ 735149 w 6187971"/>
              <a:gd name="connsiteY2696" fmla="*/ 3136974 h 5955635"/>
              <a:gd name="connsiteX2697" fmla="*/ 739654 w 6187971"/>
              <a:gd name="connsiteY2697" fmla="*/ 3136012 h 5955635"/>
              <a:gd name="connsiteX2698" fmla="*/ 738691 w 6187971"/>
              <a:gd name="connsiteY2698" fmla="*/ 3131509 h 5955635"/>
              <a:gd name="connsiteX2699" fmla="*/ 737729 w 6187971"/>
              <a:gd name="connsiteY2699" fmla="*/ 3127004 h 5955635"/>
              <a:gd name="connsiteX2700" fmla="*/ 731301 w 6187971"/>
              <a:gd name="connsiteY2700" fmla="*/ 3118959 h 5955635"/>
              <a:gd name="connsiteX2701" fmla="*/ 730338 w 6187971"/>
              <a:gd name="connsiteY2701" fmla="*/ 3114455 h 5955635"/>
              <a:gd name="connsiteX2702" fmla="*/ 729376 w 6187971"/>
              <a:gd name="connsiteY2702" fmla="*/ 3109950 h 5955635"/>
              <a:gd name="connsiteX2703" fmla="*/ 729069 w 6187971"/>
              <a:gd name="connsiteY2703" fmla="*/ 3086468 h 5955635"/>
              <a:gd name="connsiteX2704" fmla="*/ 733265 w 6187971"/>
              <a:gd name="connsiteY2704" fmla="*/ 3062023 h 5955635"/>
              <a:gd name="connsiteX2705" fmla="*/ 733987 w 6187971"/>
              <a:gd name="connsiteY2705" fmla="*/ 3065401 h 5955635"/>
              <a:gd name="connsiteX2706" fmla="*/ 734227 w 6187971"/>
              <a:gd name="connsiteY2706" fmla="*/ 3066527 h 5955635"/>
              <a:gd name="connsiteX2707" fmla="*/ 735190 w 6187971"/>
              <a:gd name="connsiteY2707" fmla="*/ 3071031 h 5955635"/>
              <a:gd name="connsiteX2708" fmla="*/ 738732 w 6187971"/>
              <a:gd name="connsiteY2708" fmla="*/ 3065565 h 5955635"/>
              <a:gd name="connsiteX2709" fmla="*/ 735845 w 6187971"/>
              <a:gd name="connsiteY2709" fmla="*/ 3052053 h 5955635"/>
              <a:gd name="connsiteX2710" fmla="*/ 733921 w 6187971"/>
              <a:gd name="connsiteY2710" fmla="*/ 3043045 h 5955635"/>
              <a:gd name="connsiteX2711" fmla="*/ 736541 w 6187971"/>
              <a:gd name="connsiteY2711" fmla="*/ 2967131 h 5955635"/>
              <a:gd name="connsiteX2712" fmla="*/ 735578 w 6187971"/>
              <a:gd name="connsiteY2712" fmla="*/ 2962627 h 5955635"/>
              <a:gd name="connsiteX2713" fmla="*/ 744279 w 6187971"/>
              <a:gd name="connsiteY2713" fmla="*/ 2937219 h 5955635"/>
              <a:gd name="connsiteX2714" fmla="*/ 747514 w 6187971"/>
              <a:gd name="connsiteY2714" fmla="*/ 2908270 h 5955635"/>
              <a:gd name="connsiteX2715" fmla="*/ 767536 w 6187971"/>
              <a:gd name="connsiteY2715" fmla="*/ 2781543 h 5955635"/>
              <a:gd name="connsiteX2716" fmla="*/ 767175 w 6187971"/>
              <a:gd name="connsiteY2716" fmla="*/ 2788737 h 5955635"/>
              <a:gd name="connsiteX2717" fmla="*/ 765918 w 6187971"/>
              <a:gd name="connsiteY2717" fmla="*/ 2796017 h 5955635"/>
              <a:gd name="connsiteX2718" fmla="*/ 767088 w 6187971"/>
              <a:gd name="connsiteY2718" fmla="*/ 2790469 h 5955635"/>
              <a:gd name="connsiteX2719" fmla="*/ 767175 w 6187971"/>
              <a:gd name="connsiteY2719" fmla="*/ 2788737 h 5955635"/>
              <a:gd name="connsiteX2720" fmla="*/ 777228 w 6187971"/>
              <a:gd name="connsiteY2720" fmla="*/ 2730482 h 5955635"/>
              <a:gd name="connsiteX2721" fmla="*/ 774987 w 6187971"/>
              <a:gd name="connsiteY2721" fmla="*/ 2827750 h 5955635"/>
              <a:gd name="connsiteX2722" fmla="*/ 824931 w 6187971"/>
              <a:gd name="connsiteY2722" fmla="*/ 3364010 h 5955635"/>
              <a:gd name="connsiteX2723" fmla="*/ 829326 w 6187971"/>
              <a:gd name="connsiteY2723" fmla="*/ 3384580 h 5955635"/>
              <a:gd name="connsiteX2724" fmla="*/ 837369 w 6187971"/>
              <a:gd name="connsiteY2724" fmla="*/ 3339843 h 5955635"/>
              <a:gd name="connsiteX2725" fmla="*/ 819665 w 6187971"/>
              <a:gd name="connsiteY2725" fmla="*/ 2577354 h 5955635"/>
              <a:gd name="connsiteX2726" fmla="*/ 843923 w 6187971"/>
              <a:gd name="connsiteY2726" fmla="*/ 2454020 h 5955635"/>
              <a:gd name="connsiteX2727" fmla="*/ 844696 w 6187971"/>
              <a:gd name="connsiteY2727" fmla="*/ 2456577 h 5955635"/>
              <a:gd name="connsiteX2728" fmla="*/ 850081 w 6187971"/>
              <a:gd name="connsiteY2728" fmla="*/ 2462491 h 5955635"/>
              <a:gd name="connsiteX2729" fmla="*/ 847719 w 6187971"/>
              <a:gd name="connsiteY2729" fmla="*/ 2445923 h 5955635"/>
              <a:gd name="connsiteX2730" fmla="*/ 846151 w 6187971"/>
              <a:gd name="connsiteY2730" fmla="*/ 2442693 h 5955635"/>
              <a:gd name="connsiteX2731" fmla="*/ 847411 w 6187971"/>
              <a:gd name="connsiteY2731" fmla="*/ 2436286 h 5955635"/>
              <a:gd name="connsiteX2732" fmla="*/ 851391 w 6187971"/>
              <a:gd name="connsiteY2732" fmla="*/ 2424533 h 5955635"/>
              <a:gd name="connsiteX2733" fmla="*/ 853316 w 6187971"/>
              <a:gd name="connsiteY2733" fmla="*/ 2433542 h 5955635"/>
              <a:gd name="connsiteX2734" fmla="*/ 879111 w 6187971"/>
              <a:gd name="connsiteY2734" fmla="*/ 2333838 h 5955635"/>
              <a:gd name="connsiteX2735" fmla="*/ 884578 w 6187971"/>
              <a:gd name="connsiteY2735" fmla="*/ 2337381 h 5955635"/>
              <a:gd name="connsiteX2736" fmla="*/ 911642 w 6187971"/>
              <a:gd name="connsiteY2736" fmla="*/ 2265663 h 5955635"/>
              <a:gd name="connsiteX2737" fmla="*/ 944828 w 6187971"/>
              <a:gd name="connsiteY2737" fmla="*/ 2178509 h 5955635"/>
              <a:gd name="connsiteX2738" fmla="*/ 987023 w 6187971"/>
              <a:gd name="connsiteY2738" fmla="*/ 2089431 h 5955635"/>
              <a:gd name="connsiteX2739" fmla="*/ 991527 w 6187971"/>
              <a:gd name="connsiteY2739" fmla="*/ 2088468 h 5955635"/>
              <a:gd name="connsiteX2740" fmla="*/ 988948 w 6187971"/>
              <a:gd name="connsiteY2740" fmla="*/ 2098439 h 5955635"/>
              <a:gd name="connsiteX2741" fmla="*/ 993452 w 6187971"/>
              <a:gd name="connsiteY2741" fmla="*/ 2097477 h 5955635"/>
              <a:gd name="connsiteX2742" fmla="*/ 992489 w 6187971"/>
              <a:gd name="connsiteY2742" fmla="*/ 2092973 h 5955635"/>
              <a:gd name="connsiteX2743" fmla="*/ 996031 w 6187971"/>
              <a:gd name="connsiteY2743" fmla="*/ 2087506 h 5955635"/>
              <a:gd name="connsiteX2744" fmla="*/ 1012778 w 6187971"/>
              <a:gd name="connsiteY2744" fmla="*/ 2055671 h 5955635"/>
              <a:gd name="connsiteX2745" fmla="*/ 1010853 w 6187971"/>
              <a:gd name="connsiteY2745" fmla="*/ 2046663 h 5955635"/>
              <a:gd name="connsiteX2746" fmla="*/ 1014395 w 6187971"/>
              <a:gd name="connsiteY2746" fmla="*/ 2041196 h 5955635"/>
              <a:gd name="connsiteX2747" fmla="*/ 1016320 w 6187971"/>
              <a:gd name="connsiteY2747" fmla="*/ 2050205 h 5955635"/>
              <a:gd name="connsiteX2748" fmla="*/ 1021479 w 6187971"/>
              <a:gd name="connsiteY2748" fmla="*/ 2030264 h 5955635"/>
              <a:gd name="connsiteX2749" fmla="*/ 1022441 w 6187971"/>
              <a:gd name="connsiteY2749" fmla="*/ 2034767 h 5955635"/>
              <a:gd name="connsiteX2750" fmla="*/ 1023404 w 6187971"/>
              <a:gd name="connsiteY2750" fmla="*/ 2039271 h 5955635"/>
              <a:gd name="connsiteX2751" fmla="*/ 1027908 w 6187971"/>
              <a:gd name="connsiteY2751" fmla="*/ 2038309 h 5955635"/>
              <a:gd name="connsiteX2752" fmla="*/ 1026946 w 6187971"/>
              <a:gd name="connsiteY2752" fmla="*/ 2033805 h 5955635"/>
              <a:gd name="connsiteX2753" fmla="*/ 1025021 w 6187971"/>
              <a:gd name="connsiteY2753" fmla="*/ 2024797 h 5955635"/>
              <a:gd name="connsiteX2754" fmla="*/ 1027600 w 6187971"/>
              <a:gd name="connsiteY2754" fmla="*/ 2014827 h 5955635"/>
              <a:gd name="connsiteX2755" fmla="*/ 1032104 w 6187971"/>
              <a:gd name="connsiteY2755" fmla="*/ 2013865 h 5955635"/>
              <a:gd name="connsiteX2756" fmla="*/ 1035647 w 6187971"/>
              <a:gd name="connsiteY2756" fmla="*/ 2008398 h 5955635"/>
              <a:gd name="connsiteX2757" fmla="*/ 1034684 w 6187971"/>
              <a:gd name="connsiteY2757" fmla="*/ 2003894 h 5955635"/>
              <a:gd name="connsiteX2758" fmla="*/ 1041767 w 6187971"/>
              <a:gd name="connsiteY2758" fmla="*/ 1992962 h 5955635"/>
              <a:gd name="connsiteX2759" fmla="*/ 1045309 w 6187971"/>
              <a:gd name="connsiteY2759" fmla="*/ 1987495 h 5955635"/>
              <a:gd name="connsiteX2760" fmla="*/ 1046272 w 6187971"/>
              <a:gd name="connsiteY2760" fmla="*/ 1991999 h 5955635"/>
              <a:gd name="connsiteX2761" fmla="*/ 1049813 w 6187971"/>
              <a:gd name="connsiteY2761" fmla="*/ 1986533 h 5955635"/>
              <a:gd name="connsiteX2762" fmla="*/ 1052393 w 6187971"/>
              <a:gd name="connsiteY2762" fmla="*/ 1976563 h 5955635"/>
              <a:gd name="connsiteX2763" fmla="*/ 1063980 w 6187971"/>
              <a:gd name="connsiteY2763" fmla="*/ 1964667 h 5955635"/>
              <a:gd name="connsiteX2764" fmla="*/ 1070409 w 6187971"/>
              <a:gd name="connsiteY2764" fmla="*/ 1972714 h 5955635"/>
              <a:gd name="connsiteX2765" fmla="*/ 1080072 w 6187971"/>
              <a:gd name="connsiteY2765" fmla="*/ 1951811 h 5955635"/>
              <a:gd name="connsiteX2766" fmla="*/ 1084576 w 6187971"/>
              <a:gd name="connsiteY2766" fmla="*/ 1950848 h 5955635"/>
              <a:gd name="connsiteX2767" fmla="*/ 1085539 w 6187971"/>
              <a:gd name="connsiteY2767" fmla="*/ 1955353 h 5955635"/>
              <a:gd name="connsiteX2768" fmla="*/ 1081997 w 6187971"/>
              <a:gd name="connsiteY2768" fmla="*/ 1960818 h 5955635"/>
              <a:gd name="connsiteX2769" fmla="*/ 1082959 w 6187971"/>
              <a:gd name="connsiteY2769" fmla="*/ 1965323 h 5955635"/>
              <a:gd name="connsiteX2770" fmla="*/ 1087463 w 6187971"/>
              <a:gd name="connsiteY2770" fmla="*/ 1964361 h 5955635"/>
              <a:gd name="connsiteX2771" fmla="*/ 1086501 w 6187971"/>
              <a:gd name="connsiteY2771" fmla="*/ 1959856 h 5955635"/>
              <a:gd name="connsiteX2772" fmla="*/ 1090043 w 6187971"/>
              <a:gd name="connsiteY2772" fmla="*/ 1954390 h 5955635"/>
              <a:gd name="connsiteX2773" fmla="*/ 1088118 w 6187971"/>
              <a:gd name="connsiteY2773" fmla="*/ 1945382 h 5955635"/>
              <a:gd name="connsiteX2774" fmla="*/ 1083614 w 6187971"/>
              <a:gd name="connsiteY2774" fmla="*/ 1946344 h 5955635"/>
              <a:gd name="connsiteX2775" fmla="*/ 1094895 w 6187971"/>
              <a:gd name="connsiteY2775" fmla="*/ 1910966 h 5955635"/>
              <a:gd name="connsiteX2776" fmla="*/ 1082345 w 6187971"/>
              <a:gd name="connsiteY2776" fmla="*/ 1918358 h 5955635"/>
              <a:gd name="connsiteX2777" fmla="*/ 1092970 w 6187971"/>
              <a:gd name="connsiteY2777" fmla="*/ 1901959 h 5955635"/>
              <a:gd name="connsiteX2778" fmla="*/ 1103595 w 6187971"/>
              <a:gd name="connsiteY2778" fmla="*/ 1885560 h 5955635"/>
              <a:gd name="connsiteX2779" fmla="*/ 1110679 w 6187971"/>
              <a:gd name="connsiteY2779" fmla="*/ 1874628 h 5955635"/>
              <a:gd name="connsiteX2780" fmla="*/ 1112603 w 6187971"/>
              <a:gd name="connsiteY2780" fmla="*/ 1883635 h 5955635"/>
              <a:gd name="connsiteX2781" fmla="*/ 1122267 w 6187971"/>
              <a:gd name="connsiteY2781" fmla="*/ 1862732 h 5955635"/>
              <a:gd name="connsiteX2782" fmla="*/ 1126770 w 6187971"/>
              <a:gd name="connsiteY2782" fmla="*/ 1861770 h 5955635"/>
              <a:gd name="connsiteX2783" fmla="*/ 1128695 w 6187971"/>
              <a:gd name="connsiteY2783" fmla="*/ 1870778 h 5955635"/>
              <a:gd name="connsiteX2784" fmla="*/ 1133200 w 6187971"/>
              <a:gd name="connsiteY2784" fmla="*/ 1869816 h 5955635"/>
              <a:gd name="connsiteX2785" fmla="*/ 1132237 w 6187971"/>
              <a:gd name="connsiteY2785" fmla="*/ 1865312 h 5955635"/>
              <a:gd name="connsiteX2786" fmla="*/ 1136741 w 6187971"/>
              <a:gd name="connsiteY2786" fmla="*/ 1864349 h 5955635"/>
              <a:gd name="connsiteX2787" fmla="*/ 1134817 w 6187971"/>
              <a:gd name="connsiteY2787" fmla="*/ 1855341 h 5955635"/>
              <a:gd name="connsiteX2788" fmla="*/ 1138359 w 6187971"/>
              <a:gd name="connsiteY2788" fmla="*/ 1849875 h 5955635"/>
              <a:gd name="connsiteX2789" fmla="*/ 1141900 w 6187971"/>
              <a:gd name="connsiteY2789" fmla="*/ 1844409 h 5955635"/>
              <a:gd name="connsiteX2790" fmla="*/ 1146404 w 6187971"/>
              <a:gd name="connsiteY2790" fmla="*/ 1843446 h 5955635"/>
              <a:gd name="connsiteX2791" fmla="*/ 1147367 w 6187971"/>
              <a:gd name="connsiteY2791" fmla="*/ 1847951 h 5955635"/>
              <a:gd name="connsiteX2792" fmla="*/ 1144787 w 6187971"/>
              <a:gd name="connsiteY2792" fmla="*/ 1857921 h 5955635"/>
              <a:gd name="connsiteX2793" fmla="*/ 1142208 w 6187971"/>
              <a:gd name="connsiteY2793" fmla="*/ 1867891 h 5955635"/>
              <a:gd name="connsiteX2794" fmla="*/ 1150253 w 6187971"/>
              <a:gd name="connsiteY2794" fmla="*/ 1861463 h 5955635"/>
              <a:gd name="connsiteX2795" fmla="*/ 1155412 w 6187971"/>
              <a:gd name="connsiteY2795" fmla="*/ 1841522 h 5955635"/>
              <a:gd name="connsiteX2796" fmla="*/ 1154450 w 6187971"/>
              <a:gd name="connsiteY2796" fmla="*/ 1837018 h 5955635"/>
              <a:gd name="connsiteX2797" fmla="*/ 1156068 w 6187971"/>
              <a:gd name="connsiteY2797" fmla="*/ 1822543 h 5955635"/>
              <a:gd name="connsiteX2798" fmla="*/ 1160572 w 6187971"/>
              <a:gd name="connsiteY2798" fmla="*/ 1821581 h 5955635"/>
              <a:gd name="connsiteX2799" fmla="*/ 1199532 w 6187971"/>
              <a:gd name="connsiteY2799" fmla="*/ 1761452 h 5955635"/>
              <a:gd name="connsiteX2800" fmla="*/ 1203074 w 6187971"/>
              <a:gd name="connsiteY2800" fmla="*/ 1755985 h 5955635"/>
              <a:gd name="connsiteX2801" fmla="*/ 1206615 w 6187971"/>
              <a:gd name="connsiteY2801" fmla="*/ 1750519 h 5955635"/>
              <a:gd name="connsiteX2802" fmla="*/ 1213699 w 6187971"/>
              <a:gd name="connsiteY2802" fmla="*/ 1739586 h 5955635"/>
              <a:gd name="connsiteX2803" fmla="*/ 1217240 w 6187971"/>
              <a:gd name="connsiteY2803" fmla="*/ 1734120 h 5955635"/>
              <a:gd name="connsiteX2804" fmla="*/ 1227866 w 6187971"/>
              <a:gd name="connsiteY2804" fmla="*/ 1717721 h 5955635"/>
              <a:gd name="connsiteX2805" fmla="*/ 1234950 w 6187971"/>
              <a:gd name="connsiteY2805" fmla="*/ 1706789 h 5955635"/>
              <a:gd name="connsiteX2806" fmla="*/ 1239454 w 6187971"/>
              <a:gd name="connsiteY2806" fmla="*/ 1705826 h 5955635"/>
              <a:gd name="connsiteX2807" fmla="*/ 1268751 w 6187971"/>
              <a:gd name="connsiteY2807" fmla="*/ 1666599 h 5955635"/>
              <a:gd name="connsiteX2808" fmla="*/ 1280989 w 6187971"/>
              <a:gd name="connsiteY2808" fmla="*/ 1643969 h 5955635"/>
              <a:gd name="connsiteX2809" fmla="*/ 1294822 w 6187971"/>
              <a:gd name="connsiteY2809" fmla="*/ 1614580 h 5955635"/>
              <a:gd name="connsiteX2810" fmla="*/ 1295376 w 6187971"/>
              <a:gd name="connsiteY2810" fmla="*/ 1620968 h 5955635"/>
              <a:gd name="connsiteX2811" fmla="*/ 1280397 w 6187971"/>
              <a:gd name="connsiteY2811" fmla="*/ 1651544 h 5955635"/>
              <a:gd name="connsiteX2812" fmla="*/ 1150037 w 6187971"/>
              <a:gd name="connsiteY2812" fmla="*/ 1865158 h 5955635"/>
              <a:gd name="connsiteX2813" fmla="*/ 1157500 w 6187971"/>
              <a:gd name="connsiteY2813" fmla="*/ 1890938 h 5955635"/>
              <a:gd name="connsiteX2814" fmla="*/ 1155212 w 6187971"/>
              <a:gd name="connsiteY2814" fmla="*/ 1916847 h 5955635"/>
              <a:gd name="connsiteX2815" fmla="*/ 966688 w 6187971"/>
              <a:gd name="connsiteY2815" fmla="*/ 2444019 h 5955635"/>
              <a:gd name="connsiteX2816" fmla="*/ 940585 w 6187971"/>
              <a:gd name="connsiteY2816" fmla="*/ 3173091 h 5955635"/>
              <a:gd name="connsiteX2817" fmla="*/ 947522 w 6187971"/>
              <a:gd name="connsiteY2817" fmla="*/ 3187253 h 5955635"/>
              <a:gd name="connsiteX2818" fmla="*/ 961347 w 6187971"/>
              <a:gd name="connsiteY2818" fmla="*/ 2867525 h 5955635"/>
              <a:gd name="connsiteX2819" fmla="*/ 983906 w 6187971"/>
              <a:gd name="connsiteY2819" fmla="*/ 3101263 h 5955635"/>
              <a:gd name="connsiteX2820" fmla="*/ 992151 w 6187971"/>
              <a:gd name="connsiteY2820" fmla="*/ 3158164 h 5955635"/>
              <a:gd name="connsiteX2821" fmla="*/ 1014015 w 6187971"/>
              <a:gd name="connsiteY2821" fmla="*/ 3223887 h 5955635"/>
              <a:gd name="connsiteX2822" fmla="*/ 1162759 w 6187971"/>
              <a:gd name="connsiteY2822" fmla="*/ 3727888 h 5955635"/>
              <a:gd name="connsiteX2823" fmla="*/ 1178341 w 6187971"/>
              <a:gd name="connsiteY2823" fmla="*/ 3800819 h 5955635"/>
              <a:gd name="connsiteX2824" fmla="*/ 1193412 w 6187971"/>
              <a:gd name="connsiteY2824" fmla="*/ 3834752 h 5955635"/>
              <a:gd name="connsiteX2825" fmla="*/ 1287744 w 6187971"/>
              <a:gd name="connsiteY2825" fmla="*/ 3992539 h 5955635"/>
              <a:gd name="connsiteX2826" fmla="*/ 1330979 w 6187971"/>
              <a:gd name="connsiteY2826" fmla="*/ 4057607 h 5955635"/>
              <a:gd name="connsiteX2827" fmla="*/ 1343653 w 6187971"/>
              <a:gd name="connsiteY2827" fmla="*/ 4080319 h 5955635"/>
              <a:gd name="connsiteX2828" fmla="*/ 1369002 w 6187971"/>
              <a:gd name="connsiteY2828" fmla="*/ 4125744 h 5955635"/>
              <a:gd name="connsiteX2829" fmla="*/ 1538651 w 6187971"/>
              <a:gd name="connsiteY2829" fmla="*/ 4306548 h 5955635"/>
              <a:gd name="connsiteX2830" fmla="*/ 2686262 w 6187971"/>
              <a:gd name="connsiteY2830" fmla="*/ 4927608 h 5955635"/>
              <a:gd name="connsiteX2831" fmla="*/ 3070633 w 6187971"/>
              <a:gd name="connsiteY2831" fmla="*/ 4978456 h 5955635"/>
              <a:gd name="connsiteX2832" fmla="*/ 3564597 w 6187971"/>
              <a:gd name="connsiteY2832" fmla="*/ 4919852 h 5955635"/>
              <a:gd name="connsiteX2833" fmla="*/ 3668800 w 6187971"/>
              <a:gd name="connsiteY2833" fmla="*/ 4885857 h 5955635"/>
              <a:gd name="connsiteX2834" fmla="*/ 3697923 w 6187971"/>
              <a:gd name="connsiteY2834" fmla="*/ 4875725 h 5955635"/>
              <a:gd name="connsiteX2835" fmla="*/ 3859302 w 6187971"/>
              <a:gd name="connsiteY2835" fmla="*/ 4825603 h 5955635"/>
              <a:gd name="connsiteX2836" fmla="*/ 4218717 w 6187971"/>
              <a:gd name="connsiteY2836" fmla="*/ 4631492 h 5955635"/>
              <a:gd name="connsiteX2837" fmla="*/ 5136420 w 6187971"/>
              <a:gd name="connsiteY2837" fmla="*/ 3187886 h 5955635"/>
              <a:gd name="connsiteX2838" fmla="*/ 5095093 w 6187971"/>
              <a:gd name="connsiteY2838" fmla="*/ 2637473 h 5955635"/>
              <a:gd name="connsiteX2839" fmla="*/ 4552027 w 6187971"/>
              <a:gd name="connsiteY2839" fmla="*/ 1550927 h 5955635"/>
              <a:gd name="connsiteX2840" fmla="*/ 4206285 w 6187971"/>
              <a:gd name="connsiteY2840" fmla="*/ 1241535 h 5955635"/>
              <a:gd name="connsiteX2841" fmla="*/ 4017916 w 6187971"/>
              <a:gd name="connsiteY2841" fmla="*/ 1092106 h 5955635"/>
              <a:gd name="connsiteX2842" fmla="*/ 3766634 w 6187971"/>
              <a:gd name="connsiteY2842" fmla="*/ 950252 h 5955635"/>
              <a:gd name="connsiteX2843" fmla="*/ 2533034 w 6187971"/>
              <a:gd name="connsiteY2843" fmla="*/ 924406 h 5955635"/>
              <a:gd name="connsiteX2844" fmla="*/ 2362177 w 6187971"/>
              <a:gd name="connsiteY2844" fmla="*/ 966775 h 5955635"/>
              <a:gd name="connsiteX2845" fmla="*/ 2692688 w 6187971"/>
              <a:gd name="connsiteY2845" fmla="*/ 857055 h 5955635"/>
              <a:gd name="connsiteX2846" fmla="*/ 2526787 w 6187971"/>
              <a:gd name="connsiteY2846" fmla="*/ 876855 h 5955635"/>
              <a:gd name="connsiteX2847" fmla="*/ 2357128 w 6187971"/>
              <a:gd name="connsiteY2847" fmla="*/ 924834 h 5955635"/>
              <a:gd name="connsiteX2848" fmla="*/ 2195476 w 6187971"/>
              <a:gd name="connsiteY2848" fmla="*/ 982835 h 5955635"/>
              <a:gd name="connsiteX2849" fmla="*/ 2038892 w 6187971"/>
              <a:gd name="connsiteY2849" fmla="*/ 1055397 h 5955635"/>
              <a:gd name="connsiteX2850" fmla="*/ 2051328 w 6187971"/>
              <a:gd name="connsiteY2850" fmla="*/ 1031230 h 5955635"/>
              <a:gd name="connsiteX2851" fmla="*/ 2044919 w 6187971"/>
              <a:gd name="connsiteY2851" fmla="*/ 1028689 h 5955635"/>
              <a:gd name="connsiteX2852" fmla="*/ 1942714 w 6187971"/>
              <a:gd name="connsiteY2852" fmla="*/ 1072034 h 5955635"/>
              <a:gd name="connsiteX2853" fmla="*/ 1659433 w 6187971"/>
              <a:gd name="connsiteY2853" fmla="*/ 1265523 h 5955635"/>
              <a:gd name="connsiteX2854" fmla="*/ 1591162 w 6187971"/>
              <a:gd name="connsiteY2854" fmla="*/ 1293796 h 5955635"/>
              <a:gd name="connsiteX2855" fmla="*/ 1530900 w 6187971"/>
              <a:gd name="connsiteY2855" fmla="*/ 1332091 h 5955635"/>
              <a:gd name="connsiteX2856" fmla="*/ 1480860 w 6187971"/>
              <a:gd name="connsiteY2856" fmla="*/ 1363313 h 5955635"/>
              <a:gd name="connsiteX2857" fmla="*/ 1469896 w 6187971"/>
              <a:gd name="connsiteY2857" fmla="*/ 1366433 h 5955635"/>
              <a:gd name="connsiteX2858" fmla="*/ 1485917 w 6187971"/>
              <a:gd name="connsiteY2858" fmla="*/ 1349400 h 5955635"/>
              <a:gd name="connsiteX2859" fmla="*/ 1574268 w 6187971"/>
              <a:gd name="connsiteY2859" fmla="*/ 1266943 h 5955635"/>
              <a:gd name="connsiteX2860" fmla="*/ 1710085 w 6187971"/>
              <a:gd name="connsiteY2860" fmla="*/ 1153153 h 5955635"/>
              <a:gd name="connsiteX2861" fmla="*/ 1853295 w 6187971"/>
              <a:gd name="connsiteY2861" fmla="*/ 1051913 h 5955635"/>
              <a:gd name="connsiteX2862" fmla="*/ 1870349 w 6187971"/>
              <a:gd name="connsiteY2862" fmla="*/ 1043559 h 5955635"/>
              <a:gd name="connsiteX2863" fmla="*/ 2165426 w 6187971"/>
              <a:gd name="connsiteY2863" fmla="*/ 881616 h 5955635"/>
              <a:gd name="connsiteX2864" fmla="*/ 2321799 w 6187971"/>
              <a:gd name="connsiteY2864" fmla="*/ 819950 h 5955635"/>
              <a:gd name="connsiteX2865" fmla="*/ 2427971 w 6187971"/>
              <a:gd name="connsiteY2865" fmla="*/ 787847 h 5955635"/>
              <a:gd name="connsiteX2866" fmla="*/ 2380636 w 6187971"/>
              <a:gd name="connsiteY2866" fmla="*/ 803258 h 5955635"/>
              <a:gd name="connsiteX2867" fmla="*/ 2340778 w 6187971"/>
              <a:gd name="connsiteY2867" fmla="*/ 820604 h 5955635"/>
              <a:gd name="connsiteX2868" fmla="*/ 2336273 w 6187971"/>
              <a:gd name="connsiteY2868" fmla="*/ 821566 h 5955635"/>
              <a:gd name="connsiteX2869" fmla="*/ 2205963 w 6187971"/>
              <a:gd name="connsiteY2869" fmla="*/ 872955 h 5955635"/>
              <a:gd name="connsiteX2870" fmla="*/ 2201459 w 6187971"/>
              <a:gd name="connsiteY2870" fmla="*/ 873917 h 5955635"/>
              <a:gd name="connsiteX2871" fmla="*/ 2202421 w 6187971"/>
              <a:gd name="connsiteY2871" fmla="*/ 878421 h 5955635"/>
              <a:gd name="connsiteX2872" fmla="*/ 2211429 w 6187971"/>
              <a:gd name="connsiteY2872" fmla="*/ 876496 h 5955635"/>
              <a:gd name="connsiteX2873" fmla="*/ 2337236 w 6187971"/>
              <a:gd name="connsiteY2873" fmla="*/ 826071 h 5955635"/>
              <a:gd name="connsiteX2874" fmla="*/ 2342703 w 6187971"/>
              <a:gd name="connsiteY2874" fmla="*/ 829613 h 5955635"/>
              <a:gd name="connsiteX2875" fmla="*/ 2347207 w 6187971"/>
              <a:gd name="connsiteY2875" fmla="*/ 828650 h 5955635"/>
              <a:gd name="connsiteX2876" fmla="*/ 2346245 w 6187971"/>
              <a:gd name="connsiteY2876" fmla="*/ 824146 h 5955635"/>
              <a:gd name="connsiteX2877" fmla="*/ 2437943 w 6187971"/>
              <a:gd name="connsiteY2877" fmla="*/ 790426 h 5955635"/>
              <a:gd name="connsiteX2878" fmla="*/ 2455960 w 6187971"/>
              <a:gd name="connsiteY2878" fmla="*/ 786577 h 5955635"/>
              <a:gd name="connsiteX2879" fmla="*/ 2464967 w 6187971"/>
              <a:gd name="connsiteY2879" fmla="*/ 784653 h 5955635"/>
              <a:gd name="connsiteX2880" fmla="*/ 2464313 w 6187971"/>
              <a:gd name="connsiteY2880" fmla="*/ 803631 h 5955635"/>
              <a:gd name="connsiteX2881" fmla="*/ 2450800 w 6187971"/>
              <a:gd name="connsiteY2881" fmla="*/ 806518 h 5955635"/>
              <a:gd name="connsiteX2882" fmla="*/ 2420234 w 6187971"/>
              <a:gd name="connsiteY2882" fmla="*/ 817758 h 5955635"/>
              <a:gd name="connsiteX2883" fmla="*/ 2415730 w 6187971"/>
              <a:gd name="connsiteY2883" fmla="*/ 818720 h 5955635"/>
              <a:gd name="connsiteX2884" fmla="*/ 2403180 w 6187971"/>
              <a:gd name="connsiteY2884" fmla="*/ 826111 h 5955635"/>
              <a:gd name="connsiteX2885" fmla="*/ 2398676 w 6187971"/>
              <a:gd name="connsiteY2885" fmla="*/ 827073 h 5955635"/>
              <a:gd name="connsiteX2886" fmla="*/ 2404142 w 6187971"/>
              <a:gd name="connsiteY2886" fmla="*/ 830615 h 5955635"/>
              <a:gd name="connsiteX2887" fmla="*/ 2416693 w 6187971"/>
              <a:gd name="connsiteY2887" fmla="*/ 823224 h 5955635"/>
              <a:gd name="connsiteX2888" fmla="*/ 2421196 w 6187971"/>
              <a:gd name="connsiteY2888" fmla="*/ 822262 h 5955635"/>
              <a:gd name="connsiteX2889" fmla="*/ 2417655 w 6187971"/>
              <a:gd name="connsiteY2889" fmla="*/ 827728 h 5955635"/>
              <a:gd name="connsiteX2890" fmla="*/ 2422158 w 6187971"/>
              <a:gd name="connsiteY2890" fmla="*/ 826766 h 5955635"/>
              <a:gd name="connsiteX2891" fmla="*/ 2431167 w 6187971"/>
              <a:gd name="connsiteY2891" fmla="*/ 824841 h 5955635"/>
              <a:gd name="connsiteX2892" fmla="*/ 2430205 w 6187971"/>
              <a:gd name="connsiteY2892" fmla="*/ 820337 h 5955635"/>
              <a:gd name="connsiteX2893" fmla="*/ 2447259 w 6187971"/>
              <a:gd name="connsiteY2893" fmla="*/ 811984 h 5955635"/>
              <a:gd name="connsiteX2894" fmla="*/ 2469779 w 6187971"/>
              <a:gd name="connsiteY2894" fmla="*/ 807172 h 5955635"/>
              <a:gd name="connsiteX2895" fmla="*/ 2492299 w 6187971"/>
              <a:gd name="connsiteY2895" fmla="*/ 802361 h 5955635"/>
              <a:gd name="connsiteX2896" fmla="*/ 2500345 w 6187971"/>
              <a:gd name="connsiteY2896" fmla="*/ 795933 h 5955635"/>
              <a:gd name="connsiteX2897" fmla="*/ 2491337 w 6187971"/>
              <a:gd name="connsiteY2897" fmla="*/ 797858 h 5955635"/>
              <a:gd name="connsiteX2898" fmla="*/ 2473321 w 6187971"/>
              <a:gd name="connsiteY2898" fmla="*/ 801707 h 5955635"/>
              <a:gd name="connsiteX2899" fmla="*/ 2478479 w 6187971"/>
              <a:gd name="connsiteY2899" fmla="*/ 781766 h 5955635"/>
              <a:gd name="connsiteX2900" fmla="*/ 2477517 w 6187971"/>
              <a:gd name="connsiteY2900" fmla="*/ 777261 h 5955635"/>
              <a:gd name="connsiteX2901" fmla="*/ 2486526 w 6187971"/>
              <a:gd name="connsiteY2901" fmla="*/ 775337 h 5955635"/>
              <a:gd name="connsiteX2902" fmla="*/ 2490068 w 6187971"/>
              <a:gd name="connsiteY2902" fmla="*/ 769870 h 5955635"/>
              <a:gd name="connsiteX2903" fmla="*/ 2484601 w 6187971"/>
              <a:gd name="connsiteY2903" fmla="*/ 766329 h 5955635"/>
              <a:gd name="connsiteX2904" fmla="*/ 4722193 w 6187971"/>
              <a:gd name="connsiteY2904" fmla="*/ 185911 h 5955635"/>
              <a:gd name="connsiteX2905" fmla="*/ 4809446 w 6187971"/>
              <a:gd name="connsiteY2905" fmla="*/ 213679 h 5955635"/>
              <a:gd name="connsiteX2906" fmla="*/ 4801514 w 6187971"/>
              <a:gd name="connsiteY2906" fmla="*/ 217645 h 5955635"/>
              <a:gd name="connsiteX2907" fmla="*/ 4841174 w 6187971"/>
              <a:gd name="connsiteY2907" fmla="*/ 225579 h 5955635"/>
              <a:gd name="connsiteX2908" fmla="*/ 4849106 w 6187971"/>
              <a:gd name="connsiteY2908" fmla="*/ 241446 h 5955635"/>
              <a:gd name="connsiteX2909" fmla="*/ 4928427 w 6187971"/>
              <a:gd name="connsiteY2909" fmla="*/ 277147 h 5955635"/>
              <a:gd name="connsiteX2910" fmla="*/ 4948258 w 6187971"/>
              <a:gd name="connsiteY2910" fmla="*/ 285081 h 5955635"/>
              <a:gd name="connsiteX2911" fmla="*/ 5126730 w 6187971"/>
              <a:gd name="connsiteY2911" fmla="*/ 392184 h 5955635"/>
              <a:gd name="connsiteX2912" fmla="*/ 5178288 w 6187971"/>
              <a:gd name="connsiteY2912" fmla="*/ 427885 h 5955635"/>
              <a:gd name="connsiteX2913" fmla="*/ 5213983 w 6187971"/>
              <a:gd name="connsiteY2913" fmla="*/ 443752 h 5955635"/>
              <a:gd name="connsiteX2914" fmla="*/ 5213984 w 6187971"/>
              <a:gd name="connsiteY2914" fmla="*/ 455652 h 5955635"/>
              <a:gd name="connsiteX2915" fmla="*/ 5091035 w 6187971"/>
              <a:gd name="connsiteY2915" fmla="*/ 380284 h 5955635"/>
              <a:gd name="connsiteX2916" fmla="*/ 5083103 w 6187971"/>
              <a:gd name="connsiteY2916" fmla="*/ 380284 h 5955635"/>
              <a:gd name="connsiteX2917" fmla="*/ 5091036 w 6187971"/>
              <a:gd name="connsiteY2917" fmla="*/ 384250 h 5955635"/>
              <a:gd name="connsiteX2918" fmla="*/ 5098968 w 6187971"/>
              <a:gd name="connsiteY2918" fmla="*/ 392184 h 5955635"/>
              <a:gd name="connsiteX2919" fmla="*/ 5091035 w 6187971"/>
              <a:gd name="connsiteY2919" fmla="*/ 388217 h 5955635"/>
              <a:gd name="connsiteX2920" fmla="*/ 5087069 w 6187971"/>
              <a:gd name="connsiteY2920" fmla="*/ 388217 h 5955635"/>
              <a:gd name="connsiteX2921" fmla="*/ 5217950 w 6187971"/>
              <a:gd name="connsiteY2921" fmla="*/ 479453 h 5955635"/>
              <a:gd name="connsiteX2922" fmla="*/ 5348829 w 6187971"/>
              <a:gd name="connsiteY2922" fmla="*/ 574656 h 5955635"/>
              <a:gd name="connsiteX2923" fmla="*/ 5376592 w 6187971"/>
              <a:gd name="connsiteY2923" fmla="*/ 590523 h 5955635"/>
              <a:gd name="connsiteX2924" fmla="*/ 5471777 w 6187971"/>
              <a:gd name="connsiteY2924" fmla="*/ 669858 h 5955635"/>
              <a:gd name="connsiteX2925" fmla="*/ 5487641 w 6187971"/>
              <a:gd name="connsiteY2925" fmla="*/ 661925 h 5955635"/>
              <a:gd name="connsiteX2926" fmla="*/ 5511437 w 6187971"/>
              <a:gd name="connsiteY2926" fmla="*/ 673825 h 5955635"/>
              <a:gd name="connsiteX2927" fmla="*/ 5507471 w 6187971"/>
              <a:gd name="connsiteY2927" fmla="*/ 669858 h 5955635"/>
              <a:gd name="connsiteX2928" fmla="*/ 5507471 w 6187971"/>
              <a:gd name="connsiteY2928" fmla="*/ 665891 h 5955635"/>
              <a:gd name="connsiteX2929" fmla="*/ 5515404 w 6187971"/>
              <a:gd name="connsiteY2929" fmla="*/ 673825 h 5955635"/>
              <a:gd name="connsiteX2930" fmla="*/ 5519369 w 6187971"/>
              <a:gd name="connsiteY2930" fmla="*/ 677792 h 5955635"/>
              <a:gd name="connsiteX2931" fmla="*/ 5562995 w 6187971"/>
              <a:gd name="connsiteY2931" fmla="*/ 701593 h 5955635"/>
              <a:gd name="connsiteX2932" fmla="*/ 5626452 w 6187971"/>
              <a:gd name="connsiteY2932" fmla="*/ 765061 h 5955635"/>
              <a:gd name="connsiteX2933" fmla="*/ 5610589 w 6187971"/>
              <a:gd name="connsiteY2933" fmla="*/ 757128 h 5955635"/>
              <a:gd name="connsiteX2934" fmla="*/ 5614555 w 6187971"/>
              <a:gd name="connsiteY2934" fmla="*/ 761094 h 5955635"/>
              <a:gd name="connsiteX2935" fmla="*/ 5618521 w 6187971"/>
              <a:gd name="connsiteY2935" fmla="*/ 769028 h 5955635"/>
              <a:gd name="connsiteX2936" fmla="*/ 5614555 w 6187971"/>
              <a:gd name="connsiteY2936" fmla="*/ 765061 h 5955635"/>
              <a:gd name="connsiteX2937" fmla="*/ 5610588 w 6187971"/>
              <a:gd name="connsiteY2937" fmla="*/ 765061 h 5955635"/>
              <a:gd name="connsiteX2938" fmla="*/ 5630418 w 6187971"/>
              <a:gd name="connsiteY2938" fmla="*/ 792829 h 5955635"/>
              <a:gd name="connsiteX2939" fmla="*/ 5590759 w 6187971"/>
              <a:gd name="connsiteY2939" fmla="*/ 765061 h 5955635"/>
              <a:gd name="connsiteX2940" fmla="*/ 5594724 w 6187971"/>
              <a:gd name="connsiteY2940" fmla="*/ 769028 h 5955635"/>
              <a:gd name="connsiteX2941" fmla="*/ 5602657 w 6187971"/>
              <a:gd name="connsiteY2941" fmla="*/ 776961 h 5955635"/>
              <a:gd name="connsiteX2942" fmla="*/ 5598690 w 6187971"/>
              <a:gd name="connsiteY2942" fmla="*/ 776961 h 5955635"/>
              <a:gd name="connsiteX2943" fmla="*/ 5594725 w 6187971"/>
              <a:gd name="connsiteY2943" fmla="*/ 772995 h 5955635"/>
              <a:gd name="connsiteX2944" fmla="*/ 5614555 w 6187971"/>
              <a:gd name="connsiteY2944" fmla="*/ 796795 h 5955635"/>
              <a:gd name="connsiteX2945" fmla="*/ 5729570 w 6187971"/>
              <a:gd name="connsiteY2945" fmla="*/ 907865 h 5955635"/>
              <a:gd name="connsiteX2946" fmla="*/ 5757333 w 6187971"/>
              <a:gd name="connsiteY2946" fmla="*/ 943566 h 5955635"/>
              <a:gd name="connsiteX2947" fmla="*/ 5856484 w 6187971"/>
              <a:gd name="connsiteY2947" fmla="*/ 1058602 h 5955635"/>
              <a:gd name="connsiteX2948" fmla="*/ 5908043 w 6187971"/>
              <a:gd name="connsiteY2948" fmla="*/ 1133972 h 5955635"/>
              <a:gd name="connsiteX2949" fmla="*/ 5908042 w 6187971"/>
              <a:gd name="connsiteY2949" fmla="*/ 1137938 h 5955635"/>
              <a:gd name="connsiteX2950" fmla="*/ 5912009 w 6187971"/>
              <a:gd name="connsiteY2950" fmla="*/ 1141905 h 5955635"/>
              <a:gd name="connsiteX2951" fmla="*/ 5915975 w 6187971"/>
              <a:gd name="connsiteY2951" fmla="*/ 1149838 h 5955635"/>
              <a:gd name="connsiteX2952" fmla="*/ 5912008 w 6187971"/>
              <a:gd name="connsiteY2952" fmla="*/ 1145872 h 5955635"/>
              <a:gd name="connsiteX2953" fmla="*/ 5908042 w 6187971"/>
              <a:gd name="connsiteY2953" fmla="*/ 1141905 h 5955635"/>
              <a:gd name="connsiteX2954" fmla="*/ 5935805 w 6187971"/>
              <a:gd name="connsiteY2954" fmla="*/ 1185539 h 5955635"/>
              <a:gd name="connsiteX2955" fmla="*/ 5931839 w 6187971"/>
              <a:gd name="connsiteY2955" fmla="*/ 1205373 h 5955635"/>
              <a:gd name="connsiteX2956" fmla="*/ 6054787 w 6187971"/>
              <a:gd name="connsiteY2956" fmla="*/ 1391812 h 5955635"/>
              <a:gd name="connsiteX2957" fmla="*/ 6110311 w 6187971"/>
              <a:gd name="connsiteY2957" fmla="*/ 1530649 h 5955635"/>
              <a:gd name="connsiteX2958" fmla="*/ 6118243 w 6187971"/>
              <a:gd name="connsiteY2958" fmla="*/ 1550483 h 5955635"/>
              <a:gd name="connsiteX2959" fmla="*/ 6157904 w 6187971"/>
              <a:gd name="connsiteY2959" fmla="*/ 1633786 h 5955635"/>
              <a:gd name="connsiteX2960" fmla="*/ 6177734 w 6187971"/>
              <a:gd name="connsiteY2960" fmla="*/ 1709154 h 5955635"/>
              <a:gd name="connsiteX2961" fmla="*/ 6153938 w 6187971"/>
              <a:gd name="connsiteY2961" fmla="*/ 1669486 h 5955635"/>
              <a:gd name="connsiteX2962" fmla="*/ 6134108 w 6187971"/>
              <a:gd name="connsiteY2962" fmla="*/ 1621885 h 5955635"/>
              <a:gd name="connsiteX2963" fmla="*/ 6130142 w 6187971"/>
              <a:gd name="connsiteY2963" fmla="*/ 1590151 h 5955635"/>
              <a:gd name="connsiteX2964" fmla="*/ 6090481 w 6187971"/>
              <a:gd name="connsiteY2964" fmla="*/ 1514782 h 5955635"/>
              <a:gd name="connsiteX2965" fmla="*/ 6082549 w 6187971"/>
              <a:gd name="connsiteY2965" fmla="*/ 1487014 h 5955635"/>
              <a:gd name="connsiteX2966" fmla="*/ 6074617 w 6187971"/>
              <a:gd name="connsiteY2966" fmla="*/ 1487014 h 5955635"/>
              <a:gd name="connsiteX2967" fmla="*/ 6019092 w 6187971"/>
              <a:gd name="connsiteY2967" fmla="*/ 1383878 h 5955635"/>
              <a:gd name="connsiteX2968" fmla="*/ 5959602 w 6187971"/>
              <a:gd name="connsiteY2968" fmla="*/ 1272808 h 5955635"/>
              <a:gd name="connsiteX2969" fmla="*/ 5963568 w 6187971"/>
              <a:gd name="connsiteY2969" fmla="*/ 1264875 h 5955635"/>
              <a:gd name="connsiteX2970" fmla="*/ 5900111 w 6187971"/>
              <a:gd name="connsiteY2970" fmla="*/ 1181572 h 5955635"/>
              <a:gd name="connsiteX2971" fmla="*/ 5868382 w 6187971"/>
              <a:gd name="connsiteY2971" fmla="*/ 1130005 h 5955635"/>
              <a:gd name="connsiteX2972" fmla="*/ 5864416 w 6187971"/>
              <a:gd name="connsiteY2972" fmla="*/ 1133972 h 5955635"/>
              <a:gd name="connsiteX2973" fmla="*/ 5828722 w 6187971"/>
              <a:gd name="connsiteY2973" fmla="*/ 1086370 h 5955635"/>
              <a:gd name="connsiteX2974" fmla="*/ 5824755 w 6187971"/>
              <a:gd name="connsiteY2974" fmla="*/ 1066536 h 5955635"/>
              <a:gd name="connsiteX2975" fmla="*/ 5860450 w 6187971"/>
              <a:gd name="connsiteY2975" fmla="*/ 1078437 h 5955635"/>
              <a:gd name="connsiteX2976" fmla="*/ 5789061 w 6187971"/>
              <a:gd name="connsiteY2976" fmla="*/ 995134 h 5955635"/>
              <a:gd name="connsiteX2977" fmla="*/ 5789061 w 6187971"/>
              <a:gd name="connsiteY2977" fmla="*/ 999101 h 5955635"/>
              <a:gd name="connsiteX2978" fmla="*/ 5793027 w 6187971"/>
              <a:gd name="connsiteY2978" fmla="*/ 1007034 h 5955635"/>
              <a:gd name="connsiteX2979" fmla="*/ 5785095 w 6187971"/>
              <a:gd name="connsiteY2979" fmla="*/ 999101 h 5955635"/>
              <a:gd name="connsiteX2980" fmla="*/ 5765264 w 6187971"/>
              <a:gd name="connsiteY2980" fmla="*/ 975300 h 5955635"/>
              <a:gd name="connsiteX2981" fmla="*/ 5757332 w 6187971"/>
              <a:gd name="connsiteY2981" fmla="*/ 971334 h 5955635"/>
              <a:gd name="connsiteX2982" fmla="*/ 5757333 w 6187971"/>
              <a:gd name="connsiteY2982" fmla="*/ 967367 h 5955635"/>
              <a:gd name="connsiteX2983" fmla="*/ 5757333 w 6187971"/>
              <a:gd name="connsiteY2983" fmla="*/ 963400 h 5955635"/>
              <a:gd name="connsiteX2984" fmla="*/ 5761298 w 6187971"/>
              <a:gd name="connsiteY2984" fmla="*/ 967367 h 5955635"/>
              <a:gd name="connsiteX2985" fmla="*/ 5749401 w 6187971"/>
              <a:gd name="connsiteY2985" fmla="*/ 967367 h 5955635"/>
              <a:gd name="connsiteX2986" fmla="*/ 5737502 w 6187971"/>
              <a:gd name="connsiteY2986" fmla="*/ 963400 h 5955635"/>
              <a:gd name="connsiteX2987" fmla="*/ 5741469 w 6187971"/>
              <a:gd name="connsiteY2987" fmla="*/ 983234 h 5955635"/>
              <a:gd name="connsiteX2988" fmla="*/ 5705773 w 6187971"/>
              <a:gd name="connsiteY2988" fmla="*/ 955466 h 5955635"/>
              <a:gd name="connsiteX2989" fmla="*/ 5674045 w 6187971"/>
              <a:gd name="connsiteY2989" fmla="*/ 919765 h 5955635"/>
              <a:gd name="connsiteX2990" fmla="*/ 5705774 w 6187971"/>
              <a:gd name="connsiteY2990" fmla="*/ 935633 h 5955635"/>
              <a:gd name="connsiteX2991" fmla="*/ 5697842 w 6187971"/>
              <a:gd name="connsiteY2991" fmla="*/ 915799 h 5955635"/>
              <a:gd name="connsiteX2992" fmla="*/ 5678012 w 6187971"/>
              <a:gd name="connsiteY2992" fmla="*/ 899931 h 5955635"/>
              <a:gd name="connsiteX2993" fmla="*/ 5523336 w 6187971"/>
              <a:gd name="connsiteY2993" fmla="*/ 749194 h 5955635"/>
              <a:gd name="connsiteX2994" fmla="*/ 5495573 w 6187971"/>
              <a:gd name="connsiteY2994" fmla="*/ 725393 h 5955635"/>
              <a:gd name="connsiteX2995" fmla="*/ 5455913 w 6187971"/>
              <a:gd name="connsiteY2995" fmla="*/ 689692 h 5955635"/>
              <a:gd name="connsiteX2996" fmla="*/ 5447981 w 6187971"/>
              <a:gd name="connsiteY2996" fmla="*/ 689692 h 5955635"/>
              <a:gd name="connsiteX2997" fmla="*/ 5376591 w 6187971"/>
              <a:gd name="connsiteY2997" fmla="*/ 634157 h 5955635"/>
              <a:gd name="connsiteX2998" fmla="*/ 5317100 w 6187971"/>
              <a:gd name="connsiteY2998" fmla="*/ 582589 h 5955635"/>
              <a:gd name="connsiteX2999" fmla="*/ 5313135 w 6187971"/>
              <a:gd name="connsiteY2999" fmla="*/ 598456 h 5955635"/>
              <a:gd name="connsiteX3000" fmla="*/ 5301237 w 6187971"/>
              <a:gd name="connsiteY3000" fmla="*/ 594489 h 5955635"/>
              <a:gd name="connsiteX3001" fmla="*/ 5249678 w 6187971"/>
              <a:gd name="connsiteY3001" fmla="*/ 554822 h 5955635"/>
              <a:gd name="connsiteX3002" fmla="*/ 5249677 w 6187971"/>
              <a:gd name="connsiteY3002" fmla="*/ 546888 h 5955635"/>
              <a:gd name="connsiteX3003" fmla="*/ 5273474 w 6187971"/>
              <a:gd name="connsiteY3003" fmla="*/ 554822 h 5955635"/>
              <a:gd name="connsiteX3004" fmla="*/ 5206051 w 6187971"/>
              <a:gd name="connsiteY3004" fmla="*/ 503254 h 5955635"/>
              <a:gd name="connsiteX3005" fmla="*/ 5142594 w 6187971"/>
              <a:gd name="connsiteY3005" fmla="*/ 455652 h 5955635"/>
              <a:gd name="connsiteX3006" fmla="*/ 5015681 w 6187971"/>
              <a:gd name="connsiteY3006" fmla="*/ 380283 h 5955635"/>
              <a:gd name="connsiteX3007" fmla="*/ 5007749 w 6187971"/>
              <a:gd name="connsiteY3007" fmla="*/ 392184 h 5955635"/>
              <a:gd name="connsiteX3008" fmla="*/ 4983952 w 6187971"/>
              <a:gd name="connsiteY3008" fmla="*/ 380284 h 5955635"/>
              <a:gd name="connsiteX3009" fmla="*/ 4991884 w 6187971"/>
              <a:gd name="connsiteY3009" fmla="*/ 364416 h 5955635"/>
              <a:gd name="connsiteX3010" fmla="*/ 4916529 w 6187971"/>
              <a:gd name="connsiteY3010" fmla="*/ 328715 h 5955635"/>
              <a:gd name="connsiteX3011" fmla="*/ 4674600 w 6187971"/>
              <a:gd name="connsiteY3011" fmla="*/ 213679 h 5955635"/>
              <a:gd name="connsiteX3012" fmla="*/ 4761853 w 6187971"/>
              <a:gd name="connsiteY3012" fmla="*/ 229546 h 5955635"/>
              <a:gd name="connsiteX3013" fmla="*/ 4900665 w 6187971"/>
              <a:gd name="connsiteY3013" fmla="*/ 289047 h 5955635"/>
              <a:gd name="connsiteX3014" fmla="*/ 4892733 w 6187971"/>
              <a:gd name="connsiteY3014" fmla="*/ 285081 h 5955635"/>
              <a:gd name="connsiteX3015" fmla="*/ 4904631 w 6187971"/>
              <a:gd name="connsiteY3015" fmla="*/ 285081 h 5955635"/>
              <a:gd name="connsiteX3016" fmla="*/ 4908597 w 6187971"/>
              <a:gd name="connsiteY3016" fmla="*/ 285081 h 5955635"/>
              <a:gd name="connsiteX3017" fmla="*/ 4785650 w 6187971"/>
              <a:gd name="connsiteY3017" fmla="*/ 217645 h 5955635"/>
              <a:gd name="connsiteX3018" fmla="*/ 4722193 w 6187971"/>
              <a:gd name="connsiteY3018" fmla="*/ 185911 h 5955635"/>
              <a:gd name="connsiteX3019" fmla="*/ 1947650 w 6187971"/>
              <a:gd name="connsiteY3019" fmla="*/ 777856 h 5955635"/>
              <a:gd name="connsiteX3020" fmla="*/ 1935362 w 6187971"/>
              <a:gd name="connsiteY3020" fmla="*/ 791245 h 5955635"/>
              <a:gd name="connsiteX3021" fmla="*/ 1909737 w 6187971"/>
              <a:gd name="connsiteY3021" fmla="*/ 809082 h 5955635"/>
              <a:gd name="connsiteX3022" fmla="*/ 1904271 w 6187971"/>
              <a:gd name="connsiteY3022" fmla="*/ 805540 h 5955635"/>
              <a:gd name="connsiteX3023" fmla="*/ 1846987 w 6187971"/>
              <a:gd name="connsiteY3023" fmla="*/ 846036 h 5955635"/>
              <a:gd name="connsiteX3024" fmla="*/ 1850529 w 6187971"/>
              <a:gd name="connsiteY3024" fmla="*/ 840570 h 5955635"/>
              <a:gd name="connsiteX3025" fmla="*/ 1787779 w 6187971"/>
              <a:gd name="connsiteY3025" fmla="*/ 877524 h 5955635"/>
              <a:gd name="connsiteX3026" fmla="*/ 1784238 w 6187971"/>
              <a:gd name="connsiteY3026" fmla="*/ 882991 h 5955635"/>
              <a:gd name="connsiteX3027" fmla="*/ 1797750 w 6187971"/>
              <a:gd name="connsiteY3027" fmla="*/ 880104 h 5955635"/>
              <a:gd name="connsiteX3028" fmla="*/ 1770316 w 6187971"/>
              <a:gd name="connsiteY3028" fmla="*/ 897739 h 5955635"/>
              <a:gd name="connsiteX3029" fmla="*/ 1753457 w 6187971"/>
              <a:gd name="connsiteY3029" fmla="*/ 912815 h 5955635"/>
              <a:gd name="connsiteX3030" fmla="*/ 1753020 w 6187971"/>
              <a:gd name="connsiteY3030" fmla="*/ 913030 h 5955635"/>
              <a:gd name="connsiteX3031" fmla="*/ 1753224 w 6187971"/>
              <a:gd name="connsiteY3031" fmla="*/ 903157 h 5955635"/>
              <a:gd name="connsiteX3032" fmla="*/ 1742083 w 6187971"/>
              <a:gd name="connsiteY3032" fmla="*/ 906126 h 5955635"/>
              <a:gd name="connsiteX3033" fmla="*/ 1743445 w 6187971"/>
              <a:gd name="connsiteY3033" fmla="*/ 915254 h 5955635"/>
              <a:gd name="connsiteX3034" fmla="*/ 1742879 w 6187971"/>
              <a:gd name="connsiteY3034" fmla="*/ 918021 h 5955635"/>
              <a:gd name="connsiteX3035" fmla="*/ 1735613 w 6187971"/>
              <a:gd name="connsiteY3035" fmla="*/ 921596 h 5955635"/>
              <a:gd name="connsiteX3036" fmla="*/ 1666447 w 6187971"/>
              <a:gd name="connsiteY3036" fmla="*/ 941384 h 5955635"/>
              <a:gd name="connsiteX3037" fmla="*/ 1730595 w 6187971"/>
              <a:gd name="connsiteY3037" fmla="*/ 884660 h 5955635"/>
              <a:gd name="connsiteX3038" fmla="*/ 1900144 w 6187971"/>
              <a:gd name="connsiteY3038" fmla="*/ 799552 h 5955635"/>
              <a:gd name="connsiteX3039" fmla="*/ 1932099 w 6187971"/>
              <a:gd name="connsiteY3039" fmla="*/ 782795 h 5955635"/>
              <a:gd name="connsiteX3040" fmla="*/ 2248188 w 6187971"/>
              <a:gd name="connsiteY3040" fmla="*/ 634910 h 5955635"/>
              <a:gd name="connsiteX3041" fmla="*/ 2249855 w 6187971"/>
              <a:gd name="connsiteY3041" fmla="*/ 637515 h 5955635"/>
              <a:gd name="connsiteX3042" fmla="*/ 2245351 w 6187971"/>
              <a:gd name="connsiteY3042" fmla="*/ 638477 h 5955635"/>
              <a:gd name="connsiteX3043" fmla="*/ 2237306 w 6187971"/>
              <a:gd name="connsiteY3043" fmla="*/ 644906 h 5955635"/>
              <a:gd name="connsiteX3044" fmla="*/ 2241810 w 6187971"/>
              <a:gd name="connsiteY3044" fmla="*/ 643944 h 5955635"/>
              <a:gd name="connsiteX3045" fmla="*/ 2246313 w 6187971"/>
              <a:gd name="connsiteY3045" fmla="*/ 642981 h 5955635"/>
              <a:gd name="connsiteX3046" fmla="*/ 2139485 w 6187971"/>
              <a:gd name="connsiteY3046" fmla="*/ 694062 h 5955635"/>
              <a:gd name="connsiteX3047" fmla="*/ 2105648 w 6187971"/>
              <a:gd name="connsiteY3047" fmla="*/ 704456 h 5955635"/>
              <a:gd name="connsiteX3048" fmla="*/ 2080196 w 6187971"/>
              <a:gd name="connsiteY3048" fmla="*/ 714942 h 5955635"/>
              <a:gd name="connsiteX3049" fmla="*/ 2084254 w 6187971"/>
              <a:gd name="connsiteY3049" fmla="*/ 709377 h 5955635"/>
              <a:gd name="connsiteX3050" fmla="*/ 2119532 w 6187971"/>
              <a:gd name="connsiteY3050" fmla="*/ 682286 h 5955635"/>
              <a:gd name="connsiteX3051" fmla="*/ 2411064 w 6187971"/>
              <a:gd name="connsiteY3051" fmla="*/ 586743 h 5955635"/>
              <a:gd name="connsiteX3052" fmla="*/ 2413620 w 6187971"/>
              <a:gd name="connsiteY3052" fmla="*/ 588398 h 5955635"/>
              <a:gd name="connsiteX3053" fmla="*/ 2392061 w 6187971"/>
              <a:gd name="connsiteY3053" fmla="*/ 597714 h 5955635"/>
              <a:gd name="connsiteX3054" fmla="*/ 2374045 w 6187971"/>
              <a:gd name="connsiteY3054" fmla="*/ 601563 h 5955635"/>
              <a:gd name="connsiteX3055" fmla="*/ 2338013 w 6187971"/>
              <a:gd name="connsiteY3055" fmla="*/ 609261 h 5955635"/>
              <a:gd name="connsiteX3056" fmla="*/ 2275917 w 6187971"/>
              <a:gd name="connsiteY3056" fmla="*/ 627238 h 5955635"/>
              <a:gd name="connsiteX3057" fmla="*/ 2276204 w 6187971"/>
              <a:gd name="connsiteY3057" fmla="*/ 626130 h 5955635"/>
              <a:gd name="connsiteX3058" fmla="*/ 2387086 w 6187971"/>
              <a:gd name="connsiteY3058" fmla="*/ 592524 h 5955635"/>
              <a:gd name="connsiteX3059" fmla="*/ 2522905 w 6187971"/>
              <a:gd name="connsiteY3059" fmla="*/ 559776 h 5955635"/>
              <a:gd name="connsiteX3060" fmla="*/ 2540871 w 6187971"/>
              <a:gd name="connsiteY3060" fmla="*/ 556503 h 5955635"/>
              <a:gd name="connsiteX3061" fmla="*/ 2502340 w 6187971"/>
              <a:gd name="connsiteY3061" fmla="*/ 564735 h 5955635"/>
              <a:gd name="connsiteX3062" fmla="*/ 2659387 w 6187971"/>
              <a:gd name="connsiteY3062" fmla="*/ 432280 h 5955635"/>
              <a:gd name="connsiteX3063" fmla="*/ 2798433 w 6187971"/>
              <a:gd name="connsiteY3063" fmla="*/ 411539 h 5955635"/>
              <a:gd name="connsiteX3064" fmla="*/ 2817780 w 6187971"/>
              <a:gd name="connsiteY3064" fmla="*/ 409701 h 5955635"/>
              <a:gd name="connsiteX3065" fmla="*/ 2950086 w 6187971"/>
              <a:gd name="connsiteY3065" fmla="*/ 405117 h 5955635"/>
              <a:gd name="connsiteX3066" fmla="*/ 2996187 w 6187971"/>
              <a:gd name="connsiteY3066" fmla="*/ 398934 h 5955635"/>
              <a:gd name="connsiteX3067" fmla="*/ 3005378 w 6187971"/>
              <a:gd name="connsiteY3067" fmla="*/ 391284 h 5955635"/>
              <a:gd name="connsiteX3068" fmla="*/ 3093771 w 6187971"/>
              <a:gd name="connsiteY3068" fmla="*/ 385395 h 5955635"/>
              <a:gd name="connsiteX3069" fmla="*/ 3939070 w 6187971"/>
              <a:gd name="connsiteY3069" fmla="*/ 497975 h 5955635"/>
              <a:gd name="connsiteX3070" fmla="*/ 3925558 w 6187971"/>
              <a:gd name="connsiteY3070" fmla="*/ 500862 h 5955635"/>
              <a:gd name="connsiteX3071" fmla="*/ 4005322 w 6187971"/>
              <a:gd name="connsiteY3071" fmla="*/ 521498 h 5955635"/>
              <a:gd name="connsiteX3072" fmla="*/ 4101485 w 6187971"/>
              <a:gd name="connsiteY3072" fmla="*/ 552759 h 5955635"/>
              <a:gd name="connsiteX3073" fmla="*/ 4157765 w 6187971"/>
              <a:gd name="connsiteY3073" fmla="*/ 573703 h 5955635"/>
              <a:gd name="connsiteX3074" fmla="*/ 4158727 w 6187971"/>
              <a:gd name="connsiteY3074" fmla="*/ 578207 h 5955635"/>
              <a:gd name="connsiteX3075" fmla="*/ 4163231 w 6187971"/>
              <a:gd name="connsiteY3075" fmla="*/ 577244 h 5955635"/>
              <a:gd name="connsiteX3076" fmla="*/ 4168698 w 6187971"/>
              <a:gd name="connsiteY3076" fmla="*/ 580786 h 5955635"/>
              <a:gd name="connsiteX3077" fmla="*/ 4178668 w 6187971"/>
              <a:gd name="connsiteY3077" fmla="*/ 583366 h 5955635"/>
              <a:gd name="connsiteX3078" fmla="*/ 4204075 w 6187971"/>
              <a:gd name="connsiteY3078" fmla="*/ 592066 h 5955635"/>
              <a:gd name="connsiteX3079" fmla="*/ 4286726 w 6187971"/>
              <a:gd name="connsiteY3079" fmla="*/ 626215 h 5955635"/>
              <a:gd name="connsiteX3080" fmla="*/ 4318562 w 6187971"/>
              <a:gd name="connsiteY3080" fmla="*/ 642961 h 5955635"/>
              <a:gd name="connsiteX3081" fmla="*/ 4392203 w 6187971"/>
              <a:gd name="connsiteY3081" fmla="*/ 679034 h 5955635"/>
              <a:gd name="connsiteX3082" fmla="*/ 4387699 w 6187971"/>
              <a:gd name="connsiteY3082" fmla="*/ 679996 h 5955635"/>
              <a:gd name="connsiteX3083" fmla="*/ 4403136 w 6187971"/>
              <a:gd name="connsiteY3083" fmla="*/ 686117 h 5955635"/>
              <a:gd name="connsiteX3084" fmla="*/ 5230091 w 6187971"/>
              <a:gd name="connsiteY3084" fmla="*/ 1338337 h 5955635"/>
              <a:gd name="connsiteX3085" fmla="*/ 5771121 w 6187971"/>
              <a:gd name="connsiteY3085" fmla="*/ 2437834 h 5955635"/>
              <a:gd name="connsiteX3086" fmla="*/ 5762112 w 6187971"/>
              <a:gd name="connsiteY3086" fmla="*/ 2439759 h 5955635"/>
              <a:gd name="connsiteX3087" fmla="*/ 5684663 w 6187971"/>
              <a:gd name="connsiteY3087" fmla="*/ 2319726 h 5955635"/>
              <a:gd name="connsiteX3088" fmla="*/ 5684007 w 6187971"/>
              <a:gd name="connsiteY3088" fmla="*/ 2338705 h 5955635"/>
              <a:gd name="connsiteX3089" fmla="*/ 5657678 w 6187971"/>
              <a:gd name="connsiteY3089" fmla="*/ 2259556 h 5955635"/>
              <a:gd name="connsiteX3090" fmla="*/ 5622648 w 6187971"/>
              <a:gd name="connsiteY3090" fmla="*/ 2205815 h 5955635"/>
              <a:gd name="connsiteX3091" fmla="*/ 5623262 w 6187971"/>
              <a:gd name="connsiteY3091" fmla="*/ 2252780 h 5955635"/>
              <a:gd name="connsiteX3092" fmla="*/ 5617796 w 6187971"/>
              <a:gd name="connsiteY3092" fmla="*/ 2249238 h 5955635"/>
              <a:gd name="connsiteX3093" fmla="*/ 5616834 w 6187971"/>
              <a:gd name="connsiteY3093" fmla="*/ 2244735 h 5955635"/>
              <a:gd name="connsiteX3094" fmla="*/ 5615871 w 6187971"/>
              <a:gd name="connsiteY3094" fmla="*/ 2240230 h 5955635"/>
              <a:gd name="connsiteX3095" fmla="*/ 5613947 w 6187971"/>
              <a:gd name="connsiteY3095" fmla="*/ 2231223 h 5955635"/>
              <a:gd name="connsiteX3096" fmla="*/ 5610406 w 6187971"/>
              <a:gd name="connsiteY3096" fmla="*/ 2236688 h 5955635"/>
              <a:gd name="connsiteX3097" fmla="*/ 5611368 w 6187971"/>
              <a:gd name="connsiteY3097" fmla="*/ 2241193 h 5955635"/>
              <a:gd name="connsiteX3098" fmla="*/ 5612330 w 6187971"/>
              <a:gd name="connsiteY3098" fmla="*/ 2245697 h 5955635"/>
              <a:gd name="connsiteX3099" fmla="*/ 5610713 w 6187971"/>
              <a:gd name="connsiteY3099" fmla="*/ 2260171 h 5955635"/>
              <a:gd name="connsiteX3100" fmla="*/ 5616179 w 6187971"/>
              <a:gd name="connsiteY3100" fmla="*/ 2263712 h 5955635"/>
              <a:gd name="connsiteX3101" fmla="*/ 5615217 w 6187971"/>
              <a:gd name="connsiteY3101" fmla="*/ 2259209 h 5955635"/>
              <a:gd name="connsiteX3102" fmla="*/ 5618758 w 6187971"/>
              <a:gd name="connsiteY3102" fmla="*/ 2253742 h 5955635"/>
              <a:gd name="connsiteX3103" fmla="*/ 5621645 w 6187971"/>
              <a:gd name="connsiteY3103" fmla="*/ 2267254 h 5955635"/>
              <a:gd name="connsiteX3104" fmla="*/ 5622607 w 6187971"/>
              <a:gd name="connsiteY3104" fmla="*/ 2271759 h 5955635"/>
              <a:gd name="connsiteX3105" fmla="*/ 5607785 w 6187971"/>
              <a:gd name="connsiteY3105" fmla="*/ 2312602 h 5955635"/>
              <a:gd name="connsiteX3106" fmla="*/ 5591734 w 6187971"/>
              <a:gd name="connsiteY3106" fmla="*/ 2259516 h 5955635"/>
              <a:gd name="connsiteX3107" fmla="*/ 5577568 w 6187971"/>
              <a:gd name="connsiteY3107" fmla="*/ 2281381 h 5955635"/>
              <a:gd name="connsiteX3108" fmla="*/ 5509432 w 6187971"/>
              <a:gd name="connsiteY3108" fmla="*/ 2182907 h 5955635"/>
              <a:gd name="connsiteX3109" fmla="*/ 5508469 w 6187971"/>
              <a:gd name="connsiteY3109" fmla="*/ 2178402 h 5955635"/>
              <a:gd name="connsiteX3110" fmla="*/ 5506545 w 6187971"/>
              <a:gd name="connsiteY3110" fmla="*/ 2169395 h 5955635"/>
              <a:gd name="connsiteX3111" fmla="*/ 5501079 w 6187971"/>
              <a:gd name="connsiteY3111" fmla="*/ 2165852 h 5955635"/>
              <a:gd name="connsiteX3112" fmla="*/ 5476981 w 6187971"/>
              <a:gd name="connsiteY3112" fmla="*/ 2119196 h 5955635"/>
              <a:gd name="connsiteX3113" fmla="*/ 5468629 w 6187971"/>
              <a:gd name="connsiteY3113" fmla="*/ 2102141 h 5955635"/>
              <a:gd name="connsiteX3114" fmla="*/ 5463162 w 6187971"/>
              <a:gd name="connsiteY3114" fmla="*/ 2098599 h 5955635"/>
              <a:gd name="connsiteX3115" fmla="*/ 5462200 w 6187971"/>
              <a:gd name="connsiteY3115" fmla="*/ 2094096 h 5955635"/>
              <a:gd name="connsiteX3116" fmla="*/ 5457696 w 6187971"/>
              <a:gd name="connsiteY3116" fmla="*/ 2095058 h 5955635"/>
              <a:gd name="connsiteX3117" fmla="*/ 5456733 w 6187971"/>
              <a:gd name="connsiteY3117" fmla="*/ 2090554 h 5955635"/>
              <a:gd name="connsiteX3118" fmla="*/ 5443876 w 6187971"/>
              <a:gd name="connsiteY3118" fmla="*/ 2074462 h 5955635"/>
              <a:gd name="connsiteX3119" fmla="*/ 5442259 w 6187971"/>
              <a:gd name="connsiteY3119" fmla="*/ 2088936 h 5955635"/>
              <a:gd name="connsiteX3120" fmla="*/ 5431327 w 6187971"/>
              <a:gd name="connsiteY3120" fmla="*/ 2081853 h 5955635"/>
              <a:gd name="connsiteX3121" fmla="*/ 5418162 w 6187971"/>
              <a:gd name="connsiteY3121" fmla="*/ 2042279 h 5955635"/>
              <a:gd name="connsiteX3122" fmla="*/ 5359035 w 6187971"/>
              <a:gd name="connsiteY3122" fmla="*/ 1941880 h 5955635"/>
              <a:gd name="connsiteX3123" fmla="*/ 5344253 w 6187971"/>
              <a:gd name="connsiteY3123" fmla="*/ 1916780 h 5955635"/>
              <a:gd name="connsiteX3124" fmla="*/ 5293479 w 6187971"/>
              <a:gd name="connsiteY3124" fmla="*/ 1833435 h 5955635"/>
              <a:gd name="connsiteX3125" fmla="*/ 5290593 w 6187971"/>
              <a:gd name="connsiteY3125" fmla="*/ 1819923 h 5955635"/>
              <a:gd name="connsiteX3126" fmla="*/ 5279659 w 6187971"/>
              <a:gd name="connsiteY3126" fmla="*/ 1812840 h 5955635"/>
              <a:gd name="connsiteX3127" fmla="*/ 5283202 w 6187971"/>
              <a:gd name="connsiteY3127" fmla="*/ 1807373 h 5955635"/>
              <a:gd name="connsiteX3128" fmla="*/ 5242706 w 6187971"/>
              <a:gd name="connsiteY3128" fmla="*/ 1750090 h 5955635"/>
              <a:gd name="connsiteX3129" fmla="*/ 5251713 w 6187971"/>
              <a:gd name="connsiteY3129" fmla="*/ 1748165 h 5955635"/>
              <a:gd name="connsiteX3130" fmla="*/ 5235314 w 6187971"/>
              <a:gd name="connsiteY3130" fmla="*/ 1737540 h 5955635"/>
              <a:gd name="connsiteX3131" fmla="*/ 5215066 w 6187971"/>
              <a:gd name="connsiteY3131" fmla="*/ 1708898 h 5955635"/>
              <a:gd name="connsiteX3132" fmla="*/ 5214104 w 6187971"/>
              <a:gd name="connsiteY3132" fmla="*/ 1704395 h 5955635"/>
              <a:gd name="connsiteX3133" fmla="*/ 5218608 w 6187971"/>
              <a:gd name="connsiteY3133" fmla="*/ 1703433 h 5955635"/>
              <a:gd name="connsiteX3134" fmla="*/ 5223112 w 6187971"/>
              <a:gd name="connsiteY3134" fmla="*/ 1702470 h 5955635"/>
              <a:gd name="connsiteX3135" fmla="*/ 5222150 w 6187971"/>
              <a:gd name="connsiteY3135" fmla="*/ 1697966 h 5955635"/>
              <a:gd name="connsiteX3136" fmla="*/ 5212834 w 6187971"/>
              <a:gd name="connsiteY3136" fmla="*/ 1676408 h 5955635"/>
              <a:gd name="connsiteX3137" fmla="*/ 5217338 w 6187971"/>
              <a:gd name="connsiteY3137" fmla="*/ 1675445 h 5955635"/>
              <a:gd name="connsiteX3138" fmla="*/ 5216376 w 6187971"/>
              <a:gd name="connsiteY3138" fmla="*/ 1670942 h 5955635"/>
              <a:gd name="connsiteX3139" fmla="*/ 5210910 w 6187971"/>
              <a:gd name="connsiteY3139" fmla="*/ 1667400 h 5955635"/>
              <a:gd name="connsiteX3140" fmla="*/ 5156595 w 6187971"/>
              <a:gd name="connsiteY3140" fmla="*/ 1589521 h 5955635"/>
              <a:gd name="connsiteX3141" fmla="*/ 5088767 w 6187971"/>
              <a:gd name="connsiteY3141" fmla="*/ 1514530 h 5955635"/>
              <a:gd name="connsiteX3142" fmla="*/ 5031871 w 6187971"/>
              <a:gd name="connsiteY3142" fmla="*/ 1446621 h 5955635"/>
              <a:gd name="connsiteX3143" fmla="*/ 4977555 w 6187971"/>
              <a:gd name="connsiteY3143" fmla="*/ 1368743 h 5955635"/>
              <a:gd name="connsiteX3144" fmla="*/ 4950224 w 6187971"/>
              <a:gd name="connsiteY3144" fmla="*/ 1351033 h 5955635"/>
              <a:gd name="connsiteX3145" fmla="*/ 4949261 w 6187971"/>
              <a:gd name="connsiteY3145" fmla="*/ 1346529 h 5955635"/>
              <a:gd name="connsiteX3146" fmla="*/ 4942833 w 6187971"/>
              <a:gd name="connsiteY3146" fmla="*/ 1338484 h 5955635"/>
              <a:gd name="connsiteX3147" fmla="*/ 4939291 w 6187971"/>
              <a:gd name="connsiteY3147" fmla="*/ 1343950 h 5955635"/>
              <a:gd name="connsiteX3148" fmla="*/ 4736115 w 6187971"/>
              <a:gd name="connsiteY3148" fmla="*/ 1142457 h 5955635"/>
              <a:gd name="connsiteX3149" fmla="*/ 4735152 w 6187971"/>
              <a:gd name="connsiteY3149" fmla="*/ 1137953 h 5955635"/>
              <a:gd name="connsiteX3150" fmla="*/ 4778882 w 6187971"/>
              <a:gd name="connsiteY3150" fmla="*/ 1166287 h 5955635"/>
              <a:gd name="connsiteX3151" fmla="*/ 4782731 w 6187971"/>
              <a:gd name="connsiteY3151" fmla="*/ 1184304 h 5955635"/>
              <a:gd name="connsiteX3152" fmla="*/ 4821959 w 6187971"/>
              <a:gd name="connsiteY3152" fmla="*/ 1213600 h 5955635"/>
              <a:gd name="connsiteX3153" fmla="*/ 4857643 w 6187971"/>
              <a:gd name="connsiteY3153" fmla="*/ 1248362 h 5955635"/>
              <a:gd name="connsiteX3154" fmla="*/ 4916156 w 6187971"/>
              <a:gd name="connsiteY3154" fmla="*/ 1301797 h 5955635"/>
              <a:gd name="connsiteX3155" fmla="*/ 4953765 w 6187971"/>
              <a:gd name="connsiteY3155" fmla="*/ 1345567 h 5955635"/>
              <a:gd name="connsiteX3156" fmla="*/ 5006812 w 6187971"/>
              <a:gd name="connsiteY3156" fmla="*/ 1395460 h 5955635"/>
              <a:gd name="connsiteX3157" fmla="*/ 5007774 w 6187971"/>
              <a:gd name="connsiteY3157" fmla="*/ 1399963 h 5955635"/>
              <a:gd name="connsiteX3158" fmla="*/ 5008736 w 6187971"/>
              <a:gd name="connsiteY3158" fmla="*/ 1404467 h 5955635"/>
              <a:gd name="connsiteX3159" fmla="*/ 5013240 w 6187971"/>
              <a:gd name="connsiteY3159" fmla="*/ 1403505 h 5955635"/>
              <a:gd name="connsiteX3160" fmla="*/ 5027059 w 6187971"/>
              <a:gd name="connsiteY3160" fmla="*/ 1424100 h 5955635"/>
              <a:gd name="connsiteX3161" fmla="*/ 5028022 w 6187971"/>
              <a:gd name="connsiteY3161" fmla="*/ 1428605 h 5955635"/>
              <a:gd name="connsiteX3162" fmla="*/ 5033488 w 6187971"/>
              <a:gd name="connsiteY3162" fmla="*/ 1432147 h 5955635"/>
              <a:gd name="connsiteX3163" fmla="*/ 5032526 w 6187971"/>
              <a:gd name="connsiteY3163" fmla="*/ 1427642 h 5955635"/>
              <a:gd name="connsiteX3164" fmla="*/ 5074640 w 6187971"/>
              <a:gd name="connsiteY3164" fmla="*/ 1470451 h 5955635"/>
              <a:gd name="connsiteX3165" fmla="*/ 5070135 w 6187971"/>
              <a:gd name="connsiteY3165" fmla="*/ 1471414 h 5955635"/>
              <a:gd name="connsiteX3166" fmla="*/ 5071097 w 6187971"/>
              <a:gd name="connsiteY3166" fmla="*/ 1475917 h 5955635"/>
              <a:gd name="connsiteX3167" fmla="*/ 5076564 w 6187971"/>
              <a:gd name="connsiteY3167" fmla="*/ 1479459 h 5955635"/>
              <a:gd name="connsiteX3168" fmla="*/ 5081068 w 6187971"/>
              <a:gd name="connsiteY3168" fmla="*/ 1478497 h 5955635"/>
              <a:gd name="connsiteX3169" fmla="*/ 5082031 w 6187971"/>
              <a:gd name="connsiteY3169" fmla="*/ 1483001 h 5955635"/>
              <a:gd name="connsiteX3170" fmla="*/ 5096812 w 6187971"/>
              <a:gd name="connsiteY3170" fmla="*/ 1508101 h 5955635"/>
              <a:gd name="connsiteX3171" fmla="*/ 5106783 w 6187971"/>
              <a:gd name="connsiteY3171" fmla="*/ 1510680 h 5955635"/>
              <a:gd name="connsiteX3172" fmla="*/ 5113211 w 6187971"/>
              <a:gd name="connsiteY3172" fmla="*/ 1518726 h 5955635"/>
              <a:gd name="connsiteX3173" fmla="*/ 5109670 w 6187971"/>
              <a:gd name="connsiteY3173" fmla="*/ 1524192 h 5955635"/>
              <a:gd name="connsiteX3174" fmla="*/ 5115135 w 6187971"/>
              <a:gd name="connsiteY3174" fmla="*/ 1527734 h 5955635"/>
              <a:gd name="connsiteX3175" fmla="*/ 5120602 w 6187971"/>
              <a:gd name="connsiteY3175" fmla="*/ 1531276 h 5955635"/>
              <a:gd name="connsiteX3176" fmla="*/ 5151783 w 6187971"/>
              <a:gd name="connsiteY3176" fmla="*/ 1567000 h 5955635"/>
              <a:gd name="connsiteX3177" fmla="*/ 5143430 w 6187971"/>
              <a:gd name="connsiteY3177" fmla="*/ 1549947 h 5955635"/>
              <a:gd name="connsiteX3178" fmla="*/ 5126069 w 6187971"/>
              <a:gd name="connsiteY3178" fmla="*/ 1534818 h 5955635"/>
              <a:gd name="connsiteX3179" fmla="*/ 5125106 w 6187971"/>
              <a:gd name="connsiteY3179" fmla="*/ 1530313 h 5955635"/>
              <a:gd name="connsiteX3180" fmla="*/ 5124144 w 6187971"/>
              <a:gd name="connsiteY3180" fmla="*/ 1525809 h 5955635"/>
              <a:gd name="connsiteX3181" fmla="*/ 5117715 w 6187971"/>
              <a:gd name="connsiteY3181" fmla="*/ 1517764 h 5955635"/>
              <a:gd name="connsiteX3182" fmla="*/ 5087496 w 6187971"/>
              <a:gd name="connsiteY3182" fmla="*/ 1486543 h 5955635"/>
              <a:gd name="connsiteX3183" fmla="*/ 5085572 w 6187971"/>
              <a:gd name="connsiteY3183" fmla="*/ 1477535 h 5955635"/>
              <a:gd name="connsiteX3184" fmla="*/ 5084609 w 6187971"/>
              <a:gd name="connsiteY3184" fmla="*/ 1473030 h 5955635"/>
              <a:gd name="connsiteX3185" fmla="*/ 5082685 w 6187971"/>
              <a:gd name="connsiteY3185" fmla="*/ 1464022 h 5955635"/>
              <a:gd name="connsiteX3186" fmla="*/ 5078182 w 6187971"/>
              <a:gd name="connsiteY3186" fmla="*/ 1464985 h 5955635"/>
              <a:gd name="connsiteX3187" fmla="*/ 5073677 w 6187971"/>
              <a:gd name="connsiteY3187" fmla="*/ 1465947 h 5955635"/>
              <a:gd name="connsiteX3188" fmla="*/ 5056316 w 6187971"/>
              <a:gd name="connsiteY3188" fmla="*/ 1450817 h 5955635"/>
              <a:gd name="connsiteX3189" fmla="*/ 5037030 w 6187971"/>
              <a:gd name="connsiteY3189" fmla="*/ 1426680 h 5955635"/>
              <a:gd name="connsiteX3190" fmla="*/ 5036068 w 6187971"/>
              <a:gd name="connsiteY3190" fmla="*/ 1422176 h 5955635"/>
              <a:gd name="connsiteX3191" fmla="*/ 5035106 w 6187971"/>
              <a:gd name="connsiteY3191" fmla="*/ 1417673 h 5955635"/>
              <a:gd name="connsiteX3192" fmla="*/ 5017744 w 6187971"/>
              <a:gd name="connsiteY3192" fmla="*/ 1402543 h 5955635"/>
              <a:gd name="connsiteX3193" fmla="*/ 5023210 w 6187971"/>
              <a:gd name="connsiteY3193" fmla="*/ 1406085 h 5955635"/>
              <a:gd name="connsiteX3194" fmla="*/ 5022248 w 6187971"/>
              <a:gd name="connsiteY3194" fmla="*/ 1401581 h 5955635"/>
              <a:gd name="connsiteX3195" fmla="*/ 5016781 w 6187971"/>
              <a:gd name="connsiteY3195" fmla="*/ 1398039 h 5955635"/>
              <a:gd name="connsiteX3196" fmla="*/ 5011316 w 6187971"/>
              <a:gd name="connsiteY3196" fmla="*/ 1394497 h 5955635"/>
              <a:gd name="connsiteX3197" fmla="*/ 5003925 w 6187971"/>
              <a:gd name="connsiteY3197" fmla="*/ 1381948 h 5955635"/>
              <a:gd name="connsiteX3198" fmla="*/ 4992992 w 6187971"/>
              <a:gd name="connsiteY3198" fmla="*/ 1374863 h 5955635"/>
              <a:gd name="connsiteX3199" fmla="*/ 5002962 w 6187971"/>
              <a:gd name="connsiteY3199" fmla="*/ 1377443 h 5955635"/>
              <a:gd name="connsiteX3200" fmla="*/ 4986564 w 6187971"/>
              <a:gd name="connsiteY3200" fmla="*/ 1366818 h 5955635"/>
              <a:gd name="connsiteX3201" fmla="*/ 4968240 w 6187971"/>
              <a:gd name="connsiteY3201" fmla="*/ 1347184 h 5955635"/>
              <a:gd name="connsiteX3202" fmla="*/ 4981752 w 6187971"/>
              <a:gd name="connsiteY3202" fmla="*/ 1344297 h 5955635"/>
              <a:gd name="connsiteX3203" fmla="*/ 4959887 w 6187971"/>
              <a:gd name="connsiteY3203" fmla="*/ 1330131 h 5955635"/>
              <a:gd name="connsiteX3204" fmla="*/ 4964391 w 6187971"/>
              <a:gd name="connsiteY3204" fmla="*/ 1329169 h 5955635"/>
              <a:gd name="connsiteX3205" fmla="*/ 4963429 w 6187971"/>
              <a:gd name="connsiteY3205" fmla="*/ 1324664 h 5955635"/>
              <a:gd name="connsiteX3206" fmla="*/ 4957962 w 6187971"/>
              <a:gd name="connsiteY3206" fmla="*/ 1321122 h 5955635"/>
              <a:gd name="connsiteX3207" fmla="*/ 4941563 w 6187971"/>
              <a:gd name="connsiteY3207" fmla="*/ 1310497 h 5955635"/>
              <a:gd name="connsiteX3208" fmla="*/ 4935134 w 6187971"/>
              <a:gd name="connsiteY3208" fmla="*/ 1302452 h 5955635"/>
              <a:gd name="connsiteX3209" fmla="*/ 4929668 w 6187971"/>
              <a:gd name="connsiteY3209" fmla="*/ 1298910 h 5955635"/>
              <a:gd name="connsiteX3210" fmla="*/ 4930630 w 6187971"/>
              <a:gd name="connsiteY3210" fmla="*/ 1303414 h 5955635"/>
              <a:gd name="connsiteX3211" fmla="*/ 4931592 w 6187971"/>
              <a:gd name="connsiteY3211" fmla="*/ 1307917 h 5955635"/>
              <a:gd name="connsiteX3212" fmla="*/ 4901375 w 6187971"/>
              <a:gd name="connsiteY3212" fmla="*/ 1276697 h 5955635"/>
              <a:gd name="connsiteX3213" fmla="*/ 4915849 w 6187971"/>
              <a:gd name="connsiteY3213" fmla="*/ 1278314 h 5955635"/>
              <a:gd name="connsiteX3214" fmla="*/ 4883050 w 6187971"/>
              <a:gd name="connsiteY3214" fmla="*/ 1257063 h 5955635"/>
              <a:gd name="connsiteX3215" fmla="*/ 4852832 w 6187971"/>
              <a:gd name="connsiteY3215" fmla="*/ 1225842 h 5955635"/>
              <a:gd name="connsiteX3216" fmla="*/ 4858299 w 6187971"/>
              <a:gd name="connsiteY3216" fmla="*/ 1229384 h 5955635"/>
              <a:gd name="connsiteX3217" fmla="*/ 4862802 w 6187971"/>
              <a:gd name="connsiteY3217" fmla="*/ 1228422 h 5955635"/>
              <a:gd name="connsiteX3218" fmla="*/ 4867307 w 6187971"/>
              <a:gd name="connsiteY3218" fmla="*/ 1227460 h 5955635"/>
              <a:gd name="connsiteX3219" fmla="*/ 4860878 w 6187971"/>
              <a:gd name="connsiteY3219" fmla="*/ 1219413 h 5955635"/>
              <a:gd name="connsiteX3220" fmla="*/ 4865382 w 6187971"/>
              <a:gd name="connsiteY3220" fmla="*/ 1218451 h 5955635"/>
              <a:gd name="connsiteX3221" fmla="*/ 4870849 w 6187971"/>
              <a:gd name="connsiteY3221" fmla="*/ 1221993 h 5955635"/>
              <a:gd name="connsiteX3222" fmla="*/ 4871811 w 6187971"/>
              <a:gd name="connsiteY3222" fmla="*/ 1226498 h 5955635"/>
              <a:gd name="connsiteX3223" fmla="*/ 4877276 w 6187971"/>
              <a:gd name="connsiteY3223" fmla="*/ 1230039 h 5955635"/>
              <a:gd name="connsiteX3224" fmla="*/ 4882743 w 6187971"/>
              <a:gd name="connsiteY3224" fmla="*/ 1233581 h 5955635"/>
              <a:gd name="connsiteX3225" fmla="*/ 5003618 w 6187971"/>
              <a:gd name="connsiteY3225" fmla="*/ 1358465 h 5955635"/>
              <a:gd name="connsiteX3226" fmla="*/ 5004580 w 6187971"/>
              <a:gd name="connsiteY3226" fmla="*/ 1362969 h 5955635"/>
              <a:gd name="connsiteX3227" fmla="*/ 5010045 w 6187971"/>
              <a:gd name="connsiteY3227" fmla="*/ 1366510 h 5955635"/>
              <a:gd name="connsiteX3228" fmla="*/ 5033836 w 6187971"/>
              <a:gd name="connsiteY3228" fmla="*/ 1389686 h 5955635"/>
              <a:gd name="connsiteX3229" fmla="*/ 5041227 w 6187971"/>
              <a:gd name="connsiteY3229" fmla="*/ 1402236 h 5955635"/>
              <a:gd name="connsiteX3230" fmla="*/ 5046693 w 6187971"/>
              <a:gd name="connsiteY3230" fmla="*/ 1405777 h 5955635"/>
              <a:gd name="connsiteX3231" fmla="*/ 5075949 w 6187971"/>
              <a:gd name="connsiteY3231" fmla="*/ 1432494 h 5955635"/>
              <a:gd name="connsiteX3232" fmla="*/ 5081416 w 6187971"/>
              <a:gd name="connsiteY3232" fmla="*/ 1436036 h 5955635"/>
              <a:gd name="connsiteX3233" fmla="*/ 5084302 w 6187971"/>
              <a:gd name="connsiteY3233" fmla="*/ 1449548 h 5955635"/>
              <a:gd name="connsiteX3234" fmla="*/ 5113559 w 6187971"/>
              <a:gd name="connsiteY3234" fmla="*/ 1476265 h 5955635"/>
              <a:gd name="connsiteX3235" fmla="*/ 5119025 w 6187971"/>
              <a:gd name="connsiteY3235" fmla="*/ 1479807 h 5955635"/>
              <a:gd name="connsiteX3236" fmla="*/ 5119987 w 6187971"/>
              <a:gd name="connsiteY3236" fmla="*/ 1484311 h 5955635"/>
              <a:gd name="connsiteX3237" fmla="*/ 5205484 w 6187971"/>
              <a:gd name="connsiteY3237" fmla="*/ 1597915 h 5955635"/>
              <a:gd name="connsiteX3238" fmla="*/ 5217379 w 6187971"/>
              <a:gd name="connsiteY3238" fmla="*/ 1609503 h 5955635"/>
              <a:gd name="connsiteX3239" fmla="*/ 5220266 w 6187971"/>
              <a:gd name="connsiteY3239" fmla="*/ 1623015 h 5955635"/>
              <a:gd name="connsiteX3240" fmla="*/ 5229274 w 6187971"/>
              <a:gd name="connsiteY3240" fmla="*/ 1621090 h 5955635"/>
              <a:gd name="connsiteX3241" fmla="*/ 5235702 w 6187971"/>
              <a:gd name="connsiteY3241" fmla="*/ 1629136 h 5955635"/>
              <a:gd name="connsiteX3242" fmla="*/ 5271695 w 6187971"/>
              <a:gd name="connsiteY3242" fmla="*/ 1687381 h 5955635"/>
              <a:gd name="connsiteX3243" fmla="*/ 5272657 w 6187971"/>
              <a:gd name="connsiteY3243" fmla="*/ 1691885 h 5955635"/>
              <a:gd name="connsiteX3244" fmla="*/ 5274581 w 6187971"/>
              <a:gd name="connsiteY3244" fmla="*/ 1700893 h 5955635"/>
              <a:gd name="connsiteX3245" fmla="*/ 5279086 w 6187971"/>
              <a:gd name="connsiteY3245" fmla="*/ 1699931 h 5955635"/>
              <a:gd name="connsiteX3246" fmla="*/ 5325048 w 6187971"/>
              <a:gd name="connsiteY3246" fmla="*/ 1760755 h 5955635"/>
              <a:gd name="connsiteX3247" fmla="*/ 5380326 w 6187971"/>
              <a:gd name="connsiteY3247" fmla="*/ 1843138 h 5955635"/>
              <a:gd name="connsiteX3248" fmla="*/ 5408928 w 6187971"/>
              <a:gd name="connsiteY3248" fmla="*/ 1888834 h 5955635"/>
              <a:gd name="connsiteX3249" fmla="*/ 5409890 w 6187971"/>
              <a:gd name="connsiteY3249" fmla="*/ 1893338 h 5955635"/>
              <a:gd name="connsiteX3250" fmla="*/ 5410852 w 6187971"/>
              <a:gd name="connsiteY3250" fmla="*/ 1897842 h 5955635"/>
              <a:gd name="connsiteX3251" fmla="*/ 5411815 w 6187971"/>
              <a:gd name="connsiteY3251" fmla="*/ 1902346 h 5955635"/>
              <a:gd name="connsiteX3252" fmla="*/ 5416318 w 6187971"/>
              <a:gd name="connsiteY3252" fmla="*/ 1901384 h 5955635"/>
              <a:gd name="connsiteX3253" fmla="*/ 5426289 w 6187971"/>
              <a:gd name="connsiteY3253" fmla="*/ 1903964 h 5955635"/>
              <a:gd name="connsiteX3254" fmla="*/ 5442032 w 6187971"/>
              <a:gd name="connsiteY3254" fmla="*/ 1933567 h 5955635"/>
              <a:gd name="connsiteX3255" fmla="*/ 5452966 w 6187971"/>
              <a:gd name="connsiteY3255" fmla="*/ 1940651 h 5955635"/>
              <a:gd name="connsiteX3256" fmla="*/ 5418898 w 6187971"/>
              <a:gd name="connsiteY3256" fmla="*/ 1891414 h 5955635"/>
              <a:gd name="connsiteX3257" fmla="*/ 5416973 w 6187971"/>
              <a:gd name="connsiteY3257" fmla="*/ 1882405 h 5955635"/>
              <a:gd name="connsiteX3258" fmla="*/ 5411507 w 6187971"/>
              <a:gd name="connsiteY3258" fmla="*/ 1878863 h 5955635"/>
              <a:gd name="connsiteX3259" fmla="*/ 5373590 w 6187971"/>
              <a:gd name="connsiteY3259" fmla="*/ 1811610 h 5955635"/>
              <a:gd name="connsiteX3260" fmla="*/ 5274930 w 6187971"/>
              <a:gd name="connsiteY3260" fmla="*/ 1658432 h 5955635"/>
              <a:gd name="connsiteX3261" fmla="*/ 5173689 w 6187971"/>
              <a:gd name="connsiteY3261" fmla="*/ 1515224 h 5955635"/>
              <a:gd name="connsiteX3262" fmla="*/ 5155366 w 6187971"/>
              <a:gd name="connsiteY3262" fmla="*/ 1495591 h 5955635"/>
              <a:gd name="connsiteX3263" fmla="*/ 5077260 w 6187971"/>
              <a:gd name="connsiteY3263" fmla="*/ 1394538 h 5955635"/>
              <a:gd name="connsiteX3264" fmla="*/ 5047041 w 6187971"/>
              <a:gd name="connsiteY3264" fmla="*/ 1363316 h 5955635"/>
              <a:gd name="connsiteX3265" fmla="*/ 4981137 w 6187971"/>
              <a:gd name="connsiteY3265" fmla="*/ 1297332 h 5955635"/>
              <a:gd name="connsiteX3266" fmla="*/ 4867654 w 6187971"/>
              <a:gd name="connsiteY3266" fmla="*/ 1184998 h 5955635"/>
              <a:gd name="connsiteX3267" fmla="*/ 4840323 w 6187971"/>
              <a:gd name="connsiteY3267" fmla="*/ 1167290 h 5955635"/>
              <a:gd name="connsiteX3268" fmla="*/ 4809142 w 6187971"/>
              <a:gd name="connsiteY3268" fmla="*/ 1131565 h 5955635"/>
              <a:gd name="connsiteX3269" fmla="*/ 4799171 w 6187971"/>
              <a:gd name="connsiteY3269" fmla="*/ 1128985 h 5955635"/>
              <a:gd name="connsiteX3270" fmla="*/ 4740659 w 6187971"/>
              <a:gd name="connsiteY3270" fmla="*/ 1075551 h 5955635"/>
              <a:gd name="connsiteX3271" fmla="*/ 4720718 w 6187971"/>
              <a:gd name="connsiteY3271" fmla="*/ 1070392 h 5955635"/>
              <a:gd name="connsiteX3272" fmla="*/ 4707860 w 6187971"/>
              <a:gd name="connsiteY3272" fmla="*/ 1054300 h 5955635"/>
              <a:gd name="connsiteX3273" fmla="*/ 4541946 w 6187971"/>
              <a:gd name="connsiteY3273" fmla="*/ 939039 h 5955635"/>
              <a:gd name="connsiteX3274" fmla="*/ 4469921 w 6187971"/>
              <a:gd name="connsiteY3274" fmla="*/ 888492 h 5955635"/>
              <a:gd name="connsiteX3275" fmla="*/ 4428114 w 6187971"/>
              <a:gd name="connsiteY3275" fmla="*/ 869166 h 5955635"/>
              <a:gd name="connsiteX3276" fmla="*/ 4416220 w 6187971"/>
              <a:gd name="connsiteY3276" fmla="*/ 857578 h 5955635"/>
              <a:gd name="connsiteX3277" fmla="*/ 4395317 w 6187971"/>
              <a:gd name="connsiteY3277" fmla="*/ 847916 h 5955635"/>
              <a:gd name="connsiteX3278" fmla="*/ 4394354 w 6187971"/>
              <a:gd name="connsiteY3278" fmla="*/ 843411 h 5955635"/>
              <a:gd name="connsiteX3279" fmla="*/ 4419762 w 6187971"/>
              <a:gd name="connsiteY3279" fmla="*/ 852112 h 5955635"/>
              <a:gd name="connsiteX3280" fmla="*/ 4420724 w 6187971"/>
              <a:gd name="connsiteY3280" fmla="*/ 856616 h 5955635"/>
              <a:gd name="connsiteX3281" fmla="*/ 4430694 w 6187971"/>
              <a:gd name="connsiteY3281" fmla="*/ 859196 h 5955635"/>
              <a:gd name="connsiteX3282" fmla="*/ 4435199 w 6187971"/>
              <a:gd name="connsiteY3282" fmla="*/ 858234 h 5955635"/>
              <a:gd name="connsiteX3283" fmla="*/ 4440664 w 6187971"/>
              <a:gd name="connsiteY3283" fmla="*/ 861775 h 5955635"/>
              <a:gd name="connsiteX3284" fmla="*/ 4445168 w 6187971"/>
              <a:gd name="connsiteY3284" fmla="*/ 860813 h 5955635"/>
              <a:gd name="connsiteX3285" fmla="*/ 4477005 w 6187971"/>
              <a:gd name="connsiteY3285" fmla="*/ 877560 h 5955635"/>
              <a:gd name="connsiteX3286" fmla="*/ 4482471 w 6187971"/>
              <a:gd name="connsiteY3286" fmla="*/ 881101 h 5955635"/>
              <a:gd name="connsiteX3287" fmla="*/ 4486975 w 6187971"/>
              <a:gd name="connsiteY3287" fmla="*/ 880139 h 5955635"/>
              <a:gd name="connsiteX3288" fmla="*/ 4487937 w 6187971"/>
              <a:gd name="connsiteY3288" fmla="*/ 884643 h 5955635"/>
              <a:gd name="connsiteX3289" fmla="*/ 4484395 w 6187971"/>
              <a:gd name="connsiteY3289" fmla="*/ 890110 h 5955635"/>
              <a:gd name="connsiteX3290" fmla="*/ 4507878 w 6187971"/>
              <a:gd name="connsiteY3290" fmla="*/ 889801 h 5955635"/>
              <a:gd name="connsiteX3291" fmla="*/ 4547105 w 6187971"/>
              <a:gd name="connsiteY3291" fmla="*/ 919098 h 5955635"/>
              <a:gd name="connsiteX3292" fmla="*/ 4542600 w 6187971"/>
              <a:gd name="connsiteY3292" fmla="*/ 920061 h 5955635"/>
              <a:gd name="connsiteX3293" fmla="*/ 4548067 w 6187971"/>
              <a:gd name="connsiteY3293" fmla="*/ 923603 h 5955635"/>
              <a:gd name="connsiteX3294" fmla="*/ 4533593 w 6187971"/>
              <a:gd name="connsiteY3294" fmla="*/ 921985 h 5955635"/>
              <a:gd name="connsiteX3295" fmla="*/ 4558999 w 6187971"/>
              <a:gd name="connsiteY3295" fmla="*/ 930686 h 5955635"/>
              <a:gd name="connsiteX3296" fmla="*/ 4565428 w 6187971"/>
              <a:gd name="connsiteY3296" fmla="*/ 938732 h 5955635"/>
              <a:gd name="connsiteX3297" fmla="*/ 4570895 w 6187971"/>
              <a:gd name="connsiteY3297" fmla="*/ 942274 h 5955635"/>
              <a:gd name="connsiteX3298" fmla="*/ 4574437 w 6187971"/>
              <a:gd name="connsiteY3298" fmla="*/ 936808 h 5955635"/>
              <a:gd name="connsiteX3299" fmla="*/ 4607235 w 6187971"/>
              <a:gd name="connsiteY3299" fmla="*/ 958058 h 5955635"/>
              <a:gd name="connsiteX3300" fmla="*/ 4612701 w 6187971"/>
              <a:gd name="connsiteY3300" fmla="*/ 961599 h 5955635"/>
              <a:gd name="connsiteX3301" fmla="*/ 4617205 w 6187971"/>
              <a:gd name="connsiteY3301" fmla="*/ 960637 h 5955635"/>
              <a:gd name="connsiteX3302" fmla="*/ 4721066 w 6187971"/>
              <a:gd name="connsiteY3302" fmla="*/ 1027932 h 5955635"/>
              <a:gd name="connsiteX3303" fmla="*/ 4728457 w 6187971"/>
              <a:gd name="connsiteY3303" fmla="*/ 1040481 h 5955635"/>
              <a:gd name="connsiteX3304" fmla="*/ 4738427 w 6187971"/>
              <a:gd name="connsiteY3304" fmla="*/ 1043060 h 5955635"/>
              <a:gd name="connsiteX3305" fmla="*/ 4817842 w 6187971"/>
              <a:gd name="connsiteY3305" fmla="*/ 1106158 h 5955635"/>
              <a:gd name="connsiteX3306" fmla="*/ 4898221 w 6187971"/>
              <a:gd name="connsiteY3306" fmla="*/ 1173759 h 5955635"/>
              <a:gd name="connsiteX3307" fmla="*/ 4905611 w 6187971"/>
              <a:gd name="connsiteY3307" fmla="*/ 1186309 h 5955635"/>
              <a:gd name="connsiteX3308" fmla="*/ 4909153 w 6187971"/>
              <a:gd name="connsiteY3308" fmla="*/ 1180842 h 5955635"/>
              <a:gd name="connsiteX3309" fmla="*/ 4951267 w 6187971"/>
              <a:gd name="connsiteY3309" fmla="*/ 1223651 h 5955635"/>
              <a:gd name="connsiteX3310" fmla="*/ 4980523 w 6187971"/>
              <a:gd name="connsiteY3310" fmla="*/ 1250367 h 5955635"/>
              <a:gd name="connsiteX3311" fmla="*/ 5028102 w 6187971"/>
              <a:gd name="connsiteY3311" fmla="*/ 1296718 h 5955635"/>
              <a:gd name="connsiteX3312" fmla="*/ 5088540 w 6187971"/>
              <a:gd name="connsiteY3312" fmla="*/ 1359160 h 5955635"/>
              <a:gd name="connsiteX3313" fmla="*/ 5090465 w 6187971"/>
              <a:gd name="connsiteY3313" fmla="*/ 1368168 h 5955635"/>
              <a:gd name="connsiteX3314" fmla="*/ 5152826 w 6187971"/>
              <a:gd name="connsiteY3314" fmla="*/ 1439619 h 5955635"/>
              <a:gd name="connsiteX3315" fmla="*/ 5163758 w 6187971"/>
              <a:gd name="connsiteY3315" fmla="*/ 1446702 h 5955635"/>
              <a:gd name="connsiteX3316" fmla="*/ 5190435 w 6187971"/>
              <a:gd name="connsiteY3316" fmla="*/ 1483389 h 5955635"/>
              <a:gd name="connsiteX3317" fmla="*/ 5213263 w 6187971"/>
              <a:gd name="connsiteY3317" fmla="*/ 1502060 h 5955635"/>
              <a:gd name="connsiteX3318" fmla="*/ 5270466 w 6187971"/>
              <a:gd name="connsiteY3318" fmla="*/ 1593451 h 5955635"/>
              <a:gd name="connsiteX3319" fmla="*/ 5352421 w 6187971"/>
              <a:gd name="connsiteY3319" fmla="*/ 1712521 h 5955635"/>
              <a:gd name="connsiteX3320" fmla="*/ 5378135 w 6187971"/>
              <a:gd name="connsiteY3320" fmla="*/ 1744704 h 5955635"/>
              <a:gd name="connsiteX3321" fmla="*/ 5372669 w 6187971"/>
              <a:gd name="connsiteY3321" fmla="*/ 1741162 h 5955635"/>
              <a:gd name="connsiteX3322" fmla="*/ 5401270 w 6187971"/>
              <a:gd name="connsiteY3322" fmla="*/ 1786858 h 5955635"/>
              <a:gd name="connsiteX3323" fmla="*/ 5404157 w 6187971"/>
              <a:gd name="connsiteY3323" fmla="*/ 1800370 h 5955635"/>
              <a:gd name="connsiteX3324" fmla="*/ 5479989 w 6187971"/>
              <a:gd name="connsiteY3324" fmla="*/ 1934877 h 5955635"/>
              <a:gd name="connsiteX3325" fmla="*/ 5475486 w 6187971"/>
              <a:gd name="connsiteY3325" fmla="*/ 1935839 h 5955635"/>
              <a:gd name="connsiteX3326" fmla="*/ 5476448 w 6187971"/>
              <a:gd name="connsiteY3326" fmla="*/ 1940343 h 5955635"/>
              <a:gd name="connsiteX3327" fmla="*/ 5481913 w 6187971"/>
              <a:gd name="connsiteY3327" fmla="*/ 1943885 h 5955635"/>
              <a:gd name="connsiteX3328" fmla="*/ 5506012 w 6187971"/>
              <a:gd name="connsiteY3328" fmla="*/ 1990543 h 5955635"/>
              <a:gd name="connsiteX3329" fmla="*/ 5506974 w 6187971"/>
              <a:gd name="connsiteY3329" fmla="*/ 1995046 h 5955635"/>
              <a:gd name="connsiteX3330" fmla="*/ 5507936 w 6187971"/>
              <a:gd name="connsiteY3330" fmla="*/ 1999551 h 5955635"/>
              <a:gd name="connsiteX3331" fmla="*/ 5512440 w 6187971"/>
              <a:gd name="connsiteY3331" fmla="*/ 1998588 h 5955635"/>
              <a:gd name="connsiteX3332" fmla="*/ 5511478 w 6187971"/>
              <a:gd name="connsiteY3332" fmla="*/ 1994084 h 5955635"/>
              <a:gd name="connsiteX3333" fmla="*/ 5519831 w 6187971"/>
              <a:gd name="connsiteY3333" fmla="*/ 2011138 h 5955635"/>
              <a:gd name="connsiteX3334" fmla="*/ 5528839 w 6187971"/>
              <a:gd name="connsiteY3334" fmla="*/ 2009213 h 5955635"/>
              <a:gd name="connsiteX3335" fmla="*/ 5521448 w 6187971"/>
              <a:gd name="connsiteY3335" fmla="*/ 1996664 h 5955635"/>
              <a:gd name="connsiteX3336" fmla="*/ 5525952 w 6187971"/>
              <a:gd name="connsiteY3336" fmla="*/ 1995701 h 5955635"/>
              <a:gd name="connsiteX3337" fmla="*/ 5500238 w 6187971"/>
              <a:gd name="connsiteY3337" fmla="*/ 1963519 h 5955635"/>
              <a:gd name="connsiteX3338" fmla="*/ 5498313 w 6187971"/>
              <a:gd name="connsiteY3338" fmla="*/ 1954510 h 5955635"/>
              <a:gd name="connsiteX3339" fmla="*/ 5497351 w 6187971"/>
              <a:gd name="connsiteY3339" fmla="*/ 1950007 h 5955635"/>
              <a:gd name="connsiteX3340" fmla="*/ 5496389 w 6187971"/>
              <a:gd name="connsiteY3340" fmla="*/ 1945502 h 5955635"/>
              <a:gd name="connsiteX3341" fmla="*/ 5491884 w 6187971"/>
              <a:gd name="connsiteY3341" fmla="*/ 1946465 h 5955635"/>
              <a:gd name="connsiteX3342" fmla="*/ 5489960 w 6187971"/>
              <a:gd name="connsiteY3342" fmla="*/ 1937456 h 5955635"/>
              <a:gd name="connsiteX3343" fmla="*/ 5499931 w 6187971"/>
              <a:gd name="connsiteY3343" fmla="*/ 1940036 h 5955635"/>
              <a:gd name="connsiteX3344" fmla="*/ 5492540 w 6187971"/>
              <a:gd name="connsiteY3344" fmla="*/ 1927486 h 5955635"/>
              <a:gd name="connsiteX3345" fmla="*/ 5491577 w 6187971"/>
              <a:gd name="connsiteY3345" fmla="*/ 1922981 h 5955635"/>
              <a:gd name="connsiteX3346" fmla="*/ 5490615 w 6187971"/>
              <a:gd name="connsiteY3346" fmla="*/ 1918478 h 5955635"/>
              <a:gd name="connsiteX3347" fmla="*/ 5489653 w 6187971"/>
              <a:gd name="connsiteY3347" fmla="*/ 1913974 h 5955635"/>
              <a:gd name="connsiteX3348" fmla="*/ 5481299 w 6187971"/>
              <a:gd name="connsiteY3348" fmla="*/ 1896920 h 5955635"/>
              <a:gd name="connsiteX3349" fmla="*/ 5475833 w 6187971"/>
              <a:gd name="connsiteY3349" fmla="*/ 1893379 h 5955635"/>
              <a:gd name="connsiteX3350" fmla="*/ 5474871 w 6187971"/>
              <a:gd name="connsiteY3350" fmla="*/ 1888874 h 5955635"/>
              <a:gd name="connsiteX3351" fmla="*/ 5475833 w 6187971"/>
              <a:gd name="connsiteY3351" fmla="*/ 1893379 h 5955635"/>
              <a:gd name="connsiteX3352" fmla="*/ 5452699 w 6187971"/>
              <a:gd name="connsiteY3352" fmla="*/ 1851225 h 5955635"/>
              <a:gd name="connsiteX3353" fmla="*/ 5450774 w 6187971"/>
              <a:gd name="connsiteY3353" fmla="*/ 1842216 h 5955635"/>
              <a:gd name="connsiteX3354" fmla="*/ 5446270 w 6187971"/>
              <a:gd name="connsiteY3354" fmla="*/ 1843178 h 5955635"/>
              <a:gd name="connsiteX3355" fmla="*/ 5424098 w 6187971"/>
              <a:gd name="connsiteY3355" fmla="*/ 1805529 h 5955635"/>
              <a:gd name="connsiteX3356" fmla="*/ 5419593 w 6187971"/>
              <a:gd name="connsiteY3356" fmla="*/ 1806491 h 5955635"/>
              <a:gd name="connsiteX3357" fmla="*/ 5418631 w 6187971"/>
              <a:gd name="connsiteY3357" fmla="*/ 1801987 h 5955635"/>
              <a:gd name="connsiteX3358" fmla="*/ 5423135 w 6187971"/>
              <a:gd name="connsiteY3358" fmla="*/ 1801025 h 5955635"/>
              <a:gd name="connsiteX3359" fmla="*/ 5422173 w 6187971"/>
              <a:gd name="connsiteY3359" fmla="*/ 1796521 h 5955635"/>
              <a:gd name="connsiteX3360" fmla="*/ 5416707 w 6187971"/>
              <a:gd name="connsiteY3360" fmla="*/ 1792979 h 5955635"/>
              <a:gd name="connsiteX3361" fmla="*/ 5349226 w 6187971"/>
              <a:gd name="connsiteY3361" fmla="*/ 1675527 h 5955635"/>
              <a:gd name="connsiteX3362" fmla="*/ 5332520 w 6187971"/>
              <a:gd name="connsiteY3362" fmla="*/ 1641419 h 5955635"/>
              <a:gd name="connsiteX3363" fmla="*/ 5314197 w 6187971"/>
              <a:gd name="connsiteY3363" fmla="*/ 1621785 h 5955635"/>
              <a:gd name="connsiteX3364" fmla="*/ 5288482 w 6187971"/>
              <a:gd name="connsiteY3364" fmla="*/ 1589602 h 5955635"/>
              <a:gd name="connsiteX3365" fmla="*/ 5106557 w 6187971"/>
              <a:gd name="connsiteY3365" fmla="*/ 1355311 h 5955635"/>
              <a:gd name="connsiteX3366" fmla="*/ 5109135 w 6187971"/>
              <a:gd name="connsiteY3366" fmla="*/ 1345340 h 5955635"/>
              <a:gd name="connsiteX3367" fmla="*/ 5110098 w 6187971"/>
              <a:gd name="connsiteY3367" fmla="*/ 1349844 h 5955635"/>
              <a:gd name="connsiteX3368" fmla="*/ 5114602 w 6187971"/>
              <a:gd name="connsiteY3368" fmla="*/ 1348882 h 5955635"/>
              <a:gd name="connsiteX3369" fmla="*/ 5108173 w 6187971"/>
              <a:gd name="connsiteY3369" fmla="*/ 1340837 h 5955635"/>
              <a:gd name="connsiteX3370" fmla="*/ 5105286 w 6187971"/>
              <a:gd name="connsiteY3370" fmla="*/ 1327325 h 5955635"/>
              <a:gd name="connsiteX3371" fmla="*/ 5084383 w 6187971"/>
              <a:gd name="connsiteY3371" fmla="*/ 1317661 h 5955635"/>
              <a:gd name="connsiteX3372" fmla="*/ 5083421 w 6187971"/>
              <a:gd name="connsiteY3372" fmla="*/ 1313158 h 5955635"/>
              <a:gd name="connsiteX3373" fmla="*/ 5077955 w 6187971"/>
              <a:gd name="connsiteY3373" fmla="*/ 1309615 h 5955635"/>
              <a:gd name="connsiteX3374" fmla="*/ 5076993 w 6187971"/>
              <a:gd name="connsiteY3374" fmla="*/ 1305112 h 5955635"/>
              <a:gd name="connsiteX3375" fmla="*/ 5072489 w 6187971"/>
              <a:gd name="connsiteY3375" fmla="*/ 1306074 h 5955635"/>
              <a:gd name="connsiteX3376" fmla="*/ 5066060 w 6187971"/>
              <a:gd name="connsiteY3376" fmla="*/ 1298028 h 5955635"/>
              <a:gd name="connsiteX3377" fmla="*/ 5052241 w 6187971"/>
              <a:gd name="connsiteY3377" fmla="*/ 1277432 h 5955635"/>
              <a:gd name="connsiteX3378" fmla="*/ 5056745 w 6187971"/>
              <a:gd name="connsiteY3378" fmla="*/ 1276470 h 5955635"/>
              <a:gd name="connsiteX3379" fmla="*/ 5062211 w 6187971"/>
              <a:gd name="connsiteY3379" fmla="*/ 1280011 h 5955635"/>
              <a:gd name="connsiteX3380" fmla="*/ 5055783 w 6187971"/>
              <a:gd name="connsiteY3380" fmla="*/ 1271966 h 5955635"/>
              <a:gd name="connsiteX3381" fmla="*/ 5050316 w 6187971"/>
              <a:gd name="connsiteY3381" fmla="*/ 1268424 h 5955635"/>
              <a:gd name="connsiteX3382" fmla="*/ 5032955 w 6187971"/>
              <a:gd name="connsiteY3382" fmla="*/ 1253295 h 5955635"/>
              <a:gd name="connsiteX3383" fmla="*/ 5031993 w 6187971"/>
              <a:gd name="connsiteY3383" fmla="*/ 1248791 h 5955635"/>
              <a:gd name="connsiteX3384" fmla="*/ 5025564 w 6187971"/>
              <a:gd name="connsiteY3384" fmla="*/ 1240744 h 5955635"/>
              <a:gd name="connsiteX3385" fmla="*/ 5021059 w 6187971"/>
              <a:gd name="connsiteY3385" fmla="*/ 1241707 h 5955635"/>
              <a:gd name="connsiteX3386" fmla="*/ 5022022 w 6187971"/>
              <a:gd name="connsiteY3386" fmla="*/ 1246211 h 5955635"/>
              <a:gd name="connsiteX3387" fmla="*/ 5014631 w 6187971"/>
              <a:gd name="connsiteY3387" fmla="*/ 1233661 h 5955635"/>
              <a:gd name="connsiteX3388" fmla="*/ 5005623 w 6187971"/>
              <a:gd name="connsiteY3388" fmla="*/ 1235586 h 5955635"/>
              <a:gd name="connsiteX3389" fmla="*/ 5003698 w 6187971"/>
              <a:gd name="connsiteY3389" fmla="*/ 1226578 h 5955635"/>
              <a:gd name="connsiteX3390" fmla="*/ 4998232 w 6187971"/>
              <a:gd name="connsiteY3390" fmla="*/ 1223036 h 5955635"/>
              <a:gd name="connsiteX3391" fmla="*/ 4997269 w 6187971"/>
              <a:gd name="connsiteY3391" fmla="*/ 1218532 h 5955635"/>
              <a:gd name="connsiteX3392" fmla="*/ 4992766 w 6187971"/>
              <a:gd name="connsiteY3392" fmla="*/ 1219494 h 5955635"/>
              <a:gd name="connsiteX3393" fmla="*/ 4993728 w 6187971"/>
              <a:gd name="connsiteY3393" fmla="*/ 1223998 h 5955635"/>
              <a:gd name="connsiteX3394" fmla="*/ 4947111 w 6187971"/>
              <a:gd name="connsiteY3394" fmla="*/ 1182152 h 5955635"/>
              <a:gd name="connsiteX3395" fmla="*/ 4940682 w 6187971"/>
              <a:gd name="connsiteY3395" fmla="*/ 1174106 h 5955635"/>
              <a:gd name="connsiteX3396" fmla="*/ 4930712 w 6187971"/>
              <a:gd name="connsiteY3396" fmla="*/ 1171526 h 5955635"/>
              <a:gd name="connsiteX3397" fmla="*/ 4931467 w 6187971"/>
              <a:gd name="connsiteY3397" fmla="*/ 1175063 h 5955635"/>
              <a:gd name="connsiteX3398" fmla="*/ 4916930 w 6187971"/>
              <a:gd name="connsiteY3398" fmla="*/ 1163507 h 5955635"/>
              <a:gd name="connsiteX3399" fmla="*/ 4867695 w 6187971"/>
              <a:gd name="connsiteY3399" fmla="*/ 1119055 h 5955635"/>
              <a:gd name="connsiteX3400" fmla="*/ 4842287 w 6187971"/>
              <a:gd name="connsiteY3400" fmla="*/ 1110354 h 5955635"/>
              <a:gd name="connsiteX3401" fmla="*/ 4839401 w 6187971"/>
              <a:gd name="connsiteY3401" fmla="*/ 1096842 h 5955635"/>
              <a:gd name="connsiteX3402" fmla="*/ 4811106 w 6187971"/>
              <a:gd name="connsiteY3402" fmla="*/ 1074629 h 5955635"/>
              <a:gd name="connsiteX3403" fmla="*/ 4791166 w 6187971"/>
              <a:gd name="connsiteY3403" fmla="*/ 1069470 h 5955635"/>
              <a:gd name="connsiteX3404" fmla="*/ 4772842 w 6187971"/>
              <a:gd name="connsiteY3404" fmla="*/ 1049837 h 5955635"/>
              <a:gd name="connsiteX3405" fmla="*/ 4777346 w 6187971"/>
              <a:gd name="connsiteY3405" fmla="*/ 1048874 h 5955635"/>
              <a:gd name="connsiteX3406" fmla="*/ 4787317 w 6187971"/>
              <a:gd name="connsiteY3406" fmla="*/ 1051454 h 5955635"/>
              <a:gd name="connsiteX3407" fmla="*/ 4780888 w 6187971"/>
              <a:gd name="connsiteY3407" fmla="*/ 1043408 h 5955635"/>
              <a:gd name="connsiteX3408" fmla="*/ 4775422 w 6187971"/>
              <a:gd name="connsiteY3408" fmla="*/ 1039866 h 5955635"/>
              <a:gd name="connsiteX3409" fmla="*/ 4790858 w 6187971"/>
              <a:gd name="connsiteY3409" fmla="*/ 1045987 h 5955635"/>
              <a:gd name="connsiteX3410" fmla="*/ 4768993 w 6187971"/>
              <a:gd name="connsiteY3410" fmla="*/ 1031821 h 5955635"/>
              <a:gd name="connsiteX3411" fmla="*/ 4763527 w 6187971"/>
              <a:gd name="connsiteY3411" fmla="*/ 1028279 h 5955635"/>
              <a:gd name="connsiteX3412" fmla="*/ 4748090 w 6187971"/>
              <a:gd name="connsiteY3412" fmla="*/ 1022158 h 5955635"/>
              <a:gd name="connsiteX3413" fmla="*/ 4754519 w 6187971"/>
              <a:gd name="connsiteY3413" fmla="*/ 1030204 h 5955635"/>
              <a:gd name="connsiteX3414" fmla="*/ 4755481 w 6187971"/>
              <a:gd name="connsiteY3414" fmla="*/ 1034708 h 5955635"/>
              <a:gd name="connsiteX3415" fmla="*/ 4739082 w 6187971"/>
              <a:gd name="connsiteY3415" fmla="*/ 1024083 h 5955635"/>
              <a:gd name="connsiteX3416" fmla="*/ 4747435 w 6187971"/>
              <a:gd name="connsiteY3416" fmla="*/ 1041136 h 5955635"/>
              <a:gd name="connsiteX3417" fmla="*/ 4722683 w 6187971"/>
              <a:gd name="connsiteY3417" fmla="*/ 1013457 h 5955635"/>
              <a:gd name="connsiteX3418" fmla="*/ 4728150 w 6187971"/>
              <a:gd name="connsiteY3418" fmla="*/ 1016998 h 5955635"/>
              <a:gd name="connsiteX3419" fmla="*/ 4737157 w 6187971"/>
              <a:gd name="connsiteY3419" fmla="*/ 1015074 h 5955635"/>
              <a:gd name="connsiteX3420" fmla="*/ 4726225 w 6187971"/>
              <a:gd name="connsiteY3420" fmla="*/ 1007991 h 5955635"/>
              <a:gd name="connsiteX3421" fmla="*/ 4725263 w 6187971"/>
              <a:gd name="connsiteY3421" fmla="*/ 1003486 h 5955635"/>
              <a:gd name="connsiteX3422" fmla="*/ 4724301 w 6187971"/>
              <a:gd name="connsiteY3422" fmla="*/ 998982 h 5955635"/>
              <a:gd name="connsiteX3423" fmla="*/ 4728804 w 6187971"/>
              <a:gd name="connsiteY3423" fmla="*/ 998020 h 5955635"/>
              <a:gd name="connsiteX3424" fmla="*/ 4718834 w 6187971"/>
              <a:gd name="connsiteY3424" fmla="*/ 995441 h 5955635"/>
              <a:gd name="connsiteX3425" fmla="*/ 4713367 w 6187971"/>
              <a:gd name="connsiteY3425" fmla="*/ 991899 h 5955635"/>
              <a:gd name="connsiteX3426" fmla="*/ 4700511 w 6187971"/>
              <a:gd name="connsiteY3426" fmla="*/ 975807 h 5955635"/>
              <a:gd name="connsiteX3427" fmla="*/ 4705976 w 6187971"/>
              <a:gd name="connsiteY3427" fmla="*/ 979349 h 5955635"/>
              <a:gd name="connsiteX3428" fmla="*/ 4715947 w 6187971"/>
              <a:gd name="connsiteY3428" fmla="*/ 981929 h 5955635"/>
              <a:gd name="connsiteX3429" fmla="*/ 4704052 w 6187971"/>
              <a:gd name="connsiteY3429" fmla="*/ 970341 h 5955635"/>
              <a:gd name="connsiteX3430" fmla="*/ 4698586 w 6187971"/>
              <a:gd name="connsiteY3430" fmla="*/ 966799 h 5955635"/>
              <a:gd name="connsiteX3431" fmla="*/ 4693119 w 6187971"/>
              <a:gd name="connsiteY3431" fmla="*/ 963257 h 5955635"/>
              <a:gd name="connsiteX3432" fmla="*/ 4684112 w 6187971"/>
              <a:gd name="connsiteY3432" fmla="*/ 965182 h 5955635"/>
              <a:gd name="connsiteX3433" fmla="*/ 4690540 w 6187971"/>
              <a:gd name="connsiteY3433" fmla="*/ 973228 h 5955635"/>
              <a:gd name="connsiteX3434" fmla="*/ 4695044 w 6187971"/>
              <a:gd name="connsiteY3434" fmla="*/ 972266 h 5955635"/>
              <a:gd name="connsiteX3435" fmla="*/ 4700511 w 6187971"/>
              <a:gd name="connsiteY3435" fmla="*/ 975807 h 5955635"/>
              <a:gd name="connsiteX3436" fmla="*/ 4708863 w 6187971"/>
              <a:gd name="connsiteY3436" fmla="*/ 992861 h 5955635"/>
              <a:gd name="connsiteX3437" fmla="*/ 4703397 w 6187971"/>
              <a:gd name="connsiteY3437" fmla="*/ 989319 h 5955635"/>
              <a:gd name="connsiteX3438" fmla="*/ 4704360 w 6187971"/>
              <a:gd name="connsiteY3438" fmla="*/ 993823 h 5955635"/>
              <a:gd name="connsiteX3439" fmla="*/ 4705322 w 6187971"/>
              <a:gd name="connsiteY3439" fmla="*/ 998327 h 5955635"/>
              <a:gd name="connsiteX3440" fmla="*/ 4709825 w 6187971"/>
              <a:gd name="connsiteY3440" fmla="*/ 997365 h 5955635"/>
              <a:gd name="connsiteX3441" fmla="*/ 4715292 w 6187971"/>
              <a:gd name="connsiteY3441" fmla="*/ 1000907 h 5955635"/>
              <a:gd name="connsiteX3442" fmla="*/ 4710787 w 6187971"/>
              <a:gd name="connsiteY3442" fmla="*/ 1001869 h 5955635"/>
              <a:gd name="connsiteX3443" fmla="*/ 4716254 w 6187971"/>
              <a:gd name="connsiteY3443" fmla="*/ 1005411 h 5955635"/>
              <a:gd name="connsiteX3444" fmla="*/ 4717216 w 6187971"/>
              <a:gd name="connsiteY3444" fmla="*/ 1009915 h 5955635"/>
              <a:gd name="connsiteX3445" fmla="*/ 4678952 w 6187971"/>
              <a:gd name="connsiteY3445" fmla="*/ 985123 h 5955635"/>
              <a:gd name="connsiteX3446" fmla="*/ 4683456 w 6187971"/>
              <a:gd name="connsiteY3446" fmla="*/ 984160 h 5955635"/>
              <a:gd name="connsiteX3447" fmla="*/ 4687961 w 6187971"/>
              <a:gd name="connsiteY3447" fmla="*/ 983198 h 5955635"/>
              <a:gd name="connsiteX3448" fmla="*/ 4682494 w 6187971"/>
              <a:gd name="connsiteY3448" fmla="*/ 979656 h 5955635"/>
              <a:gd name="connsiteX3449" fmla="*/ 4677990 w 6187971"/>
              <a:gd name="connsiteY3449" fmla="*/ 980618 h 5955635"/>
              <a:gd name="connsiteX3450" fmla="*/ 4672523 w 6187971"/>
              <a:gd name="connsiteY3450" fmla="*/ 977077 h 5955635"/>
              <a:gd name="connsiteX3451" fmla="*/ 4659666 w 6187971"/>
              <a:gd name="connsiteY3451" fmla="*/ 960985 h 5955635"/>
              <a:gd name="connsiteX3452" fmla="*/ 4658704 w 6187971"/>
              <a:gd name="connsiteY3452" fmla="*/ 956481 h 5955635"/>
              <a:gd name="connsiteX3453" fmla="*/ 4653237 w 6187971"/>
              <a:gd name="connsiteY3453" fmla="*/ 952939 h 5955635"/>
              <a:gd name="connsiteX3454" fmla="*/ 4648733 w 6187971"/>
              <a:gd name="connsiteY3454" fmla="*/ 953901 h 5955635"/>
              <a:gd name="connsiteX3455" fmla="*/ 4649695 w 6187971"/>
              <a:gd name="connsiteY3455" fmla="*/ 958406 h 5955635"/>
              <a:gd name="connsiteX3456" fmla="*/ 4626869 w 6187971"/>
              <a:gd name="connsiteY3456" fmla="*/ 939735 h 5955635"/>
              <a:gd name="connsiteX3457" fmla="*/ 4621402 w 6187971"/>
              <a:gd name="connsiteY3457" fmla="*/ 936193 h 5955635"/>
              <a:gd name="connsiteX3458" fmla="*/ 4616898 w 6187971"/>
              <a:gd name="connsiteY3458" fmla="*/ 937155 h 5955635"/>
              <a:gd name="connsiteX3459" fmla="*/ 4617860 w 6187971"/>
              <a:gd name="connsiteY3459" fmla="*/ 941660 h 5955635"/>
              <a:gd name="connsiteX3460" fmla="*/ 4597919 w 6187971"/>
              <a:gd name="connsiteY3460" fmla="*/ 936500 h 5955635"/>
              <a:gd name="connsiteX3461" fmla="*/ 4529437 w 6187971"/>
              <a:gd name="connsiteY3461" fmla="*/ 880487 h 5955635"/>
              <a:gd name="connsiteX3462" fmla="*/ 4525895 w 6187971"/>
              <a:gd name="connsiteY3462" fmla="*/ 885952 h 5955635"/>
              <a:gd name="connsiteX3463" fmla="*/ 4524932 w 6187971"/>
              <a:gd name="connsiteY3463" fmla="*/ 881449 h 5955635"/>
              <a:gd name="connsiteX3464" fmla="*/ 4519466 w 6187971"/>
              <a:gd name="connsiteY3464" fmla="*/ 877907 h 5955635"/>
              <a:gd name="connsiteX3465" fmla="*/ 4520428 w 6187971"/>
              <a:gd name="connsiteY3465" fmla="*/ 882411 h 5955635"/>
              <a:gd name="connsiteX3466" fmla="*/ 4484744 w 6187971"/>
              <a:gd name="connsiteY3466" fmla="*/ 847649 h 5955635"/>
              <a:gd name="connsiteX3467" fmla="*/ 4476697 w 6187971"/>
              <a:gd name="connsiteY3467" fmla="*/ 854077 h 5955635"/>
              <a:gd name="connsiteX3468" fmla="*/ 4470269 w 6187971"/>
              <a:gd name="connsiteY3468" fmla="*/ 846031 h 5955635"/>
              <a:gd name="connsiteX3469" fmla="*/ 4459336 w 6187971"/>
              <a:gd name="connsiteY3469" fmla="*/ 838948 h 5955635"/>
              <a:gd name="connsiteX3470" fmla="*/ 4463840 w 6187971"/>
              <a:gd name="connsiteY3470" fmla="*/ 837986 h 5955635"/>
              <a:gd name="connsiteX3471" fmla="*/ 4462878 w 6187971"/>
              <a:gd name="connsiteY3471" fmla="*/ 833481 h 5955635"/>
              <a:gd name="connsiteX3472" fmla="*/ 4452907 w 6187971"/>
              <a:gd name="connsiteY3472" fmla="*/ 830902 h 5955635"/>
              <a:gd name="connsiteX3473" fmla="*/ 4448404 w 6187971"/>
              <a:gd name="connsiteY3473" fmla="*/ 831864 h 5955635"/>
              <a:gd name="connsiteX3474" fmla="*/ 4411102 w 6187971"/>
              <a:gd name="connsiteY3474" fmla="*/ 811576 h 5955635"/>
              <a:gd name="connsiteX3475" fmla="*/ 4422996 w 6187971"/>
              <a:gd name="connsiteY3475" fmla="*/ 823163 h 5955635"/>
              <a:gd name="connsiteX3476" fmla="*/ 4442937 w 6187971"/>
              <a:gd name="connsiteY3476" fmla="*/ 828322 h 5955635"/>
              <a:gd name="connsiteX3477" fmla="*/ 4437470 w 6187971"/>
              <a:gd name="connsiteY3477" fmla="*/ 824781 h 5955635"/>
              <a:gd name="connsiteX3478" fmla="*/ 4432966 w 6187971"/>
              <a:gd name="connsiteY3478" fmla="*/ 825743 h 5955635"/>
              <a:gd name="connsiteX3479" fmla="*/ 4433928 w 6187971"/>
              <a:gd name="connsiteY3479" fmla="*/ 830246 h 5955635"/>
              <a:gd name="connsiteX3480" fmla="*/ 4439395 w 6187971"/>
              <a:gd name="connsiteY3480" fmla="*/ 833789 h 5955635"/>
              <a:gd name="connsiteX3481" fmla="*/ 4434891 w 6187971"/>
              <a:gd name="connsiteY3481" fmla="*/ 834751 h 5955635"/>
              <a:gd name="connsiteX3482" fmla="*/ 4429425 w 6187971"/>
              <a:gd name="connsiteY3482" fmla="*/ 831209 h 5955635"/>
              <a:gd name="connsiteX3483" fmla="*/ 4430387 w 6187971"/>
              <a:gd name="connsiteY3483" fmla="*/ 835713 h 5955635"/>
              <a:gd name="connsiteX3484" fmla="*/ 4435853 w 6187971"/>
              <a:gd name="connsiteY3484" fmla="*/ 839255 h 5955635"/>
              <a:gd name="connsiteX3485" fmla="*/ 4441320 w 6187971"/>
              <a:gd name="connsiteY3485" fmla="*/ 842797 h 5955635"/>
              <a:gd name="connsiteX3486" fmla="*/ 4431350 w 6187971"/>
              <a:gd name="connsiteY3486" fmla="*/ 840217 h 5955635"/>
              <a:gd name="connsiteX3487" fmla="*/ 4425883 w 6187971"/>
              <a:gd name="connsiteY3487" fmla="*/ 836675 h 5955635"/>
              <a:gd name="connsiteX3488" fmla="*/ 4420416 w 6187971"/>
              <a:gd name="connsiteY3488" fmla="*/ 833133 h 5955635"/>
              <a:gd name="connsiteX3489" fmla="*/ 4409484 w 6187971"/>
              <a:gd name="connsiteY3489" fmla="*/ 826050 h 5955635"/>
              <a:gd name="connsiteX3490" fmla="*/ 4411408 w 6187971"/>
              <a:gd name="connsiteY3490" fmla="*/ 835058 h 5955635"/>
              <a:gd name="connsiteX3491" fmla="*/ 4412371 w 6187971"/>
              <a:gd name="connsiteY3491" fmla="*/ 839562 h 5955635"/>
              <a:gd name="connsiteX3492" fmla="*/ 4389543 w 6187971"/>
              <a:gd name="connsiteY3492" fmla="*/ 820892 h 5955635"/>
              <a:gd name="connsiteX3493" fmla="*/ 4394047 w 6187971"/>
              <a:gd name="connsiteY3493" fmla="*/ 819929 h 5955635"/>
              <a:gd name="connsiteX3494" fmla="*/ 4393085 w 6187971"/>
              <a:gd name="connsiteY3494" fmla="*/ 815425 h 5955635"/>
              <a:gd name="connsiteX3495" fmla="*/ 4388581 w 6187971"/>
              <a:gd name="connsiteY3495" fmla="*/ 816387 h 5955635"/>
              <a:gd name="connsiteX3496" fmla="*/ 4384076 w 6187971"/>
              <a:gd name="connsiteY3496" fmla="*/ 817349 h 5955635"/>
              <a:gd name="connsiteX3497" fmla="*/ 4378611 w 6187971"/>
              <a:gd name="connsiteY3497" fmla="*/ 813807 h 5955635"/>
              <a:gd name="connsiteX3498" fmla="*/ 4362211 w 6187971"/>
              <a:gd name="connsiteY3498" fmla="*/ 803182 h 5955635"/>
              <a:gd name="connsiteX3499" fmla="*/ 4335187 w 6187971"/>
              <a:gd name="connsiteY3499" fmla="*/ 808956 h 5955635"/>
              <a:gd name="connsiteX3500" fmla="*/ 4360594 w 6187971"/>
              <a:gd name="connsiteY3500" fmla="*/ 817656 h 5955635"/>
              <a:gd name="connsiteX3501" fmla="*/ 4351586 w 6187971"/>
              <a:gd name="connsiteY3501" fmla="*/ 819581 h 5955635"/>
              <a:gd name="connsiteX3502" fmla="*/ 4352548 w 6187971"/>
              <a:gd name="connsiteY3502" fmla="*/ 824085 h 5955635"/>
              <a:gd name="connsiteX3503" fmla="*/ 4308817 w 6187971"/>
              <a:gd name="connsiteY3503" fmla="*/ 795751 h 5955635"/>
              <a:gd name="connsiteX3504" fmla="*/ 4266049 w 6187971"/>
              <a:gd name="connsiteY3504" fmla="*/ 771921 h 5955635"/>
              <a:gd name="connsiteX3505" fmla="*/ 4275057 w 6187971"/>
              <a:gd name="connsiteY3505" fmla="*/ 769997 h 5955635"/>
              <a:gd name="connsiteX3506" fmla="*/ 4253192 w 6187971"/>
              <a:gd name="connsiteY3506" fmla="*/ 755830 h 5955635"/>
              <a:gd name="connsiteX3507" fmla="*/ 4233250 w 6187971"/>
              <a:gd name="connsiteY3507" fmla="*/ 750670 h 5955635"/>
              <a:gd name="connsiteX3508" fmla="*/ 4224243 w 6187971"/>
              <a:gd name="connsiteY3508" fmla="*/ 752594 h 5955635"/>
              <a:gd name="connsiteX3509" fmla="*/ 4150601 w 6187971"/>
              <a:gd name="connsiteY3509" fmla="*/ 716522 h 5955635"/>
              <a:gd name="connsiteX3510" fmla="*/ 4135164 w 6187971"/>
              <a:gd name="connsiteY3510" fmla="*/ 710400 h 5955635"/>
              <a:gd name="connsiteX3511" fmla="*/ 4189520 w 6187971"/>
              <a:gd name="connsiteY3511" fmla="*/ 722336 h 5955635"/>
              <a:gd name="connsiteX3512" fmla="*/ 4188557 w 6187971"/>
              <a:gd name="connsiteY3512" fmla="*/ 717832 h 5955635"/>
              <a:gd name="connsiteX3513" fmla="*/ 4197566 w 6187971"/>
              <a:gd name="connsiteY3513" fmla="*/ 715907 h 5955635"/>
              <a:gd name="connsiteX3514" fmla="*/ 4134202 w 6187971"/>
              <a:gd name="connsiteY3514" fmla="*/ 705897 h 5955635"/>
              <a:gd name="connsiteX3515" fmla="*/ 4133240 w 6187971"/>
              <a:gd name="connsiteY3515" fmla="*/ 701393 h 5955635"/>
              <a:gd name="connsiteX3516" fmla="*/ 4137743 w 6187971"/>
              <a:gd name="connsiteY3516" fmla="*/ 700431 h 5955635"/>
              <a:gd name="connsiteX3517" fmla="*/ 4132277 w 6187971"/>
              <a:gd name="connsiteY3517" fmla="*/ 696888 h 5955635"/>
              <a:gd name="connsiteX3518" fmla="*/ 4111373 w 6187971"/>
              <a:gd name="connsiteY3518" fmla="*/ 687226 h 5955635"/>
              <a:gd name="connsiteX3519" fmla="*/ 4106870 w 6187971"/>
              <a:gd name="connsiteY3519" fmla="*/ 688188 h 5955635"/>
              <a:gd name="connsiteX3520" fmla="*/ 4101403 w 6187971"/>
              <a:gd name="connsiteY3520" fmla="*/ 684647 h 5955635"/>
              <a:gd name="connsiteX3521" fmla="*/ 4090471 w 6187971"/>
              <a:gd name="connsiteY3521" fmla="*/ 677562 h 5955635"/>
              <a:gd name="connsiteX3522" fmla="*/ 4089509 w 6187971"/>
              <a:gd name="connsiteY3522" fmla="*/ 673058 h 5955635"/>
              <a:gd name="connsiteX3523" fmla="*/ 4084042 w 6187971"/>
              <a:gd name="connsiteY3523" fmla="*/ 669517 h 5955635"/>
              <a:gd name="connsiteX3524" fmla="*/ 4080500 w 6187971"/>
              <a:gd name="connsiteY3524" fmla="*/ 674983 h 5955635"/>
              <a:gd name="connsiteX3525" fmla="*/ 4050589 w 6187971"/>
              <a:gd name="connsiteY3525" fmla="*/ 667244 h 5955635"/>
              <a:gd name="connsiteX3526" fmla="*/ 4055093 w 6187971"/>
              <a:gd name="connsiteY3526" fmla="*/ 666282 h 5955635"/>
              <a:gd name="connsiteX3527" fmla="*/ 4054131 w 6187971"/>
              <a:gd name="connsiteY3527" fmla="*/ 661779 h 5955635"/>
              <a:gd name="connsiteX3528" fmla="*/ 4049627 w 6187971"/>
              <a:gd name="connsiteY3528" fmla="*/ 662741 h 5955635"/>
              <a:gd name="connsiteX3529" fmla="*/ 4045123 w 6187971"/>
              <a:gd name="connsiteY3529" fmla="*/ 663703 h 5955635"/>
              <a:gd name="connsiteX3530" fmla="*/ 4030648 w 6187971"/>
              <a:gd name="connsiteY3530" fmla="*/ 662086 h 5955635"/>
              <a:gd name="connsiteX3531" fmla="*/ 4036115 w 6187971"/>
              <a:gd name="connsiteY3531" fmla="*/ 665628 h 5955635"/>
              <a:gd name="connsiteX3532" fmla="*/ 4080500 w 6187971"/>
              <a:gd name="connsiteY3532" fmla="*/ 674983 h 5955635"/>
              <a:gd name="connsiteX3533" fmla="*/ 4071492 w 6187971"/>
              <a:gd name="connsiteY3533" fmla="*/ 676907 h 5955635"/>
              <a:gd name="connsiteX3534" fmla="*/ 4072455 w 6187971"/>
              <a:gd name="connsiteY3534" fmla="*/ 681412 h 5955635"/>
              <a:gd name="connsiteX3535" fmla="*/ 4076958 w 6187971"/>
              <a:gd name="connsiteY3535" fmla="*/ 680449 h 5955635"/>
              <a:gd name="connsiteX3536" fmla="*/ 4082425 w 6187971"/>
              <a:gd name="connsiteY3536" fmla="*/ 683991 h 5955635"/>
              <a:gd name="connsiteX3537" fmla="*/ 4086929 w 6187971"/>
              <a:gd name="connsiteY3537" fmla="*/ 683029 h 5955635"/>
              <a:gd name="connsiteX3538" fmla="*/ 4083387 w 6187971"/>
              <a:gd name="connsiteY3538" fmla="*/ 688496 h 5955635"/>
              <a:gd name="connsiteX3539" fmla="*/ 4053476 w 6187971"/>
              <a:gd name="connsiteY3539" fmla="*/ 680756 h 5955635"/>
              <a:gd name="connsiteX3540" fmla="*/ 3998561 w 6187971"/>
              <a:gd name="connsiteY3540" fmla="*/ 660699 h 5955635"/>
              <a:gd name="connsiteX3541" fmla="*/ 3993680 w 6187971"/>
              <a:gd name="connsiteY3541" fmla="*/ 659158 h 5955635"/>
              <a:gd name="connsiteX3542" fmla="*/ 3795199 w 6187971"/>
              <a:gd name="connsiteY3542" fmla="*/ 553069 h 5955635"/>
              <a:gd name="connsiteX3543" fmla="*/ 3610375 w 6187971"/>
              <a:gd name="connsiteY3543" fmla="*/ 502608 h 5955635"/>
              <a:gd name="connsiteX3544" fmla="*/ 3188329 w 6187971"/>
              <a:gd name="connsiteY3544" fmla="*/ 467631 h 5955635"/>
              <a:gd name="connsiteX3545" fmla="*/ 2059975 w 6187971"/>
              <a:gd name="connsiteY3545" fmla="*/ 659812 h 5955635"/>
              <a:gd name="connsiteX3546" fmla="*/ 1819343 w 6187971"/>
              <a:gd name="connsiteY3546" fmla="*/ 787483 h 5955635"/>
              <a:gd name="connsiteX3547" fmla="*/ 1454955 w 6187971"/>
              <a:gd name="connsiteY3547" fmla="*/ 1031541 h 5955635"/>
              <a:gd name="connsiteX3548" fmla="*/ 1413812 w 6187971"/>
              <a:gd name="connsiteY3548" fmla="*/ 1040331 h 5955635"/>
              <a:gd name="connsiteX3549" fmla="*/ 1408084 w 6187971"/>
              <a:gd name="connsiteY3549" fmla="*/ 1030679 h 5955635"/>
              <a:gd name="connsiteX3550" fmla="*/ 1408033 w 6187971"/>
              <a:gd name="connsiteY3550" fmla="*/ 1028519 h 5955635"/>
              <a:gd name="connsiteX3551" fmla="*/ 1412039 w 6187971"/>
              <a:gd name="connsiteY3551" fmla="*/ 1024844 h 5955635"/>
              <a:gd name="connsiteX3552" fmla="*/ 1971913 w 6187971"/>
              <a:gd name="connsiteY3552" fmla="*/ 659219 h 5955635"/>
              <a:gd name="connsiteX3553" fmla="*/ 1977379 w 6187971"/>
              <a:gd name="connsiteY3553" fmla="*/ 662762 h 5955635"/>
              <a:gd name="connsiteX3554" fmla="*/ 1981883 w 6187971"/>
              <a:gd name="connsiteY3554" fmla="*/ 661799 h 5955635"/>
              <a:gd name="connsiteX3555" fmla="*/ 1987350 w 6187971"/>
              <a:gd name="connsiteY3555" fmla="*/ 665340 h 5955635"/>
              <a:gd name="connsiteX3556" fmla="*/ 1979303 w 6187971"/>
              <a:gd name="connsiteY3556" fmla="*/ 671769 h 5955635"/>
              <a:gd name="connsiteX3557" fmla="*/ 1980266 w 6187971"/>
              <a:gd name="connsiteY3557" fmla="*/ 676274 h 5955635"/>
              <a:gd name="connsiteX3558" fmla="*/ 1984770 w 6187971"/>
              <a:gd name="connsiteY3558" fmla="*/ 675311 h 5955635"/>
              <a:gd name="connsiteX3559" fmla="*/ 1989274 w 6187971"/>
              <a:gd name="connsiteY3559" fmla="*/ 674349 h 5955635"/>
              <a:gd name="connsiteX3560" fmla="*/ 1992816 w 6187971"/>
              <a:gd name="connsiteY3560" fmla="*/ 668882 h 5955635"/>
              <a:gd name="connsiteX3561" fmla="*/ 1997320 w 6187971"/>
              <a:gd name="connsiteY3561" fmla="*/ 667920 h 5955635"/>
              <a:gd name="connsiteX3562" fmla="*/ 2012756 w 6187971"/>
              <a:gd name="connsiteY3562" fmla="*/ 674041 h 5955635"/>
              <a:gd name="connsiteX3563" fmla="*/ 2014374 w 6187971"/>
              <a:gd name="connsiteY3563" fmla="*/ 659567 h 5955635"/>
              <a:gd name="connsiteX3564" fmla="*/ 2009869 w 6187971"/>
              <a:gd name="connsiteY3564" fmla="*/ 660529 h 5955635"/>
              <a:gd name="connsiteX3565" fmla="*/ 2008907 w 6187971"/>
              <a:gd name="connsiteY3565" fmla="*/ 656026 h 5955635"/>
              <a:gd name="connsiteX3566" fmla="*/ 1995395 w 6187971"/>
              <a:gd name="connsiteY3566" fmla="*/ 658912 h 5955635"/>
              <a:gd name="connsiteX3567" fmla="*/ 1991854 w 6187971"/>
              <a:gd name="connsiteY3567" fmla="*/ 664378 h 5955635"/>
              <a:gd name="connsiteX3568" fmla="*/ 1994433 w 6187971"/>
              <a:gd name="connsiteY3568" fmla="*/ 654408 h 5955635"/>
              <a:gd name="connsiteX3569" fmla="*/ 1998937 w 6187971"/>
              <a:gd name="connsiteY3569" fmla="*/ 653446 h 5955635"/>
              <a:gd name="connsiteX3570" fmla="*/ 2006983 w 6187971"/>
              <a:gd name="connsiteY3570" fmla="*/ 647017 h 5955635"/>
              <a:gd name="connsiteX3571" fmla="*/ 2002479 w 6187971"/>
              <a:gd name="connsiteY3571" fmla="*/ 647979 h 5955635"/>
              <a:gd name="connsiteX3572" fmla="*/ 2213556 w 6187971"/>
              <a:gd name="connsiteY3572" fmla="*/ 555787 h 5955635"/>
              <a:gd name="connsiteX3573" fmla="*/ 2233497 w 6187971"/>
              <a:gd name="connsiteY3573" fmla="*/ 560947 h 5955635"/>
              <a:gd name="connsiteX3574" fmla="*/ 2222565 w 6187971"/>
              <a:gd name="connsiteY3574" fmla="*/ 553862 h 5955635"/>
              <a:gd name="connsiteX3575" fmla="*/ 2227068 w 6187971"/>
              <a:gd name="connsiteY3575" fmla="*/ 552900 h 5955635"/>
              <a:gd name="connsiteX3576" fmla="*/ 2659387 w 6187971"/>
              <a:gd name="connsiteY3576" fmla="*/ 432280 h 5955635"/>
              <a:gd name="connsiteX3577" fmla="*/ 2580211 w 6187971"/>
              <a:gd name="connsiteY3577" fmla="*/ 28532 h 5955635"/>
              <a:gd name="connsiteX3578" fmla="*/ 2760003 w 6187971"/>
              <a:gd name="connsiteY3578" fmla="*/ 9674 h 5955635"/>
              <a:gd name="connsiteX3579" fmla="*/ 4206393 w 6187971"/>
              <a:gd name="connsiteY3579" fmla="*/ 216884 h 5955635"/>
              <a:gd name="connsiteX3580" fmla="*/ 4962093 w 6187971"/>
              <a:gd name="connsiteY3580" fmla="*/ 669428 h 5955635"/>
              <a:gd name="connsiteX3581" fmla="*/ 5227886 w 6187971"/>
              <a:gd name="connsiteY3581" fmla="*/ 888353 h 5955635"/>
              <a:gd name="connsiteX3582" fmla="*/ 5331187 w 6187971"/>
              <a:gd name="connsiteY3582" fmla="*/ 1014893 h 5955635"/>
              <a:gd name="connsiteX3583" fmla="*/ 5518959 w 6187971"/>
              <a:gd name="connsiteY3583" fmla="*/ 1262220 h 5955635"/>
              <a:gd name="connsiteX3584" fmla="*/ 5467079 w 6187971"/>
              <a:gd name="connsiteY3584" fmla="*/ 1138382 h 5955635"/>
              <a:gd name="connsiteX3585" fmla="*/ 5724761 w 6187971"/>
              <a:gd name="connsiteY3585" fmla="*/ 1511561 h 5955635"/>
              <a:gd name="connsiteX3586" fmla="*/ 5659466 w 6187971"/>
              <a:gd name="connsiteY3586" fmla="*/ 1480536 h 5955635"/>
              <a:gd name="connsiteX3587" fmla="*/ 5720297 w 6187971"/>
              <a:gd name="connsiteY3587" fmla="*/ 1600507 h 5955635"/>
              <a:gd name="connsiteX3588" fmla="*/ 5738327 w 6187971"/>
              <a:gd name="connsiteY3588" fmla="*/ 1602521 h 5955635"/>
              <a:gd name="connsiteX3589" fmla="*/ 5788406 w 6187971"/>
              <a:gd name="connsiteY3589" fmla="*/ 1617243 h 5955635"/>
              <a:gd name="connsiteX3590" fmla="*/ 5933129 w 6187971"/>
              <a:gd name="connsiteY3590" fmla="*/ 1928517 h 5955635"/>
              <a:gd name="connsiteX3591" fmla="*/ 6015900 w 6187971"/>
              <a:gd name="connsiteY3591" fmla="*/ 2206099 h 5955635"/>
              <a:gd name="connsiteX3592" fmla="*/ 6018824 w 6187971"/>
              <a:gd name="connsiteY3592" fmla="*/ 2228938 h 5955635"/>
              <a:gd name="connsiteX3593" fmla="*/ 6006787 w 6187971"/>
              <a:gd name="connsiteY3593" fmla="*/ 2254975 h 5955635"/>
              <a:gd name="connsiteX3594" fmla="*/ 5981821 w 6187971"/>
              <a:gd name="connsiteY3594" fmla="*/ 2238800 h 5955635"/>
              <a:gd name="connsiteX3595" fmla="*/ 5955690 w 6187971"/>
              <a:gd name="connsiteY3595" fmla="*/ 2162256 h 5955635"/>
              <a:gd name="connsiteX3596" fmla="*/ 5938475 w 6187971"/>
              <a:gd name="connsiteY3596" fmla="*/ 2136603 h 5955635"/>
              <a:gd name="connsiteX3597" fmla="*/ 5953240 w 6187971"/>
              <a:gd name="connsiteY3597" fmla="*/ 2233173 h 5955635"/>
              <a:gd name="connsiteX3598" fmla="*/ 6087185 w 6187971"/>
              <a:gd name="connsiteY3598" fmla="*/ 2695361 h 5955635"/>
              <a:gd name="connsiteX3599" fmla="*/ 6081069 w 6187971"/>
              <a:gd name="connsiteY3599" fmla="*/ 3289153 h 5955635"/>
              <a:gd name="connsiteX3600" fmla="*/ 5808111 w 6187971"/>
              <a:gd name="connsiteY3600" fmla="*/ 4272372 h 5955635"/>
              <a:gd name="connsiteX3601" fmla="*/ 5083073 w 6187971"/>
              <a:gd name="connsiteY3601" fmla="*/ 5189877 h 5955635"/>
              <a:gd name="connsiteX3602" fmla="*/ 4748863 w 6187971"/>
              <a:gd name="connsiteY3602" fmla="*/ 5447042 h 5955635"/>
              <a:gd name="connsiteX3603" fmla="*/ 3740846 w 6187971"/>
              <a:gd name="connsiteY3603" fmla="*/ 5863806 h 5955635"/>
              <a:gd name="connsiteX3604" fmla="*/ 3169933 w 6187971"/>
              <a:gd name="connsiteY3604" fmla="*/ 5946671 h 5955635"/>
              <a:gd name="connsiteX3605" fmla="*/ 2972383 w 6187971"/>
              <a:gd name="connsiteY3605" fmla="*/ 5955635 h 5955635"/>
              <a:gd name="connsiteX3606" fmla="*/ 2888242 w 6187971"/>
              <a:gd name="connsiteY3606" fmla="*/ 5946236 h 5955635"/>
              <a:gd name="connsiteX3607" fmla="*/ 2773508 w 6187971"/>
              <a:gd name="connsiteY3607" fmla="*/ 5949239 h 5955635"/>
              <a:gd name="connsiteX3608" fmla="*/ 2719689 w 6187971"/>
              <a:gd name="connsiteY3608" fmla="*/ 5935317 h 5955635"/>
              <a:gd name="connsiteX3609" fmla="*/ 2651853 w 6187971"/>
              <a:gd name="connsiteY3609" fmla="*/ 5910702 h 5955635"/>
              <a:gd name="connsiteX3610" fmla="*/ 2524570 w 6187971"/>
              <a:gd name="connsiteY3610" fmla="*/ 5900743 h 5955635"/>
              <a:gd name="connsiteX3611" fmla="*/ 2303959 w 6187971"/>
              <a:gd name="connsiteY3611" fmla="*/ 5838373 h 5955635"/>
              <a:gd name="connsiteX3612" fmla="*/ 1704545 w 6187971"/>
              <a:gd name="connsiteY3612" fmla="*/ 5577311 h 5955635"/>
              <a:gd name="connsiteX3613" fmla="*/ 1349927 w 6187971"/>
              <a:gd name="connsiteY3613" fmla="*/ 5363675 h 5955635"/>
              <a:gd name="connsiteX3614" fmla="*/ 1326431 w 6187971"/>
              <a:gd name="connsiteY3614" fmla="*/ 5345230 h 5955635"/>
              <a:gd name="connsiteX3615" fmla="*/ 1324450 w 6187971"/>
              <a:gd name="connsiteY3615" fmla="*/ 5308501 h 5955635"/>
              <a:gd name="connsiteX3616" fmla="*/ 1353031 w 6187971"/>
              <a:gd name="connsiteY3616" fmla="*/ 5314127 h 5955635"/>
              <a:gd name="connsiteX3617" fmla="*/ 1535006 w 6187971"/>
              <a:gd name="connsiteY3617" fmla="*/ 5433636 h 5955635"/>
              <a:gd name="connsiteX3618" fmla="*/ 1570795 w 6187971"/>
              <a:gd name="connsiteY3618" fmla="*/ 5445544 h 5955635"/>
              <a:gd name="connsiteX3619" fmla="*/ 1578274 w 6187971"/>
              <a:gd name="connsiteY3619" fmla="*/ 5443946 h 5955635"/>
              <a:gd name="connsiteX3620" fmla="*/ 1573335 w 6187971"/>
              <a:gd name="connsiteY3620" fmla="*/ 5439134 h 5955635"/>
              <a:gd name="connsiteX3621" fmla="*/ 1245045 w 6187971"/>
              <a:gd name="connsiteY3621" fmla="*/ 5202275 h 5955635"/>
              <a:gd name="connsiteX3622" fmla="*/ 1146122 w 6187971"/>
              <a:gd name="connsiteY3622" fmla="*/ 5123684 h 5955635"/>
              <a:gd name="connsiteX3623" fmla="*/ 1114075 w 6187971"/>
              <a:gd name="connsiteY3623" fmla="*/ 5110977 h 5955635"/>
              <a:gd name="connsiteX3624" fmla="*/ 1239256 w 6187971"/>
              <a:gd name="connsiteY3624" fmla="*/ 5275861 h 5955635"/>
              <a:gd name="connsiteX3625" fmla="*/ 647691 w 6187971"/>
              <a:gd name="connsiteY3625" fmla="*/ 4639642 h 5955635"/>
              <a:gd name="connsiteX3626" fmla="*/ 698822 w 6187971"/>
              <a:gd name="connsiteY3626" fmla="*/ 4677603 h 5955635"/>
              <a:gd name="connsiteX3627" fmla="*/ 744471 w 6187971"/>
              <a:gd name="connsiteY3627" fmla="*/ 4726512 h 5955635"/>
              <a:gd name="connsiteX3628" fmla="*/ 859121 w 6187971"/>
              <a:gd name="connsiteY3628" fmla="*/ 4860405 h 5955635"/>
              <a:gd name="connsiteX3629" fmla="*/ 869143 w 6187971"/>
              <a:gd name="connsiteY3629" fmla="*/ 4852397 h 5955635"/>
              <a:gd name="connsiteX3630" fmla="*/ 750753 w 6187971"/>
              <a:gd name="connsiteY3630" fmla="*/ 4719304 h 5955635"/>
              <a:gd name="connsiteX3631" fmla="*/ 408923 w 6187971"/>
              <a:gd name="connsiteY3631" fmla="*/ 4135320 h 5955635"/>
              <a:gd name="connsiteX3632" fmla="*/ 164008 w 6187971"/>
              <a:gd name="connsiteY3632" fmla="*/ 2787582 h 5955635"/>
              <a:gd name="connsiteX3633" fmla="*/ 184206 w 6187971"/>
              <a:gd name="connsiteY3633" fmla="*/ 2525154 h 5955635"/>
              <a:gd name="connsiteX3634" fmla="*/ 195172 w 6187971"/>
              <a:gd name="connsiteY3634" fmla="*/ 2503257 h 5955635"/>
              <a:gd name="connsiteX3635" fmla="*/ 203581 w 6187971"/>
              <a:gd name="connsiteY3635" fmla="*/ 2515148 h 5955635"/>
              <a:gd name="connsiteX3636" fmla="*/ 227360 w 6187971"/>
              <a:gd name="connsiteY3636" fmla="*/ 3358710 h 5955635"/>
              <a:gd name="connsiteX3637" fmla="*/ 327131 w 6187971"/>
              <a:gd name="connsiteY3637" fmla="*/ 3789091 h 5955635"/>
              <a:gd name="connsiteX3638" fmla="*/ 340188 w 6187971"/>
              <a:gd name="connsiteY3638" fmla="*/ 3841053 h 5955635"/>
              <a:gd name="connsiteX3639" fmla="*/ 356203 w 6187971"/>
              <a:gd name="connsiteY3639" fmla="*/ 3861096 h 5955635"/>
              <a:gd name="connsiteX3640" fmla="*/ 365970 w 6187971"/>
              <a:gd name="connsiteY3640" fmla="*/ 3833590 h 5955635"/>
              <a:gd name="connsiteX3641" fmla="*/ 307461 w 6187971"/>
              <a:gd name="connsiteY3641" fmla="*/ 3632951 h 5955635"/>
              <a:gd name="connsiteX3642" fmla="*/ 402527 w 6187971"/>
              <a:gd name="connsiteY3642" fmla="*/ 1981840 h 5955635"/>
              <a:gd name="connsiteX3643" fmla="*/ 407611 w 6187971"/>
              <a:gd name="connsiteY3643" fmla="*/ 1969022 h 5955635"/>
              <a:gd name="connsiteX3644" fmla="*/ 419903 w 6187971"/>
              <a:gd name="connsiteY3644" fmla="*/ 1962484 h 5955635"/>
              <a:gd name="connsiteX3645" fmla="*/ 392454 w 6187971"/>
              <a:gd name="connsiteY3645" fmla="*/ 2071985 h 5955635"/>
              <a:gd name="connsiteX3646" fmla="*/ 253961 w 6187971"/>
              <a:gd name="connsiteY3646" fmla="*/ 2897420 h 5955635"/>
              <a:gd name="connsiteX3647" fmla="*/ 260448 w 6187971"/>
              <a:gd name="connsiteY3647" fmla="*/ 2991849 h 5955635"/>
              <a:gd name="connsiteX3648" fmla="*/ 272323 w 6187971"/>
              <a:gd name="connsiteY3648" fmla="*/ 3010820 h 5955635"/>
              <a:gd name="connsiteX3649" fmla="*/ 290098 w 6187971"/>
              <a:gd name="connsiteY3649" fmla="*/ 2993336 h 5955635"/>
              <a:gd name="connsiteX3650" fmla="*/ 304677 w 6187971"/>
              <a:gd name="connsiteY3650" fmla="*/ 2960890 h 5955635"/>
              <a:gd name="connsiteX3651" fmla="*/ 407652 w 6187971"/>
              <a:gd name="connsiteY3651" fmla="*/ 3607635 h 5955635"/>
              <a:gd name="connsiteX3652" fmla="*/ 440447 w 6187971"/>
              <a:gd name="connsiteY3652" fmla="*/ 3706220 h 5955635"/>
              <a:gd name="connsiteX3653" fmla="*/ 415132 w 6187971"/>
              <a:gd name="connsiteY3653" fmla="*/ 3606037 h 5955635"/>
              <a:gd name="connsiteX3654" fmla="*/ 337201 w 6187971"/>
              <a:gd name="connsiteY3654" fmla="*/ 3067354 h 5955635"/>
              <a:gd name="connsiteX3655" fmla="*/ 477138 w 6187971"/>
              <a:gd name="connsiteY3655" fmla="*/ 2065625 h 5955635"/>
              <a:gd name="connsiteX3656" fmla="*/ 489702 w 6187971"/>
              <a:gd name="connsiteY3656" fmla="*/ 2051208 h 5955635"/>
              <a:gd name="connsiteX3657" fmla="*/ 430613 w 6187971"/>
              <a:gd name="connsiteY3657" fmla="*/ 3413056 h 5955635"/>
              <a:gd name="connsiteX3658" fmla="*/ 428865 w 6187971"/>
              <a:gd name="connsiteY3658" fmla="*/ 3386728 h 5955635"/>
              <a:gd name="connsiteX3659" fmla="*/ 466894 w 6187971"/>
              <a:gd name="connsiteY3659" fmla="*/ 3622863 h 5955635"/>
              <a:gd name="connsiteX3660" fmla="*/ 489988 w 6187971"/>
              <a:gd name="connsiteY3660" fmla="*/ 3730960 h 5955635"/>
              <a:gd name="connsiteX3661" fmla="*/ 599154 w 6187971"/>
              <a:gd name="connsiteY3661" fmla="*/ 4065569 h 5955635"/>
              <a:gd name="connsiteX3662" fmla="*/ 634491 w 6187971"/>
              <a:gd name="connsiteY3662" fmla="*/ 4142793 h 5955635"/>
              <a:gd name="connsiteX3663" fmla="*/ 639302 w 6187971"/>
              <a:gd name="connsiteY3663" fmla="*/ 4165313 h 5955635"/>
              <a:gd name="connsiteX3664" fmla="*/ 643807 w 6187971"/>
              <a:gd name="connsiteY3664" fmla="*/ 4164351 h 5955635"/>
              <a:gd name="connsiteX3665" fmla="*/ 1044223 w 6187971"/>
              <a:gd name="connsiteY3665" fmla="*/ 4804087 h 5955635"/>
              <a:gd name="connsiteX3666" fmla="*/ 1194661 w 6187971"/>
              <a:gd name="connsiteY3666" fmla="*/ 4979171 h 5955635"/>
              <a:gd name="connsiteX3667" fmla="*/ 1143540 w 6187971"/>
              <a:gd name="connsiteY3667" fmla="*/ 4938286 h 5955635"/>
              <a:gd name="connsiteX3668" fmla="*/ 1194007 w 6187971"/>
              <a:gd name="connsiteY3668" fmla="*/ 4998149 h 5955635"/>
              <a:gd name="connsiteX3669" fmla="*/ 1243203 w 6187971"/>
              <a:gd name="connsiteY3669" fmla="*/ 5030025 h 5955635"/>
              <a:gd name="connsiteX3670" fmla="*/ 1200128 w 6187971"/>
              <a:gd name="connsiteY3670" fmla="*/ 4982713 h 5955635"/>
              <a:gd name="connsiteX3671" fmla="*/ 1320040 w 6187971"/>
              <a:gd name="connsiteY3671" fmla="*/ 5103092 h 5955635"/>
              <a:gd name="connsiteX3672" fmla="*/ 1390447 w 6187971"/>
              <a:gd name="connsiteY3672" fmla="*/ 5168114 h 5955635"/>
              <a:gd name="connsiteX3673" fmla="*/ 1438027 w 6187971"/>
              <a:gd name="connsiteY3673" fmla="*/ 5214464 h 5955635"/>
              <a:gd name="connsiteX3674" fmla="*/ 1469862 w 6187971"/>
              <a:gd name="connsiteY3674" fmla="*/ 5231211 h 5955635"/>
              <a:gd name="connsiteX3675" fmla="*/ 4098674 w 6187971"/>
              <a:gd name="connsiteY3675" fmla="*/ 5653890 h 5955635"/>
              <a:gd name="connsiteX3676" fmla="*/ 5058287 w 6187971"/>
              <a:gd name="connsiteY3676" fmla="*/ 5053265 h 5955635"/>
              <a:gd name="connsiteX3677" fmla="*/ 5862270 w 6187971"/>
              <a:gd name="connsiteY3677" fmla="*/ 2776293 h 5955635"/>
              <a:gd name="connsiteX3678" fmla="*/ 5834711 w 6187971"/>
              <a:gd name="connsiteY3678" fmla="*/ 2603214 h 5955635"/>
              <a:gd name="connsiteX3679" fmla="*/ 5838253 w 6187971"/>
              <a:gd name="connsiteY3679" fmla="*/ 2597748 h 5955635"/>
              <a:gd name="connsiteX3680" fmla="*/ 5835366 w 6187971"/>
              <a:gd name="connsiteY3680" fmla="*/ 2584235 h 5955635"/>
              <a:gd name="connsiteX3681" fmla="*/ 5829900 w 6187971"/>
              <a:gd name="connsiteY3681" fmla="*/ 2580694 h 5955635"/>
              <a:gd name="connsiteX3682" fmla="*/ 5802956 w 6187971"/>
              <a:gd name="connsiteY3682" fmla="*/ 2454580 h 5955635"/>
              <a:gd name="connsiteX3683" fmla="*/ 5713385 w 6187971"/>
              <a:gd name="connsiteY3683" fmla="*/ 2167591 h 5955635"/>
              <a:gd name="connsiteX3684" fmla="*/ 5230091 w 6187971"/>
              <a:gd name="connsiteY3684" fmla="*/ 1338337 h 5955635"/>
              <a:gd name="connsiteX3685" fmla="*/ 4852032 w 6187971"/>
              <a:gd name="connsiteY3685" fmla="*/ 957564 h 5955635"/>
              <a:gd name="connsiteX3686" fmla="*/ 4862002 w 6187971"/>
              <a:gd name="connsiteY3686" fmla="*/ 960144 h 5955635"/>
              <a:gd name="connsiteX3687" fmla="*/ 4798985 w 6187971"/>
              <a:gd name="connsiteY3687" fmla="*/ 907672 h 5955635"/>
              <a:gd name="connsiteX3688" fmla="*/ 4760721 w 6187971"/>
              <a:gd name="connsiteY3688" fmla="*/ 882879 h 5955635"/>
              <a:gd name="connsiteX3689" fmla="*/ 4644966 w 6187971"/>
              <a:gd name="connsiteY3689" fmla="*/ 803998 h 5955635"/>
              <a:gd name="connsiteX3690" fmla="*/ 4601235 w 6187971"/>
              <a:gd name="connsiteY3690" fmla="*/ 775665 h 5955635"/>
              <a:gd name="connsiteX3691" fmla="*/ 4191873 w 6187971"/>
              <a:gd name="connsiteY3691" fmla="*/ 556997 h 5955635"/>
              <a:gd name="connsiteX3692" fmla="*/ 4317947 w 6187971"/>
              <a:gd name="connsiteY3692" fmla="*/ 595996 h 5955635"/>
              <a:gd name="connsiteX3693" fmla="*/ 4340774 w 6187971"/>
              <a:gd name="connsiteY3693" fmla="*/ 614667 h 5955635"/>
              <a:gd name="connsiteX3694" fmla="*/ 4468773 w 6187971"/>
              <a:gd name="connsiteY3694" fmla="*/ 662675 h 5955635"/>
              <a:gd name="connsiteX3695" fmla="*/ 4433088 w 6187971"/>
              <a:gd name="connsiteY3695" fmla="*/ 627913 h 5955635"/>
              <a:gd name="connsiteX3696" fmla="*/ 4325031 w 6187971"/>
              <a:gd name="connsiteY3696" fmla="*/ 585063 h 5955635"/>
              <a:gd name="connsiteX3697" fmla="*/ 4302203 w 6187971"/>
              <a:gd name="connsiteY3697" fmla="*/ 566393 h 5955635"/>
              <a:gd name="connsiteX3698" fmla="*/ 4216974 w 6187971"/>
              <a:gd name="connsiteY3698" fmla="*/ 542214 h 5955635"/>
              <a:gd name="connsiteX3699" fmla="*/ 4133361 w 6187971"/>
              <a:gd name="connsiteY3699" fmla="*/ 503562 h 5955635"/>
              <a:gd name="connsiteX3700" fmla="*/ 4109878 w 6187971"/>
              <a:gd name="connsiteY3700" fmla="*/ 503869 h 5955635"/>
              <a:gd name="connsiteX3701" fmla="*/ 4072576 w 6187971"/>
              <a:gd name="connsiteY3701" fmla="*/ 483581 h 5955635"/>
              <a:gd name="connsiteX3702" fmla="*/ 4026266 w 6187971"/>
              <a:gd name="connsiteY3702" fmla="*/ 465217 h 5955635"/>
              <a:gd name="connsiteX3703" fmla="*/ 3970292 w 6187971"/>
              <a:gd name="connsiteY3703" fmla="*/ 467757 h 5955635"/>
              <a:gd name="connsiteX3704" fmla="*/ 3986691 w 6187971"/>
              <a:gd name="connsiteY3704" fmla="*/ 478382 h 5955635"/>
              <a:gd name="connsiteX3705" fmla="*/ 2556561 w 6187971"/>
              <a:gd name="connsiteY3705" fmla="*/ 397733 h 5955635"/>
              <a:gd name="connsiteX3706" fmla="*/ 2508145 w 6187971"/>
              <a:gd name="connsiteY3706" fmla="*/ 410487 h 5955635"/>
              <a:gd name="connsiteX3707" fmla="*/ 2458913 w 6187971"/>
              <a:gd name="connsiteY3707" fmla="*/ 419861 h 5955635"/>
              <a:gd name="connsiteX3708" fmla="*/ 1598952 w 6187971"/>
              <a:gd name="connsiteY3708" fmla="*/ 799372 h 5955635"/>
              <a:gd name="connsiteX3709" fmla="*/ 1473216 w 6187971"/>
              <a:gd name="connsiteY3709" fmla="*/ 879030 h 5955635"/>
              <a:gd name="connsiteX3710" fmla="*/ 1451174 w 6187971"/>
              <a:gd name="connsiteY3710" fmla="*/ 885695 h 5955635"/>
              <a:gd name="connsiteX3711" fmla="*/ 1449321 w 6187971"/>
              <a:gd name="connsiteY3711" fmla="*/ 858715 h 5955635"/>
              <a:gd name="connsiteX3712" fmla="*/ 1500105 w 6187971"/>
              <a:gd name="connsiteY3712" fmla="*/ 812669 h 5955635"/>
              <a:gd name="connsiteX3713" fmla="*/ 1844558 w 6187971"/>
              <a:gd name="connsiteY3713" fmla="*/ 621754 h 5955635"/>
              <a:gd name="connsiteX3714" fmla="*/ 1796350 w 6187971"/>
              <a:gd name="connsiteY3714" fmla="*/ 606633 h 5955635"/>
              <a:gd name="connsiteX3715" fmla="*/ 1915531 w 6187971"/>
              <a:gd name="connsiteY3715" fmla="*/ 542063 h 5955635"/>
              <a:gd name="connsiteX3716" fmla="*/ 2801357 w 6187971"/>
              <a:gd name="connsiteY3716" fmla="*/ 303925 h 5955635"/>
              <a:gd name="connsiteX3717" fmla="*/ 3448335 w 6187971"/>
              <a:gd name="connsiteY3717" fmla="*/ 329955 h 5955635"/>
              <a:gd name="connsiteX3718" fmla="*/ 3639713 w 6187971"/>
              <a:gd name="connsiteY3718" fmla="*/ 365329 h 5955635"/>
              <a:gd name="connsiteX3719" fmla="*/ 3679531 w 6187971"/>
              <a:gd name="connsiteY3719" fmla="*/ 341178 h 5955635"/>
              <a:gd name="connsiteX3720" fmla="*/ 3641345 w 6187971"/>
              <a:gd name="connsiteY3720" fmla="*/ 318050 h 5955635"/>
              <a:gd name="connsiteX3721" fmla="*/ 3579519 w 6187971"/>
              <a:gd name="connsiteY3721" fmla="*/ 294106 h 5955635"/>
              <a:gd name="connsiteX3722" fmla="*/ 3921820 w 6187971"/>
              <a:gd name="connsiteY3722" fmla="*/ 340254 h 5955635"/>
              <a:gd name="connsiteX3723" fmla="*/ 4117320 w 6187971"/>
              <a:gd name="connsiteY3723" fmla="*/ 404078 h 5955635"/>
              <a:gd name="connsiteX3724" fmla="*/ 3929573 w 6187971"/>
              <a:gd name="connsiteY3724" fmla="*/ 330776 h 5955635"/>
              <a:gd name="connsiteX3725" fmla="*/ 3651529 w 6187971"/>
              <a:gd name="connsiteY3725" fmla="*/ 265034 h 5955635"/>
              <a:gd name="connsiteX3726" fmla="*/ 2868463 w 6187971"/>
              <a:gd name="connsiteY3726" fmla="*/ 215284 h 5955635"/>
              <a:gd name="connsiteX3727" fmla="*/ 2767746 w 6187971"/>
              <a:gd name="connsiteY3727" fmla="*/ 228980 h 5955635"/>
              <a:gd name="connsiteX3728" fmla="*/ 2799794 w 6187971"/>
              <a:gd name="connsiteY3728" fmla="*/ 241686 h 5955635"/>
              <a:gd name="connsiteX3729" fmla="*/ 3465473 w 6187971"/>
              <a:gd name="connsiteY3729" fmla="*/ 263721 h 5955635"/>
              <a:gd name="connsiteX3730" fmla="*/ 3497920 w 6187971"/>
              <a:gd name="connsiteY3730" fmla="*/ 278298 h 5955635"/>
              <a:gd name="connsiteX3731" fmla="*/ 3460245 w 6187971"/>
              <a:gd name="connsiteY3731" fmla="*/ 294168 h 5955635"/>
              <a:gd name="connsiteX3732" fmla="*/ 3247224 w 6187971"/>
              <a:gd name="connsiteY3732" fmla="*/ 267329 h 5955635"/>
              <a:gd name="connsiteX3733" fmla="*/ 2317144 w 6187971"/>
              <a:gd name="connsiteY3733" fmla="*/ 362401 h 5955635"/>
              <a:gd name="connsiteX3734" fmla="*/ 1646991 w 6187971"/>
              <a:gd name="connsiteY3734" fmla="*/ 658097 h 5955635"/>
              <a:gd name="connsiteX3735" fmla="*/ 1510978 w 6187971"/>
              <a:gd name="connsiteY3735" fmla="*/ 726263 h 5955635"/>
              <a:gd name="connsiteX3736" fmla="*/ 2562299 w 6187971"/>
              <a:gd name="connsiteY3736" fmla="*/ 265051 h 5955635"/>
              <a:gd name="connsiteX3737" fmla="*/ 2496459 w 6187971"/>
              <a:gd name="connsiteY3737" fmla="*/ 249786 h 5955635"/>
              <a:gd name="connsiteX3738" fmla="*/ 2679065 w 6187971"/>
              <a:gd name="connsiteY3738" fmla="*/ 216639 h 5955635"/>
              <a:gd name="connsiteX3739" fmla="*/ 2939402 w 6187971"/>
              <a:gd name="connsiteY3739" fmla="*/ 190351 h 5955635"/>
              <a:gd name="connsiteX3740" fmla="*/ 2959175 w 6187971"/>
              <a:gd name="connsiteY3740" fmla="*/ 182215 h 5955635"/>
              <a:gd name="connsiteX3741" fmla="*/ 2939547 w 6187971"/>
              <a:gd name="connsiteY3741" fmla="*/ 172721 h 5955635"/>
              <a:gd name="connsiteX3742" fmla="*/ 2616967 w 6187971"/>
              <a:gd name="connsiteY3742" fmla="*/ 200575 h 5955635"/>
              <a:gd name="connsiteX3743" fmla="*/ 2537493 w 6187971"/>
              <a:gd name="connsiteY3743" fmla="*/ 203867 h 5955635"/>
              <a:gd name="connsiteX3744" fmla="*/ 2217149 w 6187971"/>
              <a:gd name="connsiteY3744" fmla="*/ 287950 h 5955635"/>
              <a:gd name="connsiteX3745" fmla="*/ 1542585 w 6187971"/>
              <a:gd name="connsiteY3745" fmla="*/ 590454 h 5955635"/>
              <a:gd name="connsiteX3746" fmla="*/ 1168430 w 6187971"/>
              <a:gd name="connsiteY3746" fmla="*/ 862020 h 5955635"/>
              <a:gd name="connsiteX3747" fmla="*/ 1130881 w 6187971"/>
              <a:gd name="connsiteY3747" fmla="*/ 887640 h 5955635"/>
              <a:gd name="connsiteX3748" fmla="*/ 1168592 w 6187971"/>
              <a:gd name="connsiteY3748" fmla="*/ 817011 h 5955635"/>
              <a:gd name="connsiteX3749" fmla="*/ 1476602 w 6187971"/>
              <a:gd name="connsiteY3749" fmla="*/ 592819 h 5955635"/>
              <a:gd name="connsiteX3750" fmla="*/ 2591346 w 6187971"/>
              <a:gd name="connsiteY3750" fmla="*/ 163030 h 5955635"/>
              <a:gd name="connsiteX3751" fmla="*/ 3091031 w 6187971"/>
              <a:gd name="connsiteY3751" fmla="*/ 140357 h 5955635"/>
              <a:gd name="connsiteX3752" fmla="*/ 3716875 w 6187971"/>
              <a:gd name="connsiteY3752" fmla="*/ 213921 h 5955635"/>
              <a:gd name="connsiteX3753" fmla="*/ 3758928 w 6187971"/>
              <a:gd name="connsiteY3753" fmla="*/ 245999 h 5955635"/>
              <a:gd name="connsiteX3754" fmla="*/ 3775216 w 6187971"/>
              <a:gd name="connsiteY3754" fmla="*/ 258163 h 5955635"/>
              <a:gd name="connsiteX3755" fmla="*/ 4143920 w 6187971"/>
              <a:gd name="connsiteY3755" fmla="*/ 372975 h 5955635"/>
              <a:gd name="connsiteX3756" fmla="*/ 4155540 w 6187971"/>
              <a:gd name="connsiteY3756" fmla="*/ 372448 h 5955635"/>
              <a:gd name="connsiteX3757" fmla="*/ 4123382 w 6187971"/>
              <a:gd name="connsiteY3757" fmla="*/ 322612 h 5955635"/>
              <a:gd name="connsiteX3758" fmla="*/ 3554239 w 6187971"/>
              <a:gd name="connsiteY3758" fmla="*/ 139165 h 5955635"/>
              <a:gd name="connsiteX3759" fmla="*/ 2590565 w 6187971"/>
              <a:gd name="connsiteY3759" fmla="*/ 131911 h 5955635"/>
              <a:gd name="connsiteX3760" fmla="*/ 2058218 w 6187971"/>
              <a:gd name="connsiteY3760" fmla="*/ 267154 h 5955635"/>
              <a:gd name="connsiteX3761" fmla="*/ 1849558 w 6187971"/>
              <a:gd name="connsiteY3761" fmla="*/ 315643 h 5955635"/>
              <a:gd name="connsiteX3762" fmla="*/ 2520059 w 6187971"/>
              <a:gd name="connsiteY3762" fmla="*/ 103956 h 5955635"/>
              <a:gd name="connsiteX3763" fmla="*/ 3222250 w 6187971"/>
              <a:gd name="connsiteY3763" fmla="*/ 49751 h 5955635"/>
              <a:gd name="connsiteX3764" fmla="*/ 2580338 w 6187971"/>
              <a:gd name="connsiteY3764" fmla="*/ 38281 h 5955635"/>
              <a:gd name="connsiteX3765" fmla="*/ 2580211 w 6187971"/>
              <a:gd name="connsiteY3765" fmla="*/ 28532 h 595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</a:cxnLst>
            <a:rect l="l" t="t" r="r" b="b"/>
            <a:pathLst>
              <a:path w="6187971" h="5955635">
                <a:moveTo>
                  <a:pt x="3175848" y="5544922"/>
                </a:moveTo>
                <a:cubicBezTo>
                  <a:pt x="3180352" y="5543959"/>
                  <a:pt x="3180352" y="5543959"/>
                  <a:pt x="3184857" y="5542997"/>
                </a:cubicBezTo>
                <a:lnTo>
                  <a:pt x="3185794" y="5544792"/>
                </a:lnTo>
                <a:close/>
                <a:moveTo>
                  <a:pt x="3509992" y="5452506"/>
                </a:moveTo>
                <a:lnTo>
                  <a:pt x="3560810" y="5445094"/>
                </a:lnTo>
                <a:lnTo>
                  <a:pt x="3523318" y="5451849"/>
                </a:lnTo>
                <a:cubicBezTo>
                  <a:pt x="3523318" y="5451849"/>
                  <a:pt x="3523318" y="5451849"/>
                  <a:pt x="3518813" y="5452811"/>
                </a:cubicBezTo>
                <a:close/>
                <a:moveTo>
                  <a:pt x="3472811" y="5457929"/>
                </a:moveTo>
                <a:cubicBezTo>
                  <a:pt x="3477314" y="5456967"/>
                  <a:pt x="3477314" y="5456967"/>
                  <a:pt x="3477314" y="5456967"/>
                </a:cubicBezTo>
                <a:cubicBezTo>
                  <a:pt x="3477314" y="5456967"/>
                  <a:pt x="3477314" y="5456967"/>
                  <a:pt x="3481818" y="5456005"/>
                </a:cubicBezTo>
                <a:cubicBezTo>
                  <a:pt x="3486323" y="5455043"/>
                  <a:pt x="3495330" y="5453118"/>
                  <a:pt x="3499835" y="5452156"/>
                </a:cubicBezTo>
                <a:lnTo>
                  <a:pt x="3509992" y="5452506"/>
                </a:lnTo>
                <a:close/>
                <a:moveTo>
                  <a:pt x="4648965" y="5205864"/>
                </a:moveTo>
                <a:lnTo>
                  <a:pt x="4648375" y="5206776"/>
                </a:lnTo>
                <a:cubicBezTo>
                  <a:pt x="4648375" y="5206776"/>
                  <a:pt x="4648375" y="5206776"/>
                  <a:pt x="4643871" y="5207738"/>
                </a:cubicBezTo>
                <a:close/>
                <a:moveTo>
                  <a:pt x="3439358" y="5455658"/>
                </a:moveTo>
                <a:lnTo>
                  <a:pt x="3443861" y="5454695"/>
                </a:lnTo>
                <a:cubicBezTo>
                  <a:pt x="3449327" y="5458236"/>
                  <a:pt x="3458336" y="5456312"/>
                  <a:pt x="3462839" y="5455350"/>
                </a:cubicBezTo>
                <a:cubicBezTo>
                  <a:pt x="3463802" y="5459854"/>
                  <a:pt x="3463802" y="5459854"/>
                  <a:pt x="3463802" y="5459854"/>
                </a:cubicBezTo>
                <a:cubicBezTo>
                  <a:pt x="3463802" y="5459854"/>
                  <a:pt x="3463802" y="5459854"/>
                  <a:pt x="3464764" y="5464358"/>
                </a:cubicBezTo>
                <a:cubicBezTo>
                  <a:pt x="3445785" y="5463703"/>
                  <a:pt x="3409754" y="5471401"/>
                  <a:pt x="3386270" y="5471708"/>
                </a:cubicBezTo>
                <a:cubicBezTo>
                  <a:pt x="3394316" y="5465280"/>
                  <a:pt x="3441282" y="5464665"/>
                  <a:pt x="3439358" y="5455658"/>
                </a:cubicBezTo>
                <a:close/>
                <a:moveTo>
                  <a:pt x="4926827" y="4878836"/>
                </a:moveTo>
                <a:cubicBezTo>
                  <a:pt x="4926827" y="4878836"/>
                  <a:pt x="4926827" y="4878836"/>
                  <a:pt x="4931331" y="4877874"/>
                </a:cubicBezTo>
                <a:lnTo>
                  <a:pt x="4927253" y="4880833"/>
                </a:lnTo>
                <a:close/>
                <a:moveTo>
                  <a:pt x="1616921" y="5147987"/>
                </a:moveTo>
                <a:lnTo>
                  <a:pt x="1621158" y="5151791"/>
                </a:lnTo>
                <a:lnTo>
                  <a:pt x="1617883" y="5152491"/>
                </a:lnTo>
                <a:cubicBezTo>
                  <a:pt x="1617883" y="5152491"/>
                  <a:pt x="1617883" y="5152491"/>
                  <a:pt x="1616921" y="5147987"/>
                </a:cubicBezTo>
                <a:close/>
                <a:moveTo>
                  <a:pt x="6029280" y="4202957"/>
                </a:moveTo>
                <a:cubicBezTo>
                  <a:pt x="6032957" y="4202171"/>
                  <a:pt x="6032957" y="4202171"/>
                  <a:pt x="6033742" y="4205846"/>
                </a:cubicBezTo>
                <a:cubicBezTo>
                  <a:pt x="6033742" y="4205846"/>
                  <a:pt x="6034527" y="4209520"/>
                  <a:pt x="6030850" y="4210306"/>
                </a:cubicBezTo>
                <a:cubicBezTo>
                  <a:pt x="6030065" y="4206631"/>
                  <a:pt x="6030065" y="4206631"/>
                  <a:pt x="6030065" y="4206631"/>
                </a:cubicBezTo>
                <a:cubicBezTo>
                  <a:pt x="6030065" y="4206631"/>
                  <a:pt x="6029280" y="4202957"/>
                  <a:pt x="6029280" y="4202957"/>
                </a:cubicBezTo>
                <a:close/>
                <a:moveTo>
                  <a:pt x="5195431" y="4350487"/>
                </a:moveTo>
                <a:lnTo>
                  <a:pt x="5195619" y="4350447"/>
                </a:lnTo>
                <a:lnTo>
                  <a:pt x="5191889" y="4355954"/>
                </a:lnTo>
                <a:cubicBezTo>
                  <a:pt x="5196393" y="4354992"/>
                  <a:pt x="5195431" y="4350487"/>
                  <a:pt x="5195431" y="4350487"/>
                </a:cubicBezTo>
                <a:close/>
                <a:moveTo>
                  <a:pt x="5135887" y="4358358"/>
                </a:moveTo>
                <a:lnTo>
                  <a:pt x="5135916" y="4358493"/>
                </a:lnTo>
                <a:cubicBezTo>
                  <a:pt x="5135916" y="4358493"/>
                  <a:pt x="5135916" y="4358493"/>
                  <a:pt x="5132374" y="4363959"/>
                </a:cubicBezTo>
                <a:close/>
                <a:moveTo>
                  <a:pt x="1535232" y="5118342"/>
                </a:moveTo>
                <a:cubicBezTo>
                  <a:pt x="1540699" y="5121884"/>
                  <a:pt x="1540699" y="5121884"/>
                  <a:pt x="1540699" y="5121884"/>
                </a:cubicBezTo>
                <a:cubicBezTo>
                  <a:pt x="1546166" y="5125426"/>
                  <a:pt x="1546166" y="5125426"/>
                  <a:pt x="1546166" y="5125426"/>
                </a:cubicBezTo>
                <a:cubicBezTo>
                  <a:pt x="1541661" y="5126389"/>
                  <a:pt x="1541661" y="5126389"/>
                  <a:pt x="1541661" y="5126389"/>
                </a:cubicBezTo>
                <a:cubicBezTo>
                  <a:pt x="1540699" y="5121884"/>
                  <a:pt x="1536195" y="5122847"/>
                  <a:pt x="1535232" y="5118342"/>
                </a:cubicBezTo>
                <a:close/>
                <a:moveTo>
                  <a:pt x="1296561" y="4951097"/>
                </a:moveTo>
                <a:lnTo>
                  <a:pt x="1298982" y="4952173"/>
                </a:lnTo>
                <a:cubicBezTo>
                  <a:pt x="1301153" y="4954064"/>
                  <a:pt x="1302760" y="4956076"/>
                  <a:pt x="1302760" y="4956076"/>
                </a:cubicBezTo>
                <a:cubicBezTo>
                  <a:pt x="1302760" y="4956076"/>
                  <a:pt x="1302760" y="4956076"/>
                  <a:pt x="1297293" y="4952534"/>
                </a:cubicBezTo>
                <a:close/>
                <a:moveTo>
                  <a:pt x="1299553" y="4938864"/>
                </a:moveTo>
                <a:lnTo>
                  <a:pt x="1305339" y="4946105"/>
                </a:lnTo>
                <a:cubicBezTo>
                  <a:pt x="1302125" y="4942083"/>
                  <a:pt x="1300518" y="4940071"/>
                  <a:pt x="1299715" y="4939066"/>
                </a:cubicBezTo>
                <a:close/>
                <a:moveTo>
                  <a:pt x="6187039" y="3627519"/>
                </a:moveTo>
                <a:cubicBezTo>
                  <a:pt x="6187287" y="3646676"/>
                  <a:pt x="6189889" y="3676857"/>
                  <a:pt x="6185137" y="3708609"/>
                </a:cubicBezTo>
                <a:cubicBezTo>
                  <a:pt x="6180385" y="3740361"/>
                  <a:pt x="6174063" y="3764764"/>
                  <a:pt x="6163816" y="3770795"/>
                </a:cubicBezTo>
                <a:cubicBezTo>
                  <a:pt x="6167494" y="3770009"/>
                  <a:pt x="6167494" y="3770009"/>
                  <a:pt x="6168279" y="3773684"/>
                </a:cubicBezTo>
                <a:cubicBezTo>
                  <a:pt x="6165386" y="3778144"/>
                  <a:pt x="6166956" y="3785493"/>
                  <a:pt x="6163279" y="3786278"/>
                </a:cubicBezTo>
                <a:cubicBezTo>
                  <a:pt x="6163279" y="3786278"/>
                  <a:pt x="6164064" y="3789953"/>
                  <a:pt x="6160387" y="3790738"/>
                </a:cubicBezTo>
                <a:cubicBezTo>
                  <a:pt x="6160387" y="3790738"/>
                  <a:pt x="6160387" y="3790738"/>
                  <a:pt x="6164064" y="3789953"/>
                </a:cubicBezTo>
                <a:cubicBezTo>
                  <a:pt x="6172989" y="3795730"/>
                  <a:pt x="6162989" y="3820919"/>
                  <a:pt x="6153775" y="3849782"/>
                </a:cubicBezTo>
                <a:cubicBezTo>
                  <a:pt x="6153775" y="3849782"/>
                  <a:pt x="6153775" y="3849782"/>
                  <a:pt x="6154561" y="3853456"/>
                </a:cubicBezTo>
                <a:cubicBezTo>
                  <a:pt x="6158238" y="3852671"/>
                  <a:pt x="6158238" y="3852671"/>
                  <a:pt x="6155346" y="3857131"/>
                </a:cubicBezTo>
                <a:cubicBezTo>
                  <a:pt x="6155346" y="3857131"/>
                  <a:pt x="6156131" y="3860805"/>
                  <a:pt x="6156131" y="3860805"/>
                </a:cubicBezTo>
                <a:cubicBezTo>
                  <a:pt x="6152454" y="3861591"/>
                  <a:pt x="6152454" y="3861591"/>
                  <a:pt x="6152454" y="3861591"/>
                </a:cubicBezTo>
                <a:cubicBezTo>
                  <a:pt x="6152454" y="3861591"/>
                  <a:pt x="6152454" y="3861591"/>
                  <a:pt x="6156916" y="3864480"/>
                </a:cubicBezTo>
                <a:cubicBezTo>
                  <a:pt x="6154809" y="3872614"/>
                  <a:pt x="6159271" y="3875502"/>
                  <a:pt x="6155841" y="3895446"/>
                </a:cubicBezTo>
                <a:cubicBezTo>
                  <a:pt x="6163196" y="3893874"/>
                  <a:pt x="6165841" y="3870257"/>
                  <a:pt x="6171873" y="3880495"/>
                </a:cubicBezTo>
                <a:cubicBezTo>
                  <a:pt x="6170819" y="3884562"/>
                  <a:pt x="6171212" y="3886399"/>
                  <a:pt x="6171604" y="3888236"/>
                </a:cubicBezTo>
                <a:lnTo>
                  <a:pt x="6171470" y="3892106"/>
                </a:lnTo>
                <a:lnTo>
                  <a:pt x="6170551" y="3892303"/>
                </a:lnTo>
                <a:cubicBezTo>
                  <a:pt x="6171336" y="3895977"/>
                  <a:pt x="6171336" y="3895977"/>
                  <a:pt x="6171336" y="3895977"/>
                </a:cubicBezTo>
                <a:lnTo>
                  <a:pt x="6171470" y="3892106"/>
                </a:lnTo>
                <a:lnTo>
                  <a:pt x="6174228" y="3891517"/>
                </a:lnTo>
                <a:cubicBezTo>
                  <a:pt x="6174228" y="3891517"/>
                  <a:pt x="6175013" y="3895192"/>
                  <a:pt x="6175013" y="3895192"/>
                </a:cubicBezTo>
                <a:cubicBezTo>
                  <a:pt x="6175798" y="3898866"/>
                  <a:pt x="6175798" y="3898866"/>
                  <a:pt x="6175798" y="3898866"/>
                </a:cubicBezTo>
                <a:cubicBezTo>
                  <a:pt x="6172906" y="3903326"/>
                  <a:pt x="6170798" y="3911461"/>
                  <a:pt x="6168691" y="3919595"/>
                </a:cubicBezTo>
                <a:cubicBezTo>
                  <a:pt x="6168691" y="3919595"/>
                  <a:pt x="6165799" y="3924055"/>
                  <a:pt x="6165799" y="3924055"/>
                </a:cubicBezTo>
                <a:cubicBezTo>
                  <a:pt x="6165799" y="3924055"/>
                  <a:pt x="6166584" y="3927730"/>
                  <a:pt x="6163691" y="3932189"/>
                </a:cubicBezTo>
                <a:cubicBezTo>
                  <a:pt x="6163691" y="3932189"/>
                  <a:pt x="6164476" y="3935864"/>
                  <a:pt x="6160799" y="3936650"/>
                </a:cubicBezTo>
                <a:cubicBezTo>
                  <a:pt x="6160014" y="3932975"/>
                  <a:pt x="6160014" y="3932975"/>
                  <a:pt x="6162906" y="3928515"/>
                </a:cubicBezTo>
                <a:cubicBezTo>
                  <a:pt x="6162906" y="3928515"/>
                  <a:pt x="6162121" y="3924841"/>
                  <a:pt x="6165014" y="3920380"/>
                </a:cubicBezTo>
                <a:cubicBezTo>
                  <a:pt x="6159229" y="3929301"/>
                  <a:pt x="6157122" y="3937435"/>
                  <a:pt x="6150552" y="3942681"/>
                </a:cubicBezTo>
                <a:cubicBezTo>
                  <a:pt x="6146090" y="3939792"/>
                  <a:pt x="6147412" y="3927983"/>
                  <a:pt x="6137165" y="3934015"/>
                </a:cubicBezTo>
                <a:cubicBezTo>
                  <a:pt x="6123199" y="3994629"/>
                  <a:pt x="6114232" y="4042650"/>
                  <a:pt x="6088449" y="4101948"/>
                </a:cubicBezTo>
                <a:cubicBezTo>
                  <a:pt x="6089234" y="4105622"/>
                  <a:pt x="6089234" y="4105622"/>
                  <a:pt x="6086341" y="4110083"/>
                </a:cubicBezTo>
                <a:cubicBezTo>
                  <a:pt x="6087126" y="4113757"/>
                  <a:pt x="6083449" y="4114542"/>
                  <a:pt x="6083449" y="4114542"/>
                </a:cubicBezTo>
                <a:cubicBezTo>
                  <a:pt x="6080019" y="4134486"/>
                  <a:pt x="6070020" y="4159674"/>
                  <a:pt x="6059236" y="4181188"/>
                </a:cubicBezTo>
                <a:cubicBezTo>
                  <a:pt x="6055806" y="4201132"/>
                  <a:pt x="6047377" y="4233669"/>
                  <a:pt x="6030808" y="4264104"/>
                </a:cubicBezTo>
                <a:cubicBezTo>
                  <a:pt x="6018701" y="4297427"/>
                  <a:pt x="6002132" y="4327862"/>
                  <a:pt x="5990563" y="4345702"/>
                </a:cubicBezTo>
                <a:cubicBezTo>
                  <a:pt x="5971886" y="4384270"/>
                  <a:pt x="5950318" y="4427299"/>
                  <a:pt x="5931641" y="4465868"/>
                </a:cubicBezTo>
                <a:cubicBezTo>
                  <a:pt x="5912180" y="4500763"/>
                  <a:pt x="5891934" y="4531983"/>
                  <a:pt x="5868547" y="4548506"/>
                </a:cubicBezTo>
                <a:cubicBezTo>
                  <a:pt x="5871440" y="4544045"/>
                  <a:pt x="5874332" y="4539585"/>
                  <a:pt x="5877224" y="4535125"/>
                </a:cubicBezTo>
                <a:cubicBezTo>
                  <a:pt x="5877224" y="4535125"/>
                  <a:pt x="5877224" y="4535125"/>
                  <a:pt x="5870655" y="4540371"/>
                </a:cubicBezTo>
                <a:cubicBezTo>
                  <a:pt x="5871440" y="4544045"/>
                  <a:pt x="5867762" y="4544831"/>
                  <a:pt x="5867762" y="4544831"/>
                </a:cubicBezTo>
                <a:cubicBezTo>
                  <a:pt x="5866977" y="4541157"/>
                  <a:pt x="5866977" y="4541157"/>
                  <a:pt x="5869870" y="4536697"/>
                </a:cubicBezTo>
                <a:cubicBezTo>
                  <a:pt x="5869870" y="4536697"/>
                  <a:pt x="5869870" y="4536697"/>
                  <a:pt x="5869085" y="4533022"/>
                </a:cubicBezTo>
                <a:cubicBezTo>
                  <a:pt x="5848838" y="4564242"/>
                  <a:pt x="5825700" y="4599923"/>
                  <a:pt x="5809916" y="4634032"/>
                </a:cubicBezTo>
                <a:cubicBezTo>
                  <a:pt x="5786529" y="4650554"/>
                  <a:pt x="5760498" y="4690694"/>
                  <a:pt x="5732112" y="4719811"/>
                </a:cubicBezTo>
                <a:cubicBezTo>
                  <a:pt x="5772068" y="4672854"/>
                  <a:pt x="5800743" y="4609097"/>
                  <a:pt x="5839913" y="4558465"/>
                </a:cubicBezTo>
                <a:cubicBezTo>
                  <a:pt x="5852268" y="4544299"/>
                  <a:pt x="5841235" y="4546656"/>
                  <a:pt x="5846236" y="4534062"/>
                </a:cubicBezTo>
                <a:cubicBezTo>
                  <a:pt x="5860697" y="4511762"/>
                  <a:pt x="5870159" y="4502056"/>
                  <a:pt x="5879621" y="4492350"/>
                </a:cubicBezTo>
                <a:cubicBezTo>
                  <a:pt x="5891190" y="4474510"/>
                  <a:pt x="5885943" y="4467947"/>
                  <a:pt x="5893835" y="4450893"/>
                </a:cubicBezTo>
                <a:cubicBezTo>
                  <a:pt x="5906189" y="4436727"/>
                  <a:pt x="5918544" y="4422561"/>
                  <a:pt x="5930898" y="4408396"/>
                </a:cubicBezTo>
                <a:cubicBezTo>
                  <a:pt x="5930898" y="4408396"/>
                  <a:pt x="5930898" y="4408396"/>
                  <a:pt x="5939823" y="4414173"/>
                </a:cubicBezTo>
                <a:cubicBezTo>
                  <a:pt x="5945608" y="4405253"/>
                  <a:pt x="5954285" y="4391873"/>
                  <a:pt x="5959284" y="4379279"/>
                </a:cubicBezTo>
                <a:cubicBezTo>
                  <a:pt x="5959284" y="4379279"/>
                  <a:pt x="5959284" y="4379279"/>
                  <a:pt x="5955607" y="4380064"/>
                </a:cubicBezTo>
                <a:cubicBezTo>
                  <a:pt x="5956392" y="4383739"/>
                  <a:pt x="5953500" y="4388199"/>
                  <a:pt x="5952715" y="4384525"/>
                </a:cubicBezTo>
                <a:cubicBezTo>
                  <a:pt x="5952715" y="4384525"/>
                  <a:pt x="5951930" y="4380850"/>
                  <a:pt x="5951930" y="4380850"/>
                </a:cubicBezTo>
                <a:cubicBezTo>
                  <a:pt x="5948252" y="4381636"/>
                  <a:pt x="5943253" y="4394230"/>
                  <a:pt x="5941683" y="4386882"/>
                </a:cubicBezTo>
                <a:cubicBezTo>
                  <a:pt x="5945897" y="4370612"/>
                  <a:pt x="5950360" y="4373501"/>
                  <a:pt x="5955359" y="4360907"/>
                </a:cubicBezTo>
                <a:cubicBezTo>
                  <a:pt x="5955359" y="4360907"/>
                  <a:pt x="5955359" y="4360907"/>
                  <a:pt x="5954574" y="4357232"/>
                </a:cubicBezTo>
                <a:cubicBezTo>
                  <a:pt x="5954574" y="4357232"/>
                  <a:pt x="5954574" y="4357232"/>
                  <a:pt x="5958251" y="4356446"/>
                </a:cubicBezTo>
                <a:cubicBezTo>
                  <a:pt x="5957466" y="4352772"/>
                  <a:pt x="5960359" y="4348312"/>
                  <a:pt x="5960359" y="4348312"/>
                </a:cubicBezTo>
                <a:cubicBezTo>
                  <a:pt x="5964036" y="4347527"/>
                  <a:pt x="5964036" y="4347527"/>
                  <a:pt x="5964036" y="4347527"/>
                </a:cubicBezTo>
                <a:cubicBezTo>
                  <a:pt x="5965358" y="4335718"/>
                  <a:pt x="5972465" y="4314989"/>
                  <a:pt x="5980357" y="4297935"/>
                </a:cubicBezTo>
                <a:cubicBezTo>
                  <a:pt x="5991927" y="4280095"/>
                  <a:pt x="6000604" y="4266714"/>
                  <a:pt x="6007959" y="4265143"/>
                </a:cubicBezTo>
                <a:cubicBezTo>
                  <a:pt x="6007174" y="4261469"/>
                  <a:pt x="6010851" y="4260683"/>
                  <a:pt x="6010851" y="4260683"/>
                </a:cubicBezTo>
                <a:cubicBezTo>
                  <a:pt x="6010066" y="4257009"/>
                  <a:pt x="6012958" y="4252549"/>
                  <a:pt x="6016636" y="4251763"/>
                </a:cubicBezTo>
                <a:cubicBezTo>
                  <a:pt x="6016636" y="4251763"/>
                  <a:pt x="6016636" y="4251763"/>
                  <a:pt x="6017421" y="4255437"/>
                </a:cubicBezTo>
                <a:cubicBezTo>
                  <a:pt x="6014528" y="4259898"/>
                  <a:pt x="6014528" y="4259898"/>
                  <a:pt x="6014528" y="4259898"/>
                </a:cubicBezTo>
                <a:cubicBezTo>
                  <a:pt x="6014528" y="4259898"/>
                  <a:pt x="6014528" y="4259898"/>
                  <a:pt x="6015313" y="4263572"/>
                </a:cubicBezTo>
                <a:cubicBezTo>
                  <a:pt x="6023205" y="4246518"/>
                  <a:pt x="6019528" y="4247303"/>
                  <a:pt x="6024528" y="4234709"/>
                </a:cubicBezTo>
                <a:cubicBezTo>
                  <a:pt x="6024528" y="4234709"/>
                  <a:pt x="6021635" y="4239169"/>
                  <a:pt x="6021635" y="4239169"/>
                </a:cubicBezTo>
                <a:cubicBezTo>
                  <a:pt x="6021635" y="4239169"/>
                  <a:pt x="6021635" y="4239169"/>
                  <a:pt x="6020850" y="4235494"/>
                </a:cubicBezTo>
                <a:cubicBezTo>
                  <a:pt x="6020850" y="4235494"/>
                  <a:pt x="6020850" y="4235494"/>
                  <a:pt x="6020065" y="4231820"/>
                </a:cubicBezTo>
                <a:cubicBezTo>
                  <a:pt x="6020065" y="4231820"/>
                  <a:pt x="6017958" y="4239955"/>
                  <a:pt x="6013496" y="4237066"/>
                </a:cubicBezTo>
                <a:cubicBezTo>
                  <a:pt x="6018495" y="4224471"/>
                  <a:pt x="6023495" y="4211877"/>
                  <a:pt x="6027957" y="4214766"/>
                </a:cubicBezTo>
                <a:cubicBezTo>
                  <a:pt x="6027957" y="4214766"/>
                  <a:pt x="6027172" y="4211091"/>
                  <a:pt x="6030850" y="4210306"/>
                </a:cubicBezTo>
                <a:cubicBezTo>
                  <a:pt x="6052666" y="4186434"/>
                  <a:pt x="6068450" y="4152325"/>
                  <a:pt x="6078987" y="4111654"/>
                </a:cubicBezTo>
                <a:cubicBezTo>
                  <a:pt x="6078987" y="4111654"/>
                  <a:pt x="6078202" y="4107979"/>
                  <a:pt x="6081879" y="4107194"/>
                </a:cubicBezTo>
                <a:cubicBezTo>
                  <a:pt x="6081094" y="4103519"/>
                  <a:pt x="6083986" y="4099059"/>
                  <a:pt x="6083986" y="4099059"/>
                </a:cubicBezTo>
                <a:cubicBezTo>
                  <a:pt x="6083986" y="4099059"/>
                  <a:pt x="6083986" y="4099059"/>
                  <a:pt x="6084771" y="4102733"/>
                </a:cubicBezTo>
                <a:cubicBezTo>
                  <a:pt x="6086094" y="4090925"/>
                  <a:pt x="6089523" y="4070982"/>
                  <a:pt x="6087953" y="4063633"/>
                </a:cubicBezTo>
                <a:cubicBezTo>
                  <a:pt x="6088738" y="4067307"/>
                  <a:pt x="6088738" y="4067307"/>
                  <a:pt x="6085846" y="4071767"/>
                </a:cubicBezTo>
                <a:cubicBezTo>
                  <a:pt x="6085846" y="4071767"/>
                  <a:pt x="6082169" y="4072553"/>
                  <a:pt x="6082169" y="4072553"/>
                </a:cubicBezTo>
                <a:cubicBezTo>
                  <a:pt x="6081384" y="4068878"/>
                  <a:pt x="6081384" y="4068878"/>
                  <a:pt x="6084276" y="4064419"/>
                </a:cubicBezTo>
                <a:lnTo>
                  <a:pt x="6083990" y="4063082"/>
                </a:lnTo>
                <a:lnTo>
                  <a:pt x="6084968" y="4060909"/>
                </a:lnTo>
                <a:cubicBezTo>
                  <a:pt x="6086052" y="4059236"/>
                  <a:pt x="6086775" y="4058121"/>
                  <a:pt x="6086383" y="4056284"/>
                </a:cubicBezTo>
                <a:cubicBezTo>
                  <a:pt x="6087168" y="4059959"/>
                  <a:pt x="6083491" y="4060744"/>
                  <a:pt x="6083491" y="4060744"/>
                </a:cubicBezTo>
                <a:lnTo>
                  <a:pt x="6083990" y="4063082"/>
                </a:lnTo>
                <a:lnTo>
                  <a:pt x="6081384" y="4068878"/>
                </a:lnTo>
                <a:cubicBezTo>
                  <a:pt x="6085888" y="4017969"/>
                  <a:pt x="6115349" y="3957886"/>
                  <a:pt x="6123530" y="3906191"/>
                </a:cubicBezTo>
                <a:cubicBezTo>
                  <a:pt x="6127208" y="3905405"/>
                  <a:pt x="6131422" y="3889137"/>
                  <a:pt x="6134315" y="3884676"/>
                </a:cubicBezTo>
                <a:cubicBezTo>
                  <a:pt x="6130637" y="3885462"/>
                  <a:pt x="6130637" y="3885462"/>
                  <a:pt x="6129067" y="3878113"/>
                </a:cubicBezTo>
                <a:cubicBezTo>
                  <a:pt x="6129067" y="3878113"/>
                  <a:pt x="6132745" y="3877328"/>
                  <a:pt x="6131959" y="3873653"/>
                </a:cubicBezTo>
                <a:cubicBezTo>
                  <a:pt x="6131175" y="3869979"/>
                  <a:pt x="6134852" y="3869193"/>
                  <a:pt x="6134066" y="3865519"/>
                </a:cubicBezTo>
                <a:cubicBezTo>
                  <a:pt x="6140925" y="3825633"/>
                  <a:pt x="6150387" y="3815927"/>
                  <a:pt x="6157494" y="3795198"/>
                </a:cubicBezTo>
                <a:cubicBezTo>
                  <a:pt x="6157494" y="3795198"/>
                  <a:pt x="6158279" y="3798873"/>
                  <a:pt x="6154602" y="3799658"/>
                </a:cubicBezTo>
                <a:cubicBezTo>
                  <a:pt x="6154602" y="3799658"/>
                  <a:pt x="6150925" y="3800444"/>
                  <a:pt x="6150140" y="3796769"/>
                </a:cubicBezTo>
                <a:cubicBezTo>
                  <a:pt x="6150140" y="3796769"/>
                  <a:pt x="6153032" y="3792310"/>
                  <a:pt x="6153032" y="3792310"/>
                </a:cubicBezTo>
                <a:cubicBezTo>
                  <a:pt x="6152247" y="3788635"/>
                  <a:pt x="6152247" y="3788635"/>
                  <a:pt x="6152247" y="3788635"/>
                </a:cubicBezTo>
                <a:cubicBezTo>
                  <a:pt x="6148322" y="3770263"/>
                  <a:pt x="6160966" y="3721457"/>
                  <a:pt x="6172783" y="3722774"/>
                </a:cubicBezTo>
                <a:cubicBezTo>
                  <a:pt x="6174643" y="3695483"/>
                  <a:pt x="6177040" y="3652707"/>
                  <a:pt x="6187039" y="3627519"/>
                </a:cubicBezTo>
                <a:close/>
                <a:moveTo>
                  <a:pt x="5453639" y="3702176"/>
                </a:moveTo>
                <a:lnTo>
                  <a:pt x="5453774" y="3702469"/>
                </a:lnTo>
                <a:cubicBezTo>
                  <a:pt x="5453249" y="3705524"/>
                  <a:pt x="5451719" y="3709383"/>
                  <a:pt x="5449948" y="3712116"/>
                </a:cubicBezTo>
                <a:close/>
                <a:moveTo>
                  <a:pt x="5548423" y="3643981"/>
                </a:moveTo>
                <a:cubicBezTo>
                  <a:pt x="5553889" y="3647523"/>
                  <a:pt x="5550347" y="3652990"/>
                  <a:pt x="5544882" y="3649448"/>
                </a:cubicBezTo>
                <a:cubicBezTo>
                  <a:pt x="5549385" y="3648486"/>
                  <a:pt x="5549385" y="3648486"/>
                  <a:pt x="5548423" y="3643981"/>
                </a:cubicBezTo>
                <a:close/>
                <a:moveTo>
                  <a:pt x="5501782" y="3594005"/>
                </a:moveTo>
                <a:lnTo>
                  <a:pt x="5500844" y="3597631"/>
                </a:lnTo>
                <a:cubicBezTo>
                  <a:pt x="5501806" y="3602135"/>
                  <a:pt x="5501806" y="3602135"/>
                  <a:pt x="5501806" y="3602135"/>
                </a:cubicBezTo>
                <a:cubicBezTo>
                  <a:pt x="5501806" y="3602135"/>
                  <a:pt x="5501806" y="3602135"/>
                  <a:pt x="5498264" y="3607601"/>
                </a:cubicBezTo>
                <a:cubicBezTo>
                  <a:pt x="5497302" y="3603098"/>
                  <a:pt x="5500844" y="3597631"/>
                  <a:pt x="5496339" y="3598593"/>
                </a:cubicBezTo>
                <a:close/>
                <a:moveTo>
                  <a:pt x="5505531" y="3584407"/>
                </a:moveTo>
                <a:lnTo>
                  <a:pt x="5502887" y="3593074"/>
                </a:lnTo>
                <a:lnTo>
                  <a:pt x="5501782" y="3594005"/>
                </a:lnTo>
                <a:lnTo>
                  <a:pt x="5503423" y="3587661"/>
                </a:lnTo>
                <a:close/>
                <a:moveTo>
                  <a:pt x="5509363" y="3567553"/>
                </a:moveTo>
                <a:lnTo>
                  <a:pt x="5513086" y="3566758"/>
                </a:lnTo>
                <a:cubicBezTo>
                  <a:pt x="5509545" y="3572225"/>
                  <a:pt x="5506002" y="3577690"/>
                  <a:pt x="5506965" y="3582195"/>
                </a:cubicBezTo>
                <a:lnTo>
                  <a:pt x="5505531" y="3584407"/>
                </a:lnTo>
                <a:lnTo>
                  <a:pt x="5507691" y="3577329"/>
                </a:lnTo>
                <a:close/>
                <a:moveTo>
                  <a:pt x="5510688" y="3559800"/>
                </a:moveTo>
                <a:lnTo>
                  <a:pt x="5509363" y="3567553"/>
                </a:lnTo>
                <a:lnTo>
                  <a:pt x="5508582" y="3567720"/>
                </a:lnTo>
                <a:close/>
                <a:moveTo>
                  <a:pt x="5161932" y="3575847"/>
                </a:moveTo>
                <a:cubicBezTo>
                  <a:pt x="5162324" y="3577685"/>
                  <a:pt x="5161601" y="3578799"/>
                  <a:pt x="5160517" y="3580472"/>
                </a:cubicBezTo>
                <a:lnTo>
                  <a:pt x="5159539" y="3582645"/>
                </a:lnTo>
                <a:lnTo>
                  <a:pt x="5159040" y="3580307"/>
                </a:lnTo>
                <a:cubicBezTo>
                  <a:pt x="5159040" y="3580307"/>
                  <a:pt x="5162717" y="3579521"/>
                  <a:pt x="5161932" y="3575847"/>
                </a:cubicBezTo>
                <a:close/>
                <a:moveTo>
                  <a:pt x="1120688" y="4434529"/>
                </a:moveTo>
                <a:lnTo>
                  <a:pt x="1126155" y="4438070"/>
                </a:lnTo>
                <a:cubicBezTo>
                  <a:pt x="1126155" y="4438070"/>
                  <a:pt x="1126155" y="4438070"/>
                  <a:pt x="1121651" y="4439032"/>
                </a:cubicBezTo>
                <a:close/>
                <a:moveTo>
                  <a:pt x="5592057" y="3360201"/>
                </a:moveTo>
                <a:lnTo>
                  <a:pt x="5593625" y="3370584"/>
                </a:lnTo>
                <a:cubicBezTo>
                  <a:pt x="5593625" y="3370584"/>
                  <a:pt x="5593625" y="3370584"/>
                  <a:pt x="5592663" y="3366081"/>
                </a:cubicBezTo>
                <a:cubicBezTo>
                  <a:pt x="5591701" y="3361577"/>
                  <a:pt x="5591701" y="3361577"/>
                  <a:pt x="5591701" y="3361577"/>
                </a:cubicBezTo>
                <a:close/>
                <a:moveTo>
                  <a:pt x="818034" y="4362609"/>
                </a:moveTo>
                <a:lnTo>
                  <a:pt x="820283" y="4366839"/>
                </a:lnTo>
                <a:lnTo>
                  <a:pt x="818996" y="4367114"/>
                </a:lnTo>
                <a:cubicBezTo>
                  <a:pt x="818034" y="4362609"/>
                  <a:pt x="818034" y="4362609"/>
                  <a:pt x="818034" y="4362609"/>
                </a:cubicBezTo>
                <a:close/>
                <a:moveTo>
                  <a:pt x="5246100" y="3411866"/>
                </a:moveTo>
                <a:lnTo>
                  <a:pt x="5247019" y="3411670"/>
                </a:lnTo>
                <a:lnTo>
                  <a:pt x="5246885" y="3415540"/>
                </a:lnTo>
                <a:cubicBezTo>
                  <a:pt x="5246885" y="3415540"/>
                  <a:pt x="5246885" y="3415540"/>
                  <a:pt x="5246100" y="3411866"/>
                </a:cubicBezTo>
                <a:close/>
                <a:moveTo>
                  <a:pt x="5262588" y="3147082"/>
                </a:moveTo>
                <a:cubicBezTo>
                  <a:pt x="5252589" y="3172271"/>
                  <a:pt x="5250192" y="3215045"/>
                  <a:pt x="5248332" y="3242337"/>
                </a:cubicBezTo>
                <a:cubicBezTo>
                  <a:pt x="5236515" y="3241020"/>
                  <a:pt x="5223871" y="3289826"/>
                  <a:pt x="5227796" y="3308198"/>
                </a:cubicBezTo>
                <a:cubicBezTo>
                  <a:pt x="5227796" y="3308198"/>
                  <a:pt x="5227796" y="3308198"/>
                  <a:pt x="5228581" y="3311872"/>
                </a:cubicBezTo>
                <a:cubicBezTo>
                  <a:pt x="5228581" y="3311872"/>
                  <a:pt x="5225689" y="3316332"/>
                  <a:pt x="5225689" y="3316332"/>
                </a:cubicBezTo>
                <a:cubicBezTo>
                  <a:pt x="5226475" y="3320007"/>
                  <a:pt x="5230152" y="3319222"/>
                  <a:pt x="5230152" y="3319222"/>
                </a:cubicBezTo>
                <a:cubicBezTo>
                  <a:pt x="5233830" y="3318436"/>
                  <a:pt x="5233044" y="3314761"/>
                  <a:pt x="5233044" y="3314761"/>
                </a:cubicBezTo>
                <a:cubicBezTo>
                  <a:pt x="5225937" y="3335490"/>
                  <a:pt x="5216475" y="3345195"/>
                  <a:pt x="5209615" y="3385082"/>
                </a:cubicBezTo>
                <a:cubicBezTo>
                  <a:pt x="5210401" y="3388757"/>
                  <a:pt x="5206724" y="3389542"/>
                  <a:pt x="5207509" y="3393216"/>
                </a:cubicBezTo>
                <a:cubicBezTo>
                  <a:pt x="5208294" y="3396890"/>
                  <a:pt x="5204616" y="3397676"/>
                  <a:pt x="5204616" y="3397676"/>
                </a:cubicBezTo>
                <a:cubicBezTo>
                  <a:pt x="5206186" y="3405025"/>
                  <a:pt x="5206186" y="3405025"/>
                  <a:pt x="5209864" y="3404240"/>
                </a:cubicBezTo>
                <a:cubicBezTo>
                  <a:pt x="5206971" y="3408699"/>
                  <a:pt x="5202757" y="3424968"/>
                  <a:pt x="5199079" y="3425754"/>
                </a:cubicBezTo>
                <a:cubicBezTo>
                  <a:pt x="5190898" y="3477449"/>
                  <a:pt x="5161437" y="3537532"/>
                  <a:pt x="5156933" y="3588442"/>
                </a:cubicBezTo>
                <a:lnTo>
                  <a:pt x="5159539" y="3582645"/>
                </a:lnTo>
                <a:lnTo>
                  <a:pt x="5159825" y="3583982"/>
                </a:lnTo>
                <a:cubicBezTo>
                  <a:pt x="5156933" y="3588442"/>
                  <a:pt x="5156933" y="3588442"/>
                  <a:pt x="5157718" y="3592116"/>
                </a:cubicBezTo>
                <a:cubicBezTo>
                  <a:pt x="5157718" y="3592116"/>
                  <a:pt x="5161395" y="3591330"/>
                  <a:pt x="5161395" y="3591330"/>
                </a:cubicBezTo>
                <a:cubicBezTo>
                  <a:pt x="5164287" y="3586871"/>
                  <a:pt x="5164287" y="3586871"/>
                  <a:pt x="5163502" y="3583196"/>
                </a:cubicBezTo>
                <a:cubicBezTo>
                  <a:pt x="5165072" y="3590545"/>
                  <a:pt x="5161643" y="3610488"/>
                  <a:pt x="5160320" y="3622296"/>
                </a:cubicBezTo>
                <a:cubicBezTo>
                  <a:pt x="5159535" y="3618622"/>
                  <a:pt x="5159535" y="3618622"/>
                  <a:pt x="5159535" y="3618622"/>
                </a:cubicBezTo>
                <a:cubicBezTo>
                  <a:pt x="5159535" y="3618622"/>
                  <a:pt x="5156643" y="3623082"/>
                  <a:pt x="5157428" y="3626757"/>
                </a:cubicBezTo>
                <a:cubicBezTo>
                  <a:pt x="5153751" y="3627542"/>
                  <a:pt x="5154536" y="3631216"/>
                  <a:pt x="5154536" y="3631216"/>
                </a:cubicBezTo>
                <a:cubicBezTo>
                  <a:pt x="5143999" y="3671889"/>
                  <a:pt x="5128215" y="3705997"/>
                  <a:pt x="5106399" y="3729869"/>
                </a:cubicBezTo>
                <a:cubicBezTo>
                  <a:pt x="5110076" y="3729083"/>
                  <a:pt x="5109291" y="3725408"/>
                  <a:pt x="5109291" y="3725408"/>
                </a:cubicBezTo>
                <a:cubicBezTo>
                  <a:pt x="5108506" y="3721734"/>
                  <a:pt x="5108506" y="3721734"/>
                  <a:pt x="5104829" y="3722520"/>
                </a:cubicBezTo>
                <a:cubicBezTo>
                  <a:pt x="5104829" y="3722520"/>
                  <a:pt x="5105614" y="3726194"/>
                  <a:pt x="5105614" y="3726194"/>
                </a:cubicBezTo>
                <a:cubicBezTo>
                  <a:pt x="5105614" y="3726194"/>
                  <a:pt x="5105614" y="3726194"/>
                  <a:pt x="5106399" y="3729869"/>
                </a:cubicBezTo>
                <a:cubicBezTo>
                  <a:pt x="5102721" y="3730655"/>
                  <a:pt x="5103506" y="3734329"/>
                  <a:pt x="5103506" y="3734329"/>
                </a:cubicBezTo>
                <a:cubicBezTo>
                  <a:pt x="5099044" y="3731440"/>
                  <a:pt x="5094044" y="3744034"/>
                  <a:pt x="5089045" y="3756628"/>
                </a:cubicBezTo>
                <a:cubicBezTo>
                  <a:pt x="5093507" y="3759518"/>
                  <a:pt x="5095614" y="3751383"/>
                  <a:pt x="5095614" y="3751383"/>
                </a:cubicBezTo>
                <a:cubicBezTo>
                  <a:pt x="5096399" y="3755057"/>
                  <a:pt x="5096399" y="3755057"/>
                  <a:pt x="5096399" y="3755057"/>
                </a:cubicBezTo>
                <a:cubicBezTo>
                  <a:pt x="5097184" y="3758732"/>
                  <a:pt x="5097184" y="3758732"/>
                  <a:pt x="5097184" y="3758732"/>
                </a:cubicBezTo>
                <a:cubicBezTo>
                  <a:pt x="5097184" y="3758732"/>
                  <a:pt x="5100077" y="3754271"/>
                  <a:pt x="5100077" y="3754271"/>
                </a:cubicBezTo>
                <a:cubicBezTo>
                  <a:pt x="5095077" y="3766866"/>
                  <a:pt x="5098754" y="3766080"/>
                  <a:pt x="5090862" y="3783135"/>
                </a:cubicBezTo>
                <a:cubicBezTo>
                  <a:pt x="5090077" y="3779461"/>
                  <a:pt x="5090077" y="3779461"/>
                  <a:pt x="5090077" y="3779461"/>
                </a:cubicBezTo>
                <a:cubicBezTo>
                  <a:pt x="5090077" y="3779461"/>
                  <a:pt x="5090077" y="3779461"/>
                  <a:pt x="5092970" y="3775001"/>
                </a:cubicBezTo>
                <a:cubicBezTo>
                  <a:pt x="5092185" y="3771327"/>
                  <a:pt x="5092185" y="3771327"/>
                  <a:pt x="5092185" y="3771327"/>
                </a:cubicBezTo>
                <a:cubicBezTo>
                  <a:pt x="5088507" y="3772112"/>
                  <a:pt x="5085615" y="3776572"/>
                  <a:pt x="5086400" y="3780246"/>
                </a:cubicBezTo>
                <a:cubicBezTo>
                  <a:pt x="5086400" y="3780246"/>
                  <a:pt x="5082723" y="3781032"/>
                  <a:pt x="5083508" y="3784706"/>
                </a:cubicBezTo>
                <a:cubicBezTo>
                  <a:pt x="5076153" y="3786277"/>
                  <a:pt x="5067476" y="3799657"/>
                  <a:pt x="5055907" y="3817497"/>
                </a:cubicBezTo>
                <a:cubicBezTo>
                  <a:pt x="5048015" y="3834552"/>
                  <a:pt x="5040908" y="3855281"/>
                  <a:pt x="5039585" y="3867090"/>
                </a:cubicBezTo>
                <a:cubicBezTo>
                  <a:pt x="5039585" y="3867090"/>
                  <a:pt x="5039585" y="3867090"/>
                  <a:pt x="5035908" y="3867875"/>
                </a:cubicBezTo>
                <a:cubicBezTo>
                  <a:pt x="5035908" y="3867875"/>
                  <a:pt x="5033016" y="3872335"/>
                  <a:pt x="5033801" y="3876009"/>
                </a:cubicBezTo>
                <a:cubicBezTo>
                  <a:pt x="5030123" y="3876795"/>
                  <a:pt x="5030123" y="3876795"/>
                  <a:pt x="5030123" y="3876795"/>
                </a:cubicBezTo>
                <a:cubicBezTo>
                  <a:pt x="5030908" y="3880470"/>
                  <a:pt x="5030908" y="3880470"/>
                  <a:pt x="5030908" y="3880470"/>
                </a:cubicBezTo>
                <a:cubicBezTo>
                  <a:pt x="5025909" y="3893064"/>
                  <a:pt x="5021446" y="3890175"/>
                  <a:pt x="5017232" y="3906445"/>
                </a:cubicBezTo>
                <a:cubicBezTo>
                  <a:pt x="5018802" y="3913793"/>
                  <a:pt x="5023801" y="3901198"/>
                  <a:pt x="5027479" y="3900413"/>
                </a:cubicBezTo>
                <a:cubicBezTo>
                  <a:pt x="5027479" y="3900413"/>
                  <a:pt x="5028264" y="3904088"/>
                  <a:pt x="5028264" y="3904088"/>
                </a:cubicBezTo>
                <a:cubicBezTo>
                  <a:pt x="5029049" y="3907762"/>
                  <a:pt x="5031941" y="3903302"/>
                  <a:pt x="5031156" y="3899627"/>
                </a:cubicBezTo>
                <a:cubicBezTo>
                  <a:pt x="5034833" y="3898841"/>
                  <a:pt x="5034833" y="3898841"/>
                  <a:pt x="5034833" y="3898841"/>
                </a:cubicBezTo>
                <a:cubicBezTo>
                  <a:pt x="5029834" y="3911436"/>
                  <a:pt x="5021157" y="3924816"/>
                  <a:pt x="5015372" y="3933736"/>
                </a:cubicBezTo>
                <a:cubicBezTo>
                  <a:pt x="5006447" y="3927959"/>
                  <a:pt x="5006447" y="3927959"/>
                  <a:pt x="5006447" y="3927959"/>
                </a:cubicBezTo>
                <a:cubicBezTo>
                  <a:pt x="4994093" y="3942124"/>
                  <a:pt x="4981739" y="3956290"/>
                  <a:pt x="4969384" y="3970456"/>
                </a:cubicBezTo>
                <a:cubicBezTo>
                  <a:pt x="4961492" y="3987510"/>
                  <a:pt x="4966740" y="3994073"/>
                  <a:pt x="4955170" y="4011913"/>
                </a:cubicBezTo>
                <a:cubicBezTo>
                  <a:pt x="4945708" y="4021619"/>
                  <a:pt x="4936246" y="4031325"/>
                  <a:pt x="4921785" y="4053624"/>
                </a:cubicBezTo>
                <a:cubicBezTo>
                  <a:pt x="4916785" y="4066219"/>
                  <a:pt x="4927817" y="4063862"/>
                  <a:pt x="4915463" y="4078028"/>
                </a:cubicBezTo>
                <a:cubicBezTo>
                  <a:pt x="4876292" y="4128659"/>
                  <a:pt x="4847617" y="4192416"/>
                  <a:pt x="4807661" y="4239374"/>
                </a:cubicBezTo>
                <a:cubicBezTo>
                  <a:pt x="4836047" y="4210257"/>
                  <a:pt x="4862078" y="4170117"/>
                  <a:pt x="4885465" y="4153594"/>
                </a:cubicBezTo>
                <a:cubicBezTo>
                  <a:pt x="4901249" y="4119486"/>
                  <a:pt x="4924387" y="4083805"/>
                  <a:pt x="4944634" y="4052585"/>
                </a:cubicBezTo>
                <a:cubicBezTo>
                  <a:pt x="4945419" y="4056260"/>
                  <a:pt x="4945419" y="4056260"/>
                  <a:pt x="4945419" y="4056260"/>
                </a:cubicBezTo>
                <a:cubicBezTo>
                  <a:pt x="4942526" y="4060720"/>
                  <a:pt x="4942526" y="4060720"/>
                  <a:pt x="4943311" y="4064394"/>
                </a:cubicBezTo>
                <a:cubicBezTo>
                  <a:pt x="4943311" y="4064394"/>
                  <a:pt x="4946989" y="4063608"/>
                  <a:pt x="4946204" y="4059934"/>
                </a:cubicBezTo>
                <a:cubicBezTo>
                  <a:pt x="4952773" y="4054689"/>
                  <a:pt x="4952773" y="4054689"/>
                  <a:pt x="4952773" y="4054689"/>
                </a:cubicBezTo>
                <a:cubicBezTo>
                  <a:pt x="4949881" y="4059148"/>
                  <a:pt x="4946989" y="4063608"/>
                  <a:pt x="4944096" y="4068069"/>
                </a:cubicBezTo>
                <a:cubicBezTo>
                  <a:pt x="4967483" y="4051546"/>
                  <a:pt x="4987729" y="4020326"/>
                  <a:pt x="5007190" y="3985431"/>
                </a:cubicBezTo>
                <a:cubicBezTo>
                  <a:pt x="5025867" y="3946862"/>
                  <a:pt x="5047435" y="3903834"/>
                  <a:pt x="5066112" y="3865264"/>
                </a:cubicBezTo>
                <a:cubicBezTo>
                  <a:pt x="5077681" y="3847424"/>
                  <a:pt x="5094250" y="3816990"/>
                  <a:pt x="5106357" y="3783667"/>
                </a:cubicBezTo>
                <a:cubicBezTo>
                  <a:pt x="5122926" y="3753233"/>
                  <a:pt x="5131355" y="3720694"/>
                  <a:pt x="5134785" y="3700752"/>
                </a:cubicBezTo>
                <a:cubicBezTo>
                  <a:pt x="5145569" y="3679237"/>
                  <a:pt x="5155568" y="3654049"/>
                  <a:pt x="5158998" y="3634105"/>
                </a:cubicBezTo>
                <a:cubicBezTo>
                  <a:pt x="5158998" y="3634105"/>
                  <a:pt x="5162675" y="3633319"/>
                  <a:pt x="5161890" y="3629645"/>
                </a:cubicBezTo>
                <a:cubicBezTo>
                  <a:pt x="5164783" y="3625185"/>
                  <a:pt x="5164783" y="3625185"/>
                  <a:pt x="5163998" y="3621510"/>
                </a:cubicBezTo>
                <a:cubicBezTo>
                  <a:pt x="5189781" y="3562213"/>
                  <a:pt x="5198748" y="3514193"/>
                  <a:pt x="5212714" y="3453577"/>
                </a:cubicBezTo>
                <a:cubicBezTo>
                  <a:pt x="5222961" y="3447546"/>
                  <a:pt x="5221639" y="3459355"/>
                  <a:pt x="5226101" y="3462243"/>
                </a:cubicBezTo>
                <a:cubicBezTo>
                  <a:pt x="5232671" y="3456998"/>
                  <a:pt x="5234778" y="3448863"/>
                  <a:pt x="5240563" y="3439944"/>
                </a:cubicBezTo>
                <a:cubicBezTo>
                  <a:pt x="5237671" y="3444403"/>
                  <a:pt x="5238456" y="3448077"/>
                  <a:pt x="5238456" y="3448077"/>
                </a:cubicBezTo>
                <a:cubicBezTo>
                  <a:pt x="5235563" y="3452538"/>
                  <a:pt x="5235563" y="3452538"/>
                  <a:pt x="5236348" y="3456212"/>
                </a:cubicBezTo>
                <a:cubicBezTo>
                  <a:pt x="5240026" y="3455426"/>
                  <a:pt x="5239241" y="3451752"/>
                  <a:pt x="5239241" y="3451752"/>
                </a:cubicBezTo>
                <a:cubicBezTo>
                  <a:pt x="5242133" y="3447292"/>
                  <a:pt x="5241348" y="3443618"/>
                  <a:pt x="5241348" y="3443618"/>
                </a:cubicBezTo>
                <a:cubicBezTo>
                  <a:pt x="5241348" y="3443618"/>
                  <a:pt x="5244240" y="3439158"/>
                  <a:pt x="5244240" y="3439158"/>
                </a:cubicBezTo>
                <a:cubicBezTo>
                  <a:pt x="5246348" y="3431023"/>
                  <a:pt x="5248455" y="3422889"/>
                  <a:pt x="5251347" y="3418429"/>
                </a:cubicBezTo>
                <a:cubicBezTo>
                  <a:pt x="5251347" y="3418429"/>
                  <a:pt x="5251347" y="3418429"/>
                  <a:pt x="5250562" y="3414755"/>
                </a:cubicBezTo>
                <a:cubicBezTo>
                  <a:pt x="5250562" y="3414755"/>
                  <a:pt x="5249777" y="3411081"/>
                  <a:pt x="5249777" y="3411081"/>
                </a:cubicBezTo>
                <a:lnTo>
                  <a:pt x="5247019" y="3411670"/>
                </a:lnTo>
                <a:lnTo>
                  <a:pt x="5247153" y="3407799"/>
                </a:lnTo>
                <a:cubicBezTo>
                  <a:pt x="5246761" y="3405962"/>
                  <a:pt x="5246368" y="3404124"/>
                  <a:pt x="5247422" y="3400057"/>
                </a:cubicBezTo>
                <a:cubicBezTo>
                  <a:pt x="5241390" y="3389820"/>
                  <a:pt x="5238745" y="3413437"/>
                  <a:pt x="5231391" y="3415009"/>
                </a:cubicBezTo>
                <a:cubicBezTo>
                  <a:pt x="5234820" y="3395065"/>
                  <a:pt x="5230358" y="3392177"/>
                  <a:pt x="5232465" y="3384043"/>
                </a:cubicBezTo>
                <a:cubicBezTo>
                  <a:pt x="5228003" y="3381153"/>
                  <a:pt x="5228003" y="3381153"/>
                  <a:pt x="5228003" y="3381153"/>
                </a:cubicBezTo>
                <a:cubicBezTo>
                  <a:pt x="5228003" y="3381153"/>
                  <a:pt x="5228003" y="3381153"/>
                  <a:pt x="5231680" y="3380368"/>
                </a:cubicBezTo>
                <a:cubicBezTo>
                  <a:pt x="5231680" y="3380368"/>
                  <a:pt x="5230895" y="3376694"/>
                  <a:pt x="5230895" y="3376694"/>
                </a:cubicBezTo>
                <a:cubicBezTo>
                  <a:pt x="5233788" y="3372234"/>
                  <a:pt x="5233788" y="3372234"/>
                  <a:pt x="5230110" y="3373020"/>
                </a:cubicBezTo>
                <a:cubicBezTo>
                  <a:pt x="5229324" y="3369345"/>
                  <a:pt x="5229324" y="3369345"/>
                  <a:pt x="5229324" y="3369345"/>
                </a:cubicBezTo>
                <a:cubicBezTo>
                  <a:pt x="5238539" y="3340481"/>
                  <a:pt x="5248539" y="3315293"/>
                  <a:pt x="5239613" y="3309515"/>
                </a:cubicBezTo>
                <a:cubicBezTo>
                  <a:pt x="5235936" y="3310301"/>
                  <a:pt x="5235936" y="3310301"/>
                  <a:pt x="5235936" y="3310301"/>
                </a:cubicBezTo>
                <a:cubicBezTo>
                  <a:pt x="5239613" y="3309515"/>
                  <a:pt x="5238828" y="3305841"/>
                  <a:pt x="5238828" y="3305841"/>
                </a:cubicBezTo>
                <a:cubicBezTo>
                  <a:pt x="5242506" y="3305056"/>
                  <a:pt x="5240936" y="3297706"/>
                  <a:pt x="5243828" y="3293247"/>
                </a:cubicBezTo>
                <a:cubicBezTo>
                  <a:pt x="5243043" y="3289573"/>
                  <a:pt x="5243043" y="3289573"/>
                  <a:pt x="5239366" y="3290358"/>
                </a:cubicBezTo>
                <a:cubicBezTo>
                  <a:pt x="5249613" y="3284326"/>
                  <a:pt x="5255935" y="3259924"/>
                  <a:pt x="5260687" y="3228171"/>
                </a:cubicBezTo>
                <a:cubicBezTo>
                  <a:pt x="5265439" y="3196420"/>
                  <a:pt x="5262836" y="3166239"/>
                  <a:pt x="5262588" y="3147082"/>
                </a:cubicBezTo>
                <a:close/>
                <a:moveTo>
                  <a:pt x="869439" y="3941889"/>
                </a:moveTo>
                <a:cubicBezTo>
                  <a:pt x="869439" y="3941889"/>
                  <a:pt x="869439" y="3941889"/>
                  <a:pt x="870401" y="3946393"/>
                </a:cubicBezTo>
                <a:lnTo>
                  <a:pt x="869247" y="3944432"/>
                </a:lnTo>
                <a:close/>
                <a:moveTo>
                  <a:pt x="5600071" y="2827600"/>
                </a:moveTo>
                <a:cubicBezTo>
                  <a:pt x="5600071" y="2827600"/>
                  <a:pt x="5600071" y="2827600"/>
                  <a:pt x="5601033" y="2832105"/>
                </a:cubicBezTo>
                <a:lnTo>
                  <a:pt x="5600701" y="2831889"/>
                </a:lnTo>
                <a:close/>
                <a:moveTo>
                  <a:pt x="5594604" y="2824058"/>
                </a:moveTo>
                <a:lnTo>
                  <a:pt x="5594817" y="2824013"/>
                </a:lnTo>
                <a:lnTo>
                  <a:pt x="5595567" y="2828563"/>
                </a:lnTo>
                <a:cubicBezTo>
                  <a:pt x="5595567" y="2828563"/>
                  <a:pt x="5595567" y="2828563"/>
                  <a:pt x="5594604" y="2824058"/>
                </a:cubicBezTo>
                <a:close/>
                <a:moveTo>
                  <a:pt x="756958" y="3768116"/>
                </a:moveTo>
                <a:cubicBezTo>
                  <a:pt x="761462" y="3767153"/>
                  <a:pt x="763387" y="3776161"/>
                  <a:pt x="764349" y="3780665"/>
                </a:cubicBezTo>
                <a:cubicBezTo>
                  <a:pt x="759845" y="3781628"/>
                  <a:pt x="759845" y="3781628"/>
                  <a:pt x="759845" y="3781628"/>
                </a:cubicBezTo>
                <a:close/>
                <a:moveTo>
                  <a:pt x="5540370" y="2614293"/>
                </a:moveTo>
                <a:cubicBezTo>
                  <a:pt x="5541332" y="2618797"/>
                  <a:pt x="5545837" y="2617834"/>
                  <a:pt x="5545837" y="2617834"/>
                </a:cubicBezTo>
                <a:cubicBezTo>
                  <a:pt x="5541332" y="2618797"/>
                  <a:pt x="5541332" y="2618797"/>
                  <a:pt x="5541332" y="2618797"/>
                </a:cubicBezTo>
                <a:cubicBezTo>
                  <a:pt x="5540370" y="2614293"/>
                  <a:pt x="5540370" y="2614293"/>
                  <a:pt x="5540370" y="2614293"/>
                </a:cubicBezTo>
                <a:close/>
                <a:moveTo>
                  <a:pt x="5744362" y="2533034"/>
                </a:moveTo>
                <a:cubicBezTo>
                  <a:pt x="5742746" y="2547508"/>
                  <a:pt x="5747249" y="2546546"/>
                  <a:pt x="5751754" y="2545583"/>
                </a:cubicBezTo>
                <a:cubicBezTo>
                  <a:pt x="5759452" y="2581616"/>
                  <a:pt x="5762646" y="2618610"/>
                  <a:pt x="5770344" y="2654643"/>
                </a:cubicBezTo>
                <a:cubicBezTo>
                  <a:pt x="5775155" y="2677163"/>
                  <a:pt x="5779353" y="2652719"/>
                  <a:pt x="5792210" y="2668810"/>
                </a:cubicBezTo>
                <a:cubicBezTo>
                  <a:pt x="5792517" y="2692292"/>
                  <a:pt x="5798946" y="2700338"/>
                  <a:pt x="5800215" y="2728325"/>
                </a:cubicBezTo>
                <a:cubicBezTo>
                  <a:pt x="5804720" y="2727363"/>
                  <a:pt x="5807299" y="2717392"/>
                  <a:pt x="5803450" y="2699375"/>
                </a:cubicBezTo>
                <a:cubicBezTo>
                  <a:pt x="5805375" y="2708384"/>
                  <a:pt x="5811803" y="2716430"/>
                  <a:pt x="5811149" y="2735408"/>
                </a:cubicBezTo>
                <a:cubicBezTo>
                  <a:pt x="5813728" y="2725438"/>
                  <a:pt x="5819194" y="2728979"/>
                  <a:pt x="5820811" y="2714505"/>
                </a:cubicBezTo>
                <a:cubicBezTo>
                  <a:pt x="5828161" y="2792999"/>
                  <a:pt x="5835512" y="2871492"/>
                  <a:pt x="5838358" y="2950947"/>
                </a:cubicBezTo>
                <a:cubicBezTo>
                  <a:pt x="5840282" y="2959956"/>
                  <a:pt x="5842207" y="2968964"/>
                  <a:pt x="5838665" y="2974430"/>
                </a:cubicBezTo>
                <a:cubicBezTo>
                  <a:pt x="5870897" y="3918890"/>
                  <a:pt x="5403604" y="4795814"/>
                  <a:pt x="4638016" y="5312600"/>
                </a:cubicBezTo>
                <a:cubicBezTo>
                  <a:pt x="4638016" y="5312600"/>
                  <a:pt x="4638016" y="5312600"/>
                  <a:pt x="4633512" y="5313563"/>
                </a:cubicBezTo>
                <a:cubicBezTo>
                  <a:pt x="4633512" y="5313563"/>
                  <a:pt x="4629008" y="5314525"/>
                  <a:pt x="4629008" y="5314525"/>
                </a:cubicBezTo>
                <a:cubicBezTo>
                  <a:pt x="4637054" y="5308097"/>
                  <a:pt x="4631588" y="5304555"/>
                  <a:pt x="4623541" y="5310984"/>
                </a:cubicBezTo>
                <a:cubicBezTo>
                  <a:pt x="4631588" y="5304555"/>
                  <a:pt x="4631588" y="5304555"/>
                  <a:pt x="4631588" y="5304555"/>
                </a:cubicBezTo>
                <a:cubicBezTo>
                  <a:pt x="4635130" y="5299088"/>
                  <a:pt x="4635130" y="5299088"/>
                  <a:pt x="4629663" y="5295546"/>
                </a:cubicBezTo>
                <a:cubicBezTo>
                  <a:pt x="4629663" y="5295546"/>
                  <a:pt x="4625159" y="5296509"/>
                  <a:pt x="4621617" y="5301975"/>
                </a:cubicBezTo>
                <a:cubicBezTo>
                  <a:pt x="4618076" y="5307442"/>
                  <a:pt x="4618076" y="5307442"/>
                  <a:pt x="4618076" y="5307442"/>
                </a:cubicBezTo>
                <a:cubicBezTo>
                  <a:pt x="4613571" y="5308404"/>
                  <a:pt x="4613571" y="5308404"/>
                  <a:pt x="4613571" y="5308404"/>
                </a:cubicBezTo>
                <a:cubicBezTo>
                  <a:pt x="4611647" y="5299395"/>
                  <a:pt x="4607142" y="5300358"/>
                  <a:pt x="4599097" y="5306787"/>
                </a:cubicBezTo>
                <a:cubicBezTo>
                  <a:pt x="4592013" y="5317720"/>
                  <a:pt x="4600059" y="5311291"/>
                  <a:pt x="4597479" y="5321261"/>
                </a:cubicBezTo>
                <a:cubicBezTo>
                  <a:pt x="4605526" y="5314833"/>
                  <a:pt x="4605526" y="5314833"/>
                  <a:pt x="4605526" y="5314833"/>
                </a:cubicBezTo>
                <a:cubicBezTo>
                  <a:pt x="4601984" y="5320299"/>
                  <a:pt x="4597479" y="5321261"/>
                  <a:pt x="4602946" y="5324803"/>
                </a:cubicBezTo>
                <a:cubicBezTo>
                  <a:pt x="4607450" y="5323841"/>
                  <a:pt x="4611954" y="5322878"/>
                  <a:pt x="4615496" y="5317412"/>
                </a:cubicBezTo>
                <a:cubicBezTo>
                  <a:pt x="4619038" y="5311946"/>
                  <a:pt x="4619038" y="5311946"/>
                  <a:pt x="4619038" y="5311946"/>
                </a:cubicBezTo>
                <a:cubicBezTo>
                  <a:pt x="4620000" y="5316449"/>
                  <a:pt x="4615496" y="5317412"/>
                  <a:pt x="4616458" y="5321916"/>
                </a:cubicBezTo>
                <a:cubicBezTo>
                  <a:pt x="4611954" y="5322878"/>
                  <a:pt x="4611954" y="5322878"/>
                  <a:pt x="4611954" y="5322878"/>
                </a:cubicBezTo>
                <a:cubicBezTo>
                  <a:pt x="4608413" y="5328345"/>
                  <a:pt x="4608413" y="5328345"/>
                  <a:pt x="4608413" y="5328345"/>
                </a:cubicBezTo>
                <a:cubicBezTo>
                  <a:pt x="4609375" y="5332848"/>
                  <a:pt x="4609375" y="5332848"/>
                  <a:pt x="4609375" y="5332848"/>
                </a:cubicBezTo>
                <a:cubicBezTo>
                  <a:pt x="4547587" y="5374307"/>
                  <a:pt x="4480333" y="5412224"/>
                  <a:pt x="4413078" y="5450140"/>
                </a:cubicBezTo>
                <a:cubicBezTo>
                  <a:pt x="4412116" y="5445637"/>
                  <a:pt x="4406651" y="5442095"/>
                  <a:pt x="4398604" y="5448524"/>
                </a:cubicBezTo>
                <a:cubicBezTo>
                  <a:pt x="4399566" y="5453027"/>
                  <a:pt x="4399566" y="5453027"/>
                  <a:pt x="4399566" y="5453027"/>
                </a:cubicBezTo>
                <a:cubicBezTo>
                  <a:pt x="4184292" y="5569664"/>
                  <a:pt x="3944267" y="5658621"/>
                  <a:pt x="3692038" y="5712509"/>
                </a:cubicBezTo>
                <a:cubicBezTo>
                  <a:pt x="3097500" y="5839529"/>
                  <a:pt x="2506625" y="5763253"/>
                  <a:pt x="1989514" y="5525218"/>
                </a:cubicBezTo>
                <a:cubicBezTo>
                  <a:pt x="1999484" y="5527798"/>
                  <a:pt x="2003988" y="5526835"/>
                  <a:pt x="2003026" y="5522331"/>
                </a:cubicBezTo>
                <a:cubicBezTo>
                  <a:pt x="1969266" y="5496576"/>
                  <a:pt x="1962182" y="5507510"/>
                  <a:pt x="1925842" y="5491725"/>
                </a:cubicBezTo>
                <a:cubicBezTo>
                  <a:pt x="1925842" y="5491725"/>
                  <a:pt x="1926804" y="5496229"/>
                  <a:pt x="1926804" y="5496229"/>
                </a:cubicBezTo>
                <a:cubicBezTo>
                  <a:pt x="1894969" y="5479483"/>
                  <a:pt x="1868599" y="5466278"/>
                  <a:pt x="1836763" y="5449531"/>
                </a:cubicBezTo>
                <a:cubicBezTo>
                  <a:pt x="1830334" y="5441485"/>
                  <a:pt x="1793032" y="5421197"/>
                  <a:pt x="1783061" y="5418617"/>
                </a:cubicBezTo>
                <a:cubicBezTo>
                  <a:pt x="1782099" y="5414113"/>
                  <a:pt x="1777595" y="5415075"/>
                  <a:pt x="1777595" y="5415075"/>
                </a:cubicBezTo>
                <a:cubicBezTo>
                  <a:pt x="1772129" y="5411534"/>
                  <a:pt x="1772129" y="5411534"/>
                  <a:pt x="1773091" y="5416038"/>
                </a:cubicBezTo>
                <a:cubicBezTo>
                  <a:pt x="1772129" y="5411534"/>
                  <a:pt x="1767625" y="5412496"/>
                  <a:pt x="1766662" y="5407992"/>
                </a:cubicBezTo>
                <a:cubicBezTo>
                  <a:pt x="1756692" y="5405412"/>
                  <a:pt x="1745760" y="5398329"/>
                  <a:pt x="1740293" y="5394787"/>
                </a:cubicBezTo>
                <a:cubicBezTo>
                  <a:pt x="1713924" y="5381582"/>
                  <a:pt x="1691096" y="5362911"/>
                  <a:pt x="1664727" y="5349706"/>
                </a:cubicBezTo>
                <a:cubicBezTo>
                  <a:pt x="1653794" y="5342623"/>
                  <a:pt x="1642862" y="5335539"/>
                  <a:pt x="1631929" y="5328456"/>
                </a:cubicBezTo>
                <a:cubicBezTo>
                  <a:pt x="1610063" y="5314288"/>
                  <a:pt x="1587235" y="5295618"/>
                  <a:pt x="1565371" y="5281450"/>
                </a:cubicBezTo>
                <a:cubicBezTo>
                  <a:pt x="1565371" y="5281450"/>
                  <a:pt x="1569874" y="5280488"/>
                  <a:pt x="1569874" y="5280488"/>
                </a:cubicBezTo>
                <a:cubicBezTo>
                  <a:pt x="1564408" y="5276946"/>
                  <a:pt x="1559904" y="5277908"/>
                  <a:pt x="1554437" y="5274367"/>
                </a:cubicBezTo>
                <a:cubicBezTo>
                  <a:pt x="1365694" y="5140435"/>
                  <a:pt x="1195623" y="4983675"/>
                  <a:pt x="1044223" y="4804087"/>
                </a:cubicBezTo>
                <a:cubicBezTo>
                  <a:pt x="872576" y="4595857"/>
                  <a:pt x="735690" y="4351944"/>
                  <a:pt x="631951" y="4086820"/>
                </a:cubicBezTo>
                <a:cubicBezTo>
                  <a:pt x="631951" y="4086820"/>
                  <a:pt x="635493" y="4081353"/>
                  <a:pt x="635493" y="4081353"/>
                </a:cubicBezTo>
                <a:cubicBezTo>
                  <a:pt x="654124" y="4124469"/>
                  <a:pt x="677914" y="4147644"/>
                  <a:pt x="700742" y="4166316"/>
                </a:cubicBezTo>
                <a:cubicBezTo>
                  <a:pt x="708133" y="4178866"/>
                  <a:pt x="710057" y="4187873"/>
                  <a:pt x="711982" y="4196882"/>
                </a:cubicBezTo>
                <a:cubicBezTo>
                  <a:pt x="706515" y="4193340"/>
                  <a:pt x="706515" y="4193340"/>
                  <a:pt x="706515" y="4193340"/>
                </a:cubicBezTo>
                <a:cubicBezTo>
                  <a:pt x="706515" y="4193340"/>
                  <a:pt x="702011" y="4194302"/>
                  <a:pt x="702011" y="4194302"/>
                </a:cubicBezTo>
                <a:cubicBezTo>
                  <a:pt x="702973" y="4198807"/>
                  <a:pt x="707478" y="4197844"/>
                  <a:pt x="707478" y="4197844"/>
                </a:cubicBezTo>
                <a:cubicBezTo>
                  <a:pt x="708440" y="4202348"/>
                  <a:pt x="708440" y="4202348"/>
                  <a:pt x="708440" y="4202348"/>
                </a:cubicBezTo>
                <a:cubicBezTo>
                  <a:pt x="713906" y="4205890"/>
                  <a:pt x="713906" y="4205890"/>
                  <a:pt x="713906" y="4205890"/>
                </a:cubicBezTo>
                <a:cubicBezTo>
                  <a:pt x="724838" y="4212973"/>
                  <a:pt x="731574" y="4244502"/>
                  <a:pt x="732229" y="4225523"/>
                </a:cubicBezTo>
                <a:cubicBezTo>
                  <a:pt x="740583" y="4242577"/>
                  <a:pt x="748936" y="4259631"/>
                  <a:pt x="750861" y="4268639"/>
                </a:cubicBezTo>
                <a:cubicBezTo>
                  <a:pt x="757289" y="4276685"/>
                  <a:pt x="747012" y="4250623"/>
                  <a:pt x="759869" y="4266714"/>
                </a:cubicBezTo>
                <a:cubicBezTo>
                  <a:pt x="763718" y="4284731"/>
                  <a:pt x="761138" y="4294702"/>
                  <a:pt x="761138" y="4294702"/>
                </a:cubicBezTo>
                <a:cubicBezTo>
                  <a:pt x="775612" y="4296318"/>
                  <a:pt x="769491" y="4311755"/>
                  <a:pt x="770454" y="4316259"/>
                </a:cubicBezTo>
                <a:cubicBezTo>
                  <a:pt x="771416" y="4320764"/>
                  <a:pt x="789739" y="4340397"/>
                  <a:pt x="788122" y="4354871"/>
                </a:cubicBezTo>
                <a:cubicBezTo>
                  <a:pt x="797131" y="4352946"/>
                  <a:pt x="807408" y="4379008"/>
                  <a:pt x="816723" y="4400567"/>
                </a:cubicBezTo>
                <a:cubicBezTo>
                  <a:pt x="827001" y="4426629"/>
                  <a:pt x="836317" y="4448186"/>
                  <a:pt x="845324" y="4446262"/>
                </a:cubicBezTo>
                <a:cubicBezTo>
                  <a:pt x="864610" y="4470400"/>
                  <a:pt x="839859" y="4442720"/>
                  <a:pt x="848211" y="4459775"/>
                </a:cubicBezTo>
                <a:cubicBezTo>
                  <a:pt x="861069" y="4475865"/>
                  <a:pt x="848211" y="4459775"/>
                  <a:pt x="865572" y="4474903"/>
                </a:cubicBezTo>
                <a:cubicBezTo>
                  <a:pt x="857604" y="4487203"/>
                  <a:pt x="876053" y="4499156"/>
                  <a:pt x="883599" y="4512777"/>
                </a:cubicBezTo>
                <a:lnTo>
                  <a:pt x="885976" y="4526170"/>
                </a:lnTo>
                <a:lnTo>
                  <a:pt x="885567" y="4525764"/>
                </a:lnTo>
                <a:lnTo>
                  <a:pt x="881591" y="4516811"/>
                </a:lnTo>
                <a:cubicBezTo>
                  <a:pt x="880989" y="4513997"/>
                  <a:pt x="880508" y="4511745"/>
                  <a:pt x="877775" y="4509974"/>
                </a:cubicBezTo>
                <a:cubicBezTo>
                  <a:pt x="874638" y="4511822"/>
                  <a:pt x="875239" y="4514636"/>
                  <a:pt x="877625" y="4517880"/>
                </a:cubicBezTo>
                <a:lnTo>
                  <a:pt x="885567" y="4525764"/>
                </a:lnTo>
                <a:lnTo>
                  <a:pt x="886128" y="4527028"/>
                </a:lnTo>
                <a:lnTo>
                  <a:pt x="885976" y="4526170"/>
                </a:lnTo>
                <a:lnTo>
                  <a:pt x="888178" y="4528356"/>
                </a:lnTo>
                <a:cubicBezTo>
                  <a:pt x="896176" y="4535477"/>
                  <a:pt x="903489" y="4542157"/>
                  <a:pt x="894482" y="4544081"/>
                </a:cubicBezTo>
                <a:cubicBezTo>
                  <a:pt x="917309" y="4562753"/>
                  <a:pt x="924700" y="4575303"/>
                  <a:pt x="933053" y="4592357"/>
                </a:cubicBezTo>
                <a:cubicBezTo>
                  <a:pt x="934015" y="4596860"/>
                  <a:pt x="934015" y="4596860"/>
                  <a:pt x="934015" y="4596860"/>
                </a:cubicBezTo>
                <a:cubicBezTo>
                  <a:pt x="934015" y="4596860"/>
                  <a:pt x="934978" y="4601364"/>
                  <a:pt x="934978" y="4601364"/>
                </a:cubicBezTo>
                <a:cubicBezTo>
                  <a:pt x="939482" y="4600402"/>
                  <a:pt x="939482" y="4600402"/>
                  <a:pt x="939482" y="4600402"/>
                </a:cubicBezTo>
                <a:cubicBezTo>
                  <a:pt x="936902" y="4610373"/>
                  <a:pt x="944948" y="4603944"/>
                  <a:pt x="946872" y="4612952"/>
                </a:cubicBezTo>
                <a:cubicBezTo>
                  <a:pt x="947834" y="4617456"/>
                  <a:pt x="953301" y="4620998"/>
                  <a:pt x="955226" y="4630006"/>
                </a:cubicBezTo>
                <a:cubicBezTo>
                  <a:pt x="966159" y="4637089"/>
                  <a:pt x="988986" y="4655761"/>
                  <a:pt x="998301" y="4677318"/>
                </a:cubicBezTo>
                <a:cubicBezTo>
                  <a:pt x="997339" y="4672815"/>
                  <a:pt x="1002806" y="4676356"/>
                  <a:pt x="1008272" y="4679898"/>
                </a:cubicBezTo>
                <a:cubicBezTo>
                  <a:pt x="1003768" y="4680860"/>
                  <a:pt x="1003768" y="4680860"/>
                  <a:pt x="1003768" y="4680860"/>
                </a:cubicBezTo>
                <a:cubicBezTo>
                  <a:pt x="998301" y="4677318"/>
                  <a:pt x="999264" y="4681823"/>
                  <a:pt x="999264" y="4681823"/>
                </a:cubicBezTo>
                <a:cubicBezTo>
                  <a:pt x="1000226" y="4686327"/>
                  <a:pt x="1005693" y="4689868"/>
                  <a:pt x="1005693" y="4689868"/>
                </a:cubicBezTo>
                <a:cubicBezTo>
                  <a:pt x="1005693" y="4689868"/>
                  <a:pt x="1005693" y="4689868"/>
                  <a:pt x="1010197" y="4688906"/>
                </a:cubicBezTo>
                <a:cubicBezTo>
                  <a:pt x="1011159" y="4693410"/>
                  <a:pt x="1011159" y="4693410"/>
                  <a:pt x="1011159" y="4693410"/>
                </a:cubicBezTo>
                <a:cubicBezTo>
                  <a:pt x="1033987" y="4712082"/>
                  <a:pt x="1064512" y="4766786"/>
                  <a:pt x="1068054" y="4761319"/>
                </a:cubicBezTo>
                <a:cubicBezTo>
                  <a:pt x="1069016" y="4765823"/>
                  <a:pt x="1069978" y="4770327"/>
                  <a:pt x="1070941" y="4774831"/>
                </a:cubicBezTo>
                <a:cubicBezTo>
                  <a:pt x="1074483" y="4769364"/>
                  <a:pt x="1086377" y="4780952"/>
                  <a:pt x="1088302" y="4789960"/>
                </a:cubicBezTo>
                <a:cubicBezTo>
                  <a:pt x="1088302" y="4789960"/>
                  <a:pt x="1082836" y="4786418"/>
                  <a:pt x="1082836" y="4786418"/>
                </a:cubicBezTo>
                <a:cubicBezTo>
                  <a:pt x="1083799" y="4790923"/>
                  <a:pt x="1083799" y="4790923"/>
                  <a:pt x="1084761" y="4795426"/>
                </a:cubicBezTo>
                <a:cubicBezTo>
                  <a:pt x="1089264" y="4794464"/>
                  <a:pt x="1089264" y="4794464"/>
                  <a:pt x="1089264" y="4794464"/>
                </a:cubicBezTo>
                <a:cubicBezTo>
                  <a:pt x="1090227" y="4798968"/>
                  <a:pt x="1090227" y="4798968"/>
                  <a:pt x="1090227" y="4798968"/>
                </a:cubicBezTo>
                <a:cubicBezTo>
                  <a:pt x="1098580" y="4816022"/>
                  <a:pt x="1121101" y="4811211"/>
                  <a:pt x="1121407" y="4834693"/>
                </a:cubicBezTo>
                <a:cubicBezTo>
                  <a:pt x="1142311" y="4844356"/>
                  <a:pt x="1161596" y="4868494"/>
                  <a:pt x="1169950" y="4885547"/>
                </a:cubicBezTo>
                <a:cubicBezTo>
                  <a:pt x="1178958" y="4883623"/>
                  <a:pt x="1222995" y="4935440"/>
                  <a:pt x="1230080" y="4924507"/>
                </a:cubicBezTo>
                <a:cubicBezTo>
                  <a:pt x="1220109" y="4921928"/>
                  <a:pt x="1190853" y="4895210"/>
                  <a:pt x="1183462" y="4882661"/>
                </a:cubicBezTo>
                <a:cubicBezTo>
                  <a:pt x="1182500" y="4878157"/>
                  <a:pt x="1194394" y="4889745"/>
                  <a:pt x="1187004" y="4877195"/>
                </a:cubicBezTo>
                <a:cubicBezTo>
                  <a:pt x="1187004" y="4877195"/>
                  <a:pt x="1177033" y="4874615"/>
                  <a:pt x="1176071" y="4870111"/>
                </a:cubicBezTo>
                <a:cubicBezTo>
                  <a:pt x="1153243" y="4851440"/>
                  <a:pt x="1127528" y="4819256"/>
                  <a:pt x="1103738" y="4796081"/>
                </a:cubicBezTo>
                <a:cubicBezTo>
                  <a:pt x="1102776" y="4791577"/>
                  <a:pt x="1102776" y="4791577"/>
                  <a:pt x="1102776" y="4791577"/>
                </a:cubicBezTo>
                <a:cubicBezTo>
                  <a:pt x="1102776" y="4791577"/>
                  <a:pt x="1101814" y="4787074"/>
                  <a:pt x="1101814" y="4787074"/>
                </a:cubicBezTo>
                <a:cubicBezTo>
                  <a:pt x="1096348" y="4783532"/>
                  <a:pt x="1096348" y="4783532"/>
                  <a:pt x="1097311" y="4788036"/>
                </a:cubicBezTo>
                <a:cubicBezTo>
                  <a:pt x="1077063" y="4759394"/>
                  <a:pt x="1087033" y="4761974"/>
                  <a:pt x="1052310" y="4731715"/>
                </a:cubicBezTo>
                <a:cubicBezTo>
                  <a:pt x="1052310" y="4731715"/>
                  <a:pt x="1057776" y="4735257"/>
                  <a:pt x="1062280" y="4734295"/>
                </a:cubicBezTo>
                <a:cubicBezTo>
                  <a:pt x="1054889" y="4721745"/>
                  <a:pt x="1051348" y="4727210"/>
                  <a:pt x="1044919" y="4719165"/>
                </a:cubicBezTo>
                <a:cubicBezTo>
                  <a:pt x="1049423" y="4718203"/>
                  <a:pt x="1049423" y="4718203"/>
                  <a:pt x="1049423" y="4718203"/>
                </a:cubicBezTo>
                <a:cubicBezTo>
                  <a:pt x="1049423" y="4718203"/>
                  <a:pt x="1048461" y="4713698"/>
                  <a:pt x="1048461" y="4713698"/>
                </a:cubicBezTo>
                <a:cubicBezTo>
                  <a:pt x="1047499" y="4709195"/>
                  <a:pt x="1042995" y="4710157"/>
                  <a:pt x="1042995" y="4710157"/>
                </a:cubicBezTo>
                <a:cubicBezTo>
                  <a:pt x="1042995" y="4710157"/>
                  <a:pt x="1038491" y="4711120"/>
                  <a:pt x="1038491" y="4711120"/>
                </a:cubicBezTo>
                <a:cubicBezTo>
                  <a:pt x="1006348" y="4670890"/>
                  <a:pt x="987716" y="4627774"/>
                  <a:pt x="952032" y="4593011"/>
                </a:cubicBezTo>
                <a:cubicBezTo>
                  <a:pt x="952032" y="4593011"/>
                  <a:pt x="951070" y="4588508"/>
                  <a:pt x="951070" y="4588508"/>
                </a:cubicBezTo>
                <a:cubicBezTo>
                  <a:pt x="951070" y="4588508"/>
                  <a:pt x="950107" y="4584003"/>
                  <a:pt x="945603" y="4584966"/>
                </a:cubicBezTo>
                <a:cubicBezTo>
                  <a:pt x="937249" y="4567911"/>
                  <a:pt x="936287" y="4563408"/>
                  <a:pt x="923430" y="4547316"/>
                </a:cubicBezTo>
                <a:cubicBezTo>
                  <a:pt x="922468" y="4542812"/>
                  <a:pt x="922468" y="4542812"/>
                  <a:pt x="922468" y="4542812"/>
                </a:cubicBezTo>
                <a:cubicBezTo>
                  <a:pt x="921506" y="4538307"/>
                  <a:pt x="921506" y="4538307"/>
                  <a:pt x="921506" y="4538307"/>
                </a:cubicBezTo>
                <a:cubicBezTo>
                  <a:pt x="917002" y="4539270"/>
                  <a:pt x="917002" y="4539270"/>
                  <a:pt x="917002" y="4539270"/>
                </a:cubicBezTo>
                <a:cubicBezTo>
                  <a:pt x="909610" y="4526720"/>
                  <a:pt x="908648" y="4522217"/>
                  <a:pt x="903182" y="4518674"/>
                </a:cubicBezTo>
                <a:cubicBezTo>
                  <a:pt x="906724" y="4513208"/>
                  <a:pt x="906724" y="4513208"/>
                  <a:pt x="906724" y="4513208"/>
                </a:cubicBezTo>
                <a:cubicBezTo>
                  <a:pt x="868152" y="4464933"/>
                  <a:pt x="856912" y="4434367"/>
                  <a:pt x="835702" y="4401222"/>
                </a:cubicBezTo>
                <a:cubicBezTo>
                  <a:pt x="835702" y="4401222"/>
                  <a:pt x="835702" y="4401222"/>
                  <a:pt x="840206" y="4400260"/>
                </a:cubicBezTo>
                <a:cubicBezTo>
                  <a:pt x="839244" y="4395755"/>
                  <a:pt x="839244" y="4395755"/>
                  <a:pt x="839244" y="4395755"/>
                </a:cubicBezTo>
                <a:cubicBezTo>
                  <a:pt x="834740" y="4396718"/>
                  <a:pt x="833777" y="4392213"/>
                  <a:pt x="833777" y="4392213"/>
                </a:cubicBezTo>
                <a:cubicBezTo>
                  <a:pt x="826791" y="4376045"/>
                  <a:pt x="826127" y="4377069"/>
                  <a:pt x="822708" y="4371399"/>
                </a:cubicBezTo>
                <a:lnTo>
                  <a:pt x="820283" y="4366839"/>
                </a:lnTo>
                <a:lnTo>
                  <a:pt x="823500" y="4366151"/>
                </a:lnTo>
                <a:cubicBezTo>
                  <a:pt x="822538" y="4361647"/>
                  <a:pt x="822538" y="4361647"/>
                  <a:pt x="822538" y="4361647"/>
                </a:cubicBezTo>
                <a:cubicBezTo>
                  <a:pt x="822538" y="4361647"/>
                  <a:pt x="817071" y="4358106"/>
                  <a:pt x="817071" y="4358106"/>
                </a:cubicBezTo>
                <a:cubicBezTo>
                  <a:pt x="811605" y="4354564"/>
                  <a:pt x="811605" y="4354564"/>
                  <a:pt x="811605" y="4354564"/>
                </a:cubicBezTo>
                <a:cubicBezTo>
                  <a:pt x="806793" y="4332043"/>
                  <a:pt x="797786" y="4333967"/>
                  <a:pt x="801327" y="4328502"/>
                </a:cubicBezTo>
                <a:cubicBezTo>
                  <a:pt x="783003" y="4308868"/>
                  <a:pt x="776267" y="4277340"/>
                  <a:pt x="756982" y="4253202"/>
                </a:cubicBezTo>
                <a:cubicBezTo>
                  <a:pt x="761486" y="4252240"/>
                  <a:pt x="761486" y="4252240"/>
                  <a:pt x="761486" y="4252240"/>
                </a:cubicBezTo>
                <a:cubicBezTo>
                  <a:pt x="761486" y="4252240"/>
                  <a:pt x="761486" y="4252240"/>
                  <a:pt x="762448" y="4256744"/>
                </a:cubicBezTo>
                <a:cubicBezTo>
                  <a:pt x="763411" y="4261249"/>
                  <a:pt x="767914" y="4260286"/>
                  <a:pt x="767914" y="4260286"/>
                </a:cubicBezTo>
                <a:cubicBezTo>
                  <a:pt x="766952" y="4255782"/>
                  <a:pt x="766952" y="4255782"/>
                  <a:pt x="765989" y="4251278"/>
                </a:cubicBezTo>
                <a:cubicBezTo>
                  <a:pt x="765027" y="4246774"/>
                  <a:pt x="760524" y="4247736"/>
                  <a:pt x="759562" y="4243232"/>
                </a:cubicBezTo>
                <a:cubicBezTo>
                  <a:pt x="768569" y="4241308"/>
                  <a:pt x="755713" y="4225216"/>
                  <a:pt x="751208" y="4226178"/>
                </a:cubicBezTo>
                <a:cubicBezTo>
                  <a:pt x="750246" y="4221674"/>
                  <a:pt x="745742" y="4222636"/>
                  <a:pt x="745742" y="4222636"/>
                </a:cubicBezTo>
                <a:cubicBezTo>
                  <a:pt x="745742" y="4222636"/>
                  <a:pt x="746704" y="4227140"/>
                  <a:pt x="747666" y="4231645"/>
                </a:cubicBezTo>
                <a:cubicBezTo>
                  <a:pt x="745742" y="4222636"/>
                  <a:pt x="741238" y="4223598"/>
                  <a:pt x="734810" y="4215553"/>
                </a:cubicBezTo>
                <a:cubicBezTo>
                  <a:pt x="732885" y="4206545"/>
                  <a:pt x="737389" y="4205583"/>
                  <a:pt x="730960" y="4197536"/>
                </a:cubicBezTo>
                <a:cubicBezTo>
                  <a:pt x="730960" y="4197536"/>
                  <a:pt x="726456" y="4198499"/>
                  <a:pt x="724531" y="4189491"/>
                </a:cubicBezTo>
                <a:cubicBezTo>
                  <a:pt x="729036" y="4188529"/>
                  <a:pt x="729998" y="4193033"/>
                  <a:pt x="729998" y="4193033"/>
                </a:cubicBezTo>
                <a:cubicBezTo>
                  <a:pt x="733540" y="4187566"/>
                  <a:pt x="732578" y="4183062"/>
                  <a:pt x="729691" y="4169550"/>
                </a:cubicBezTo>
                <a:cubicBezTo>
                  <a:pt x="742548" y="4185642"/>
                  <a:pt x="750246" y="4221674"/>
                  <a:pt x="769532" y="4245812"/>
                </a:cubicBezTo>
                <a:cubicBezTo>
                  <a:pt x="778848" y="4267369"/>
                  <a:pt x="808104" y="4294087"/>
                  <a:pt x="808104" y="4294087"/>
                </a:cubicBezTo>
                <a:cubicBezTo>
                  <a:pt x="812607" y="4293124"/>
                  <a:pt x="808758" y="4275108"/>
                  <a:pt x="804909" y="4257092"/>
                </a:cubicBezTo>
                <a:cubicBezTo>
                  <a:pt x="836704" y="4339783"/>
                  <a:pt x="899374" y="4434714"/>
                  <a:pt x="954652" y="4517097"/>
                </a:cubicBezTo>
                <a:cubicBezTo>
                  <a:pt x="950148" y="4518059"/>
                  <a:pt x="950148" y="4518059"/>
                  <a:pt x="951110" y="4522564"/>
                </a:cubicBezTo>
                <a:cubicBezTo>
                  <a:pt x="951110" y="4522564"/>
                  <a:pt x="950148" y="4518059"/>
                  <a:pt x="950148" y="4518059"/>
                </a:cubicBezTo>
                <a:cubicBezTo>
                  <a:pt x="945643" y="4519022"/>
                  <a:pt x="945643" y="4519022"/>
                  <a:pt x="945643" y="4519022"/>
                </a:cubicBezTo>
                <a:cubicBezTo>
                  <a:pt x="945643" y="4519022"/>
                  <a:pt x="946605" y="4523526"/>
                  <a:pt x="947568" y="4528030"/>
                </a:cubicBezTo>
                <a:cubicBezTo>
                  <a:pt x="948530" y="4532534"/>
                  <a:pt x="948530" y="4532534"/>
                  <a:pt x="950455" y="4541543"/>
                </a:cubicBezTo>
                <a:cubicBezTo>
                  <a:pt x="953997" y="4536076"/>
                  <a:pt x="959463" y="4539618"/>
                  <a:pt x="971358" y="4551205"/>
                </a:cubicBezTo>
                <a:cubicBezTo>
                  <a:pt x="972320" y="4555710"/>
                  <a:pt x="972320" y="4555710"/>
                  <a:pt x="972320" y="4555710"/>
                </a:cubicBezTo>
                <a:cubicBezTo>
                  <a:pt x="973282" y="4560213"/>
                  <a:pt x="973282" y="4560213"/>
                  <a:pt x="973282" y="4560213"/>
                </a:cubicBezTo>
                <a:cubicBezTo>
                  <a:pt x="974245" y="4564718"/>
                  <a:pt x="974245" y="4564718"/>
                  <a:pt x="979711" y="4568259"/>
                </a:cubicBezTo>
                <a:cubicBezTo>
                  <a:pt x="980674" y="4572763"/>
                  <a:pt x="985178" y="4571801"/>
                  <a:pt x="986140" y="4576305"/>
                </a:cubicBezTo>
                <a:cubicBezTo>
                  <a:pt x="983560" y="4586275"/>
                  <a:pt x="999959" y="4596901"/>
                  <a:pt x="996417" y="4602367"/>
                </a:cubicBezTo>
                <a:cubicBezTo>
                  <a:pt x="995455" y="4597864"/>
                  <a:pt x="995455" y="4597864"/>
                  <a:pt x="990952" y="4598826"/>
                </a:cubicBezTo>
                <a:lnTo>
                  <a:pt x="991914" y="4603329"/>
                </a:lnTo>
                <a:cubicBezTo>
                  <a:pt x="991914" y="4603329"/>
                  <a:pt x="997379" y="4606871"/>
                  <a:pt x="997379" y="4606871"/>
                </a:cubicBezTo>
                <a:cubicBezTo>
                  <a:pt x="1003808" y="4614917"/>
                  <a:pt x="1010237" y="4622963"/>
                  <a:pt x="1010237" y="4622963"/>
                </a:cubicBezTo>
                <a:cubicBezTo>
                  <a:pt x="1011200" y="4627466"/>
                  <a:pt x="1011200" y="4627466"/>
                  <a:pt x="1011200" y="4627466"/>
                </a:cubicBezTo>
                <a:cubicBezTo>
                  <a:pt x="1011200" y="4627466"/>
                  <a:pt x="1012162" y="4631971"/>
                  <a:pt x="1017628" y="4635513"/>
                </a:cubicBezTo>
                <a:cubicBezTo>
                  <a:pt x="1018590" y="4640016"/>
                  <a:pt x="1023094" y="4639054"/>
                  <a:pt x="1023094" y="4639054"/>
                </a:cubicBezTo>
                <a:cubicBezTo>
                  <a:pt x="1022132" y="4634551"/>
                  <a:pt x="1022132" y="4634551"/>
                  <a:pt x="1022132" y="4634551"/>
                </a:cubicBezTo>
                <a:cubicBezTo>
                  <a:pt x="1023094" y="4639054"/>
                  <a:pt x="1023094" y="4639054"/>
                  <a:pt x="1029523" y="4647100"/>
                </a:cubicBezTo>
                <a:cubicBezTo>
                  <a:pt x="1028560" y="4642596"/>
                  <a:pt x="1033065" y="4641634"/>
                  <a:pt x="1034027" y="4646138"/>
                </a:cubicBezTo>
                <a:cubicBezTo>
                  <a:pt x="1034027" y="4646138"/>
                  <a:pt x="1034989" y="4650642"/>
                  <a:pt x="1040455" y="4654184"/>
                </a:cubicBezTo>
                <a:cubicBezTo>
                  <a:pt x="1041417" y="4658688"/>
                  <a:pt x="1041417" y="4658688"/>
                  <a:pt x="1041417" y="4658688"/>
                </a:cubicBezTo>
                <a:cubicBezTo>
                  <a:pt x="1042380" y="4663192"/>
                  <a:pt x="1042380" y="4663192"/>
                  <a:pt x="1042380" y="4663192"/>
                </a:cubicBezTo>
                <a:cubicBezTo>
                  <a:pt x="1047846" y="4666733"/>
                  <a:pt x="1047846" y="4666733"/>
                  <a:pt x="1047846" y="4666733"/>
                </a:cubicBezTo>
                <a:cubicBezTo>
                  <a:pt x="1046884" y="4662230"/>
                  <a:pt x="1046884" y="4662230"/>
                  <a:pt x="1046884" y="4662230"/>
                </a:cubicBezTo>
                <a:cubicBezTo>
                  <a:pt x="1060704" y="4682825"/>
                  <a:pt x="1079027" y="4702459"/>
                  <a:pt x="1089960" y="4709542"/>
                </a:cubicBezTo>
                <a:cubicBezTo>
                  <a:pt x="1089960" y="4709542"/>
                  <a:pt x="1090922" y="4714047"/>
                  <a:pt x="1096388" y="4717588"/>
                </a:cubicBezTo>
                <a:cubicBezTo>
                  <a:pt x="1096388" y="4717588"/>
                  <a:pt x="1101855" y="4721130"/>
                  <a:pt x="1101855" y="4721130"/>
                </a:cubicBezTo>
                <a:cubicBezTo>
                  <a:pt x="1101855" y="4721130"/>
                  <a:pt x="1101855" y="4721130"/>
                  <a:pt x="1100893" y="4716625"/>
                </a:cubicBezTo>
                <a:cubicBezTo>
                  <a:pt x="1099931" y="4712122"/>
                  <a:pt x="1099931" y="4712122"/>
                  <a:pt x="1099931" y="4712122"/>
                </a:cubicBezTo>
                <a:cubicBezTo>
                  <a:pt x="1130148" y="4743343"/>
                  <a:pt x="1131111" y="4747847"/>
                  <a:pt x="1157788" y="4784534"/>
                </a:cubicBezTo>
                <a:cubicBezTo>
                  <a:pt x="1172262" y="4786152"/>
                  <a:pt x="1178691" y="4794197"/>
                  <a:pt x="1178691" y="4794197"/>
                </a:cubicBezTo>
                <a:cubicBezTo>
                  <a:pt x="1184157" y="4797739"/>
                  <a:pt x="1179653" y="4798701"/>
                  <a:pt x="1186082" y="4806747"/>
                </a:cubicBezTo>
                <a:cubicBezTo>
                  <a:pt x="1195090" y="4804822"/>
                  <a:pt x="1193473" y="4819296"/>
                  <a:pt x="1205368" y="4830884"/>
                </a:cubicBezTo>
                <a:cubicBezTo>
                  <a:pt x="1222729" y="4846014"/>
                  <a:pt x="1208910" y="4825418"/>
                  <a:pt x="1226271" y="4840547"/>
                </a:cubicBezTo>
                <a:cubicBezTo>
                  <a:pt x="1215338" y="4833464"/>
                  <a:pt x="1228195" y="4849556"/>
                  <a:pt x="1241052" y="4865648"/>
                </a:cubicBezTo>
                <a:cubicBezTo>
                  <a:pt x="1240090" y="4861143"/>
                  <a:pt x="1240090" y="4861143"/>
                  <a:pt x="1235587" y="4862105"/>
                </a:cubicBezTo>
                <a:cubicBezTo>
                  <a:pt x="1234624" y="4857601"/>
                  <a:pt x="1229158" y="4854060"/>
                  <a:pt x="1230120" y="4858563"/>
                </a:cubicBezTo>
                <a:cubicBezTo>
                  <a:pt x="1225616" y="4859526"/>
                  <a:pt x="1231082" y="4863068"/>
                  <a:pt x="1232045" y="4867572"/>
                </a:cubicBezTo>
                <a:cubicBezTo>
                  <a:pt x="1237511" y="4871113"/>
                  <a:pt x="1237511" y="4871113"/>
                  <a:pt x="1238474" y="4875617"/>
                </a:cubicBezTo>
                <a:cubicBezTo>
                  <a:pt x="1233007" y="4872076"/>
                  <a:pt x="1225616" y="4859526"/>
                  <a:pt x="1222074" y="4864992"/>
                </a:cubicBezTo>
                <a:cubicBezTo>
                  <a:pt x="1233007" y="4872076"/>
                  <a:pt x="1239436" y="4880122"/>
                  <a:pt x="1243939" y="4879160"/>
                </a:cubicBezTo>
                <a:cubicBezTo>
                  <a:pt x="1243939" y="4879160"/>
                  <a:pt x="1249406" y="4882701"/>
                  <a:pt x="1249406" y="4882701"/>
                </a:cubicBezTo>
                <a:cubicBezTo>
                  <a:pt x="1255835" y="4890747"/>
                  <a:pt x="1255835" y="4890747"/>
                  <a:pt x="1260338" y="4889785"/>
                </a:cubicBezTo>
                <a:cubicBezTo>
                  <a:pt x="1265805" y="4893326"/>
                  <a:pt x="1260338" y="4889785"/>
                  <a:pt x="1259376" y="4885281"/>
                </a:cubicBezTo>
                <a:cubicBezTo>
                  <a:pt x="1258413" y="4880776"/>
                  <a:pt x="1258413" y="4880776"/>
                  <a:pt x="1253910" y="4881738"/>
                </a:cubicBezTo>
                <a:cubicBezTo>
                  <a:pt x="1252948" y="4877235"/>
                  <a:pt x="1252948" y="4877235"/>
                  <a:pt x="1252948" y="4877235"/>
                </a:cubicBezTo>
                <a:cubicBezTo>
                  <a:pt x="1263880" y="4884318"/>
                  <a:pt x="1261956" y="4875311"/>
                  <a:pt x="1270309" y="4892364"/>
                </a:cubicBezTo>
                <a:cubicBezTo>
                  <a:pt x="1279316" y="4890439"/>
                  <a:pt x="1262918" y="4879814"/>
                  <a:pt x="1266460" y="4874348"/>
                </a:cubicBezTo>
                <a:cubicBezTo>
                  <a:pt x="1284783" y="4893981"/>
                  <a:pt x="1275775" y="4895906"/>
                  <a:pt x="1286708" y="4902990"/>
                </a:cubicBezTo>
                <a:cubicBezTo>
                  <a:pt x="1282203" y="4903952"/>
                  <a:pt x="1282203" y="4903952"/>
                  <a:pt x="1282203" y="4903952"/>
                </a:cubicBezTo>
                <a:cubicBezTo>
                  <a:pt x="1276738" y="4900410"/>
                  <a:pt x="1276738" y="4900410"/>
                  <a:pt x="1272233" y="4901372"/>
                </a:cubicBezTo>
                <a:cubicBezTo>
                  <a:pt x="1272233" y="4901372"/>
                  <a:pt x="1277700" y="4904914"/>
                  <a:pt x="1278662" y="4909418"/>
                </a:cubicBezTo>
                <a:cubicBezTo>
                  <a:pt x="1269654" y="4911342"/>
                  <a:pt x="1269654" y="4911342"/>
                  <a:pt x="1285090" y="4917464"/>
                </a:cubicBezTo>
                <a:cubicBezTo>
                  <a:pt x="1280587" y="4918427"/>
                  <a:pt x="1280587" y="4918427"/>
                  <a:pt x="1280587" y="4918427"/>
                </a:cubicBezTo>
                <a:cubicBezTo>
                  <a:pt x="1281549" y="4922930"/>
                  <a:pt x="1282511" y="4927434"/>
                  <a:pt x="1287015" y="4926472"/>
                </a:cubicBezTo>
                <a:cubicBezTo>
                  <a:pt x="1287015" y="4926472"/>
                  <a:pt x="1287015" y="4926472"/>
                  <a:pt x="1291519" y="4925510"/>
                </a:cubicBezTo>
                <a:cubicBezTo>
                  <a:pt x="1292481" y="4930014"/>
                  <a:pt x="1292481" y="4930014"/>
                  <a:pt x="1292481" y="4930014"/>
                </a:cubicBezTo>
                <a:lnTo>
                  <a:pt x="1298910" y="4938059"/>
                </a:lnTo>
                <a:lnTo>
                  <a:pt x="1292356" y="4937694"/>
                </a:lnTo>
                <a:cubicBezTo>
                  <a:pt x="1290547" y="4937491"/>
                  <a:pt x="1289420" y="4937732"/>
                  <a:pt x="1289901" y="4939984"/>
                </a:cubicBezTo>
                <a:cubicBezTo>
                  <a:pt x="1289901" y="4939984"/>
                  <a:pt x="1291510" y="4941996"/>
                  <a:pt x="1293236" y="4944571"/>
                </a:cubicBezTo>
                <a:lnTo>
                  <a:pt x="1296561" y="4951097"/>
                </a:lnTo>
                <a:lnTo>
                  <a:pt x="1291826" y="4948992"/>
                </a:lnTo>
                <a:cubicBezTo>
                  <a:pt x="1282818" y="4950916"/>
                  <a:pt x="1301142" y="4970550"/>
                  <a:pt x="1310150" y="4968626"/>
                </a:cubicBezTo>
                <a:cubicBezTo>
                  <a:pt x="1310150" y="4968626"/>
                  <a:pt x="1311113" y="4973130"/>
                  <a:pt x="1315616" y="4972168"/>
                </a:cubicBezTo>
                <a:cubicBezTo>
                  <a:pt x="1316579" y="4976671"/>
                  <a:pt x="1316579" y="4976671"/>
                  <a:pt x="1316579" y="4976671"/>
                </a:cubicBezTo>
                <a:cubicBezTo>
                  <a:pt x="1322045" y="4980213"/>
                  <a:pt x="1321083" y="4975709"/>
                  <a:pt x="1321083" y="4975709"/>
                </a:cubicBezTo>
                <a:cubicBezTo>
                  <a:pt x="1321083" y="4975709"/>
                  <a:pt x="1315616" y="4972168"/>
                  <a:pt x="1315616" y="4972168"/>
                </a:cubicBezTo>
                <a:cubicBezTo>
                  <a:pt x="1319158" y="4966701"/>
                  <a:pt x="1308226" y="4959618"/>
                  <a:pt x="1302760" y="4956076"/>
                </a:cubicBezTo>
                <a:cubicBezTo>
                  <a:pt x="1308226" y="4959618"/>
                  <a:pt x="1308226" y="4959618"/>
                  <a:pt x="1308226" y="4959618"/>
                </a:cubicBezTo>
                <a:cubicBezTo>
                  <a:pt x="1313692" y="4963159"/>
                  <a:pt x="1318196" y="4962197"/>
                  <a:pt x="1317234" y="4957694"/>
                </a:cubicBezTo>
                <a:cubicBezTo>
                  <a:pt x="1317234" y="4957694"/>
                  <a:pt x="1316271" y="4953189"/>
                  <a:pt x="1310805" y="4949647"/>
                </a:cubicBezTo>
                <a:cubicBezTo>
                  <a:pt x="1305339" y="4946105"/>
                  <a:pt x="1305339" y="4946105"/>
                  <a:pt x="1305339" y="4946105"/>
                </a:cubicBezTo>
                <a:cubicBezTo>
                  <a:pt x="1326241" y="4955769"/>
                  <a:pt x="1305339" y="4946105"/>
                  <a:pt x="1296986" y="4929052"/>
                </a:cubicBezTo>
                <a:cubicBezTo>
                  <a:pt x="1302452" y="4932593"/>
                  <a:pt x="1302452" y="4932593"/>
                  <a:pt x="1302452" y="4932593"/>
                </a:cubicBezTo>
                <a:cubicBezTo>
                  <a:pt x="1302452" y="4932593"/>
                  <a:pt x="1301490" y="4928089"/>
                  <a:pt x="1301490" y="4928089"/>
                </a:cubicBezTo>
                <a:cubicBezTo>
                  <a:pt x="1301490" y="4928089"/>
                  <a:pt x="1300528" y="4923585"/>
                  <a:pt x="1300528" y="4923585"/>
                </a:cubicBezTo>
                <a:cubicBezTo>
                  <a:pt x="1296024" y="4924547"/>
                  <a:pt x="1296024" y="4924547"/>
                  <a:pt x="1295061" y="4920043"/>
                </a:cubicBezTo>
                <a:cubicBezTo>
                  <a:pt x="1299565" y="4919081"/>
                  <a:pt x="1294099" y="4915540"/>
                  <a:pt x="1293137" y="4911035"/>
                </a:cubicBezTo>
                <a:cubicBezTo>
                  <a:pt x="1303107" y="4913615"/>
                  <a:pt x="1309535" y="4921661"/>
                  <a:pt x="1322392" y="4937753"/>
                </a:cubicBezTo>
                <a:cubicBezTo>
                  <a:pt x="1322392" y="4937753"/>
                  <a:pt x="1322392" y="4937753"/>
                  <a:pt x="1317889" y="4938715"/>
                </a:cubicBezTo>
                <a:cubicBezTo>
                  <a:pt x="1317889" y="4938715"/>
                  <a:pt x="1317889" y="4938715"/>
                  <a:pt x="1318851" y="4943218"/>
                </a:cubicBezTo>
                <a:cubicBezTo>
                  <a:pt x="1318851" y="4943218"/>
                  <a:pt x="1323354" y="4942256"/>
                  <a:pt x="1323354" y="4942256"/>
                </a:cubicBezTo>
                <a:cubicBezTo>
                  <a:pt x="1324317" y="4946760"/>
                  <a:pt x="1324317" y="4946760"/>
                  <a:pt x="1324317" y="4946760"/>
                </a:cubicBezTo>
                <a:cubicBezTo>
                  <a:pt x="1328821" y="4945798"/>
                  <a:pt x="1328821" y="4945798"/>
                  <a:pt x="1328821" y="4945798"/>
                </a:cubicBezTo>
                <a:cubicBezTo>
                  <a:pt x="1335250" y="4953844"/>
                  <a:pt x="1331708" y="4959310"/>
                  <a:pt x="1342641" y="4966394"/>
                </a:cubicBezTo>
                <a:cubicBezTo>
                  <a:pt x="1343603" y="4970897"/>
                  <a:pt x="1343603" y="4970897"/>
                  <a:pt x="1343603" y="4970897"/>
                </a:cubicBezTo>
                <a:cubicBezTo>
                  <a:pt x="1343603" y="4970897"/>
                  <a:pt x="1344566" y="4975402"/>
                  <a:pt x="1349069" y="4974440"/>
                </a:cubicBezTo>
                <a:cubicBezTo>
                  <a:pt x="1349069" y="4974440"/>
                  <a:pt x="1348107" y="4969935"/>
                  <a:pt x="1348107" y="4969935"/>
                </a:cubicBezTo>
                <a:cubicBezTo>
                  <a:pt x="1359040" y="4977019"/>
                  <a:pt x="1361927" y="4990531"/>
                  <a:pt x="1370935" y="4988607"/>
                </a:cubicBezTo>
                <a:cubicBezTo>
                  <a:pt x="1371897" y="4993111"/>
                  <a:pt x="1371897" y="4993111"/>
                  <a:pt x="1377363" y="4996652"/>
                </a:cubicBezTo>
                <a:cubicBezTo>
                  <a:pt x="1377363" y="4996652"/>
                  <a:pt x="1377363" y="4996652"/>
                  <a:pt x="1376401" y="4992149"/>
                </a:cubicBezTo>
                <a:cubicBezTo>
                  <a:pt x="1401153" y="5019827"/>
                  <a:pt x="1391838" y="4998270"/>
                  <a:pt x="1397304" y="5001812"/>
                </a:cubicBezTo>
                <a:cubicBezTo>
                  <a:pt x="1405658" y="5018865"/>
                  <a:pt x="1434914" y="5045582"/>
                  <a:pt x="1457741" y="5064254"/>
                </a:cubicBezTo>
                <a:cubicBezTo>
                  <a:pt x="1462246" y="5063292"/>
                  <a:pt x="1462246" y="5063292"/>
                  <a:pt x="1462246" y="5063292"/>
                </a:cubicBezTo>
                <a:cubicBezTo>
                  <a:pt x="1463208" y="5067795"/>
                  <a:pt x="1467712" y="5066833"/>
                  <a:pt x="1467712" y="5066833"/>
                </a:cubicBezTo>
                <a:cubicBezTo>
                  <a:pt x="1483149" y="5072955"/>
                  <a:pt x="1496968" y="5093550"/>
                  <a:pt x="1498892" y="5102559"/>
                </a:cubicBezTo>
                <a:cubicBezTo>
                  <a:pt x="1502435" y="5097092"/>
                  <a:pt x="1502435" y="5097092"/>
                  <a:pt x="1507901" y="5100634"/>
                </a:cubicBezTo>
                <a:cubicBezTo>
                  <a:pt x="1507901" y="5100634"/>
                  <a:pt x="1508863" y="5105137"/>
                  <a:pt x="1509826" y="5109642"/>
                </a:cubicBezTo>
                <a:cubicBezTo>
                  <a:pt x="1513367" y="5104175"/>
                  <a:pt x="1518833" y="5107717"/>
                  <a:pt x="1525262" y="5115763"/>
                </a:cubicBezTo>
                <a:cubicBezTo>
                  <a:pt x="1520758" y="5116725"/>
                  <a:pt x="1520758" y="5116725"/>
                  <a:pt x="1520758" y="5116725"/>
                </a:cubicBezTo>
                <a:cubicBezTo>
                  <a:pt x="1521720" y="5121229"/>
                  <a:pt x="1527187" y="5124771"/>
                  <a:pt x="1527187" y="5124771"/>
                </a:cubicBezTo>
                <a:cubicBezTo>
                  <a:pt x="1527187" y="5124771"/>
                  <a:pt x="1531691" y="5123809"/>
                  <a:pt x="1531691" y="5123809"/>
                </a:cubicBezTo>
                <a:cubicBezTo>
                  <a:pt x="1534578" y="5137321"/>
                  <a:pt x="1577346" y="5161151"/>
                  <a:pt x="1565451" y="5149564"/>
                </a:cubicBezTo>
                <a:cubicBezTo>
                  <a:pt x="1556443" y="5151489"/>
                  <a:pt x="1567069" y="5135089"/>
                  <a:pt x="1558060" y="5137014"/>
                </a:cubicBezTo>
                <a:cubicBezTo>
                  <a:pt x="1554518" y="5142480"/>
                  <a:pt x="1543586" y="5135397"/>
                  <a:pt x="1537157" y="5127351"/>
                </a:cubicBezTo>
                <a:cubicBezTo>
                  <a:pt x="1538119" y="5131855"/>
                  <a:pt x="1542623" y="5130892"/>
                  <a:pt x="1542623" y="5130892"/>
                </a:cubicBezTo>
                <a:cubicBezTo>
                  <a:pt x="1548090" y="5134434"/>
                  <a:pt x="1548090" y="5134434"/>
                  <a:pt x="1548090" y="5134434"/>
                </a:cubicBezTo>
                <a:cubicBezTo>
                  <a:pt x="1547128" y="5129930"/>
                  <a:pt x="1547128" y="5129930"/>
                  <a:pt x="1546166" y="5125426"/>
                </a:cubicBezTo>
                <a:cubicBezTo>
                  <a:pt x="1546166" y="5125426"/>
                  <a:pt x="1551631" y="5128968"/>
                  <a:pt x="1551631" y="5128968"/>
                </a:cubicBezTo>
                <a:cubicBezTo>
                  <a:pt x="1551631" y="5128968"/>
                  <a:pt x="1550669" y="5124464"/>
                  <a:pt x="1550669" y="5124464"/>
                </a:cubicBezTo>
                <a:cubicBezTo>
                  <a:pt x="1545203" y="5120922"/>
                  <a:pt x="1545203" y="5120922"/>
                  <a:pt x="1545203" y="5120922"/>
                </a:cubicBezTo>
                <a:cubicBezTo>
                  <a:pt x="1539737" y="5117380"/>
                  <a:pt x="1539737" y="5117380"/>
                  <a:pt x="1539737" y="5117380"/>
                </a:cubicBezTo>
                <a:cubicBezTo>
                  <a:pt x="1543279" y="5111913"/>
                  <a:pt x="1549707" y="5119960"/>
                  <a:pt x="1554211" y="5118998"/>
                </a:cubicBezTo>
                <a:cubicBezTo>
                  <a:pt x="1554211" y="5118998"/>
                  <a:pt x="1555173" y="5123502"/>
                  <a:pt x="1555173" y="5123502"/>
                </a:cubicBezTo>
                <a:cubicBezTo>
                  <a:pt x="1556135" y="5128005"/>
                  <a:pt x="1556135" y="5128005"/>
                  <a:pt x="1556135" y="5128005"/>
                </a:cubicBezTo>
                <a:cubicBezTo>
                  <a:pt x="1561602" y="5131547"/>
                  <a:pt x="1567069" y="5135089"/>
                  <a:pt x="1571572" y="5134127"/>
                </a:cubicBezTo>
                <a:cubicBezTo>
                  <a:pt x="1571572" y="5134127"/>
                  <a:pt x="1576077" y="5133165"/>
                  <a:pt x="1570610" y="5129623"/>
                </a:cubicBezTo>
                <a:cubicBezTo>
                  <a:pt x="1569648" y="5125119"/>
                  <a:pt x="1569648" y="5125119"/>
                  <a:pt x="1569648" y="5125119"/>
                </a:cubicBezTo>
                <a:cubicBezTo>
                  <a:pt x="1586047" y="5135744"/>
                  <a:pt x="1567069" y="5135089"/>
                  <a:pt x="1587010" y="5140248"/>
                </a:cubicBezTo>
                <a:cubicBezTo>
                  <a:pt x="1587972" y="5144752"/>
                  <a:pt x="1587972" y="5144752"/>
                  <a:pt x="1587972" y="5144752"/>
                </a:cubicBezTo>
                <a:cubicBezTo>
                  <a:pt x="1588934" y="5149256"/>
                  <a:pt x="1588934" y="5149256"/>
                  <a:pt x="1593438" y="5148294"/>
                </a:cubicBezTo>
                <a:cubicBezTo>
                  <a:pt x="1598904" y="5151836"/>
                  <a:pt x="1598904" y="5151836"/>
                  <a:pt x="1598904" y="5151836"/>
                </a:cubicBezTo>
                <a:cubicBezTo>
                  <a:pt x="1604371" y="5155378"/>
                  <a:pt x="1604371" y="5155378"/>
                  <a:pt x="1610799" y="5163423"/>
                </a:cubicBezTo>
                <a:cubicBezTo>
                  <a:pt x="1618845" y="5156994"/>
                  <a:pt x="1646177" y="5174704"/>
                  <a:pt x="1638786" y="5162154"/>
                </a:cubicBezTo>
                <a:cubicBezTo>
                  <a:pt x="1636534" y="5162635"/>
                  <a:pt x="1632675" y="5161104"/>
                  <a:pt x="1628575" y="5158449"/>
                </a:cubicBezTo>
                <a:lnTo>
                  <a:pt x="1621158" y="5151791"/>
                </a:lnTo>
                <a:lnTo>
                  <a:pt x="1626891" y="5150566"/>
                </a:lnTo>
                <a:cubicBezTo>
                  <a:pt x="1654223" y="5168275"/>
                  <a:pt x="1681554" y="5185984"/>
                  <a:pt x="1698916" y="5201113"/>
                </a:cubicBezTo>
                <a:cubicBezTo>
                  <a:pt x="1699878" y="5205617"/>
                  <a:pt x="1704383" y="5204655"/>
                  <a:pt x="1704383" y="5204655"/>
                </a:cubicBezTo>
                <a:cubicBezTo>
                  <a:pt x="1721744" y="5219784"/>
                  <a:pt x="1688945" y="5198534"/>
                  <a:pt x="1695374" y="5206579"/>
                </a:cubicBezTo>
                <a:cubicBezTo>
                  <a:pt x="1716277" y="5216242"/>
                  <a:pt x="1711773" y="5217205"/>
                  <a:pt x="1713697" y="5226213"/>
                </a:cubicBezTo>
                <a:cubicBezTo>
                  <a:pt x="1733638" y="5231372"/>
                  <a:pt x="1741992" y="5248426"/>
                  <a:pt x="1734601" y="5235876"/>
                </a:cubicBezTo>
                <a:cubicBezTo>
                  <a:pt x="1739105" y="5234914"/>
                  <a:pt x="1739105" y="5234914"/>
                  <a:pt x="1739105" y="5234914"/>
                </a:cubicBezTo>
                <a:cubicBezTo>
                  <a:pt x="1743608" y="5233952"/>
                  <a:pt x="1743608" y="5233952"/>
                  <a:pt x="1743608" y="5233952"/>
                </a:cubicBezTo>
                <a:cubicBezTo>
                  <a:pt x="1749075" y="5237493"/>
                  <a:pt x="1759046" y="5240073"/>
                  <a:pt x="1765474" y="5248118"/>
                </a:cubicBezTo>
                <a:cubicBezTo>
                  <a:pt x="1764511" y="5243615"/>
                  <a:pt x="1769016" y="5242652"/>
                  <a:pt x="1774483" y="5246193"/>
                </a:cubicBezTo>
                <a:cubicBezTo>
                  <a:pt x="1794423" y="5251353"/>
                  <a:pt x="1814672" y="5279995"/>
                  <a:pt x="1840078" y="5288696"/>
                </a:cubicBezTo>
                <a:cubicBezTo>
                  <a:pt x="1846507" y="5296741"/>
                  <a:pt x="1850049" y="5291274"/>
                  <a:pt x="1860019" y="5293854"/>
                </a:cubicBezTo>
                <a:cubicBezTo>
                  <a:pt x="1860019" y="5293854"/>
                  <a:pt x="1866448" y="5301901"/>
                  <a:pt x="1872877" y="5309946"/>
                </a:cubicBezTo>
                <a:cubicBezTo>
                  <a:pt x="1926578" y="5340859"/>
                  <a:pt x="2003762" y="5371466"/>
                  <a:pt x="2056500" y="5397876"/>
                </a:cubicBezTo>
                <a:cubicBezTo>
                  <a:pt x="2082870" y="5411080"/>
                  <a:pt x="2103773" y="5420743"/>
                  <a:pt x="2135609" y="5437490"/>
                </a:cubicBezTo>
                <a:cubicBezTo>
                  <a:pt x="2145579" y="5440070"/>
                  <a:pt x="2170024" y="5444266"/>
                  <a:pt x="2180957" y="5451349"/>
                </a:cubicBezTo>
                <a:cubicBezTo>
                  <a:pt x="2180957" y="5451349"/>
                  <a:pt x="2187385" y="5459396"/>
                  <a:pt x="2187385" y="5459396"/>
                </a:cubicBezTo>
                <a:cubicBezTo>
                  <a:pt x="2212793" y="5468096"/>
                  <a:pt x="2211830" y="5463592"/>
                  <a:pt x="2228229" y="5474217"/>
                </a:cubicBezTo>
                <a:cubicBezTo>
                  <a:pt x="2217297" y="5467134"/>
                  <a:pt x="2275502" y="5497085"/>
                  <a:pt x="2305413" y="5504824"/>
                </a:cubicBezTo>
                <a:cubicBezTo>
                  <a:pt x="2352685" y="5527692"/>
                  <a:pt x="2417013" y="5542206"/>
                  <a:pt x="2473293" y="5563150"/>
                </a:cubicBezTo>
                <a:cubicBezTo>
                  <a:pt x="2497738" y="5567346"/>
                  <a:pt x="2533115" y="5578627"/>
                  <a:pt x="2572035" y="5584441"/>
                </a:cubicBezTo>
                <a:cubicBezTo>
                  <a:pt x="2611917" y="5594759"/>
                  <a:pt x="2655341" y="5599610"/>
                  <a:pt x="2679785" y="5603808"/>
                </a:cubicBezTo>
                <a:cubicBezTo>
                  <a:pt x="2747653" y="5612856"/>
                  <a:pt x="2802972" y="5629295"/>
                  <a:pt x="2856366" y="5636726"/>
                </a:cubicBezTo>
                <a:cubicBezTo>
                  <a:pt x="2894323" y="5638036"/>
                  <a:pt x="2946755" y="5640963"/>
                  <a:pt x="2989216" y="5641311"/>
                </a:cubicBezTo>
                <a:cubicBezTo>
                  <a:pt x="3014623" y="5650012"/>
                  <a:pt x="3047114" y="5647780"/>
                  <a:pt x="3079605" y="5645548"/>
                </a:cubicBezTo>
                <a:cubicBezTo>
                  <a:pt x="3096004" y="5656173"/>
                  <a:pt x="3142970" y="5655559"/>
                  <a:pt x="3189935" y="5654944"/>
                </a:cubicBezTo>
                <a:cubicBezTo>
                  <a:pt x="3236900" y="5654329"/>
                  <a:pt x="3283865" y="5653715"/>
                  <a:pt x="3300264" y="5664340"/>
                </a:cubicBezTo>
                <a:cubicBezTo>
                  <a:pt x="3313777" y="5661453"/>
                  <a:pt x="3337259" y="5661146"/>
                  <a:pt x="3342726" y="5664687"/>
                </a:cubicBezTo>
                <a:cubicBezTo>
                  <a:pt x="3354313" y="5652793"/>
                  <a:pt x="3405783" y="5651215"/>
                  <a:pt x="3412212" y="5659262"/>
                </a:cubicBezTo>
                <a:cubicBezTo>
                  <a:pt x="3416716" y="5658299"/>
                  <a:pt x="3425724" y="5656375"/>
                  <a:pt x="3430228" y="5655412"/>
                </a:cubicBezTo>
                <a:cubicBezTo>
                  <a:pt x="3433115" y="5668925"/>
                  <a:pt x="3471726" y="5651255"/>
                  <a:pt x="3505179" y="5653528"/>
                </a:cubicBezTo>
                <a:cubicBezTo>
                  <a:pt x="3509684" y="5652566"/>
                  <a:pt x="3509684" y="5652566"/>
                  <a:pt x="3509684" y="5652566"/>
                </a:cubicBezTo>
                <a:cubicBezTo>
                  <a:pt x="3509684" y="5652566"/>
                  <a:pt x="3510646" y="5657069"/>
                  <a:pt x="3510646" y="5657069"/>
                </a:cubicBezTo>
                <a:cubicBezTo>
                  <a:pt x="3515150" y="5656107"/>
                  <a:pt x="3515150" y="5656107"/>
                  <a:pt x="3519654" y="5655145"/>
                </a:cubicBezTo>
                <a:cubicBezTo>
                  <a:pt x="3519654" y="5655145"/>
                  <a:pt x="3519654" y="5655145"/>
                  <a:pt x="3518691" y="5650641"/>
                </a:cubicBezTo>
                <a:cubicBezTo>
                  <a:pt x="3518691" y="5650641"/>
                  <a:pt x="3514188" y="5651604"/>
                  <a:pt x="3514188" y="5651604"/>
                </a:cubicBezTo>
                <a:cubicBezTo>
                  <a:pt x="3523196" y="5649679"/>
                  <a:pt x="3536708" y="5646792"/>
                  <a:pt x="3535746" y="5642288"/>
                </a:cubicBezTo>
                <a:cubicBezTo>
                  <a:pt x="3614240" y="5634937"/>
                  <a:pt x="3691771" y="5623083"/>
                  <a:pt x="3771882" y="5601257"/>
                </a:cubicBezTo>
                <a:cubicBezTo>
                  <a:pt x="3802449" y="5590018"/>
                  <a:pt x="3824970" y="5585207"/>
                  <a:pt x="3861001" y="5577509"/>
                </a:cubicBezTo>
                <a:cubicBezTo>
                  <a:pt x="3900576" y="5564344"/>
                  <a:pt x="3957204" y="5542826"/>
                  <a:pt x="4010291" y="5526775"/>
                </a:cubicBezTo>
                <a:cubicBezTo>
                  <a:pt x="4066919" y="5505258"/>
                  <a:pt x="4119044" y="5484701"/>
                  <a:pt x="4162160" y="5466071"/>
                </a:cubicBezTo>
                <a:cubicBezTo>
                  <a:pt x="4197231" y="5453868"/>
                  <a:pt x="4214285" y="5445515"/>
                  <a:pt x="4252897" y="5427847"/>
                </a:cubicBezTo>
                <a:cubicBezTo>
                  <a:pt x="4260943" y="5421418"/>
                  <a:pt x="4274455" y="5418531"/>
                  <a:pt x="4283464" y="5416606"/>
                </a:cubicBezTo>
                <a:cubicBezTo>
                  <a:pt x="4305021" y="5407292"/>
                  <a:pt x="4320151" y="5389931"/>
                  <a:pt x="4342672" y="5385119"/>
                </a:cubicBezTo>
                <a:cubicBezTo>
                  <a:pt x="4342672" y="5385119"/>
                  <a:pt x="4343634" y="5389623"/>
                  <a:pt x="4343634" y="5389623"/>
                </a:cubicBezTo>
                <a:cubicBezTo>
                  <a:pt x="4339129" y="5390585"/>
                  <a:pt x="4344596" y="5394127"/>
                  <a:pt x="4348138" y="5388660"/>
                </a:cubicBezTo>
                <a:cubicBezTo>
                  <a:pt x="4352642" y="5387698"/>
                  <a:pt x="4357146" y="5386736"/>
                  <a:pt x="4357146" y="5386736"/>
                </a:cubicBezTo>
                <a:cubicBezTo>
                  <a:pt x="4356184" y="5382232"/>
                  <a:pt x="4360688" y="5381270"/>
                  <a:pt x="4360688" y="5381270"/>
                </a:cubicBezTo>
                <a:cubicBezTo>
                  <a:pt x="4361650" y="5385773"/>
                  <a:pt x="4366154" y="5384811"/>
                  <a:pt x="4370658" y="5383849"/>
                </a:cubicBezTo>
                <a:cubicBezTo>
                  <a:pt x="4374200" y="5378383"/>
                  <a:pt x="4369696" y="5379346"/>
                  <a:pt x="4368733" y="5374841"/>
                </a:cubicBezTo>
                <a:cubicBezTo>
                  <a:pt x="4368733" y="5374841"/>
                  <a:pt x="4373238" y="5373879"/>
                  <a:pt x="4373238" y="5373879"/>
                </a:cubicBezTo>
                <a:cubicBezTo>
                  <a:pt x="4377742" y="5372917"/>
                  <a:pt x="4381283" y="5367450"/>
                  <a:pt x="4381283" y="5367450"/>
                </a:cubicBezTo>
                <a:cubicBezTo>
                  <a:pt x="4380321" y="5362947"/>
                  <a:pt x="4375818" y="5363909"/>
                  <a:pt x="4371313" y="5364871"/>
                </a:cubicBezTo>
                <a:cubicBezTo>
                  <a:pt x="4372275" y="5369375"/>
                  <a:pt x="4372275" y="5369375"/>
                  <a:pt x="4372275" y="5369375"/>
                </a:cubicBezTo>
                <a:cubicBezTo>
                  <a:pt x="4366809" y="5365834"/>
                  <a:pt x="4366809" y="5365834"/>
                  <a:pt x="4366809" y="5365834"/>
                </a:cubicBezTo>
                <a:cubicBezTo>
                  <a:pt x="4401880" y="5353631"/>
                  <a:pt x="4453042" y="5328572"/>
                  <a:pt x="4471713" y="5305744"/>
                </a:cubicBezTo>
                <a:cubicBezTo>
                  <a:pt x="4510325" y="5288076"/>
                  <a:pt x="4564067" y="5253045"/>
                  <a:pt x="4629396" y="5206120"/>
                </a:cubicBezTo>
                <a:cubicBezTo>
                  <a:pt x="4630359" y="5210625"/>
                  <a:pt x="4630359" y="5210625"/>
                  <a:pt x="4630359" y="5210625"/>
                </a:cubicBezTo>
                <a:cubicBezTo>
                  <a:pt x="4630359" y="5210625"/>
                  <a:pt x="4625854" y="5211587"/>
                  <a:pt x="4625854" y="5211587"/>
                </a:cubicBezTo>
                <a:cubicBezTo>
                  <a:pt x="4622312" y="5217054"/>
                  <a:pt x="4617809" y="5218016"/>
                  <a:pt x="4623274" y="5221557"/>
                </a:cubicBezTo>
                <a:cubicBezTo>
                  <a:pt x="4623274" y="5221557"/>
                  <a:pt x="4627779" y="5220595"/>
                  <a:pt x="4631321" y="5215129"/>
                </a:cubicBezTo>
                <a:cubicBezTo>
                  <a:pt x="4635824" y="5214167"/>
                  <a:pt x="4635824" y="5214167"/>
                  <a:pt x="4639366" y="5208700"/>
                </a:cubicBezTo>
                <a:cubicBezTo>
                  <a:pt x="4640329" y="5213205"/>
                  <a:pt x="4644833" y="5212242"/>
                  <a:pt x="4653841" y="5210318"/>
                </a:cubicBezTo>
                <a:cubicBezTo>
                  <a:pt x="4653360" y="5208066"/>
                  <a:pt x="4652878" y="5205813"/>
                  <a:pt x="4651512" y="5204927"/>
                </a:cubicBezTo>
                <a:lnTo>
                  <a:pt x="4648965" y="5205864"/>
                </a:lnTo>
                <a:lnTo>
                  <a:pt x="4655458" y="5195843"/>
                </a:lnTo>
                <a:cubicBezTo>
                  <a:pt x="4650954" y="5196806"/>
                  <a:pt x="4646451" y="5197768"/>
                  <a:pt x="4641946" y="5198730"/>
                </a:cubicBezTo>
                <a:cubicBezTo>
                  <a:pt x="4652572" y="5182331"/>
                  <a:pt x="4659656" y="5171398"/>
                  <a:pt x="4680251" y="5157579"/>
                </a:cubicBezTo>
                <a:cubicBezTo>
                  <a:pt x="4676709" y="5163045"/>
                  <a:pt x="4681213" y="5162082"/>
                  <a:pt x="4685717" y="5161120"/>
                </a:cubicBezTo>
                <a:cubicBezTo>
                  <a:pt x="4706313" y="5147301"/>
                  <a:pt x="4724022" y="5119970"/>
                  <a:pt x="4736572" y="5112579"/>
                </a:cubicBezTo>
                <a:cubicBezTo>
                  <a:pt x="4736572" y="5112579"/>
                  <a:pt x="4737534" y="5117083"/>
                  <a:pt x="4733031" y="5118045"/>
                </a:cubicBezTo>
                <a:cubicBezTo>
                  <a:pt x="4761673" y="5097797"/>
                  <a:pt x="4779381" y="5070465"/>
                  <a:pt x="4793855" y="5072083"/>
                </a:cubicBezTo>
                <a:cubicBezTo>
                  <a:pt x="4789352" y="5073045"/>
                  <a:pt x="4792893" y="5067578"/>
                  <a:pt x="4797397" y="5066616"/>
                </a:cubicBezTo>
                <a:cubicBezTo>
                  <a:pt x="4803519" y="5051179"/>
                  <a:pt x="4783885" y="5069503"/>
                  <a:pt x="4779381" y="5070465"/>
                </a:cubicBezTo>
                <a:cubicBezTo>
                  <a:pt x="4803519" y="5051179"/>
                  <a:pt x="4812527" y="5049255"/>
                  <a:pt x="4818648" y="5033818"/>
                </a:cubicBezTo>
                <a:cubicBezTo>
                  <a:pt x="4824115" y="5037360"/>
                  <a:pt x="4817031" y="5048293"/>
                  <a:pt x="4828619" y="5036398"/>
                </a:cubicBezTo>
                <a:cubicBezTo>
                  <a:pt x="4831199" y="5026427"/>
                  <a:pt x="4827657" y="5031894"/>
                  <a:pt x="4834740" y="5020962"/>
                </a:cubicBezTo>
                <a:cubicBezTo>
                  <a:pt x="4833778" y="5016457"/>
                  <a:pt x="4838282" y="5015495"/>
                  <a:pt x="4838282" y="5015495"/>
                </a:cubicBezTo>
                <a:cubicBezTo>
                  <a:pt x="4841824" y="5010028"/>
                  <a:pt x="4846328" y="5009066"/>
                  <a:pt x="4845366" y="5004562"/>
                </a:cubicBezTo>
                <a:cubicBezTo>
                  <a:pt x="4844404" y="5000058"/>
                  <a:pt x="4839899" y="5001020"/>
                  <a:pt x="4836357" y="5006486"/>
                </a:cubicBezTo>
                <a:cubicBezTo>
                  <a:pt x="4836357" y="5006486"/>
                  <a:pt x="4836357" y="5006486"/>
                  <a:pt x="4831853" y="5007449"/>
                </a:cubicBezTo>
                <a:cubicBezTo>
                  <a:pt x="4867579" y="4976268"/>
                  <a:pt x="4873700" y="4960832"/>
                  <a:pt x="4916509" y="4918718"/>
                </a:cubicBezTo>
                <a:cubicBezTo>
                  <a:pt x="4936450" y="4923877"/>
                  <a:pt x="4920051" y="4913251"/>
                  <a:pt x="4950617" y="4902012"/>
                </a:cubicBezTo>
                <a:cubicBezTo>
                  <a:pt x="4951579" y="4906516"/>
                  <a:pt x="4951579" y="4906516"/>
                  <a:pt x="4951579" y="4906516"/>
                </a:cubicBezTo>
                <a:cubicBezTo>
                  <a:pt x="4948037" y="4911982"/>
                  <a:pt x="4952542" y="4911020"/>
                  <a:pt x="4956084" y="4905553"/>
                </a:cubicBezTo>
                <a:cubicBezTo>
                  <a:pt x="4960588" y="4904591"/>
                  <a:pt x="4964129" y="4899125"/>
                  <a:pt x="4963167" y="4894621"/>
                </a:cubicBezTo>
                <a:cubicBezTo>
                  <a:pt x="4966709" y="4889154"/>
                  <a:pt x="4966709" y="4889154"/>
                  <a:pt x="4966709" y="4889154"/>
                </a:cubicBezTo>
                <a:cubicBezTo>
                  <a:pt x="4974754" y="4882727"/>
                  <a:pt x="4973792" y="4878222"/>
                  <a:pt x="4968326" y="4874680"/>
                </a:cubicBezTo>
                <a:cubicBezTo>
                  <a:pt x="4977334" y="4872755"/>
                  <a:pt x="4979914" y="4862785"/>
                  <a:pt x="4983456" y="4857319"/>
                </a:cubicBezTo>
                <a:cubicBezTo>
                  <a:pt x="4975410" y="4863748"/>
                  <a:pt x="4967364" y="4870176"/>
                  <a:pt x="4959318" y="4876605"/>
                </a:cubicBezTo>
                <a:cubicBezTo>
                  <a:pt x="4960280" y="4881109"/>
                  <a:pt x="4961242" y="4885613"/>
                  <a:pt x="4961242" y="4885613"/>
                </a:cubicBezTo>
                <a:cubicBezTo>
                  <a:pt x="4961242" y="4885613"/>
                  <a:pt x="4956739" y="4886575"/>
                  <a:pt x="4957701" y="4891079"/>
                </a:cubicBezTo>
                <a:cubicBezTo>
                  <a:pt x="4957701" y="4891079"/>
                  <a:pt x="4953197" y="4892041"/>
                  <a:pt x="4953197" y="4892041"/>
                </a:cubicBezTo>
                <a:cubicBezTo>
                  <a:pt x="4948692" y="4893003"/>
                  <a:pt x="4949655" y="4897508"/>
                  <a:pt x="4950617" y="4902012"/>
                </a:cubicBezTo>
                <a:cubicBezTo>
                  <a:pt x="4926172" y="4897815"/>
                  <a:pt x="4900110" y="4908093"/>
                  <a:pt x="4875317" y="4946357"/>
                </a:cubicBezTo>
                <a:cubicBezTo>
                  <a:pt x="4870813" y="4947320"/>
                  <a:pt x="4867272" y="4952786"/>
                  <a:pt x="4866310" y="4948282"/>
                </a:cubicBezTo>
                <a:cubicBezTo>
                  <a:pt x="4870813" y="4947320"/>
                  <a:pt x="4869851" y="4942815"/>
                  <a:pt x="4865347" y="4943777"/>
                </a:cubicBezTo>
                <a:cubicBezTo>
                  <a:pt x="4865347" y="4943777"/>
                  <a:pt x="4865347" y="4943777"/>
                  <a:pt x="4861805" y="4949244"/>
                </a:cubicBezTo>
                <a:cubicBezTo>
                  <a:pt x="4861805" y="4949244"/>
                  <a:pt x="4857301" y="4950206"/>
                  <a:pt x="4857301" y="4950206"/>
                </a:cubicBezTo>
                <a:cubicBezTo>
                  <a:pt x="4865675" y="4934288"/>
                  <a:pt x="4874770" y="4921749"/>
                  <a:pt x="4886477" y="4910416"/>
                </a:cubicBezTo>
                <a:lnTo>
                  <a:pt x="4927253" y="4880833"/>
                </a:lnTo>
                <a:lnTo>
                  <a:pt x="4927789" y="4883341"/>
                </a:lnTo>
                <a:cubicBezTo>
                  <a:pt x="4932294" y="4882378"/>
                  <a:pt x="4932294" y="4882378"/>
                  <a:pt x="4931331" y="4877874"/>
                </a:cubicBezTo>
                <a:cubicBezTo>
                  <a:pt x="4940339" y="4875949"/>
                  <a:pt x="4939377" y="4871446"/>
                  <a:pt x="4947423" y="4865017"/>
                </a:cubicBezTo>
                <a:cubicBezTo>
                  <a:pt x="4947423" y="4865017"/>
                  <a:pt x="4948386" y="4869521"/>
                  <a:pt x="4943881" y="4870484"/>
                </a:cubicBezTo>
                <a:cubicBezTo>
                  <a:pt x="4943881" y="4870484"/>
                  <a:pt x="4948386" y="4869521"/>
                  <a:pt x="4948386" y="4869521"/>
                </a:cubicBezTo>
                <a:cubicBezTo>
                  <a:pt x="4948386" y="4869521"/>
                  <a:pt x="4951928" y="4864055"/>
                  <a:pt x="4951928" y="4864055"/>
                </a:cubicBezTo>
                <a:cubicBezTo>
                  <a:pt x="4976065" y="4844769"/>
                  <a:pt x="4998585" y="4839958"/>
                  <a:pt x="5016294" y="4812627"/>
                </a:cubicBezTo>
                <a:cubicBezTo>
                  <a:pt x="5009211" y="4823559"/>
                  <a:pt x="5017256" y="4817130"/>
                  <a:pt x="5026265" y="4815205"/>
                </a:cubicBezTo>
                <a:cubicBezTo>
                  <a:pt x="5015640" y="4831604"/>
                  <a:pt x="5002127" y="4834491"/>
                  <a:pt x="5008556" y="4842537"/>
                </a:cubicBezTo>
                <a:cubicBezTo>
                  <a:pt x="5030768" y="4814243"/>
                  <a:pt x="5045898" y="4796882"/>
                  <a:pt x="5081624" y="4765702"/>
                </a:cubicBezTo>
                <a:cubicBezTo>
                  <a:pt x="5082586" y="4770205"/>
                  <a:pt x="5086128" y="4764739"/>
                  <a:pt x="5090632" y="4763777"/>
                </a:cubicBezTo>
                <a:cubicBezTo>
                  <a:pt x="5094174" y="4758310"/>
                  <a:pt x="5097716" y="4752844"/>
                  <a:pt x="5093211" y="4753806"/>
                </a:cubicBezTo>
                <a:cubicBezTo>
                  <a:pt x="5101257" y="4747378"/>
                  <a:pt x="5103837" y="4737407"/>
                  <a:pt x="5109959" y="4721971"/>
                </a:cubicBezTo>
                <a:cubicBezTo>
                  <a:pt x="5115424" y="4725513"/>
                  <a:pt x="5108341" y="4736445"/>
                  <a:pt x="5116387" y="4730017"/>
                </a:cubicBezTo>
                <a:cubicBezTo>
                  <a:pt x="5115424" y="4725513"/>
                  <a:pt x="5123471" y="4719084"/>
                  <a:pt x="5122508" y="4714579"/>
                </a:cubicBezTo>
                <a:cubicBezTo>
                  <a:pt x="5122508" y="4714579"/>
                  <a:pt x="5127013" y="4713617"/>
                  <a:pt x="5126050" y="4709114"/>
                </a:cubicBezTo>
                <a:cubicBezTo>
                  <a:pt x="5130554" y="4708152"/>
                  <a:pt x="5130554" y="4708152"/>
                  <a:pt x="5130554" y="4708152"/>
                </a:cubicBezTo>
                <a:cubicBezTo>
                  <a:pt x="5129592" y="4703647"/>
                  <a:pt x="5129592" y="4703647"/>
                  <a:pt x="5129592" y="4703647"/>
                </a:cubicBezTo>
                <a:cubicBezTo>
                  <a:pt x="5126050" y="4709114"/>
                  <a:pt x="5126050" y="4709114"/>
                  <a:pt x="5126050" y="4709114"/>
                </a:cubicBezTo>
                <a:cubicBezTo>
                  <a:pt x="5121546" y="4710076"/>
                  <a:pt x="5121546" y="4710076"/>
                  <a:pt x="5121546" y="4710076"/>
                </a:cubicBezTo>
                <a:cubicBezTo>
                  <a:pt x="5136676" y="4692715"/>
                  <a:pt x="5136676" y="4692715"/>
                  <a:pt x="5136676" y="4692715"/>
                </a:cubicBezTo>
                <a:cubicBezTo>
                  <a:pt x="5133134" y="4698181"/>
                  <a:pt x="5134096" y="4702685"/>
                  <a:pt x="5137638" y="4697218"/>
                </a:cubicBezTo>
                <a:cubicBezTo>
                  <a:pt x="5170476" y="4652526"/>
                  <a:pt x="5191419" y="4596245"/>
                  <a:pt x="5217830" y="4543506"/>
                </a:cubicBezTo>
                <a:cubicBezTo>
                  <a:pt x="5238773" y="4487227"/>
                  <a:pt x="5260679" y="4435450"/>
                  <a:pt x="5282585" y="4383674"/>
                </a:cubicBezTo>
                <a:cubicBezTo>
                  <a:pt x="5291594" y="4381749"/>
                  <a:pt x="5292556" y="4386253"/>
                  <a:pt x="5294480" y="4395261"/>
                </a:cubicBezTo>
                <a:cubicBezTo>
                  <a:pt x="5308340" y="4349913"/>
                  <a:pt x="5320583" y="4319040"/>
                  <a:pt x="5327359" y="4284625"/>
                </a:cubicBezTo>
                <a:cubicBezTo>
                  <a:pt x="5338639" y="4249247"/>
                  <a:pt x="5345415" y="4214832"/>
                  <a:pt x="5363780" y="4168522"/>
                </a:cubicBezTo>
                <a:cubicBezTo>
                  <a:pt x="5360238" y="4173988"/>
                  <a:pt x="5360238" y="4173988"/>
                  <a:pt x="5364742" y="4173025"/>
                </a:cubicBezTo>
                <a:cubicBezTo>
                  <a:pt x="5364742" y="4173025"/>
                  <a:pt x="5369247" y="4172063"/>
                  <a:pt x="5372788" y="4166598"/>
                </a:cubicBezTo>
                <a:cubicBezTo>
                  <a:pt x="5377292" y="4165635"/>
                  <a:pt x="5377292" y="4165635"/>
                  <a:pt x="5377292" y="4165635"/>
                </a:cubicBezTo>
                <a:cubicBezTo>
                  <a:pt x="5379872" y="4155664"/>
                  <a:pt x="5386955" y="4144732"/>
                  <a:pt x="5381488" y="4141190"/>
                </a:cubicBezTo>
                <a:cubicBezTo>
                  <a:pt x="5385993" y="4140228"/>
                  <a:pt x="5389535" y="4134762"/>
                  <a:pt x="5388573" y="4130258"/>
                </a:cubicBezTo>
                <a:cubicBezTo>
                  <a:pt x="5392115" y="4124791"/>
                  <a:pt x="5387610" y="4125753"/>
                  <a:pt x="5387610" y="4125753"/>
                </a:cubicBezTo>
                <a:cubicBezTo>
                  <a:pt x="5383106" y="4126716"/>
                  <a:pt x="5383106" y="4126716"/>
                  <a:pt x="5383106" y="4126716"/>
                </a:cubicBezTo>
                <a:cubicBezTo>
                  <a:pt x="5396311" y="4100347"/>
                  <a:pt x="5393424" y="4086835"/>
                  <a:pt x="5406629" y="4060465"/>
                </a:cubicBezTo>
                <a:cubicBezTo>
                  <a:pt x="5393117" y="4063352"/>
                  <a:pt x="5404705" y="4051457"/>
                  <a:pt x="5403743" y="4046953"/>
                </a:cubicBezTo>
                <a:cubicBezTo>
                  <a:pt x="5397621" y="4062389"/>
                  <a:pt x="5395696" y="4053382"/>
                  <a:pt x="5388613" y="4064314"/>
                </a:cubicBezTo>
                <a:cubicBezTo>
                  <a:pt x="5386033" y="4074284"/>
                  <a:pt x="5396658" y="4057885"/>
                  <a:pt x="5395042" y="4072359"/>
                </a:cubicBezTo>
                <a:cubicBezTo>
                  <a:pt x="5383454" y="4084255"/>
                  <a:pt x="5381837" y="4098729"/>
                  <a:pt x="5373790" y="4105158"/>
                </a:cubicBezTo>
                <a:cubicBezTo>
                  <a:pt x="5377332" y="4099692"/>
                  <a:pt x="5380874" y="4094225"/>
                  <a:pt x="5379912" y="4089721"/>
                </a:cubicBezTo>
                <a:cubicBezTo>
                  <a:pt x="5366707" y="4116090"/>
                  <a:pt x="5349960" y="4147926"/>
                  <a:pt x="5334176" y="4184266"/>
                </a:cubicBezTo>
                <a:cubicBezTo>
                  <a:pt x="5318391" y="4220606"/>
                  <a:pt x="5302606" y="4256946"/>
                  <a:pt x="5290365" y="4287819"/>
                </a:cubicBezTo>
                <a:cubicBezTo>
                  <a:pt x="5289402" y="4283314"/>
                  <a:pt x="5284898" y="4284277"/>
                  <a:pt x="5281356" y="4289743"/>
                </a:cubicBezTo>
                <a:cubicBezTo>
                  <a:pt x="5264610" y="4321579"/>
                  <a:pt x="5251405" y="4347949"/>
                  <a:pt x="5229191" y="4376242"/>
                </a:cubicBezTo>
                <a:cubicBezTo>
                  <a:pt x="5235620" y="4384288"/>
                  <a:pt x="5215024" y="4398108"/>
                  <a:pt x="5207940" y="4409040"/>
                </a:cubicBezTo>
                <a:cubicBezTo>
                  <a:pt x="5204398" y="4414507"/>
                  <a:pt x="5209865" y="4418049"/>
                  <a:pt x="5201818" y="4424477"/>
                </a:cubicBezTo>
                <a:cubicBezTo>
                  <a:pt x="5202781" y="4428981"/>
                  <a:pt x="5190231" y="4436372"/>
                  <a:pt x="5183148" y="4447304"/>
                </a:cubicBezTo>
                <a:cubicBezTo>
                  <a:pt x="5172522" y="4463703"/>
                  <a:pt x="5162859" y="4484606"/>
                  <a:pt x="5152233" y="4501005"/>
                </a:cubicBezTo>
                <a:cubicBezTo>
                  <a:pt x="5138066" y="4522871"/>
                  <a:pt x="5139028" y="4527374"/>
                  <a:pt x="5120357" y="4550202"/>
                </a:cubicBezTo>
                <a:cubicBezTo>
                  <a:pt x="5089443" y="4603903"/>
                  <a:pt x="5035046" y="4657911"/>
                  <a:pt x="5021841" y="4684281"/>
                </a:cubicBezTo>
                <a:cubicBezTo>
                  <a:pt x="5008329" y="4687168"/>
                  <a:pt x="4999628" y="4712574"/>
                  <a:pt x="4992545" y="4723508"/>
                </a:cubicBezTo>
                <a:cubicBezTo>
                  <a:pt x="4995124" y="4713537"/>
                  <a:pt x="4991583" y="4719003"/>
                  <a:pt x="4987079" y="4719966"/>
                </a:cubicBezTo>
                <a:cubicBezTo>
                  <a:pt x="4962286" y="4758230"/>
                  <a:pt x="4916590" y="4786831"/>
                  <a:pt x="4875706" y="4837953"/>
                </a:cubicBezTo>
                <a:cubicBezTo>
                  <a:pt x="4861539" y="4859818"/>
                  <a:pt x="4873126" y="4847923"/>
                  <a:pt x="4848989" y="4867208"/>
                </a:cubicBezTo>
                <a:cubicBezTo>
                  <a:pt x="4832897" y="4880066"/>
                  <a:pt x="4822272" y="4896465"/>
                  <a:pt x="4806180" y="4909322"/>
                </a:cubicBezTo>
                <a:cubicBezTo>
                  <a:pt x="4750821" y="4958826"/>
                  <a:pt x="4694499" y="5003827"/>
                  <a:pt x="4646224" y="5042398"/>
                </a:cubicBezTo>
                <a:cubicBezTo>
                  <a:pt x="4626590" y="5060722"/>
                  <a:pt x="4609536" y="5069075"/>
                  <a:pt x="4598911" y="5085474"/>
                </a:cubicBezTo>
                <a:cubicBezTo>
                  <a:pt x="4594406" y="5086436"/>
                  <a:pt x="4594406" y="5086436"/>
                  <a:pt x="4589903" y="5087399"/>
                </a:cubicBezTo>
                <a:cubicBezTo>
                  <a:pt x="4585399" y="5088361"/>
                  <a:pt x="4571887" y="5091248"/>
                  <a:pt x="4552253" y="5109571"/>
                </a:cubicBezTo>
                <a:cubicBezTo>
                  <a:pt x="4544207" y="5115999"/>
                  <a:pt x="4532619" y="5127895"/>
                  <a:pt x="4524573" y="5134323"/>
                </a:cubicBezTo>
                <a:cubicBezTo>
                  <a:pt x="4486923" y="5156496"/>
                  <a:pt x="4440266" y="5180593"/>
                  <a:pt x="4429640" y="5196992"/>
                </a:cubicBezTo>
                <a:cubicBezTo>
                  <a:pt x="4435761" y="5181555"/>
                  <a:pt x="4387486" y="5220127"/>
                  <a:pt x="4375898" y="5232021"/>
                </a:cubicBezTo>
                <a:cubicBezTo>
                  <a:pt x="4356919" y="5231366"/>
                  <a:pt x="4330202" y="5260623"/>
                  <a:pt x="4295132" y="5272825"/>
                </a:cubicBezTo>
                <a:cubicBezTo>
                  <a:pt x="4290628" y="5273788"/>
                  <a:pt x="4297056" y="5281833"/>
                  <a:pt x="4283544" y="5284720"/>
                </a:cubicBezTo>
                <a:cubicBezTo>
                  <a:pt x="4273574" y="5282140"/>
                  <a:pt x="4243970" y="5297885"/>
                  <a:pt x="4249436" y="5301426"/>
                </a:cubicBezTo>
                <a:cubicBezTo>
                  <a:pt x="4233999" y="5295305"/>
                  <a:pt x="4210824" y="5319095"/>
                  <a:pt x="4200853" y="5316515"/>
                </a:cubicBezTo>
                <a:cubicBezTo>
                  <a:pt x="4202778" y="5325523"/>
                  <a:pt x="4199237" y="5330989"/>
                  <a:pt x="4195695" y="5336456"/>
                </a:cubicBezTo>
                <a:cubicBezTo>
                  <a:pt x="4187648" y="5342885"/>
                  <a:pt x="4183145" y="5343847"/>
                  <a:pt x="4175098" y="5350275"/>
                </a:cubicBezTo>
                <a:cubicBezTo>
                  <a:pt x="4145495" y="5366020"/>
                  <a:pt x="4105921" y="5379184"/>
                  <a:pt x="4070850" y="5391386"/>
                </a:cubicBezTo>
                <a:cubicBezTo>
                  <a:pt x="4061841" y="5393311"/>
                  <a:pt x="4051871" y="5390731"/>
                  <a:pt x="4051871" y="5390731"/>
                </a:cubicBezTo>
                <a:cubicBezTo>
                  <a:pt x="4048329" y="5396198"/>
                  <a:pt x="4043825" y="5397160"/>
                  <a:pt x="4040284" y="5402627"/>
                </a:cubicBezTo>
                <a:cubicBezTo>
                  <a:pt x="4035780" y="5403589"/>
                  <a:pt x="4035780" y="5403589"/>
                  <a:pt x="4035780" y="5403589"/>
                </a:cubicBezTo>
                <a:cubicBezTo>
                  <a:pt x="4002326" y="5401316"/>
                  <a:pt x="3960173" y="5424451"/>
                  <a:pt x="3926065" y="5441158"/>
                </a:cubicBezTo>
                <a:cubicBezTo>
                  <a:pt x="3925102" y="5436653"/>
                  <a:pt x="3925102" y="5436653"/>
                  <a:pt x="3925102" y="5436653"/>
                </a:cubicBezTo>
                <a:cubicBezTo>
                  <a:pt x="3910628" y="5435036"/>
                  <a:pt x="3909973" y="5454015"/>
                  <a:pt x="3902581" y="5441465"/>
                </a:cubicBezTo>
                <a:cubicBezTo>
                  <a:pt x="3880062" y="5446276"/>
                  <a:pt x="3895498" y="5452397"/>
                  <a:pt x="3877482" y="5456246"/>
                </a:cubicBezTo>
                <a:cubicBezTo>
                  <a:pt x="3876520" y="5451743"/>
                  <a:pt x="3867512" y="5453667"/>
                  <a:pt x="3862045" y="5450125"/>
                </a:cubicBezTo>
                <a:cubicBezTo>
                  <a:pt x="3845953" y="5462982"/>
                  <a:pt x="3827937" y="5466831"/>
                  <a:pt x="3804454" y="5467139"/>
                </a:cubicBezTo>
                <a:cubicBezTo>
                  <a:pt x="3798333" y="5482576"/>
                  <a:pt x="3769384" y="5479341"/>
                  <a:pt x="3761338" y="5485770"/>
                </a:cubicBezTo>
                <a:cubicBezTo>
                  <a:pt x="3760376" y="5481265"/>
                  <a:pt x="3755871" y="5482228"/>
                  <a:pt x="3755871" y="5482228"/>
                </a:cubicBezTo>
                <a:cubicBezTo>
                  <a:pt x="3730772" y="5497010"/>
                  <a:pt x="3707289" y="5497317"/>
                  <a:pt x="3684769" y="5502128"/>
                </a:cubicBezTo>
                <a:cubicBezTo>
                  <a:pt x="3680264" y="5503091"/>
                  <a:pt x="3675760" y="5504053"/>
                  <a:pt x="3675760" y="5504053"/>
                </a:cubicBezTo>
                <a:cubicBezTo>
                  <a:pt x="3674798" y="5499549"/>
                  <a:pt x="3674798" y="5499549"/>
                  <a:pt x="3674798" y="5499549"/>
                </a:cubicBezTo>
                <a:cubicBezTo>
                  <a:pt x="3673836" y="5495045"/>
                  <a:pt x="3669332" y="5496007"/>
                  <a:pt x="3669332" y="5496007"/>
                </a:cubicBezTo>
                <a:cubicBezTo>
                  <a:pt x="3664828" y="5496970"/>
                  <a:pt x="3665790" y="5501473"/>
                  <a:pt x="3665790" y="5501473"/>
                </a:cubicBezTo>
                <a:cubicBezTo>
                  <a:pt x="3651316" y="5499856"/>
                  <a:pt x="3640691" y="5516255"/>
                  <a:pt x="3618170" y="5521067"/>
                </a:cubicBezTo>
                <a:cubicBezTo>
                  <a:pt x="3635224" y="5512713"/>
                  <a:pt x="3606275" y="5509479"/>
                  <a:pt x="3602733" y="5514945"/>
                </a:cubicBezTo>
                <a:cubicBezTo>
                  <a:pt x="3611741" y="5513020"/>
                  <a:pt x="3612703" y="5517525"/>
                  <a:pt x="3603695" y="5519449"/>
                </a:cubicBezTo>
                <a:cubicBezTo>
                  <a:pt x="3607237" y="5513983"/>
                  <a:pt x="3589221" y="5517832"/>
                  <a:pt x="3584717" y="5518794"/>
                </a:cubicBezTo>
                <a:cubicBezTo>
                  <a:pt x="3586641" y="5527803"/>
                  <a:pt x="3575709" y="5520718"/>
                  <a:pt x="3558655" y="5529072"/>
                </a:cubicBezTo>
                <a:cubicBezTo>
                  <a:pt x="3570242" y="5517177"/>
                  <a:pt x="3544180" y="5527455"/>
                  <a:pt x="3531630" y="5534846"/>
                </a:cubicBezTo>
                <a:cubicBezTo>
                  <a:pt x="3527126" y="5535808"/>
                  <a:pt x="3527126" y="5535808"/>
                  <a:pt x="3521660" y="5532266"/>
                </a:cubicBezTo>
                <a:cubicBezTo>
                  <a:pt x="3517155" y="5533228"/>
                  <a:pt x="3512651" y="5534191"/>
                  <a:pt x="3507186" y="5530649"/>
                </a:cubicBezTo>
                <a:cubicBezTo>
                  <a:pt x="3507186" y="5530649"/>
                  <a:pt x="3502681" y="5531612"/>
                  <a:pt x="3502681" y="5531612"/>
                </a:cubicBezTo>
                <a:cubicBezTo>
                  <a:pt x="3474695" y="5532881"/>
                  <a:pt x="3448632" y="5543159"/>
                  <a:pt x="3424187" y="5538962"/>
                </a:cubicBezTo>
                <a:cubicBezTo>
                  <a:pt x="3399087" y="5553744"/>
                  <a:pt x="3349235" y="5540846"/>
                  <a:pt x="3328639" y="5554666"/>
                </a:cubicBezTo>
                <a:cubicBezTo>
                  <a:pt x="3324136" y="5555628"/>
                  <a:pt x="3324136" y="5555628"/>
                  <a:pt x="3319631" y="5556591"/>
                </a:cubicBezTo>
                <a:cubicBezTo>
                  <a:pt x="3318669" y="5552086"/>
                  <a:pt x="3318669" y="5552086"/>
                  <a:pt x="3314165" y="5553049"/>
                </a:cubicBezTo>
                <a:cubicBezTo>
                  <a:pt x="3314165" y="5553049"/>
                  <a:pt x="3309661" y="5554011"/>
                  <a:pt x="3309661" y="5554011"/>
                </a:cubicBezTo>
                <a:cubicBezTo>
                  <a:pt x="3304195" y="5550469"/>
                  <a:pt x="3286178" y="5554318"/>
                  <a:pt x="3282636" y="5559784"/>
                </a:cubicBezTo>
                <a:cubicBezTo>
                  <a:pt x="3282636" y="5559784"/>
                  <a:pt x="3278132" y="5560747"/>
                  <a:pt x="3278132" y="5560747"/>
                </a:cubicBezTo>
                <a:cubicBezTo>
                  <a:pt x="3272666" y="5557205"/>
                  <a:pt x="3272666" y="5557205"/>
                  <a:pt x="3272666" y="5557205"/>
                </a:cubicBezTo>
                <a:cubicBezTo>
                  <a:pt x="3268162" y="5558167"/>
                  <a:pt x="3268162" y="5558167"/>
                  <a:pt x="3268162" y="5558167"/>
                </a:cubicBezTo>
                <a:cubicBezTo>
                  <a:pt x="3254650" y="5561054"/>
                  <a:pt x="3240175" y="5559437"/>
                  <a:pt x="3231167" y="5561362"/>
                </a:cubicBezTo>
                <a:cubicBezTo>
                  <a:pt x="3231167" y="5561362"/>
                  <a:pt x="3225701" y="5557820"/>
                  <a:pt x="3221197" y="5558782"/>
                </a:cubicBezTo>
                <a:cubicBezTo>
                  <a:pt x="3222159" y="5563286"/>
                  <a:pt x="3197714" y="5559089"/>
                  <a:pt x="3192247" y="5555548"/>
                </a:cubicBezTo>
                <a:cubicBezTo>
                  <a:pt x="3193209" y="5560051"/>
                  <a:pt x="3193209" y="5560051"/>
                  <a:pt x="3193209" y="5560051"/>
                </a:cubicBezTo>
                <a:cubicBezTo>
                  <a:pt x="3188706" y="5561013"/>
                  <a:pt x="3188706" y="5561013"/>
                  <a:pt x="3183239" y="5557472"/>
                </a:cubicBezTo>
                <a:cubicBezTo>
                  <a:pt x="3189996" y="5556029"/>
                  <a:pt x="3190881" y="5554662"/>
                  <a:pt x="3189836" y="5552530"/>
                </a:cubicBezTo>
                <a:lnTo>
                  <a:pt x="3185794" y="5544792"/>
                </a:lnTo>
                <a:lnTo>
                  <a:pt x="3199331" y="5544615"/>
                </a:lnTo>
                <a:cubicBezTo>
                  <a:pt x="3231822" y="5542383"/>
                  <a:pt x="3296803" y="5537919"/>
                  <a:pt x="3342806" y="5532801"/>
                </a:cubicBezTo>
                <a:cubicBezTo>
                  <a:pt x="3467304" y="5520331"/>
                  <a:pt x="3586334" y="5504320"/>
                  <a:pt x="3695394" y="5485729"/>
                </a:cubicBezTo>
                <a:cubicBezTo>
                  <a:pt x="3711486" y="5472873"/>
                  <a:pt x="3758451" y="5472258"/>
                  <a:pt x="3771963" y="5469371"/>
                </a:cubicBezTo>
                <a:cubicBezTo>
                  <a:pt x="3771963" y="5469371"/>
                  <a:pt x="3780010" y="5462942"/>
                  <a:pt x="3784514" y="5461979"/>
                </a:cubicBezTo>
                <a:cubicBezTo>
                  <a:pt x="3784514" y="5461979"/>
                  <a:pt x="3784514" y="5461979"/>
                  <a:pt x="3789017" y="5461017"/>
                </a:cubicBezTo>
                <a:cubicBezTo>
                  <a:pt x="3789017" y="5461017"/>
                  <a:pt x="3789017" y="5461017"/>
                  <a:pt x="3798026" y="5459093"/>
                </a:cubicBezTo>
                <a:cubicBezTo>
                  <a:pt x="3824088" y="5448816"/>
                  <a:pt x="3856579" y="5446583"/>
                  <a:pt x="3891649" y="5434382"/>
                </a:cubicBezTo>
                <a:cubicBezTo>
                  <a:pt x="3923178" y="5427646"/>
                  <a:pt x="3983348" y="5400662"/>
                  <a:pt x="4026464" y="5382030"/>
                </a:cubicBezTo>
                <a:cubicBezTo>
                  <a:pt x="4065077" y="5364362"/>
                  <a:pt x="4109155" y="5350235"/>
                  <a:pt x="4129751" y="5336416"/>
                </a:cubicBezTo>
                <a:cubicBezTo>
                  <a:pt x="4146805" y="5328062"/>
                  <a:pt x="4135872" y="5320979"/>
                  <a:pt x="4167400" y="5314243"/>
                </a:cubicBezTo>
                <a:cubicBezTo>
                  <a:pt x="4168363" y="5318747"/>
                  <a:pt x="4172867" y="5317785"/>
                  <a:pt x="4181875" y="5315860"/>
                </a:cubicBezTo>
                <a:cubicBezTo>
                  <a:pt x="4185417" y="5310394"/>
                  <a:pt x="4184455" y="5305890"/>
                  <a:pt x="4197004" y="5298499"/>
                </a:cubicBezTo>
                <a:cubicBezTo>
                  <a:pt x="4206013" y="5296574"/>
                  <a:pt x="4219525" y="5293687"/>
                  <a:pt x="4232075" y="5286297"/>
                </a:cubicBezTo>
                <a:cubicBezTo>
                  <a:pt x="4274229" y="5263162"/>
                  <a:pt x="4325391" y="5238102"/>
                  <a:pt x="4350491" y="5223321"/>
                </a:cubicBezTo>
                <a:cubicBezTo>
                  <a:pt x="4363040" y="5215930"/>
                  <a:pt x="4362078" y="5211426"/>
                  <a:pt x="4370125" y="5204997"/>
                </a:cubicBezTo>
                <a:cubicBezTo>
                  <a:pt x="4405195" y="5192795"/>
                  <a:pt x="4449929" y="5159690"/>
                  <a:pt x="4490158" y="5127546"/>
                </a:cubicBezTo>
                <a:cubicBezTo>
                  <a:pt x="4531350" y="5099908"/>
                  <a:pt x="4567075" y="5068727"/>
                  <a:pt x="4596679" y="5052983"/>
                </a:cubicBezTo>
                <a:cubicBezTo>
                  <a:pt x="4591213" y="5049441"/>
                  <a:pt x="4595717" y="5048479"/>
                  <a:pt x="4603762" y="5042050"/>
                </a:cubicBezTo>
                <a:cubicBezTo>
                  <a:pt x="4600220" y="5047517"/>
                  <a:pt x="4601183" y="5052021"/>
                  <a:pt x="4604725" y="5046554"/>
                </a:cubicBezTo>
                <a:cubicBezTo>
                  <a:pt x="4608267" y="5041088"/>
                  <a:pt x="4662008" y="5006059"/>
                  <a:pt x="4652038" y="5003479"/>
                </a:cubicBezTo>
                <a:cubicBezTo>
                  <a:pt x="4671671" y="4985155"/>
                  <a:pt x="4681642" y="4987735"/>
                  <a:pt x="4681642" y="4987735"/>
                </a:cubicBezTo>
                <a:cubicBezTo>
                  <a:pt x="4696772" y="4970374"/>
                  <a:pt x="4680680" y="4983231"/>
                  <a:pt x="4675213" y="4979689"/>
                </a:cubicBezTo>
                <a:cubicBezTo>
                  <a:pt x="4694847" y="4961365"/>
                  <a:pt x="4694847" y="4961365"/>
                  <a:pt x="4694847" y="4961365"/>
                </a:cubicBezTo>
                <a:cubicBezTo>
                  <a:pt x="4688725" y="4976802"/>
                  <a:pt x="4704817" y="4963945"/>
                  <a:pt x="4709321" y="4962983"/>
                </a:cubicBezTo>
                <a:cubicBezTo>
                  <a:pt x="4722527" y="4936614"/>
                  <a:pt x="4769184" y="4912516"/>
                  <a:pt x="4798482" y="4873290"/>
                </a:cubicBezTo>
                <a:cubicBezTo>
                  <a:pt x="4802985" y="4872328"/>
                  <a:pt x="4802023" y="4867824"/>
                  <a:pt x="4806527" y="4866861"/>
                </a:cubicBezTo>
                <a:cubicBezTo>
                  <a:pt x="4811031" y="4865899"/>
                  <a:pt x="4810069" y="4861394"/>
                  <a:pt x="4810069" y="4861394"/>
                </a:cubicBezTo>
                <a:cubicBezTo>
                  <a:pt x="4813611" y="4855929"/>
                  <a:pt x="4809107" y="4856891"/>
                  <a:pt x="4805565" y="4862357"/>
                </a:cubicBezTo>
                <a:cubicBezTo>
                  <a:pt x="4805565" y="4862357"/>
                  <a:pt x="4805565" y="4862357"/>
                  <a:pt x="4801060" y="4863319"/>
                </a:cubicBezTo>
                <a:cubicBezTo>
                  <a:pt x="4839366" y="4822168"/>
                  <a:pt x="4864466" y="4807386"/>
                  <a:pt x="4898266" y="4767198"/>
                </a:cubicBezTo>
                <a:cubicBezTo>
                  <a:pt x="4903733" y="4770740"/>
                  <a:pt x="4907275" y="4765273"/>
                  <a:pt x="4912741" y="4768815"/>
                </a:cubicBezTo>
                <a:cubicBezTo>
                  <a:pt x="4958129" y="4716732"/>
                  <a:pt x="5008022" y="4663685"/>
                  <a:pt x="5052449" y="4607097"/>
                </a:cubicBezTo>
                <a:cubicBezTo>
                  <a:pt x="5101379" y="4549548"/>
                  <a:pt x="5144843" y="4488456"/>
                  <a:pt x="5184765" y="4432830"/>
                </a:cubicBezTo>
                <a:cubicBezTo>
                  <a:pt x="5171252" y="4435717"/>
                  <a:pt x="5159973" y="4471094"/>
                  <a:pt x="5143881" y="4483951"/>
                </a:cubicBezTo>
                <a:cubicBezTo>
                  <a:pt x="5144843" y="4488456"/>
                  <a:pt x="5135834" y="4490380"/>
                  <a:pt x="5131330" y="4491343"/>
                </a:cubicBezTo>
                <a:cubicBezTo>
                  <a:pt x="5105575" y="4525103"/>
                  <a:pt x="5072737" y="4569796"/>
                  <a:pt x="5037974" y="4605480"/>
                </a:cubicBezTo>
                <a:cubicBezTo>
                  <a:pt x="5000631" y="4651135"/>
                  <a:pt x="4959747" y="4702257"/>
                  <a:pt x="4920480" y="4738904"/>
                </a:cubicBezTo>
                <a:cubicBezTo>
                  <a:pt x="4915975" y="4739866"/>
                  <a:pt x="4903425" y="4747257"/>
                  <a:pt x="4903425" y="4747257"/>
                </a:cubicBezTo>
                <a:cubicBezTo>
                  <a:pt x="4880250" y="4771047"/>
                  <a:pt x="4858037" y="4799341"/>
                  <a:pt x="4838404" y="4817664"/>
                </a:cubicBezTo>
                <a:cubicBezTo>
                  <a:pt x="4833899" y="4818627"/>
                  <a:pt x="4837441" y="4813160"/>
                  <a:pt x="4829395" y="4819589"/>
                </a:cubicBezTo>
                <a:cubicBezTo>
                  <a:pt x="4833899" y="4818627"/>
                  <a:pt x="4830357" y="4824092"/>
                  <a:pt x="4831320" y="4828597"/>
                </a:cubicBezTo>
                <a:cubicBezTo>
                  <a:pt x="4800098" y="4858816"/>
                  <a:pt x="4766953" y="4880026"/>
                  <a:pt x="4739274" y="4904777"/>
                </a:cubicBezTo>
                <a:cubicBezTo>
                  <a:pt x="4742815" y="4899312"/>
                  <a:pt x="4747319" y="4898349"/>
                  <a:pt x="4750861" y="4892883"/>
                </a:cubicBezTo>
                <a:cubicBezTo>
                  <a:pt x="4769532" y="4870055"/>
                  <a:pt x="4789166" y="4851732"/>
                  <a:pt x="4781119" y="4858161"/>
                </a:cubicBezTo>
                <a:cubicBezTo>
                  <a:pt x="4800753" y="4839837"/>
                  <a:pt x="4822966" y="4811543"/>
                  <a:pt x="4838096" y="4794182"/>
                </a:cubicBezTo>
                <a:cubicBezTo>
                  <a:pt x="4841638" y="4788716"/>
                  <a:pt x="4841638" y="4788716"/>
                  <a:pt x="4846142" y="4787753"/>
                </a:cubicBezTo>
                <a:cubicBezTo>
                  <a:pt x="4843562" y="4797724"/>
                  <a:pt x="4853225" y="4776820"/>
                  <a:pt x="4855150" y="4785829"/>
                </a:cubicBezTo>
                <a:cubicBezTo>
                  <a:pt x="4862234" y="4774896"/>
                  <a:pt x="4869317" y="4763963"/>
                  <a:pt x="4872859" y="4758497"/>
                </a:cubicBezTo>
                <a:cubicBezTo>
                  <a:pt x="4884447" y="4746602"/>
                  <a:pt x="4892492" y="4740173"/>
                  <a:pt x="4899577" y="4729241"/>
                </a:cubicBezTo>
                <a:cubicBezTo>
                  <a:pt x="4919211" y="4710918"/>
                  <a:pt x="4943348" y="4691631"/>
                  <a:pt x="4951393" y="4685203"/>
                </a:cubicBezTo>
                <a:cubicBezTo>
                  <a:pt x="4946890" y="4686165"/>
                  <a:pt x="4950431" y="4680699"/>
                  <a:pt x="4950431" y="4680699"/>
                </a:cubicBezTo>
                <a:cubicBezTo>
                  <a:pt x="4953973" y="4675232"/>
                  <a:pt x="4957515" y="4669766"/>
                  <a:pt x="4965561" y="4663338"/>
                </a:cubicBezTo>
                <a:cubicBezTo>
                  <a:pt x="4965561" y="4663338"/>
                  <a:pt x="4970065" y="4662375"/>
                  <a:pt x="4969103" y="4657871"/>
                </a:cubicBezTo>
                <a:cubicBezTo>
                  <a:pt x="4980690" y="4645976"/>
                  <a:pt x="4992278" y="4634082"/>
                  <a:pt x="4999362" y="4623149"/>
                </a:cubicBezTo>
                <a:cubicBezTo>
                  <a:pt x="5010949" y="4611254"/>
                  <a:pt x="5023499" y="4603863"/>
                  <a:pt x="5014491" y="4605787"/>
                </a:cubicBezTo>
                <a:cubicBezTo>
                  <a:pt x="5025117" y="4589389"/>
                  <a:pt x="5040246" y="4572027"/>
                  <a:pt x="5059879" y="4553704"/>
                </a:cubicBezTo>
                <a:cubicBezTo>
                  <a:pt x="5063421" y="4548237"/>
                  <a:pt x="5070506" y="4537305"/>
                  <a:pt x="5078551" y="4530876"/>
                </a:cubicBezTo>
                <a:cubicBezTo>
                  <a:pt x="5078551" y="4530876"/>
                  <a:pt x="5083055" y="4529914"/>
                  <a:pt x="5083055" y="4529914"/>
                </a:cubicBezTo>
                <a:cubicBezTo>
                  <a:pt x="5082093" y="4525409"/>
                  <a:pt x="5086597" y="4524447"/>
                  <a:pt x="5086597" y="4524447"/>
                </a:cubicBezTo>
                <a:cubicBezTo>
                  <a:pt x="5085635" y="4519944"/>
                  <a:pt x="5085635" y="4519944"/>
                  <a:pt x="5085635" y="4519944"/>
                </a:cubicBezTo>
                <a:cubicBezTo>
                  <a:pt x="5085635" y="4519944"/>
                  <a:pt x="5085635" y="4519944"/>
                  <a:pt x="5090139" y="4518982"/>
                </a:cubicBezTo>
                <a:cubicBezTo>
                  <a:pt x="5115893" y="4485222"/>
                  <a:pt x="5141648" y="4451461"/>
                  <a:pt x="5159358" y="4424129"/>
                </a:cubicBezTo>
                <a:cubicBezTo>
                  <a:pt x="5163862" y="4423167"/>
                  <a:pt x="5168365" y="4422205"/>
                  <a:pt x="5167403" y="4417701"/>
                </a:cubicBezTo>
                <a:cubicBezTo>
                  <a:pt x="5171907" y="4416738"/>
                  <a:pt x="5171907" y="4416738"/>
                  <a:pt x="5171907" y="4416738"/>
                </a:cubicBezTo>
                <a:cubicBezTo>
                  <a:pt x="5171907" y="4416738"/>
                  <a:pt x="5176412" y="4415776"/>
                  <a:pt x="5175450" y="4411272"/>
                </a:cubicBezTo>
                <a:cubicBezTo>
                  <a:pt x="5174487" y="4406768"/>
                  <a:pt x="5174487" y="4406768"/>
                  <a:pt x="5174487" y="4406768"/>
                </a:cubicBezTo>
                <a:cubicBezTo>
                  <a:pt x="5185113" y="4390369"/>
                  <a:pt x="5210868" y="4356609"/>
                  <a:pt x="5198318" y="4363999"/>
                </a:cubicBezTo>
                <a:cubicBezTo>
                  <a:pt x="5198318" y="4363999"/>
                  <a:pt x="5198318" y="4363999"/>
                  <a:pt x="5201860" y="4358534"/>
                </a:cubicBezTo>
                <a:cubicBezTo>
                  <a:pt x="5206363" y="4357571"/>
                  <a:pt x="5204439" y="4348563"/>
                  <a:pt x="5204439" y="4348563"/>
                </a:cubicBezTo>
                <a:lnTo>
                  <a:pt x="5195619" y="4350447"/>
                </a:lnTo>
                <a:lnTo>
                  <a:pt x="5203077" y="4339435"/>
                </a:lnTo>
                <a:lnTo>
                  <a:pt x="5204128" y="4325131"/>
                </a:lnTo>
                <a:lnTo>
                  <a:pt x="5204204" y="4325020"/>
                </a:lnTo>
                <a:lnTo>
                  <a:pt x="5218092" y="4313267"/>
                </a:lnTo>
                <a:cubicBezTo>
                  <a:pt x="5221513" y="4307238"/>
                  <a:pt x="5224574" y="4299519"/>
                  <a:pt x="5229887" y="4291321"/>
                </a:cubicBezTo>
                <a:cubicBezTo>
                  <a:pt x="5229887" y="4291321"/>
                  <a:pt x="5234391" y="4290358"/>
                  <a:pt x="5234391" y="4290358"/>
                </a:cubicBezTo>
                <a:cubicBezTo>
                  <a:pt x="5233429" y="4285854"/>
                  <a:pt x="5237933" y="4284892"/>
                  <a:pt x="5233429" y="4285854"/>
                </a:cubicBezTo>
                <a:cubicBezTo>
                  <a:pt x="5233429" y="4285854"/>
                  <a:pt x="5233429" y="4285854"/>
                  <a:pt x="5232466" y="4281350"/>
                </a:cubicBezTo>
                <a:cubicBezTo>
                  <a:pt x="5236008" y="4275884"/>
                  <a:pt x="5240512" y="4274922"/>
                  <a:pt x="5245016" y="4273959"/>
                </a:cubicBezTo>
                <a:cubicBezTo>
                  <a:pt x="5241474" y="4279425"/>
                  <a:pt x="5241474" y="4279425"/>
                  <a:pt x="5241474" y="4279425"/>
                </a:cubicBezTo>
                <a:cubicBezTo>
                  <a:pt x="5237933" y="4284892"/>
                  <a:pt x="5238895" y="4289396"/>
                  <a:pt x="5238895" y="4289396"/>
                </a:cubicBezTo>
                <a:cubicBezTo>
                  <a:pt x="5243399" y="4288434"/>
                  <a:pt x="5247903" y="4287471"/>
                  <a:pt x="5246941" y="4282967"/>
                </a:cubicBezTo>
                <a:cubicBezTo>
                  <a:pt x="5251445" y="4282005"/>
                  <a:pt x="5251445" y="4282005"/>
                  <a:pt x="5251445" y="4282005"/>
                </a:cubicBezTo>
                <a:cubicBezTo>
                  <a:pt x="5252407" y="4286509"/>
                  <a:pt x="5232773" y="4304833"/>
                  <a:pt x="5238240" y="4308374"/>
                </a:cubicBezTo>
                <a:cubicBezTo>
                  <a:pt x="5269153" y="4254673"/>
                  <a:pt x="5312618" y="4193582"/>
                  <a:pt x="5347073" y="4134414"/>
                </a:cubicBezTo>
                <a:cubicBezTo>
                  <a:pt x="5350615" y="4128948"/>
                  <a:pt x="5353195" y="4118977"/>
                  <a:pt x="5356737" y="4113510"/>
                </a:cubicBezTo>
                <a:cubicBezTo>
                  <a:pt x="5355775" y="4109007"/>
                  <a:pt x="5356737" y="4113510"/>
                  <a:pt x="5360278" y="4108045"/>
                </a:cubicBezTo>
                <a:cubicBezTo>
                  <a:pt x="5387651" y="4059810"/>
                  <a:pt x="5416641" y="3997101"/>
                  <a:pt x="5440163" y="3930850"/>
                </a:cubicBezTo>
                <a:cubicBezTo>
                  <a:pt x="5443705" y="3925383"/>
                  <a:pt x="5448209" y="3924421"/>
                  <a:pt x="5447247" y="3919918"/>
                </a:cubicBezTo>
                <a:cubicBezTo>
                  <a:pt x="5448209" y="3924421"/>
                  <a:pt x="5449172" y="3928925"/>
                  <a:pt x="5441125" y="3935354"/>
                </a:cubicBezTo>
                <a:cubicBezTo>
                  <a:pt x="5445630" y="3934392"/>
                  <a:pt x="5446592" y="3938895"/>
                  <a:pt x="5443050" y="3944362"/>
                </a:cubicBezTo>
                <a:cubicBezTo>
                  <a:pt x="5437584" y="3940820"/>
                  <a:pt x="5436929" y="3959799"/>
                  <a:pt x="5437891" y="3964303"/>
                </a:cubicBezTo>
                <a:cubicBezTo>
                  <a:pt x="5437891" y="3964303"/>
                  <a:pt x="5433387" y="3965265"/>
                  <a:pt x="5434349" y="3969770"/>
                </a:cubicBezTo>
                <a:cubicBezTo>
                  <a:pt x="5434349" y="3969770"/>
                  <a:pt x="5435311" y="3974273"/>
                  <a:pt x="5435311" y="3974273"/>
                </a:cubicBezTo>
                <a:cubicBezTo>
                  <a:pt x="5433694" y="3988747"/>
                  <a:pt x="5422414" y="4024125"/>
                  <a:pt x="5425955" y="4018659"/>
                </a:cubicBezTo>
                <a:cubicBezTo>
                  <a:pt x="5424993" y="4014155"/>
                  <a:pt x="5429498" y="4013193"/>
                  <a:pt x="5428535" y="4008688"/>
                </a:cubicBezTo>
                <a:cubicBezTo>
                  <a:pt x="5429498" y="4013193"/>
                  <a:pt x="5430460" y="4017697"/>
                  <a:pt x="5430460" y="4017697"/>
                </a:cubicBezTo>
                <a:cubicBezTo>
                  <a:pt x="5430460" y="4017697"/>
                  <a:pt x="5434964" y="4016735"/>
                  <a:pt x="5438505" y="4011268"/>
                </a:cubicBezTo>
                <a:cubicBezTo>
                  <a:pt x="5438505" y="4011268"/>
                  <a:pt x="5438505" y="4011268"/>
                  <a:pt x="5439468" y="4015773"/>
                </a:cubicBezTo>
                <a:cubicBezTo>
                  <a:pt x="5439468" y="4015773"/>
                  <a:pt x="5434964" y="4016735"/>
                  <a:pt x="5435926" y="4021238"/>
                </a:cubicBezTo>
                <a:cubicBezTo>
                  <a:pt x="5435926" y="4021238"/>
                  <a:pt x="5435926" y="4021238"/>
                  <a:pt x="5436889" y="4025742"/>
                </a:cubicBezTo>
                <a:cubicBezTo>
                  <a:pt x="5430767" y="4041179"/>
                  <a:pt x="5428188" y="4051149"/>
                  <a:pt x="5429150" y="4055653"/>
                </a:cubicBezTo>
                <a:cubicBezTo>
                  <a:pt x="5430112" y="4060158"/>
                  <a:pt x="5430112" y="4060158"/>
                  <a:pt x="5430112" y="4060158"/>
                </a:cubicBezTo>
                <a:cubicBezTo>
                  <a:pt x="5430112" y="4060158"/>
                  <a:pt x="5430112" y="4060158"/>
                  <a:pt x="5433654" y="4054691"/>
                </a:cubicBezTo>
                <a:cubicBezTo>
                  <a:pt x="5430112" y="4060158"/>
                  <a:pt x="5434616" y="4059196"/>
                  <a:pt x="5438158" y="4053729"/>
                </a:cubicBezTo>
                <a:cubicBezTo>
                  <a:pt x="5422373" y="4090069"/>
                  <a:pt x="5418177" y="4114514"/>
                  <a:pt x="5410438" y="4144425"/>
                </a:cubicBezTo>
                <a:cubicBezTo>
                  <a:pt x="5401737" y="4169832"/>
                  <a:pt x="5393036" y="4195239"/>
                  <a:pt x="5377252" y="4231578"/>
                </a:cubicBezTo>
                <a:cubicBezTo>
                  <a:pt x="5380794" y="4226112"/>
                  <a:pt x="5381756" y="4230616"/>
                  <a:pt x="5378214" y="4236082"/>
                </a:cubicBezTo>
                <a:cubicBezTo>
                  <a:pt x="5378214" y="4236082"/>
                  <a:pt x="5378214" y="4236082"/>
                  <a:pt x="5373710" y="4237045"/>
                </a:cubicBezTo>
                <a:cubicBezTo>
                  <a:pt x="5373710" y="4237045"/>
                  <a:pt x="5374672" y="4241549"/>
                  <a:pt x="5374672" y="4241549"/>
                </a:cubicBezTo>
                <a:cubicBezTo>
                  <a:pt x="5371130" y="4247016"/>
                  <a:pt x="5371130" y="4247016"/>
                  <a:pt x="5371130" y="4247016"/>
                </a:cubicBezTo>
                <a:cubicBezTo>
                  <a:pt x="5365009" y="4262452"/>
                  <a:pt x="5365009" y="4262452"/>
                  <a:pt x="5365009" y="4262452"/>
                </a:cubicBezTo>
                <a:cubicBezTo>
                  <a:pt x="5369513" y="4261490"/>
                  <a:pt x="5365971" y="4266956"/>
                  <a:pt x="5366934" y="4271460"/>
                </a:cubicBezTo>
                <a:cubicBezTo>
                  <a:pt x="5374017" y="4260528"/>
                  <a:pt x="5369513" y="4261490"/>
                  <a:pt x="5372092" y="4251519"/>
                </a:cubicBezTo>
                <a:cubicBezTo>
                  <a:pt x="5372092" y="4251519"/>
                  <a:pt x="5376597" y="4250557"/>
                  <a:pt x="5376597" y="4250557"/>
                </a:cubicBezTo>
                <a:cubicBezTo>
                  <a:pt x="5376597" y="4250557"/>
                  <a:pt x="5376597" y="4250557"/>
                  <a:pt x="5377559" y="4255061"/>
                </a:cubicBezTo>
                <a:cubicBezTo>
                  <a:pt x="5382063" y="4254099"/>
                  <a:pt x="5381101" y="4249594"/>
                  <a:pt x="5381101" y="4249594"/>
                </a:cubicBezTo>
                <a:cubicBezTo>
                  <a:pt x="5381101" y="4249594"/>
                  <a:pt x="5380139" y="4245091"/>
                  <a:pt x="5380139" y="4245091"/>
                </a:cubicBezTo>
                <a:cubicBezTo>
                  <a:pt x="5383681" y="4239624"/>
                  <a:pt x="5383681" y="4239624"/>
                  <a:pt x="5383681" y="4239624"/>
                </a:cubicBezTo>
                <a:cubicBezTo>
                  <a:pt x="5387222" y="4234158"/>
                  <a:pt x="5384335" y="4220646"/>
                  <a:pt x="5389802" y="4224188"/>
                </a:cubicBezTo>
                <a:cubicBezTo>
                  <a:pt x="5397847" y="4217759"/>
                  <a:pt x="5384335" y="4220646"/>
                  <a:pt x="5387877" y="4215179"/>
                </a:cubicBezTo>
                <a:cubicBezTo>
                  <a:pt x="5391419" y="4209714"/>
                  <a:pt x="5392381" y="4214217"/>
                  <a:pt x="5396885" y="4213255"/>
                </a:cubicBezTo>
                <a:cubicBezTo>
                  <a:pt x="5399465" y="4203285"/>
                  <a:pt x="5403662" y="4178840"/>
                  <a:pt x="5403662" y="4178840"/>
                </a:cubicBezTo>
                <a:cubicBezTo>
                  <a:pt x="5408821" y="4158899"/>
                  <a:pt x="5425568" y="4127064"/>
                  <a:pt x="5428147" y="4117093"/>
                </a:cubicBezTo>
                <a:cubicBezTo>
                  <a:pt x="5431689" y="4111627"/>
                  <a:pt x="5428147" y="4117093"/>
                  <a:pt x="5423643" y="4118055"/>
                </a:cubicBezTo>
                <a:cubicBezTo>
                  <a:pt x="5428147" y="4117093"/>
                  <a:pt x="5430726" y="4107123"/>
                  <a:pt x="5430726" y="4107123"/>
                </a:cubicBezTo>
                <a:cubicBezTo>
                  <a:pt x="5430726" y="4107123"/>
                  <a:pt x="5428802" y="4098114"/>
                  <a:pt x="5428802" y="4098114"/>
                </a:cubicBezTo>
                <a:cubicBezTo>
                  <a:pt x="5432344" y="4092649"/>
                  <a:pt x="5434269" y="4101656"/>
                  <a:pt x="5433306" y="4097152"/>
                </a:cubicBezTo>
                <a:cubicBezTo>
                  <a:pt x="5441352" y="4090724"/>
                  <a:pt x="5430419" y="4083640"/>
                  <a:pt x="5440389" y="4086220"/>
                </a:cubicBezTo>
                <a:cubicBezTo>
                  <a:pt x="5441045" y="4067241"/>
                  <a:pt x="5446859" y="4028322"/>
                  <a:pt x="5458446" y="4016427"/>
                </a:cubicBezTo>
                <a:cubicBezTo>
                  <a:pt x="5459408" y="4020931"/>
                  <a:pt x="5454905" y="4021893"/>
                  <a:pt x="5449438" y="4018351"/>
                </a:cubicBezTo>
                <a:cubicBezTo>
                  <a:pt x="5465222" y="3982012"/>
                  <a:pt x="5481663" y="3926694"/>
                  <a:pt x="5482318" y="3907715"/>
                </a:cubicBezTo>
                <a:cubicBezTo>
                  <a:pt x="5484897" y="3897745"/>
                  <a:pt x="5510344" y="3840502"/>
                  <a:pt x="5505533" y="3817982"/>
                </a:cubicBezTo>
                <a:cubicBezTo>
                  <a:pt x="5508113" y="3808011"/>
                  <a:pt x="5505533" y="3817982"/>
                  <a:pt x="5510038" y="3817020"/>
                </a:cubicBezTo>
                <a:cubicBezTo>
                  <a:pt x="5507151" y="3803507"/>
                  <a:pt x="5519393" y="3772634"/>
                  <a:pt x="5525514" y="3757197"/>
                </a:cubicBezTo>
                <a:cubicBezTo>
                  <a:pt x="5525514" y="3757197"/>
                  <a:pt x="5522935" y="3767168"/>
                  <a:pt x="5528401" y="3770709"/>
                </a:cubicBezTo>
                <a:cubicBezTo>
                  <a:pt x="5530674" y="3737256"/>
                  <a:pt x="5528094" y="3747227"/>
                  <a:pt x="5520048" y="3753656"/>
                </a:cubicBezTo>
                <a:cubicBezTo>
                  <a:pt x="5530366" y="3713774"/>
                  <a:pt x="5529404" y="3709270"/>
                  <a:pt x="5543571" y="3687405"/>
                </a:cubicBezTo>
                <a:cubicBezTo>
                  <a:pt x="5543571" y="3687405"/>
                  <a:pt x="5547113" y="3681939"/>
                  <a:pt x="5547113" y="3681939"/>
                </a:cubicBezTo>
                <a:cubicBezTo>
                  <a:pt x="5547113" y="3681939"/>
                  <a:pt x="5547113" y="3681939"/>
                  <a:pt x="5546151" y="3677434"/>
                </a:cubicBezTo>
                <a:cubicBezTo>
                  <a:pt x="5546151" y="3677434"/>
                  <a:pt x="5541647" y="3678397"/>
                  <a:pt x="5541647" y="3678397"/>
                </a:cubicBezTo>
                <a:cubicBezTo>
                  <a:pt x="5541647" y="3678397"/>
                  <a:pt x="5540684" y="3673892"/>
                  <a:pt x="5544226" y="3668427"/>
                </a:cubicBezTo>
                <a:cubicBezTo>
                  <a:pt x="5544226" y="3668427"/>
                  <a:pt x="5544226" y="3668427"/>
                  <a:pt x="5545189" y="3672930"/>
                </a:cubicBezTo>
                <a:cubicBezTo>
                  <a:pt x="5545189" y="3672930"/>
                  <a:pt x="5545189" y="3672930"/>
                  <a:pt x="5549693" y="3671968"/>
                </a:cubicBezTo>
                <a:cubicBezTo>
                  <a:pt x="5548731" y="3667464"/>
                  <a:pt x="5548731" y="3667464"/>
                  <a:pt x="5547768" y="3662960"/>
                </a:cubicBezTo>
                <a:cubicBezTo>
                  <a:pt x="5551310" y="3657493"/>
                  <a:pt x="5551310" y="3657493"/>
                  <a:pt x="5551310" y="3657493"/>
                </a:cubicBezTo>
                <a:cubicBezTo>
                  <a:pt x="5554852" y="3652028"/>
                  <a:pt x="5559049" y="3627582"/>
                  <a:pt x="5548423" y="3643981"/>
                </a:cubicBezTo>
                <a:cubicBezTo>
                  <a:pt x="5551965" y="3638516"/>
                  <a:pt x="5551965" y="3638516"/>
                  <a:pt x="5551003" y="3634011"/>
                </a:cubicBezTo>
                <a:cubicBezTo>
                  <a:pt x="5551003" y="3634011"/>
                  <a:pt x="5546498" y="3634974"/>
                  <a:pt x="5547461" y="3639478"/>
                </a:cubicBezTo>
                <a:cubicBezTo>
                  <a:pt x="5547461" y="3639478"/>
                  <a:pt x="5542957" y="3640440"/>
                  <a:pt x="5543919" y="3644943"/>
                </a:cubicBezTo>
                <a:cubicBezTo>
                  <a:pt x="5542957" y="3640440"/>
                  <a:pt x="5541995" y="3635936"/>
                  <a:pt x="5541995" y="3635936"/>
                </a:cubicBezTo>
                <a:cubicBezTo>
                  <a:pt x="5545536" y="3630469"/>
                  <a:pt x="5548116" y="3620499"/>
                  <a:pt x="5549733" y="3606025"/>
                </a:cubicBezTo>
                <a:cubicBezTo>
                  <a:pt x="5554892" y="3586084"/>
                  <a:pt x="5560052" y="3566143"/>
                  <a:pt x="5561668" y="3551669"/>
                </a:cubicBezTo>
                <a:cubicBezTo>
                  <a:pt x="5560706" y="3547164"/>
                  <a:pt x="5565210" y="3546202"/>
                  <a:pt x="5565210" y="3546202"/>
                </a:cubicBezTo>
                <a:cubicBezTo>
                  <a:pt x="5565210" y="3546202"/>
                  <a:pt x="5564248" y="3541699"/>
                  <a:pt x="5564248" y="3541699"/>
                </a:cubicBezTo>
                <a:cubicBezTo>
                  <a:pt x="5562323" y="3532690"/>
                  <a:pt x="5564903" y="3522720"/>
                  <a:pt x="5568445" y="3517253"/>
                </a:cubicBezTo>
                <a:cubicBezTo>
                  <a:pt x="5567483" y="3512750"/>
                  <a:pt x="5570062" y="3502779"/>
                  <a:pt x="5569100" y="3498276"/>
                </a:cubicBezTo>
                <a:cubicBezTo>
                  <a:pt x="5571679" y="3488305"/>
                  <a:pt x="5577801" y="3472868"/>
                  <a:pt x="5580380" y="3462898"/>
                </a:cubicBezTo>
                <a:cubicBezTo>
                  <a:pt x="5584885" y="3461936"/>
                  <a:pt x="5584885" y="3461936"/>
                  <a:pt x="5584885" y="3461936"/>
                </a:cubicBezTo>
                <a:cubicBezTo>
                  <a:pt x="5583922" y="3457431"/>
                  <a:pt x="5583922" y="3457431"/>
                  <a:pt x="5582960" y="3452927"/>
                </a:cubicBezTo>
                <a:cubicBezTo>
                  <a:pt x="5586502" y="3447461"/>
                  <a:pt x="5581998" y="3448424"/>
                  <a:pt x="5581998" y="3448424"/>
                </a:cubicBezTo>
                <a:cubicBezTo>
                  <a:pt x="5578456" y="3453889"/>
                  <a:pt x="5578456" y="3453889"/>
                  <a:pt x="5578456" y="3453889"/>
                </a:cubicBezTo>
                <a:cubicBezTo>
                  <a:pt x="5581035" y="3443919"/>
                  <a:pt x="5591661" y="3427520"/>
                  <a:pt x="5585232" y="3419474"/>
                </a:cubicBezTo>
                <a:cubicBezTo>
                  <a:pt x="5589736" y="3418512"/>
                  <a:pt x="5589736" y="3418512"/>
                  <a:pt x="5588774" y="3414008"/>
                </a:cubicBezTo>
                <a:cubicBezTo>
                  <a:pt x="5592316" y="3408542"/>
                  <a:pt x="5587812" y="3409504"/>
                  <a:pt x="5587812" y="3409504"/>
                </a:cubicBezTo>
                <a:cubicBezTo>
                  <a:pt x="5593934" y="3394067"/>
                  <a:pt x="5582038" y="3382480"/>
                  <a:pt x="5590084" y="3376051"/>
                </a:cubicBezTo>
                <a:cubicBezTo>
                  <a:pt x="5591047" y="3380555"/>
                  <a:pt x="5591047" y="3380555"/>
                  <a:pt x="5591047" y="3380555"/>
                </a:cubicBezTo>
                <a:cubicBezTo>
                  <a:pt x="5588467" y="3390525"/>
                  <a:pt x="5589429" y="3395030"/>
                  <a:pt x="5593934" y="3394067"/>
                </a:cubicBezTo>
                <a:cubicBezTo>
                  <a:pt x="5593934" y="3394067"/>
                  <a:pt x="5597475" y="3388601"/>
                  <a:pt x="5596512" y="3384097"/>
                </a:cubicBezTo>
                <a:cubicBezTo>
                  <a:pt x="5600054" y="3378631"/>
                  <a:pt x="5600054" y="3378631"/>
                  <a:pt x="5600054" y="3378631"/>
                </a:cubicBezTo>
                <a:cubicBezTo>
                  <a:pt x="5609062" y="3376706"/>
                  <a:pt x="5607446" y="3391181"/>
                  <a:pt x="5599399" y="3397610"/>
                </a:cubicBezTo>
                <a:cubicBezTo>
                  <a:pt x="5607446" y="3391181"/>
                  <a:pt x="5607752" y="3414663"/>
                  <a:pt x="5609370" y="3400188"/>
                </a:cubicBezTo>
                <a:cubicBezTo>
                  <a:pt x="5598437" y="3393105"/>
                  <a:pt x="5624500" y="3382827"/>
                  <a:pt x="5616146" y="3365773"/>
                </a:cubicBezTo>
                <a:cubicBezTo>
                  <a:pt x="5619688" y="3360307"/>
                  <a:pt x="5619688" y="3360307"/>
                  <a:pt x="5619688" y="3360307"/>
                </a:cubicBezTo>
                <a:cubicBezTo>
                  <a:pt x="5619688" y="3360307"/>
                  <a:pt x="5618726" y="3355803"/>
                  <a:pt x="5618726" y="3355803"/>
                </a:cubicBezTo>
                <a:cubicBezTo>
                  <a:pt x="5622267" y="3350336"/>
                  <a:pt x="5617764" y="3351299"/>
                  <a:pt x="5617764" y="3351299"/>
                </a:cubicBezTo>
                <a:cubicBezTo>
                  <a:pt x="5618726" y="3355803"/>
                  <a:pt x="5614222" y="3356765"/>
                  <a:pt x="5614222" y="3356765"/>
                </a:cubicBezTo>
                <a:cubicBezTo>
                  <a:pt x="5613259" y="3352261"/>
                  <a:pt x="5615839" y="3342291"/>
                  <a:pt x="5611335" y="3343253"/>
                </a:cubicBezTo>
                <a:cubicBezTo>
                  <a:pt x="5607793" y="3348720"/>
                  <a:pt x="5610373" y="3338749"/>
                  <a:pt x="5605868" y="3339711"/>
                </a:cubicBezTo>
                <a:cubicBezTo>
                  <a:pt x="5603289" y="3349682"/>
                  <a:pt x="5604251" y="3354186"/>
                  <a:pt x="5601672" y="3364156"/>
                </a:cubicBezTo>
                <a:cubicBezTo>
                  <a:pt x="5600710" y="3359652"/>
                  <a:pt x="5600710" y="3359652"/>
                  <a:pt x="5600710" y="3359652"/>
                </a:cubicBezTo>
                <a:cubicBezTo>
                  <a:pt x="5599747" y="3355148"/>
                  <a:pt x="5598785" y="3350644"/>
                  <a:pt x="5594281" y="3351607"/>
                </a:cubicBezTo>
                <a:lnTo>
                  <a:pt x="5592057" y="3360201"/>
                </a:lnTo>
                <a:lnTo>
                  <a:pt x="5590783" y="3351765"/>
                </a:lnTo>
                <a:cubicBezTo>
                  <a:pt x="5591712" y="3345091"/>
                  <a:pt x="5593646" y="3337613"/>
                  <a:pt x="5593974" y="3328124"/>
                </a:cubicBezTo>
                <a:cubicBezTo>
                  <a:pt x="5581731" y="3358997"/>
                  <a:pt x="5588507" y="3324583"/>
                  <a:pt x="5577575" y="3317498"/>
                </a:cubicBezTo>
                <a:cubicBezTo>
                  <a:pt x="5581116" y="3312032"/>
                  <a:pt x="5583041" y="3321040"/>
                  <a:pt x="5583041" y="3321040"/>
                </a:cubicBezTo>
                <a:cubicBezTo>
                  <a:pt x="5587545" y="3320078"/>
                  <a:pt x="5587545" y="3320078"/>
                  <a:pt x="5587545" y="3320078"/>
                </a:cubicBezTo>
                <a:cubicBezTo>
                  <a:pt x="5588507" y="3324583"/>
                  <a:pt x="5588507" y="3324583"/>
                  <a:pt x="5592049" y="3319116"/>
                </a:cubicBezTo>
                <a:cubicBezTo>
                  <a:pt x="5592049" y="3319116"/>
                  <a:pt x="5591087" y="3314611"/>
                  <a:pt x="5590125" y="3310107"/>
                </a:cubicBezTo>
                <a:cubicBezTo>
                  <a:pt x="5589163" y="3305604"/>
                  <a:pt x="5589163" y="3305604"/>
                  <a:pt x="5589163" y="3305604"/>
                </a:cubicBezTo>
                <a:cubicBezTo>
                  <a:pt x="5592704" y="3300137"/>
                  <a:pt x="5598170" y="3303679"/>
                  <a:pt x="5596246" y="3294671"/>
                </a:cubicBezTo>
                <a:cubicBezTo>
                  <a:pt x="5597208" y="3299175"/>
                  <a:pt x="5597208" y="3299175"/>
                  <a:pt x="5598170" y="3303679"/>
                </a:cubicBezTo>
                <a:cubicBezTo>
                  <a:pt x="5599132" y="3308183"/>
                  <a:pt x="5603637" y="3307220"/>
                  <a:pt x="5602675" y="3302717"/>
                </a:cubicBezTo>
                <a:cubicBezTo>
                  <a:pt x="5607179" y="3301755"/>
                  <a:pt x="5606217" y="3297250"/>
                  <a:pt x="5605254" y="3292746"/>
                </a:cubicBezTo>
                <a:cubicBezTo>
                  <a:pt x="5604292" y="3288243"/>
                  <a:pt x="5604292" y="3288243"/>
                  <a:pt x="5603330" y="3283738"/>
                </a:cubicBezTo>
                <a:cubicBezTo>
                  <a:pt x="5601405" y="3274731"/>
                  <a:pt x="5594976" y="3266684"/>
                  <a:pt x="5592397" y="3276655"/>
                </a:cubicBezTo>
                <a:cubicBezTo>
                  <a:pt x="5591434" y="3272151"/>
                  <a:pt x="5591434" y="3272151"/>
                  <a:pt x="5586930" y="3273113"/>
                </a:cubicBezTo>
                <a:cubicBezTo>
                  <a:pt x="5586930" y="3273113"/>
                  <a:pt x="5586930" y="3273113"/>
                  <a:pt x="5583389" y="3278580"/>
                </a:cubicBezTo>
                <a:cubicBezTo>
                  <a:pt x="5582427" y="3274075"/>
                  <a:pt x="5585006" y="3264105"/>
                  <a:pt x="5583081" y="3255097"/>
                </a:cubicBezTo>
                <a:cubicBezTo>
                  <a:pt x="5585006" y="3264105"/>
                  <a:pt x="5582427" y="3274075"/>
                  <a:pt x="5585968" y="3268609"/>
                </a:cubicBezTo>
                <a:cubicBezTo>
                  <a:pt x="5594014" y="3262181"/>
                  <a:pt x="5583081" y="3255097"/>
                  <a:pt x="5591127" y="3248668"/>
                </a:cubicBezTo>
                <a:cubicBezTo>
                  <a:pt x="5595632" y="3247705"/>
                  <a:pt x="5595632" y="3247705"/>
                  <a:pt x="5595632" y="3247705"/>
                </a:cubicBezTo>
                <a:cubicBezTo>
                  <a:pt x="5595632" y="3247705"/>
                  <a:pt x="5595632" y="3247705"/>
                  <a:pt x="5594669" y="3243202"/>
                </a:cubicBezTo>
                <a:cubicBezTo>
                  <a:pt x="5594669" y="3243202"/>
                  <a:pt x="5594669" y="3243202"/>
                  <a:pt x="5593707" y="3238698"/>
                </a:cubicBezTo>
                <a:cubicBezTo>
                  <a:pt x="5589203" y="3239660"/>
                  <a:pt x="5589203" y="3239660"/>
                  <a:pt x="5589203" y="3239660"/>
                </a:cubicBezTo>
                <a:cubicBezTo>
                  <a:pt x="5592745" y="3234193"/>
                  <a:pt x="5592745" y="3234193"/>
                  <a:pt x="5596286" y="3228728"/>
                </a:cubicBezTo>
                <a:cubicBezTo>
                  <a:pt x="5589858" y="3220681"/>
                  <a:pt x="5592437" y="3210711"/>
                  <a:pt x="5590512" y="3201704"/>
                </a:cubicBezTo>
                <a:cubicBezTo>
                  <a:pt x="5591475" y="3206207"/>
                  <a:pt x="5592437" y="3210711"/>
                  <a:pt x="5592437" y="3210711"/>
                </a:cubicBezTo>
                <a:cubicBezTo>
                  <a:pt x="5593092" y="3191733"/>
                  <a:pt x="5589550" y="3197199"/>
                  <a:pt x="5595672" y="3181763"/>
                </a:cubicBezTo>
                <a:cubicBezTo>
                  <a:pt x="5596634" y="3186266"/>
                  <a:pt x="5601139" y="3185304"/>
                  <a:pt x="5601139" y="3185304"/>
                </a:cubicBezTo>
                <a:cubicBezTo>
                  <a:pt x="5601139" y="3185304"/>
                  <a:pt x="5600176" y="3180800"/>
                  <a:pt x="5600176" y="3180800"/>
                </a:cubicBezTo>
                <a:cubicBezTo>
                  <a:pt x="5604680" y="3179838"/>
                  <a:pt x="5604680" y="3179838"/>
                  <a:pt x="5604680" y="3179838"/>
                </a:cubicBezTo>
                <a:cubicBezTo>
                  <a:pt x="5601446" y="3208787"/>
                  <a:pt x="5605642" y="3184342"/>
                  <a:pt x="5610146" y="3183379"/>
                </a:cubicBezTo>
                <a:cubicBezTo>
                  <a:pt x="5608529" y="3197855"/>
                  <a:pt x="5606912" y="3212329"/>
                  <a:pt x="5609799" y="3225841"/>
                </a:cubicBezTo>
                <a:cubicBezTo>
                  <a:pt x="5605295" y="3226803"/>
                  <a:pt x="5605295" y="3226803"/>
                  <a:pt x="5605295" y="3226803"/>
                </a:cubicBezTo>
                <a:cubicBezTo>
                  <a:pt x="5602715" y="3236773"/>
                  <a:pt x="5603677" y="3241278"/>
                  <a:pt x="5604639" y="3245781"/>
                </a:cubicBezTo>
                <a:cubicBezTo>
                  <a:pt x="5607219" y="3235811"/>
                  <a:pt x="5606257" y="3231307"/>
                  <a:pt x="5610761" y="3230344"/>
                </a:cubicBezTo>
                <a:cubicBezTo>
                  <a:pt x="5609144" y="3244819"/>
                  <a:pt x="5613648" y="3243856"/>
                  <a:pt x="5611068" y="3253827"/>
                </a:cubicBezTo>
                <a:cubicBezTo>
                  <a:pt x="5611068" y="3253827"/>
                  <a:pt x="5612031" y="3258332"/>
                  <a:pt x="5607526" y="3259294"/>
                </a:cubicBezTo>
                <a:cubicBezTo>
                  <a:pt x="5608488" y="3263797"/>
                  <a:pt x="5608488" y="3263797"/>
                  <a:pt x="5608488" y="3263797"/>
                </a:cubicBezTo>
                <a:cubicBezTo>
                  <a:pt x="5609451" y="3268302"/>
                  <a:pt x="5610413" y="3272806"/>
                  <a:pt x="5613955" y="3267339"/>
                </a:cubicBezTo>
                <a:cubicBezTo>
                  <a:pt x="5617497" y="3261873"/>
                  <a:pt x="5617497" y="3261873"/>
                  <a:pt x="5617497" y="3261873"/>
                </a:cubicBezTo>
                <a:cubicBezTo>
                  <a:pt x="5622000" y="3260911"/>
                  <a:pt x="5621038" y="3256407"/>
                  <a:pt x="5620076" y="3251903"/>
                </a:cubicBezTo>
                <a:cubicBezTo>
                  <a:pt x="5619114" y="3247399"/>
                  <a:pt x="5619114" y="3247399"/>
                  <a:pt x="5619114" y="3247399"/>
                </a:cubicBezTo>
                <a:cubicBezTo>
                  <a:pt x="5614610" y="3248361"/>
                  <a:pt x="5614610" y="3248361"/>
                  <a:pt x="5614610" y="3248361"/>
                </a:cubicBezTo>
                <a:cubicBezTo>
                  <a:pt x="5611724" y="3234849"/>
                  <a:pt x="5618500" y="3200433"/>
                  <a:pt x="5614651" y="3182417"/>
                </a:cubicBezTo>
                <a:cubicBezTo>
                  <a:pt x="5618192" y="3176951"/>
                  <a:pt x="5618192" y="3176951"/>
                  <a:pt x="5618192" y="3176951"/>
                </a:cubicBezTo>
                <a:cubicBezTo>
                  <a:pt x="5618192" y="3176951"/>
                  <a:pt x="5618192" y="3176951"/>
                  <a:pt x="5617229" y="3172447"/>
                </a:cubicBezTo>
                <a:cubicBezTo>
                  <a:pt x="5617229" y="3172447"/>
                  <a:pt x="5616267" y="3167943"/>
                  <a:pt x="5616267" y="3167943"/>
                </a:cubicBezTo>
                <a:cubicBezTo>
                  <a:pt x="5614343" y="3158935"/>
                  <a:pt x="5615960" y="3144461"/>
                  <a:pt x="5619502" y="3138994"/>
                </a:cubicBezTo>
                <a:cubicBezTo>
                  <a:pt x="5614998" y="3139956"/>
                  <a:pt x="5614998" y="3139956"/>
                  <a:pt x="5614998" y="3139956"/>
                </a:cubicBezTo>
                <a:cubicBezTo>
                  <a:pt x="5618540" y="3134491"/>
                  <a:pt x="5618540" y="3134491"/>
                  <a:pt x="5618540" y="3134491"/>
                </a:cubicBezTo>
                <a:cubicBezTo>
                  <a:pt x="5618540" y="3134491"/>
                  <a:pt x="5622082" y="3129024"/>
                  <a:pt x="5621120" y="3124519"/>
                </a:cubicBezTo>
                <a:cubicBezTo>
                  <a:pt x="5621120" y="3124519"/>
                  <a:pt x="5620158" y="3120015"/>
                  <a:pt x="5615653" y="3120977"/>
                </a:cubicBezTo>
                <a:cubicBezTo>
                  <a:pt x="5610535" y="3074976"/>
                  <a:pt x="5619236" y="3049568"/>
                  <a:pt x="5607995" y="3019002"/>
                </a:cubicBezTo>
                <a:cubicBezTo>
                  <a:pt x="5612500" y="3018040"/>
                  <a:pt x="5611538" y="3013536"/>
                  <a:pt x="5610575" y="3009032"/>
                </a:cubicBezTo>
                <a:cubicBezTo>
                  <a:pt x="5610575" y="3009032"/>
                  <a:pt x="5609613" y="3004527"/>
                  <a:pt x="5609613" y="3004527"/>
                </a:cubicBezTo>
                <a:cubicBezTo>
                  <a:pt x="5605109" y="3005490"/>
                  <a:pt x="5605109" y="3005490"/>
                  <a:pt x="5605109" y="3005490"/>
                </a:cubicBezTo>
                <a:cubicBezTo>
                  <a:pt x="5613154" y="2999061"/>
                  <a:pt x="5610267" y="2985549"/>
                  <a:pt x="5608343" y="2976541"/>
                </a:cubicBezTo>
                <a:cubicBezTo>
                  <a:pt x="5608343" y="2976541"/>
                  <a:pt x="5607380" y="2972037"/>
                  <a:pt x="5607380" y="2972037"/>
                </a:cubicBezTo>
                <a:cubicBezTo>
                  <a:pt x="5610923" y="2966571"/>
                  <a:pt x="5610923" y="2966571"/>
                  <a:pt x="5605456" y="2963029"/>
                </a:cubicBezTo>
                <a:cubicBezTo>
                  <a:pt x="5604494" y="2958525"/>
                  <a:pt x="5604494" y="2958525"/>
                  <a:pt x="5604494" y="2958525"/>
                </a:cubicBezTo>
                <a:cubicBezTo>
                  <a:pt x="5604494" y="2958525"/>
                  <a:pt x="5608998" y="2957562"/>
                  <a:pt x="5608036" y="2953059"/>
                </a:cubicBezTo>
                <a:cubicBezTo>
                  <a:pt x="5608036" y="2953059"/>
                  <a:pt x="5608036" y="2953059"/>
                  <a:pt x="5607073" y="2948555"/>
                </a:cubicBezTo>
                <a:cubicBezTo>
                  <a:pt x="5600644" y="2940508"/>
                  <a:pt x="5610309" y="2919606"/>
                  <a:pt x="5601300" y="2921531"/>
                </a:cubicBezTo>
                <a:cubicBezTo>
                  <a:pt x="5601300" y="2921531"/>
                  <a:pt x="5601300" y="2921531"/>
                  <a:pt x="5600338" y="2917026"/>
                </a:cubicBezTo>
                <a:cubicBezTo>
                  <a:pt x="5599375" y="2912522"/>
                  <a:pt x="5598413" y="2908019"/>
                  <a:pt x="5598413" y="2908019"/>
                </a:cubicBezTo>
                <a:cubicBezTo>
                  <a:pt x="5598413" y="2908019"/>
                  <a:pt x="5597451" y="2903514"/>
                  <a:pt x="5597451" y="2903514"/>
                </a:cubicBezTo>
                <a:cubicBezTo>
                  <a:pt x="5605497" y="2897085"/>
                  <a:pt x="5592639" y="2880993"/>
                  <a:pt x="5590715" y="2871986"/>
                </a:cubicBezTo>
                <a:cubicBezTo>
                  <a:pt x="5587828" y="2858474"/>
                  <a:pt x="5598761" y="2865557"/>
                  <a:pt x="5595874" y="2852045"/>
                </a:cubicBezTo>
                <a:cubicBezTo>
                  <a:pt x="5595874" y="2852045"/>
                  <a:pt x="5594912" y="2847541"/>
                  <a:pt x="5599416" y="2846579"/>
                </a:cubicBezTo>
                <a:cubicBezTo>
                  <a:pt x="5599416" y="2846579"/>
                  <a:pt x="5598453" y="2842075"/>
                  <a:pt x="5598453" y="2842075"/>
                </a:cubicBezTo>
                <a:cubicBezTo>
                  <a:pt x="5597491" y="2837570"/>
                  <a:pt x="5597491" y="2837570"/>
                  <a:pt x="5593950" y="2843037"/>
                </a:cubicBezTo>
                <a:cubicBezTo>
                  <a:pt x="5593950" y="2843037"/>
                  <a:pt x="5593950" y="2843037"/>
                  <a:pt x="5594912" y="2847541"/>
                </a:cubicBezTo>
                <a:cubicBezTo>
                  <a:pt x="5588483" y="2839495"/>
                  <a:pt x="5591063" y="2829525"/>
                  <a:pt x="5586559" y="2830487"/>
                </a:cubicBezTo>
                <a:cubicBezTo>
                  <a:pt x="5588176" y="2816013"/>
                  <a:pt x="5591063" y="2829525"/>
                  <a:pt x="5595567" y="2828563"/>
                </a:cubicBezTo>
                <a:lnTo>
                  <a:pt x="5600701" y="2831889"/>
                </a:lnTo>
                <a:lnTo>
                  <a:pt x="5604441" y="2857353"/>
                </a:lnTo>
                <a:cubicBezTo>
                  <a:pt x="5609265" y="2883035"/>
                  <a:pt x="5615227" y="2898539"/>
                  <a:pt x="5620278" y="2922185"/>
                </a:cubicBezTo>
                <a:cubicBezTo>
                  <a:pt x="5620278" y="2922185"/>
                  <a:pt x="5615774" y="2923147"/>
                  <a:pt x="5616736" y="2927652"/>
                </a:cubicBezTo>
                <a:cubicBezTo>
                  <a:pt x="5616736" y="2927652"/>
                  <a:pt x="5617699" y="2932156"/>
                  <a:pt x="5617699" y="2932156"/>
                </a:cubicBezTo>
                <a:cubicBezTo>
                  <a:pt x="5620586" y="2945668"/>
                  <a:pt x="5621548" y="2950172"/>
                  <a:pt x="5627014" y="2953713"/>
                </a:cubicBezTo>
                <a:cubicBezTo>
                  <a:pt x="5623165" y="2935697"/>
                  <a:pt x="5623165" y="2935697"/>
                  <a:pt x="5623165" y="2935697"/>
                </a:cubicBezTo>
                <a:cubicBezTo>
                  <a:pt x="5623165" y="2935697"/>
                  <a:pt x="5624128" y="2940201"/>
                  <a:pt x="5628632" y="2939239"/>
                </a:cubicBezTo>
                <a:cubicBezTo>
                  <a:pt x="5628632" y="2939239"/>
                  <a:pt x="5627670" y="2934735"/>
                  <a:pt x="5627670" y="2934735"/>
                </a:cubicBezTo>
                <a:cubicBezTo>
                  <a:pt x="5626707" y="2930231"/>
                  <a:pt x="5626707" y="2930231"/>
                  <a:pt x="5626707" y="2930231"/>
                </a:cubicBezTo>
                <a:cubicBezTo>
                  <a:pt x="5625745" y="2925727"/>
                  <a:pt x="5625745" y="2925727"/>
                  <a:pt x="5625745" y="2925727"/>
                </a:cubicBezTo>
                <a:cubicBezTo>
                  <a:pt x="5632828" y="2914795"/>
                  <a:pt x="5640875" y="2908366"/>
                  <a:pt x="5638642" y="2875875"/>
                </a:cubicBezTo>
                <a:cubicBezTo>
                  <a:pt x="5651847" y="2849506"/>
                  <a:pt x="5655738" y="2801579"/>
                  <a:pt x="5658009" y="2768126"/>
                </a:cubicBezTo>
                <a:cubicBezTo>
                  <a:pt x="5657046" y="2763622"/>
                  <a:pt x="5661551" y="2762659"/>
                  <a:pt x="5661551" y="2762659"/>
                </a:cubicBezTo>
                <a:cubicBezTo>
                  <a:pt x="5661551" y="2762659"/>
                  <a:pt x="5666055" y="2761697"/>
                  <a:pt x="5665093" y="2757194"/>
                </a:cubicBezTo>
                <a:cubicBezTo>
                  <a:pt x="5665093" y="2757194"/>
                  <a:pt x="5666055" y="2761697"/>
                  <a:pt x="5670559" y="2760735"/>
                </a:cubicBezTo>
                <a:cubicBezTo>
                  <a:pt x="5668635" y="2751727"/>
                  <a:pt x="5667672" y="2747222"/>
                  <a:pt x="5667672" y="2747222"/>
                </a:cubicBezTo>
                <a:cubicBezTo>
                  <a:pt x="5670908" y="2718274"/>
                  <a:pt x="5667713" y="2681279"/>
                  <a:pt x="5667406" y="2657797"/>
                </a:cubicBezTo>
                <a:cubicBezTo>
                  <a:pt x="5670947" y="2652330"/>
                  <a:pt x="5672872" y="2661339"/>
                  <a:pt x="5673834" y="2665842"/>
                </a:cubicBezTo>
                <a:cubicBezTo>
                  <a:pt x="5675451" y="2651368"/>
                  <a:pt x="5672913" y="2595395"/>
                  <a:pt x="5689312" y="2606020"/>
                </a:cubicBezTo>
                <a:cubicBezTo>
                  <a:pt x="5691236" y="2615028"/>
                  <a:pt x="5691236" y="2615028"/>
                  <a:pt x="5691236" y="2615028"/>
                </a:cubicBezTo>
                <a:cubicBezTo>
                  <a:pt x="5692198" y="2619532"/>
                  <a:pt x="5692198" y="2619532"/>
                  <a:pt x="5692198" y="2619532"/>
                </a:cubicBezTo>
                <a:cubicBezTo>
                  <a:pt x="5692198" y="2619532"/>
                  <a:pt x="5696702" y="2618570"/>
                  <a:pt x="5695739" y="2614066"/>
                </a:cubicBezTo>
                <a:cubicBezTo>
                  <a:pt x="5693815" y="2605058"/>
                  <a:pt x="5693815" y="2605058"/>
                  <a:pt x="5693815" y="2605058"/>
                </a:cubicBezTo>
                <a:cubicBezTo>
                  <a:pt x="5702168" y="2622112"/>
                  <a:pt x="5703438" y="2650099"/>
                  <a:pt x="5709211" y="2677123"/>
                </a:cubicBezTo>
                <a:cubicBezTo>
                  <a:pt x="5736544" y="2694832"/>
                  <a:pt x="5738201" y="2614414"/>
                  <a:pt x="5729234" y="2550395"/>
                </a:cubicBezTo>
                <a:cubicBezTo>
                  <a:pt x="5732776" y="2544928"/>
                  <a:pt x="5738243" y="2548470"/>
                  <a:pt x="5744362" y="2533034"/>
                </a:cubicBezTo>
                <a:close/>
                <a:moveTo>
                  <a:pt x="5538793" y="2562824"/>
                </a:moveTo>
                <a:cubicBezTo>
                  <a:pt x="5546491" y="2598857"/>
                  <a:pt x="5549378" y="2612369"/>
                  <a:pt x="5560618" y="2642934"/>
                </a:cubicBezTo>
                <a:cubicBezTo>
                  <a:pt x="5568664" y="2636506"/>
                  <a:pt x="5577017" y="2653560"/>
                  <a:pt x="5581828" y="2676080"/>
                </a:cubicBezTo>
                <a:cubicBezTo>
                  <a:pt x="5586639" y="2698600"/>
                  <a:pt x="5591451" y="2721120"/>
                  <a:pt x="5595955" y="2720158"/>
                </a:cubicBezTo>
                <a:cubicBezTo>
                  <a:pt x="5605271" y="2741716"/>
                  <a:pt x="5602998" y="2775169"/>
                  <a:pt x="5603306" y="2798652"/>
                </a:cubicBezTo>
                <a:cubicBezTo>
                  <a:pt x="5602344" y="2794147"/>
                  <a:pt x="5602344" y="2794147"/>
                  <a:pt x="5597839" y="2795110"/>
                </a:cubicBezTo>
                <a:cubicBezTo>
                  <a:pt x="5597839" y="2795110"/>
                  <a:pt x="5598802" y="2799614"/>
                  <a:pt x="5598802" y="2799614"/>
                </a:cubicBezTo>
                <a:cubicBezTo>
                  <a:pt x="5598146" y="2818592"/>
                  <a:pt x="5598146" y="2818592"/>
                  <a:pt x="5598146" y="2818592"/>
                </a:cubicBezTo>
                <a:cubicBezTo>
                  <a:pt x="5599109" y="2823096"/>
                  <a:pt x="5599109" y="2823096"/>
                  <a:pt x="5599109" y="2823096"/>
                </a:cubicBezTo>
                <a:lnTo>
                  <a:pt x="5594817" y="2824013"/>
                </a:lnTo>
                <a:lnTo>
                  <a:pt x="5593589" y="2816549"/>
                </a:lnTo>
                <a:cubicBezTo>
                  <a:pt x="5590231" y="2809098"/>
                  <a:pt x="5583835" y="2812230"/>
                  <a:pt x="5584327" y="2797996"/>
                </a:cubicBezTo>
                <a:cubicBezTo>
                  <a:pt x="5588831" y="2797034"/>
                  <a:pt x="5588831" y="2797034"/>
                  <a:pt x="5587868" y="2792530"/>
                </a:cubicBezTo>
                <a:cubicBezTo>
                  <a:pt x="5586906" y="2788027"/>
                  <a:pt x="5586906" y="2788027"/>
                  <a:pt x="5586906" y="2788027"/>
                </a:cubicBezTo>
                <a:cubicBezTo>
                  <a:pt x="5591411" y="2787064"/>
                  <a:pt x="5591411" y="2787064"/>
                  <a:pt x="5590448" y="2782560"/>
                </a:cubicBezTo>
                <a:cubicBezTo>
                  <a:pt x="5590448" y="2782560"/>
                  <a:pt x="5590448" y="2782560"/>
                  <a:pt x="5589486" y="2778056"/>
                </a:cubicBezTo>
                <a:cubicBezTo>
                  <a:pt x="5584982" y="2779018"/>
                  <a:pt x="5585944" y="2783522"/>
                  <a:pt x="5584982" y="2779018"/>
                </a:cubicBezTo>
                <a:cubicBezTo>
                  <a:pt x="5582095" y="2765506"/>
                  <a:pt x="5583712" y="2751031"/>
                  <a:pt x="5572780" y="2743948"/>
                </a:cubicBezTo>
                <a:cubicBezTo>
                  <a:pt x="5578246" y="2747489"/>
                  <a:pt x="5578246" y="2747489"/>
                  <a:pt x="5577284" y="2742986"/>
                </a:cubicBezTo>
                <a:cubicBezTo>
                  <a:pt x="5580826" y="2737519"/>
                  <a:pt x="5575359" y="2733977"/>
                  <a:pt x="5575359" y="2733977"/>
                </a:cubicBezTo>
                <a:cubicBezTo>
                  <a:pt x="5575359" y="2733977"/>
                  <a:pt x="5575359" y="2733977"/>
                  <a:pt x="5574397" y="2729474"/>
                </a:cubicBezTo>
                <a:cubicBezTo>
                  <a:pt x="5580519" y="2714037"/>
                  <a:pt x="5564120" y="2703411"/>
                  <a:pt x="5569278" y="2683471"/>
                </a:cubicBezTo>
                <a:cubicBezTo>
                  <a:pt x="5564774" y="2684433"/>
                  <a:pt x="5564774" y="2684433"/>
                  <a:pt x="5564774" y="2684433"/>
                </a:cubicBezTo>
                <a:cubicBezTo>
                  <a:pt x="5569278" y="2683471"/>
                  <a:pt x="5568316" y="2678967"/>
                  <a:pt x="5568316" y="2678967"/>
                </a:cubicBezTo>
                <a:cubicBezTo>
                  <a:pt x="5567354" y="2674462"/>
                  <a:pt x="5567354" y="2674462"/>
                  <a:pt x="5562849" y="2675425"/>
                </a:cubicBezTo>
                <a:cubicBezTo>
                  <a:pt x="5559963" y="2661913"/>
                  <a:pt x="5557076" y="2648401"/>
                  <a:pt x="5557076" y="2648401"/>
                </a:cubicBezTo>
                <a:cubicBezTo>
                  <a:pt x="5554189" y="2634888"/>
                  <a:pt x="5554497" y="2658371"/>
                  <a:pt x="5549686" y="2635851"/>
                </a:cubicBezTo>
                <a:cubicBezTo>
                  <a:pt x="5555151" y="2639393"/>
                  <a:pt x="5558693" y="2633926"/>
                  <a:pt x="5553227" y="2630384"/>
                </a:cubicBezTo>
                <a:cubicBezTo>
                  <a:pt x="5547761" y="2626843"/>
                  <a:pt x="5548068" y="2650325"/>
                  <a:pt x="5543257" y="2627805"/>
                </a:cubicBezTo>
                <a:cubicBezTo>
                  <a:pt x="5543257" y="2627805"/>
                  <a:pt x="5543257" y="2627805"/>
                  <a:pt x="5547761" y="2626843"/>
                </a:cubicBezTo>
                <a:cubicBezTo>
                  <a:pt x="5547761" y="2626843"/>
                  <a:pt x="5547761" y="2626843"/>
                  <a:pt x="5546799" y="2622339"/>
                </a:cubicBezTo>
                <a:cubicBezTo>
                  <a:pt x="5546799" y="2622339"/>
                  <a:pt x="5545837" y="2617834"/>
                  <a:pt x="5545837" y="2617834"/>
                </a:cubicBezTo>
                <a:cubicBezTo>
                  <a:pt x="5544874" y="2613331"/>
                  <a:pt x="5544874" y="2613331"/>
                  <a:pt x="5544874" y="2613331"/>
                </a:cubicBezTo>
                <a:cubicBezTo>
                  <a:pt x="5543912" y="2608826"/>
                  <a:pt x="5543912" y="2608826"/>
                  <a:pt x="5543912" y="2608826"/>
                </a:cubicBezTo>
                <a:cubicBezTo>
                  <a:pt x="5548415" y="2607864"/>
                  <a:pt x="5547453" y="2603360"/>
                  <a:pt x="5546491" y="2598857"/>
                </a:cubicBezTo>
                <a:cubicBezTo>
                  <a:pt x="5541988" y="2599819"/>
                  <a:pt x="5541025" y="2595314"/>
                  <a:pt x="5540063" y="2590810"/>
                </a:cubicBezTo>
                <a:cubicBezTo>
                  <a:pt x="5543604" y="2585344"/>
                  <a:pt x="5540717" y="2571832"/>
                  <a:pt x="5538793" y="2562824"/>
                </a:cubicBezTo>
                <a:close/>
                <a:moveTo>
                  <a:pt x="665421" y="3538061"/>
                </a:moveTo>
                <a:lnTo>
                  <a:pt x="668307" y="3551573"/>
                </a:lnTo>
                <a:cubicBezTo>
                  <a:pt x="668307" y="3551573"/>
                  <a:pt x="662842" y="3548032"/>
                  <a:pt x="661880" y="3543528"/>
                </a:cubicBezTo>
                <a:cubicBezTo>
                  <a:pt x="666383" y="3542566"/>
                  <a:pt x="665421" y="3538061"/>
                  <a:pt x="665421" y="3538061"/>
                </a:cubicBezTo>
                <a:close/>
                <a:moveTo>
                  <a:pt x="727864" y="3477624"/>
                </a:moveTo>
                <a:cubicBezTo>
                  <a:pt x="727864" y="3477624"/>
                  <a:pt x="728826" y="3482129"/>
                  <a:pt x="733330" y="3481166"/>
                </a:cubicBezTo>
                <a:cubicBezTo>
                  <a:pt x="728826" y="3482129"/>
                  <a:pt x="733637" y="3504648"/>
                  <a:pt x="729788" y="3486633"/>
                </a:cubicBezTo>
                <a:cubicBezTo>
                  <a:pt x="728826" y="3482129"/>
                  <a:pt x="728826" y="3482129"/>
                  <a:pt x="727864" y="3477624"/>
                </a:cubicBezTo>
                <a:close/>
                <a:moveTo>
                  <a:pt x="5425431" y="2252659"/>
                </a:moveTo>
                <a:cubicBezTo>
                  <a:pt x="5430898" y="2256200"/>
                  <a:pt x="5431860" y="2260705"/>
                  <a:pt x="5432822" y="2265209"/>
                </a:cubicBezTo>
                <a:cubicBezTo>
                  <a:pt x="5432822" y="2265209"/>
                  <a:pt x="5432822" y="2265209"/>
                  <a:pt x="5433785" y="2269713"/>
                </a:cubicBezTo>
                <a:cubicBezTo>
                  <a:pt x="5434747" y="2274217"/>
                  <a:pt x="5434747" y="2274217"/>
                  <a:pt x="5434747" y="2274217"/>
                </a:cubicBezTo>
                <a:lnTo>
                  <a:pt x="5435709" y="2278721"/>
                </a:lnTo>
                <a:cubicBezTo>
                  <a:pt x="5435709" y="2278721"/>
                  <a:pt x="5434747" y="2274217"/>
                  <a:pt x="5429280" y="2270676"/>
                </a:cubicBezTo>
                <a:cubicBezTo>
                  <a:pt x="5427356" y="2261667"/>
                  <a:pt x="5426393" y="2257163"/>
                  <a:pt x="5425431" y="2252659"/>
                </a:cubicBezTo>
                <a:close/>
                <a:moveTo>
                  <a:pt x="697152" y="3201608"/>
                </a:moveTo>
                <a:cubicBezTo>
                  <a:pt x="697152" y="3201608"/>
                  <a:pt x="701656" y="3200646"/>
                  <a:pt x="701656" y="3200646"/>
                </a:cubicBezTo>
                <a:cubicBezTo>
                  <a:pt x="702618" y="3205149"/>
                  <a:pt x="702618" y="3205149"/>
                  <a:pt x="702618" y="3205149"/>
                </a:cubicBezTo>
                <a:cubicBezTo>
                  <a:pt x="698114" y="3206112"/>
                  <a:pt x="697152" y="3201608"/>
                  <a:pt x="697152" y="3201608"/>
                </a:cubicBezTo>
                <a:close/>
                <a:moveTo>
                  <a:pt x="23704" y="3000785"/>
                </a:moveTo>
                <a:cubicBezTo>
                  <a:pt x="25950" y="3003797"/>
                  <a:pt x="25950" y="3003797"/>
                  <a:pt x="25950" y="3003797"/>
                </a:cubicBezTo>
                <a:cubicBezTo>
                  <a:pt x="25950" y="3003797"/>
                  <a:pt x="28196" y="3006809"/>
                  <a:pt x="28196" y="3006809"/>
                </a:cubicBezTo>
                <a:cubicBezTo>
                  <a:pt x="25181" y="3009057"/>
                  <a:pt x="25181" y="3009057"/>
                  <a:pt x="22935" y="3006044"/>
                </a:cubicBezTo>
                <a:cubicBezTo>
                  <a:pt x="22935" y="3006044"/>
                  <a:pt x="20690" y="3003032"/>
                  <a:pt x="23704" y="3000785"/>
                </a:cubicBezTo>
                <a:close/>
                <a:moveTo>
                  <a:pt x="5144618" y="1709820"/>
                </a:moveTo>
                <a:cubicBezTo>
                  <a:pt x="5157475" y="1725913"/>
                  <a:pt x="5165829" y="1742966"/>
                  <a:pt x="5178685" y="1759057"/>
                </a:cubicBezTo>
                <a:cubicBezTo>
                  <a:pt x="5174182" y="1760019"/>
                  <a:pt x="5174182" y="1760019"/>
                  <a:pt x="5174182" y="1760019"/>
                </a:cubicBezTo>
                <a:cubicBezTo>
                  <a:pt x="5173220" y="1755516"/>
                  <a:pt x="5166791" y="1747470"/>
                  <a:pt x="5165829" y="1742966"/>
                </a:cubicBezTo>
                <a:cubicBezTo>
                  <a:pt x="5160362" y="1739424"/>
                  <a:pt x="5153934" y="1731379"/>
                  <a:pt x="5152972" y="1726875"/>
                </a:cubicBezTo>
                <a:cubicBezTo>
                  <a:pt x="5152972" y="1726875"/>
                  <a:pt x="5147505" y="1723332"/>
                  <a:pt x="5147505" y="1723332"/>
                </a:cubicBezTo>
                <a:cubicBezTo>
                  <a:pt x="5142039" y="1719791"/>
                  <a:pt x="5142039" y="1719791"/>
                  <a:pt x="5141076" y="1715287"/>
                </a:cubicBezTo>
                <a:cubicBezTo>
                  <a:pt x="5140114" y="1710783"/>
                  <a:pt x="5140114" y="1710783"/>
                  <a:pt x="5144618" y="1709820"/>
                </a:cubicBezTo>
                <a:close/>
                <a:moveTo>
                  <a:pt x="726773" y="2634833"/>
                </a:moveTo>
                <a:cubicBezTo>
                  <a:pt x="727736" y="2639338"/>
                  <a:pt x="727736" y="2639338"/>
                  <a:pt x="727736" y="2639338"/>
                </a:cubicBezTo>
                <a:cubicBezTo>
                  <a:pt x="727736" y="2639338"/>
                  <a:pt x="723231" y="2640300"/>
                  <a:pt x="723231" y="2640300"/>
                </a:cubicBezTo>
                <a:cubicBezTo>
                  <a:pt x="726773" y="2634833"/>
                  <a:pt x="726773" y="2634833"/>
                  <a:pt x="726773" y="2634833"/>
                </a:cubicBezTo>
                <a:close/>
                <a:moveTo>
                  <a:pt x="760478" y="2435480"/>
                </a:moveTo>
                <a:lnTo>
                  <a:pt x="760347" y="2439276"/>
                </a:lnTo>
                <a:cubicBezTo>
                  <a:pt x="760347" y="2439276"/>
                  <a:pt x="760347" y="2439276"/>
                  <a:pt x="756805" y="2444741"/>
                </a:cubicBezTo>
                <a:close/>
                <a:moveTo>
                  <a:pt x="779150" y="2373847"/>
                </a:moveTo>
                <a:lnTo>
                  <a:pt x="779366" y="2373987"/>
                </a:lnTo>
                <a:lnTo>
                  <a:pt x="778898" y="2374800"/>
                </a:lnTo>
                <a:close/>
                <a:moveTo>
                  <a:pt x="82769" y="2413119"/>
                </a:moveTo>
                <a:cubicBezTo>
                  <a:pt x="66034" y="2472459"/>
                  <a:pt x="66557" y="2542367"/>
                  <a:pt x="52067" y="2604720"/>
                </a:cubicBezTo>
                <a:cubicBezTo>
                  <a:pt x="46746" y="2622747"/>
                  <a:pt x="55790" y="2616005"/>
                  <a:pt x="56497" y="2629537"/>
                </a:cubicBezTo>
                <a:cubicBezTo>
                  <a:pt x="52652" y="2655836"/>
                  <a:pt x="48099" y="2668603"/>
                  <a:pt x="43546" y="2681370"/>
                </a:cubicBezTo>
                <a:cubicBezTo>
                  <a:pt x="40470" y="2702410"/>
                  <a:pt x="47976" y="2706187"/>
                  <a:pt x="47915" y="2724979"/>
                </a:cubicBezTo>
                <a:cubicBezTo>
                  <a:pt x="42593" y="2743006"/>
                  <a:pt x="37271" y="2761032"/>
                  <a:pt x="31949" y="2779060"/>
                </a:cubicBezTo>
                <a:cubicBezTo>
                  <a:pt x="31949" y="2779060"/>
                  <a:pt x="31949" y="2779060"/>
                  <a:pt x="21428" y="2777530"/>
                </a:cubicBezTo>
                <a:cubicBezTo>
                  <a:pt x="19890" y="2788050"/>
                  <a:pt x="17583" y="2803829"/>
                  <a:pt x="18290" y="2817361"/>
                </a:cubicBezTo>
                <a:cubicBezTo>
                  <a:pt x="18290" y="2817361"/>
                  <a:pt x="18290" y="2817361"/>
                  <a:pt x="21305" y="2815114"/>
                </a:cubicBezTo>
                <a:cubicBezTo>
                  <a:pt x="19059" y="2812101"/>
                  <a:pt x="19828" y="2806841"/>
                  <a:pt x="22074" y="2809854"/>
                </a:cubicBezTo>
                <a:cubicBezTo>
                  <a:pt x="22074" y="2809854"/>
                  <a:pt x="24320" y="2812866"/>
                  <a:pt x="24320" y="2812866"/>
                </a:cubicBezTo>
                <a:cubicBezTo>
                  <a:pt x="27334" y="2810619"/>
                  <a:pt x="26627" y="2797087"/>
                  <a:pt x="31118" y="2803112"/>
                </a:cubicBezTo>
                <a:cubicBezTo>
                  <a:pt x="34072" y="2819656"/>
                  <a:pt x="28811" y="2818891"/>
                  <a:pt x="29518" y="2832423"/>
                </a:cubicBezTo>
                <a:cubicBezTo>
                  <a:pt x="29518" y="2832423"/>
                  <a:pt x="29518" y="2832423"/>
                  <a:pt x="31764" y="2835435"/>
                </a:cubicBezTo>
                <a:cubicBezTo>
                  <a:pt x="31764" y="2835435"/>
                  <a:pt x="31764" y="2835435"/>
                  <a:pt x="28750" y="2837683"/>
                </a:cubicBezTo>
                <a:cubicBezTo>
                  <a:pt x="30995" y="2840695"/>
                  <a:pt x="30226" y="2845955"/>
                  <a:pt x="30226" y="2845955"/>
                </a:cubicBezTo>
                <a:cubicBezTo>
                  <a:pt x="27211" y="2848202"/>
                  <a:pt x="27211" y="2848202"/>
                  <a:pt x="27211" y="2848202"/>
                </a:cubicBezTo>
                <a:cubicBezTo>
                  <a:pt x="30934" y="2859487"/>
                  <a:pt x="33118" y="2881291"/>
                  <a:pt x="33057" y="2900083"/>
                </a:cubicBezTo>
                <a:cubicBezTo>
                  <a:pt x="29980" y="2921122"/>
                  <a:pt x="27673" y="2936902"/>
                  <a:pt x="21643" y="2941397"/>
                </a:cubicBezTo>
                <a:cubicBezTo>
                  <a:pt x="23889" y="2944409"/>
                  <a:pt x="20874" y="2946657"/>
                  <a:pt x="20874" y="2946657"/>
                </a:cubicBezTo>
                <a:cubicBezTo>
                  <a:pt x="23120" y="2949669"/>
                  <a:pt x="22351" y="2954929"/>
                  <a:pt x="19336" y="2957176"/>
                </a:cubicBezTo>
                <a:cubicBezTo>
                  <a:pt x="19336" y="2957176"/>
                  <a:pt x="19336" y="2957176"/>
                  <a:pt x="17091" y="2954164"/>
                </a:cubicBezTo>
                <a:cubicBezTo>
                  <a:pt x="17860" y="2948904"/>
                  <a:pt x="17860" y="2948904"/>
                  <a:pt x="17860" y="2948904"/>
                </a:cubicBezTo>
                <a:cubicBezTo>
                  <a:pt x="17860" y="2948904"/>
                  <a:pt x="17860" y="2948904"/>
                  <a:pt x="15614" y="2945892"/>
                </a:cubicBezTo>
                <a:cubicBezTo>
                  <a:pt x="15552" y="2964684"/>
                  <a:pt x="18567" y="2962436"/>
                  <a:pt x="19275" y="2975968"/>
                </a:cubicBezTo>
                <a:cubicBezTo>
                  <a:pt x="19275" y="2975968"/>
                  <a:pt x="20044" y="2970708"/>
                  <a:pt x="20044" y="2970708"/>
                </a:cubicBezTo>
                <a:cubicBezTo>
                  <a:pt x="20044" y="2970708"/>
                  <a:pt x="20044" y="2970708"/>
                  <a:pt x="22290" y="2973720"/>
                </a:cubicBezTo>
                <a:cubicBezTo>
                  <a:pt x="22290" y="2973720"/>
                  <a:pt x="22290" y="2973720"/>
                  <a:pt x="24535" y="2976733"/>
                </a:cubicBezTo>
                <a:cubicBezTo>
                  <a:pt x="24535" y="2976733"/>
                  <a:pt x="23059" y="2968461"/>
                  <a:pt x="28319" y="2969225"/>
                </a:cubicBezTo>
                <a:cubicBezTo>
                  <a:pt x="29027" y="2982757"/>
                  <a:pt x="29734" y="2996289"/>
                  <a:pt x="24474" y="2995525"/>
                </a:cubicBezTo>
                <a:cubicBezTo>
                  <a:pt x="24474" y="2995525"/>
                  <a:pt x="26720" y="2998537"/>
                  <a:pt x="23704" y="3000785"/>
                </a:cubicBezTo>
                <a:cubicBezTo>
                  <a:pt x="13830" y="3031579"/>
                  <a:pt x="13707" y="3069162"/>
                  <a:pt x="21090" y="3110523"/>
                </a:cubicBezTo>
                <a:cubicBezTo>
                  <a:pt x="21090" y="3110523"/>
                  <a:pt x="23336" y="3113535"/>
                  <a:pt x="20321" y="3115783"/>
                </a:cubicBezTo>
                <a:cubicBezTo>
                  <a:pt x="22567" y="3118795"/>
                  <a:pt x="21797" y="3124055"/>
                  <a:pt x="21797" y="3124055"/>
                </a:cubicBezTo>
                <a:cubicBezTo>
                  <a:pt x="21797" y="3124055"/>
                  <a:pt x="21797" y="3124055"/>
                  <a:pt x="19552" y="3121043"/>
                </a:cubicBezTo>
                <a:cubicBezTo>
                  <a:pt x="23274" y="3132328"/>
                  <a:pt x="28473" y="3151884"/>
                  <a:pt x="32964" y="3157909"/>
                </a:cubicBezTo>
                <a:cubicBezTo>
                  <a:pt x="30719" y="3154896"/>
                  <a:pt x="30719" y="3154896"/>
                  <a:pt x="31488" y="3149636"/>
                </a:cubicBezTo>
                <a:cubicBezTo>
                  <a:pt x="31488" y="3149636"/>
                  <a:pt x="34503" y="3147389"/>
                  <a:pt x="34503" y="3147389"/>
                </a:cubicBezTo>
                <a:cubicBezTo>
                  <a:pt x="36748" y="3150401"/>
                  <a:pt x="36748" y="3150401"/>
                  <a:pt x="35979" y="3155661"/>
                </a:cubicBezTo>
                <a:lnTo>
                  <a:pt x="36796" y="3156756"/>
                </a:lnTo>
                <a:lnTo>
                  <a:pt x="36814" y="3159140"/>
                </a:lnTo>
                <a:cubicBezTo>
                  <a:pt x="36525" y="3161112"/>
                  <a:pt x="36333" y="3162427"/>
                  <a:pt x="37456" y="3163933"/>
                </a:cubicBezTo>
                <a:cubicBezTo>
                  <a:pt x="35210" y="3160921"/>
                  <a:pt x="38225" y="3158673"/>
                  <a:pt x="38225" y="3158673"/>
                </a:cubicBezTo>
                <a:lnTo>
                  <a:pt x="36796" y="3156756"/>
                </a:lnTo>
                <a:lnTo>
                  <a:pt x="36748" y="3150401"/>
                </a:lnTo>
                <a:cubicBezTo>
                  <a:pt x="53883" y="3198551"/>
                  <a:pt x="52161" y="3265447"/>
                  <a:pt x="66281" y="3315844"/>
                </a:cubicBezTo>
                <a:cubicBezTo>
                  <a:pt x="63266" y="3318092"/>
                  <a:pt x="66219" y="3334636"/>
                  <a:pt x="65450" y="3339896"/>
                </a:cubicBezTo>
                <a:cubicBezTo>
                  <a:pt x="68465" y="3337649"/>
                  <a:pt x="68465" y="3337649"/>
                  <a:pt x="72956" y="3343673"/>
                </a:cubicBezTo>
                <a:cubicBezTo>
                  <a:pt x="72956" y="3343673"/>
                  <a:pt x="69942" y="3345921"/>
                  <a:pt x="72187" y="3348933"/>
                </a:cubicBezTo>
                <a:cubicBezTo>
                  <a:pt x="74433" y="3351945"/>
                  <a:pt x="71418" y="3354193"/>
                  <a:pt x="73664" y="3357205"/>
                </a:cubicBezTo>
                <a:cubicBezTo>
                  <a:pt x="84062" y="3396318"/>
                  <a:pt x="79509" y="3409086"/>
                  <a:pt x="81694" y="3430890"/>
                </a:cubicBezTo>
                <a:cubicBezTo>
                  <a:pt x="81694" y="3430890"/>
                  <a:pt x="79448" y="3427877"/>
                  <a:pt x="82462" y="3425630"/>
                </a:cubicBezTo>
                <a:cubicBezTo>
                  <a:pt x="82462" y="3425630"/>
                  <a:pt x="85477" y="3423382"/>
                  <a:pt x="87723" y="3426395"/>
                </a:cubicBezTo>
                <a:cubicBezTo>
                  <a:pt x="87723" y="3426395"/>
                  <a:pt x="86954" y="3431654"/>
                  <a:pt x="86954" y="3431654"/>
                </a:cubicBezTo>
                <a:cubicBezTo>
                  <a:pt x="89199" y="3434667"/>
                  <a:pt x="89199" y="3434667"/>
                  <a:pt x="89199" y="3434667"/>
                </a:cubicBezTo>
                <a:cubicBezTo>
                  <a:pt x="100428" y="3449728"/>
                  <a:pt x="109288" y="3499361"/>
                  <a:pt x="97998" y="3503092"/>
                </a:cubicBezTo>
                <a:cubicBezTo>
                  <a:pt x="107688" y="3528673"/>
                  <a:pt x="123346" y="3568551"/>
                  <a:pt x="124762" y="3595615"/>
                </a:cubicBezTo>
                <a:cubicBezTo>
                  <a:pt x="116548" y="3578306"/>
                  <a:pt x="101597" y="3551960"/>
                  <a:pt x="92676" y="3521119"/>
                </a:cubicBezTo>
                <a:cubicBezTo>
                  <a:pt x="83754" y="3490278"/>
                  <a:pt x="79324" y="3465461"/>
                  <a:pt x="86123" y="3455706"/>
                </a:cubicBezTo>
                <a:cubicBezTo>
                  <a:pt x="83109" y="3457954"/>
                  <a:pt x="83109" y="3457954"/>
                  <a:pt x="80863" y="3454941"/>
                </a:cubicBezTo>
                <a:cubicBezTo>
                  <a:pt x="81632" y="3449682"/>
                  <a:pt x="77140" y="3443657"/>
                  <a:pt x="80155" y="3441409"/>
                </a:cubicBezTo>
                <a:cubicBezTo>
                  <a:pt x="80155" y="3441409"/>
                  <a:pt x="77909" y="3438397"/>
                  <a:pt x="80924" y="3436150"/>
                </a:cubicBezTo>
                <a:cubicBezTo>
                  <a:pt x="80924" y="3436150"/>
                  <a:pt x="80924" y="3436150"/>
                  <a:pt x="77909" y="3438397"/>
                </a:cubicBezTo>
                <a:cubicBezTo>
                  <a:pt x="67389" y="3436867"/>
                  <a:pt x="65973" y="3409804"/>
                  <a:pt x="62313" y="3379727"/>
                </a:cubicBezTo>
                <a:cubicBezTo>
                  <a:pt x="62313" y="3379727"/>
                  <a:pt x="62313" y="3379727"/>
                  <a:pt x="60067" y="3376715"/>
                </a:cubicBezTo>
                <a:cubicBezTo>
                  <a:pt x="57052" y="3378962"/>
                  <a:pt x="57052" y="3378962"/>
                  <a:pt x="57821" y="3373703"/>
                </a:cubicBezTo>
                <a:cubicBezTo>
                  <a:pt x="57821" y="3373703"/>
                  <a:pt x="55576" y="3370690"/>
                  <a:pt x="55576" y="3370690"/>
                </a:cubicBezTo>
                <a:cubicBezTo>
                  <a:pt x="58590" y="3368443"/>
                  <a:pt x="58590" y="3368443"/>
                  <a:pt x="58590" y="3368443"/>
                </a:cubicBezTo>
                <a:cubicBezTo>
                  <a:pt x="58590" y="3368443"/>
                  <a:pt x="58590" y="3368443"/>
                  <a:pt x="53330" y="3367678"/>
                </a:cubicBezTo>
                <a:cubicBezTo>
                  <a:pt x="51853" y="3359406"/>
                  <a:pt x="46593" y="3358641"/>
                  <a:pt x="41394" y="3339084"/>
                </a:cubicBezTo>
                <a:cubicBezTo>
                  <a:pt x="35364" y="3343579"/>
                  <a:pt x="42809" y="3366148"/>
                  <a:pt x="33057" y="3359359"/>
                </a:cubicBezTo>
                <a:cubicBezTo>
                  <a:pt x="32319" y="3355223"/>
                  <a:pt x="31196" y="3353717"/>
                  <a:pt x="30073" y="3352210"/>
                </a:cubicBezTo>
                <a:lnTo>
                  <a:pt x="28581" y="3348636"/>
                </a:lnTo>
                <a:lnTo>
                  <a:pt x="29335" y="3348074"/>
                </a:lnTo>
                <a:cubicBezTo>
                  <a:pt x="27089" y="3345062"/>
                  <a:pt x="27089" y="3345062"/>
                  <a:pt x="27089" y="3345062"/>
                </a:cubicBezTo>
                <a:lnTo>
                  <a:pt x="28581" y="3348636"/>
                </a:lnTo>
                <a:lnTo>
                  <a:pt x="26320" y="3350322"/>
                </a:lnTo>
                <a:cubicBezTo>
                  <a:pt x="26320" y="3350322"/>
                  <a:pt x="24074" y="3347310"/>
                  <a:pt x="24074" y="3347310"/>
                </a:cubicBezTo>
                <a:cubicBezTo>
                  <a:pt x="21828" y="3344297"/>
                  <a:pt x="21828" y="3344297"/>
                  <a:pt x="21828" y="3344297"/>
                </a:cubicBezTo>
                <a:cubicBezTo>
                  <a:pt x="22598" y="3339037"/>
                  <a:pt x="21121" y="3330765"/>
                  <a:pt x="19644" y="3322493"/>
                </a:cubicBezTo>
                <a:cubicBezTo>
                  <a:pt x="19644" y="3322493"/>
                  <a:pt x="20413" y="3317233"/>
                  <a:pt x="20413" y="3317233"/>
                </a:cubicBezTo>
                <a:cubicBezTo>
                  <a:pt x="20413" y="3317233"/>
                  <a:pt x="18168" y="3314221"/>
                  <a:pt x="18937" y="3308961"/>
                </a:cubicBezTo>
                <a:cubicBezTo>
                  <a:pt x="18937" y="3308961"/>
                  <a:pt x="16691" y="3305949"/>
                  <a:pt x="19706" y="3303701"/>
                </a:cubicBezTo>
                <a:cubicBezTo>
                  <a:pt x="21952" y="3306713"/>
                  <a:pt x="21952" y="3306713"/>
                  <a:pt x="21182" y="3311973"/>
                </a:cubicBezTo>
                <a:cubicBezTo>
                  <a:pt x="21182" y="3311973"/>
                  <a:pt x="23428" y="3314986"/>
                  <a:pt x="22659" y="3320245"/>
                </a:cubicBezTo>
                <a:cubicBezTo>
                  <a:pt x="24197" y="3309726"/>
                  <a:pt x="22721" y="3301454"/>
                  <a:pt x="26504" y="3293946"/>
                </a:cubicBezTo>
                <a:cubicBezTo>
                  <a:pt x="31765" y="3294711"/>
                  <a:pt x="35487" y="3305996"/>
                  <a:pt x="42286" y="3296241"/>
                </a:cubicBezTo>
                <a:cubicBezTo>
                  <a:pt x="29704" y="3235323"/>
                  <a:pt x="17829" y="3187938"/>
                  <a:pt x="16537" y="3123291"/>
                </a:cubicBezTo>
                <a:cubicBezTo>
                  <a:pt x="14291" y="3120278"/>
                  <a:pt x="14291" y="3120278"/>
                  <a:pt x="15060" y="3115018"/>
                </a:cubicBezTo>
                <a:cubicBezTo>
                  <a:pt x="12815" y="3112006"/>
                  <a:pt x="15829" y="3109758"/>
                  <a:pt x="15829" y="3109758"/>
                </a:cubicBezTo>
                <a:cubicBezTo>
                  <a:pt x="10630" y="3090202"/>
                  <a:pt x="9215" y="3063138"/>
                  <a:pt x="10046" y="3039086"/>
                </a:cubicBezTo>
                <a:cubicBezTo>
                  <a:pt x="4847" y="3019529"/>
                  <a:pt x="-1059" y="2986441"/>
                  <a:pt x="1309" y="2951870"/>
                </a:cubicBezTo>
                <a:cubicBezTo>
                  <a:pt x="-1583" y="2916533"/>
                  <a:pt x="786" y="2881962"/>
                  <a:pt x="3862" y="2860923"/>
                </a:cubicBezTo>
                <a:cubicBezTo>
                  <a:pt x="4755" y="2818079"/>
                  <a:pt x="6416" y="2769976"/>
                  <a:pt x="7308" y="2727132"/>
                </a:cubicBezTo>
                <a:cubicBezTo>
                  <a:pt x="10445" y="2687301"/>
                  <a:pt x="15829" y="2650482"/>
                  <a:pt x="30195" y="2625713"/>
                </a:cubicBezTo>
                <a:cubicBezTo>
                  <a:pt x="29426" y="2630973"/>
                  <a:pt x="28657" y="2636232"/>
                  <a:pt x="27888" y="2641492"/>
                </a:cubicBezTo>
                <a:cubicBezTo>
                  <a:pt x="27888" y="2641492"/>
                  <a:pt x="27888" y="2641492"/>
                  <a:pt x="31672" y="2633985"/>
                </a:cubicBezTo>
                <a:cubicBezTo>
                  <a:pt x="29426" y="2630973"/>
                  <a:pt x="32441" y="2628725"/>
                  <a:pt x="32441" y="2628725"/>
                </a:cubicBezTo>
                <a:cubicBezTo>
                  <a:pt x="34687" y="2631737"/>
                  <a:pt x="34687" y="2631737"/>
                  <a:pt x="33917" y="2636997"/>
                </a:cubicBezTo>
                <a:cubicBezTo>
                  <a:pt x="33917" y="2636997"/>
                  <a:pt x="33917" y="2636997"/>
                  <a:pt x="36163" y="2640009"/>
                </a:cubicBezTo>
                <a:cubicBezTo>
                  <a:pt x="41547" y="2603191"/>
                  <a:pt x="47699" y="2561112"/>
                  <a:pt x="47822" y="2523528"/>
                </a:cubicBezTo>
                <a:cubicBezTo>
                  <a:pt x="62188" y="2498759"/>
                  <a:pt x="69110" y="2451420"/>
                  <a:pt x="82769" y="2413119"/>
                </a:cubicBezTo>
                <a:close/>
                <a:moveTo>
                  <a:pt x="842852" y="2186167"/>
                </a:moveTo>
                <a:cubicBezTo>
                  <a:pt x="843814" y="2190672"/>
                  <a:pt x="843814" y="2190672"/>
                  <a:pt x="844776" y="2195175"/>
                </a:cubicBezTo>
                <a:cubicBezTo>
                  <a:pt x="833189" y="2207070"/>
                  <a:pt x="824795" y="2255960"/>
                  <a:pt x="807086" y="2283291"/>
                </a:cubicBezTo>
                <a:cubicBezTo>
                  <a:pt x="809819" y="2285062"/>
                  <a:pt x="807481" y="2296159"/>
                  <a:pt x="802365" y="2310792"/>
                </a:cubicBezTo>
                <a:lnTo>
                  <a:pt x="785915" y="2348273"/>
                </a:lnTo>
                <a:lnTo>
                  <a:pt x="807499" y="2266692"/>
                </a:lnTo>
                <a:lnTo>
                  <a:pt x="823460" y="2218568"/>
                </a:lnTo>
                <a:lnTo>
                  <a:pt x="830609" y="2217040"/>
                </a:lnTo>
                <a:cubicBezTo>
                  <a:pt x="833189" y="2207070"/>
                  <a:pt x="835769" y="2197099"/>
                  <a:pt x="839310" y="2191634"/>
                </a:cubicBezTo>
                <a:cubicBezTo>
                  <a:pt x="839310" y="2191634"/>
                  <a:pt x="842852" y="2186167"/>
                  <a:pt x="842852" y="2186167"/>
                </a:cubicBezTo>
                <a:close/>
                <a:moveTo>
                  <a:pt x="840927" y="2177159"/>
                </a:moveTo>
                <a:cubicBezTo>
                  <a:pt x="841889" y="2181663"/>
                  <a:pt x="837385" y="2182625"/>
                  <a:pt x="838347" y="2187130"/>
                </a:cubicBezTo>
                <a:cubicBezTo>
                  <a:pt x="833844" y="2188092"/>
                  <a:pt x="834806" y="2192596"/>
                  <a:pt x="834806" y="2192596"/>
                </a:cubicBezTo>
                <a:lnTo>
                  <a:pt x="827275" y="2207064"/>
                </a:lnTo>
                <a:lnTo>
                  <a:pt x="834303" y="2185873"/>
                </a:lnTo>
                <a:lnTo>
                  <a:pt x="837385" y="2182625"/>
                </a:lnTo>
                <a:lnTo>
                  <a:pt x="836151" y="2180302"/>
                </a:lnTo>
                <a:lnTo>
                  <a:pt x="836748" y="2178498"/>
                </a:lnTo>
                <a:close/>
                <a:moveTo>
                  <a:pt x="839464" y="2170309"/>
                </a:moveTo>
                <a:lnTo>
                  <a:pt x="839965" y="2172655"/>
                </a:lnTo>
                <a:lnTo>
                  <a:pt x="838208" y="2174097"/>
                </a:lnTo>
                <a:close/>
                <a:moveTo>
                  <a:pt x="845313" y="2152674"/>
                </a:moveTo>
                <a:lnTo>
                  <a:pt x="849628" y="2151752"/>
                </a:lnTo>
                <a:cubicBezTo>
                  <a:pt x="849628" y="2151752"/>
                  <a:pt x="846087" y="2157218"/>
                  <a:pt x="847050" y="2161723"/>
                </a:cubicBezTo>
                <a:cubicBezTo>
                  <a:pt x="847050" y="2161723"/>
                  <a:pt x="847050" y="2161723"/>
                  <a:pt x="846087" y="2157218"/>
                </a:cubicBezTo>
                <a:lnTo>
                  <a:pt x="843632" y="2157743"/>
                </a:lnTo>
                <a:close/>
                <a:moveTo>
                  <a:pt x="875203" y="2077877"/>
                </a:moveTo>
                <a:lnTo>
                  <a:pt x="874366" y="2081194"/>
                </a:lnTo>
                <a:cubicBezTo>
                  <a:pt x="872203" y="2090708"/>
                  <a:pt x="875163" y="2083894"/>
                  <a:pt x="881198" y="2079073"/>
                </a:cubicBezTo>
                <a:cubicBezTo>
                  <a:pt x="865413" y="2115412"/>
                  <a:pt x="866375" y="2119916"/>
                  <a:pt x="852208" y="2141782"/>
                </a:cubicBezTo>
                <a:lnTo>
                  <a:pt x="848676" y="2142537"/>
                </a:lnTo>
                <a:lnTo>
                  <a:pt x="849759" y="2139271"/>
                </a:lnTo>
                <a:close/>
                <a:moveTo>
                  <a:pt x="4931467" y="1175063"/>
                </a:moveTo>
                <a:lnTo>
                  <a:pt x="4937140" y="1179573"/>
                </a:lnTo>
                <a:cubicBezTo>
                  <a:pt x="4937140" y="1179573"/>
                  <a:pt x="4931674" y="1176031"/>
                  <a:pt x="4931674" y="1176031"/>
                </a:cubicBezTo>
                <a:close/>
                <a:moveTo>
                  <a:pt x="561352" y="2088239"/>
                </a:moveTo>
                <a:cubicBezTo>
                  <a:pt x="564202" y="2086988"/>
                  <a:pt x="568184" y="2086749"/>
                  <a:pt x="573826" y="2087987"/>
                </a:cubicBezTo>
                <a:lnTo>
                  <a:pt x="582872" y="2092891"/>
                </a:lnTo>
                <a:lnTo>
                  <a:pt x="578185" y="2103852"/>
                </a:lnTo>
                <a:cubicBezTo>
                  <a:pt x="463551" y="2408874"/>
                  <a:pt x="402676" y="2736722"/>
                  <a:pt x="404548" y="3073332"/>
                </a:cubicBezTo>
                <a:lnTo>
                  <a:pt x="414356" y="3260413"/>
                </a:lnTo>
                <a:lnTo>
                  <a:pt x="410289" y="3235547"/>
                </a:lnTo>
                <a:cubicBezTo>
                  <a:pt x="391018" y="3081276"/>
                  <a:pt x="385239" y="2926080"/>
                  <a:pt x="403101" y="2771698"/>
                </a:cubicBezTo>
                <a:cubicBezTo>
                  <a:pt x="408745" y="2715741"/>
                  <a:pt x="400500" y="2658840"/>
                  <a:pt x="408415" y="2604354"/>
                </a:cubicBezTo>
                <a:cubicBezTo>
                  <a:pt x="409757" y="2592334"/>
                  <a:pt x="403764" y="2564285"/>
                  <a:pt x="435141" y="2583001"/>
                </a:cubicBezTo>
                <a:cubicBezTo>
                  <a:pt x="448360" y="2589954"/>
                  <a:pt x="447033" y="2574594"/>
                  <a:pt x="449176" y="2566314"/>
                </a:cubicBezTo>
                <a:cubicBezTo>
                  <a:pt x="467037" y="2411933"/>
                  <a:pt x="511608" y="2263578"/>
                  <a:pt x="552039" y="2114152"/>
                </a:cubicBezTo>
                <a:cubicBezTo>
                  <a:pt x="554449" y="2104837"/>
                  <a:pt x="552804" y="2091989"/>
                  <a:pt x="561352" y="2088239"/>
                </a:cubicBezTo>
                <a:close/>
                <a:moveTo>
                  <a:pt x="5705773" y="955466"/>
                </a:moveTo>
                <a:cubicBezTo>
                  <a:pt x="5709740" y="959433"/>
                  <a:pt x="5713706" y="967367"/>
                  <a:pt x="5709740" y="967367"/>
                </a:cubicBezTo>
                <a:cubicBezTo>
                  <a:pt x="5705774" y="959433"/>
                  <a:pt x="5701808" y="955466"/>
                  <a:pt x="5705773" y="955466"/>
                </a:cubicBezTo>
                <a:close/>
                <a:moveTo>
                  <a:pt x="968004" y="1863229"/>
                </a:moveTo>
                <a:lnTo>
                  <a:pt x="968776" y="1863422"/>
                </a:lnTo>
                <a:lnTo>
                  <a:pt x="957715" y="1886114"/>
                </a:lnTo>
                <a:cubicBezTo>
                  <a:pt x="948937" y="1905650"/>
                  <a:pt x="941930" y="1922454"/>
                  <a:pt x="938869" y="1930172"/>
                </a:cubicBezTo>
                <a:cubicBezTo>
                  <a:pt x="937252" y="1944646"/>
                  <a:pt x="905376" y="1993844"/>
                  <a:pt x="906645" y="2021830"/>
                </a:cubicBezTo>
                <a:cubicBezTo>
                  <a:pt x="898600" y="2028259"/>
                  <a:pt x="901179" y="2018288"/>
                  <a:pt x="901179" y="2018288"/>
                </a:cubicBezTo>
                <a:cubicBezTo>
                  <a:pt x="900371" y="2025526"/>
                  <a:pt x="895779" y="2037103"/>
                  <a:pt x="890505" y="2048238"/>
                </a:cubicBezTo>
                <a:lnTo>
                  <a:pt x="877626" y="2072031"/>
                </a:lnTo>
                <a:lnTo>
                  <a:pt x="952342" y="1891751"/>
                </a:lnTo>
                <a:cubicBezTo>
                  <a:pt x="954884" y="1885341"/>
                  <a:pt x="957426" y="1878932"/>
                  <a:pt x="959967" y="1872523"/>
                </a:cubicBezTo>
                <a:cubicBezTo>
                  <a:pt x="961973" y="1868183"/>
                  <a:pt x="964647" y="1864679"/>
                  <a:pt x="968004" y="1863229"/>
                </a:cubicBezTo>
                <a:close/>
                <a:moveTo>
                  <a:pt x="4343712" y="1135297"/>
                </a:moveTo>
                <a:cubicBezTo>
                  <a:pt x="4338942" y="1143968"/>
                  <a:pt x="4368028" y="1158847"/>
                  <a:pt x="4388447" y="1168954"/>
                </a:cubicBezTo>
                <a:cubicBezTo>
                  <a:pt x="4409120" y="1195019"/>
                  <a:pt x="4443799" y="1214105"/>
                  <a:pt x="4474271" y="1238784"/>
                </a:cubicBezTo>
                <a:cubicBezTo>
                  <a:pt x="4471193" y="1238219"/>
                  <a:pt x="4471193" y="1238219"/>
                  <a:pt x="4471193" y="1238219"/>
                </a:cubicBezTo>
                <a:cubicBezTo>
                  <a:pt x="4468680" y="1234576"/>
                  <a:pt x="4465601" y="1234012"/>
                  <a:pt x="4461959" y="1236526"/>
                </a:cubicBezTo>
                <a:cubicBezTo>
                  <a:pt x="4461959" y="1236526"/>
                  <a:pt x="4464473" y="1240170"/>
                  <a:pt x="4467551" y="1240734"/>
                </a:cubicBezTo>
                <a:cubicBezTo>
                  <a:pt x="4435949" y="1222212"/>
                  <a:pt x="4393165" y="1195276"/>
                  <a:pt x="4368285" y="1174804"/>
                </a:cubicBezTo>
                <a:cubicBezTo>
                  <a:pt x="4344789" y="1164132"/>
                  <a:pt x="4321858" y="1150383"/>
                  <a:pt x="4302825" y="1150076"/>
                </a:cubicBezTo>
                <a:cubicBezTo>
                  <a:pt x="4377211" y="1195533"/>
                  <a:pt x="4431179" y="1230884"/>
                  <a:pt x="4474219" y="1273777"/>
                </a:cubicBezTo>
                <a:cubicBezTo>
                  <a:pt x="4492123" y="1280242"/>
                  <a:pt x="4520081" y="1301278"/>
                  <a:pt x="4527622" y="1312207"/>
                </a:cubicBezTo>
                <a:cubicBezTo>
                  <a:pt x="4515310" y="1309949"/>
                  <a:pt x="4525929" y="1321442"/>
                  <a:pt x="4519208" y="1323392"/>
                </a:cubicBezTo>
                <a:cubicBezTo>
                  <a:pt x="4527314" y="1331242"/>
                  <a:pt x="4530957" y="1328729"/>
                  <a:pt x="4535984" y="1336014"/>
                </a:cubicBezTo>
                <a:cubicBezTo>
                  <a:pt x="4550810" y="1341915"/>
                  <a:pt x="4526493" y="1318363"/>
                  <a:pt x="4543833" y="1327907"/>
                </a:cubicBezTo>
                <a:cubicBezTo>
                  <a:pt x="4576819" y="1356228"/>
                  <a:pt x="4594979" y="1378650"/>
                  <a:pt x="4631607" y="1404458"/>
                </a:cubicBezTo>
                <a:cubicBezTo>
                  <a:pt x="4638584" y="1418466"/>
                  <a:pt x="4654795" y="1434166"/>
                  <a:pt x="4674083" y="1450430"/>
                </a:cubicBezTo>
                <a:cubicBezTo>
                  <a:pt x="4690294" y="1466130"/>
                  <a:pt x="4709018" y="1485474"/>
                  <a:pt x="4719073" y="1500045"/>
                </a:cubicBezTo>
                <a:cubicBezTo>
                  <a:pt x="4708454" y="1488552"/>
                  <a:pt x="4704812" y="1491066"/>
                  <a:pt x="4701734" y="1490503"/>
                </a:cubicBezTo>
                <a:cubicBezTo>
                  <a:pt x="4704248" y="1494146"/>
                  <a:pt x="4701169" y="1493581"/>
                  <a:pt x="4700605" y="1496660"/>
                </a:cubicBezTo>
                <a:cubicBezTo>
                  <a:pt x="4716815" y="1512360"/>
                  <a:pt x="4718765" y="1519082"/>
                  <a:pt x="4734976" y="1534781"/>
                </a:cubicBezTo>
                <a:cubicBezTo>
                  <a:pt x="4738054" y="1535345"/>
                  <a:pt x="4738054" y="1535345"/>
                  <a:pt x="4743645" y="1539553"/>
                </a:cubicBezTo>
                <a:cubicBezTo>
                  <a:pt x="4747852" y="1533960"/>
                  <a:pt x="4740312" y="1523031"/>
                  <a:pt x="4748981" y="1527803"/>
                </a:cubicBezTo>
                <a:cubicBezTo>
                  <a:pt x="4764628" y="1546581"/>
                  <a:pt x="4774682" y="1561153"/>
                  <a:pt x="4787814" y="1576290"/>
                </a:cubicBezTo>
                <a:cubicBezTo>
                  <a:pt x="4800947" y="1591426"/>
                  <a:pt x="4814080" y="1606562"/>
                  <a:pt x="4835318" y="1629548"/>
                </a:cubicBezTo>
                <a:cubicBezTo>
                  <a:pt x="4835882" y="1626469"/>
                  <a:pt x="4838961" y="1627033"/>
                  <a:pt x="4841474" y="1630676"/>
                </a:cubicBezTo>
                <a:cubicBezTo>
                  <a:pt x="4857120" y="1649455"/>
                  <a:pt x="4854607" y="1645812"/>
                  <a:pt x="4867175" y="1664027"/>
                </a:cubicBezTo>
                <a:cubicBezTo>
                  <a:pt x="4872202" y="1671313"/>
                  <a:pt x="4880308" y="1679162"/>
                  <a:pt x="4885335" y="1686449"/>
                </a:cubicBezTo>
                <a:cubicBezTo>
                  <a:pt x="4911292" y="1735757"/>
                  <a:pt x="4949869" y="1768286"/>
                  <a:pt x="4983932" y="1825444"/>
                </a:cubicBezTo>
                <a:cubicBezTo>
                  <a:pt x="4987010" y="1826008"/>
                  <a:pt x="4991473" y="1836373"/>
                  <a:pt x="4997064" y="1840580"/>
                </a:cubicBezTo>
                <a:cubicBezTo>
                  <a:pt x="4996500" y="1843658"/>
                  <a:pt x="5007119" y="1855152"/>
                  <a:pt x="5000399" y="1857102"/>
                </a:cubicBezTo>
                <a:cubicBezTo>
                  <a:pt x="4994807" y="1852894"/>
                  <a:pt x="4982239" y="1834680"/>
                  <a:pt x="4978032" y="1840273"/>
                </a:cubicBezTo>
                <a:cubicBezTo>
                  <a:pt x="4985009" y="1854280"/>
                  <a:pt x="4993114" y="1862131"/>
                  <a:pt x="4997577" y="1872495"/>
                </a:cubicBezTo>
                <a:cubicBezTo>
                  <a:pt x="4994499" y="1871930"/>
                  <a:pt x="4997012" y="1875573"/>
                  <a:pt x="4998962" y="1882295"/>
                </a:cubicBezTo>
                <a:cubicBezTo>
                  <a:pt x="5002040" y="1882859"/>
                  <a:pt x="5000090" y="1876137"/>
                  <a:pt x="4997577" y="1872495"/>
                </a:cubicBezTo>
                <a:cubicBezTo>
                  <a:pt x="5005118" y="1883424"/>
                  <a:pt x="5013223" y="1891273"/>
                  <a:pt x="5021329" y="1899124"/>
                </a:cubicBezTo>
                <a:cubicBezTo>
                  <a:pt x="5029434" y="1906974"/>
                  <a:pt x="5017430" y="1885681"/>
                  <a:pt x="5021072" y="1883167"/>
                </a:cubicBezTo>
                <a:cubicBezTo>
                  <a:pt x="5021072" y="1883167"/>
                  <a:pt x="5026100" y="1890452"/>
                  <a:pt x="5029742" y="1887937"/>
                </a:cubicBezTo>
                <a:cubicBezTo>
                  <a:pt x="5033384" y="1885424"/>
                  <a:pt x="5024458" y="1864694"/>
                  <a:pt x="5038977" y="1889630"/>
                </a:cubicBezTo>
                <a:cubicBezTo>
                  <a:pt x="5036463" y="1885988"/>
                  <a:pt x="5036463" y="1885988"/>
                  <a:pt x="5036463" y="1885988"/>
                </a:cubicBezTo>
                <a:cubicBezTo>
                  <a:pt x="5036463" y="1885988"/>
                  <a:pt x="5035898" y="1889066"/>
                  <a:pt x="5035898" y="1889066"/>
                </a:cubicBezTo>
                <a:cubicBezTo>
                  <a:pt x="5035334" y="1892145"/>
                  <a:pt x="5035334" y="1892145"/>
                  <a:pt x="5035334" y="1892145"/>
                </a:cubicBezTo>
                <a:cubicBezTo>
                  <a:pt x="5037847" y="1895788"/>
                  <a:pt x="5037847" y="1895788"/>
                  <a:pt x="5040926" y="1896352"/>
                </a:cubicBezTo>
                <a:cubicBezTo>
                  <a:pt x="5034769" y="1895224"/>
                  <a:pt x="5049287" y="1920160"/>
                  <a:pt x="5052930" y="1917645"/>
                </a:cubicBezTo>
                <a:cubicBezTo>
                  <a:pt x="5052366" y="1920724"/>
                  <a:pt x="5055443" y="1921289"/>
                  <a:pt x="5057957" y="1924931"/>
                </a:cubicBezTo>
                <a:cubicBezTo>
                  <a:pt x="5057957" y="1924931"/>
                  <a:pt x="5058521" y="1921853"/>
                  <a:pt x="5056008" y="1918210"/>
                </a:cubicBezTo>
                <a:cubicBezTo>
                  <a:pt x="5056008" y="1918210"/>
                  <a:pt x="5056008" y="1918210"/>
                  <a:pt x="5056572" y="1915131"/>
                </a:cubicBezTo>
                <a:cubicBezTo>
                  <a:pt x="5066062" y="1932782"/>
                  <a:pt x="5099868" y="1973982"/>
                  <a:pt x="5100125" y="1989940"/>
                </a:cubicBezTo>
                <a:cubicBezTo>
                  <a:pt x="5088941" y="1981525"/>
                  <a:pt x="5078322" y="1970033"/>
                  <a:pt x="5074115" y="1975625"/>
                </a:cubicBezTo>
                <a:cubicBezTo>
                  <a:pt x="5076064" y="1982347"/>
                  <a:pt x="5083605" y="1993276"/>
                  <a:pt x="5074372" y="1991583"/>
                </a:cubicBezTo>
                <a:cubicBezTo>
                  <a:pt x="5081348" y="2005590"/>
                  <a:pt x="5088325" y="2019597"/>
                  <a:pt x="5095301" y="2033605"/>
                </a:cubicBezTo>
                <a:cubicBezTo>
                  <a:pt x="5098379" y="2034169"/>
                  <a:pt x="5093916" y="2023804"/>
                  <a:pt x="5098943" y="2031091"/>
                </a:cubicBezTo>
                <a:cubicBezTo>
                  <a:pt x="5102842" y="2044534"/>
                  <a:pt x="5110383" y="2055462"/>
                  <a:pt x="5116231" y="2075627"/>
                </a:cubicBezTo>
                <a:cubicBezTo>
                  <a:pt x="5132441" y="2091327"/>
                  <a:pt x="5138289" y="2111491"/>
                  <a:pt x="5153627" y="2149306"/>
                </a:cubicBezTo>
                <a:cubicBezTo>
                  <a:pt x="5147471" y="2148178"/>
                  <a:pt x="5149420" y="2154900"/>
                  <a:pt x="5149420" y="2154900"/>
                </a:cubicBezTo>
                <a:cubicBezTo>
                  <a:pt x="5159731" y="2185428"/>
                  <a:pt x="5172555" y="2219600"/>
                  <a:pt x="5179788" y="2249565"/>
                </a:cubicBezTo>
                <a:cubicBezTo>
                  <a:pt x="5189534" y="2283173"/>
                  <a:pt x="5199844" y="2313703"/>
                  <a:pt x="5208206" y="2337510"/>
                </a:cubicBezTo>
                <a:cubicBezTo>
                  <a:pt x="5204307" y="2324067"/>
                  <a:pt x="5211849" y="2334995"/>
                  <a:pt x="5214363" y="2338638"/>
                </a:cubicBezTo>
                <a:cubicBezTo>
                  <a:pt x="5215747" y="2348439"/>
                  <a:pt x="5222159" y="2365525"/>
                  <a:pt x="5216568" y="2361317"/>
                </a:cubicBezTo>
                <a:cubicBezTo>
                  <a:pt x="5224929" y="2385125"/>
                  <a:pt x="5229392" y="2395489"/>
                  <a:pt x="5236624" y="2425454"/>
                </a:cubicBezTo>
                <a:cubicBezTo>
                  <a:pt x="5234932" y="2434690"/>
                  <a:pt x="5233802" y="2440848"/>
                  <a:pt x="5235187" y="2450647"/>
                </a:cubicBezTo>
                <a:cubicBezTo>
                  <a:pt x="5240215" y="2457934"/>
                  <a:pt x="5243549" y="2474455"/>
                  <a:pt x="5243805" y="2490413"/>
                </a:cubicBezTo>
                <a:cubicBezTo>
                  <a:pt x="5247139" y="2506934"/>
                  <a:pt x="5251038" y="2520377"/>
                  <a:pt x="5256629" y="2524584"/>
                </a:cubicBezTo>
                <a:cubicBezTo>
                  <a:pt x="5258887" y="2512270"/>
                  <a:pt x="5257245" y="2486513"/>
                  <a:pt x="5251963" y="2463269"/>
                </a:cubicBezTo>
                <a:cubicBezTo>
                  <a:pt x="5246679" y="2440026"/>
                  <a:pt x="5238882" y="2413140"/>
                  <a:pt x="5233034" y="2392975"/>
                </a:cubicBezTo>
                <a:cubicBezTo>
                  <a:pt x="5230521" y="2389332"/>
                  <a:pt x="5229136" y="2379532"/>
                  <a:pt x="5229701" y="2376453"/>
                </a:cubicBezTo>
                <a:cubicBezTo>
                  <a:pt x="5212413" y="2331917"/>
                  <a:pt x="5217493" y="2304210"/>
                  <a:pt x="5206362" y="2260801"/>
                </a:cubicBezTo>
                <a:cubicBezTo>
                  <a:pt x="5176198" y="2217087"/>
                  <a:pt x="5169838" y="2165007"/>
                  <a:pt x="5137469" y="2098614"/>
                </a:cubicBezTo>
                <a:cubicBezTo>
                  <a:pt x="5143625" y="2099741"/>
                  <a:pt x="5139726" y="2086298"/>
                  <a:pt x="5143369" y="2083784"/>
                </a:cubicBezTo>
                <a:cubicBezTo>
                  <a:pt x="5138906" y="2073419"/>
                  <a:pt x="5131929" y="2059412"/>
                  <a:pt x="5128031" y="2045969"/>
                </a:cubicBezTo>
                <a:cubicBezTo>
                  <a:pt x="5130544" y="2049612"/>
                  <a:pt x="5130544" y="2049612"/>
                  <a:pt x="5130544" y="2049612"/>
                </a:cubicBezTo>
                <a:cubicBezTo>
                  <a:pt x="5133058" y="2053255"/>
                  <a:pt x="5133058" y="2053255"/>
                  <a:pt x="5133058" y="2053255"/>
                </a:cubicBezTo>
                <a:cubicBezTo>
                  <a:pt x="5133622" y="2050176"/>
                  <a:pt x="5134186" y="2047097"/>
                  <a:pt x="5131109" y="2046534"/>
                </a:cubicBezTo>
                <a:cubicBezTo>
                  <a:pt x="5128595" y="2042891"/>
                  <a:pt x="5128595" y="2042891"/>
                  <a:pt x="5128595" y="2042891"/>
                </a:cubicBezTo>
                <a:cubicBezTo>
                  <a:pt x="5129159" y="2039812"/>
                  <a:pt x="5129159" y="2039812"/>
                  <a:pt x="5129159" y="2039812"/>
                </a:cubicBezTo>
                <a:cubicBezTo>
                  <a:pt x="5130853" y="2030576"/>
                  <a:pt x="5116335" y="2005640"/>
                  <a:pt x="5099868" y="1973982"/>
                </a:cubicBezTo>
                <a:cubicBezTo>
                  <a:pt x="5080324" y="1941760"/>
                  <a:pt x="5058830" y="1902816"/>
                  <a:pt x="5039284" y="1870595"/>
                </a:cubicBezTo>
                <a:cubicBezTo>
                  <a:pt x="5032308" y="1856587"/>
                  <a:pt x="5030358" y="1849865"/>
                  <a:pt x="5022818" y="1838937"/>
                </a:cubicBezTo>
                <a:cubicBezTo>
                  <a:pt x="5000759" y="1803072"/>
                  <a:pt x="4971981" y="1769157"/>
                  <a:pt x="4949357" y="1736371"/>
                </a:cubicBezTo>
                <a:cubicBezTo>
                  <a:pt x="4944330" y="1729085"/>
                  <a:pt x="4942945" y="1719285"/>
                  <a:pt x="4937353" y="1715077"/>
                </a:cubicBezTo>
                <a:cubicBezTo>
                  <a:pt x="4937353" y="1715077"/>
                  <a:pt x="4940431" y="1715642"/>
                  <a:pt x="4939867" y="1718720"/>
                </a:cubicBezTo>
                <a:cubicBezTo>
                  <a:pt x="4939867" y="1718720"/>
                  <a:pt x="4942945" y="1719285"/>
                  <a:pt x="4942945" y="1719285"/>
                </a:cubicBezTo>
                <a:cubicBezTo>
                  <a:pt x="4940431" y="1715642"/>
                  <a:pt x="4940431" y="1715642"/>
                  <a:pt x="4937918" y="1711999"/>
                </a:cubicBezTo>
                <a:cubicBezTo>
                  <a:pt x="4935404" y="1708356"/>
                  <a:pt x="4935404" y="1708356"/>
                  <a:pt x="4935404" y="1708356"/>
                </a:cubicBezTo>
                <a:cubicBezTo>
                  <a:pt x="4940996" y="1712564"/>
                  <a:pt x="4953565" y="1730778"/>
                  <a:pt x="4962234" y="1735550"/>
                </a:cubicBezTo>
                <a:cubicBezTo>
                  <a:pt x="4965877" y="1733035"/>
                  <a:pt x="4958336" y="1722107"/>
                  <a:pt x="4950794" y="1711178"/>
                </a:cubicBezTo>
                <a:cubicBezTo>
                  <a:pt x="4953873" y="1711742"/>
                  <a:pt x="4953873" y="1711742"/>
                  <a:pt x="4953873" y="1711742"/>
                </a:cubicBezTo>
                <a:cubicBezTo>
                  <a:pt x="4956387" y="1715384"/>
                  <a:pt x="4956387" y="1715384"/>
                  <a:pt x="4956387" y="1715384"/>
                </a:cubicBezTo>
                <a:cubicBezTo>
                  <a:pt x="4960029" y="1712871"/>
                  <a:pt x="4956951" y="1712307"/>
                  <a:pt x="4954437" y="1708663"/>
                </a:cubicBezTo>
                <a:cubicBezTo>
                  <a:pt x="4954437" y="1708663"/>
                  <a:pt x="4951924" y="1705020"/>
                  <a:pt x="4951924" y="1705020"/>
                </a:cubicBezTo>
                <a:cubicBezTo>
                  <a:pt x="4952488" y="1701941"/>
                  <a:pt x="4964492" y="1723235"/>
                  <a:pt x="4963107" y="1713436"/>
                </a:cubicBezTo>
                <a:cubicBezTo>
                  <a:pt x="4950539" y="1695220"/>
                  <a:pt x="4935457" y="1673363"/>
                  <a:pt x="4922888" y="1655149"/>
                </a:cubicBezTo>
                <a:cubicBezTo>
                  <a:pt x="4910320" y="1636934"/>
                  <a:pt x="4899701" y="1625441"/>
                  <a:pt x="4892416" y="1630469"/>
                </a:cubicBezTo>
                <a:cubicBezTo>
                  <a:pt x="4892981" y="1627391"/>
                  <a:pt x="4889903" y="1626826"/>
                  <a:pt x="4889903" y="1626826"/>
                </a:cubicBezTo>
                <a:cubicBezTo>
                  <a:pt x="4890467" y="1623748"/>
                  <a:pt x="4887954" y="1620104"/>
                  <a:pt x="4884876" y="1619540"/>
                </a:cubicBezTo>
                <a:cubicBezTo>
                  <a:pt x="4884876" y="1619540"/>
                  <a:pt x="4884876" y="1619540"/>
                  <a:pt x="4884310" y="1622619"/>
                </a:cubicBezTo>
                <a:cubicBezTo>
                  <a:pt x="4884310" y="1622619"/>
                  <a:pt x="4886824" y="1626263"/>
                  <a:pt x="4886824" y="1626263"/>
                </a:cubicBezTo>
                <a:cubicBezTo>
                  <a:pt x="4883746" y="1625698"/>
                  <a:pt x="4878155" y="1621490"/>
                  <a:pt x="4870050" y="1613640"/>
                </a:cubicBezTo>
                <a:cubicBezTo>
                  <a:pt x="4866407" y="1616155"/>
                  <a:pt x="4859687" y="1618104"/>
                  <a:pt x="4856608" y="1617541"/>
                </a:cubicBezTo>
                <a:cubicBezTo>
                  <a:pt x="4836499" y="1588397"/>
                  <a:pt x="4820288" y="1572697"/>
                  <a:pt x="4794023" y="1542425"/>
                </a:cubicBezTo>
                <a:cubicBezTo>
                  <a:pt x="4788996" y="1535139"/>
                  <a:pt x="4783404" y="1530932"/>
                  <a:pt x="4774734" y="1526160"/>
                </a:cubicBezTo>
                <a:cubicBezTo>
                  <a:pt x="4745955" y="1492246"/>
                  <a:pt x="4716612" y="1461409"/>
                  <a:pt x="4686704" y="1433652"/>
                </a:cubicBezTo>
                <a:cubicBezTo>
                  <a:pt x="4654282" y="1402251"/>
                  <a:pt x="4624375" y="1374494"/>
                  <a:pt x="4598109" y="1344221"/>
                </a:cubicBezTo>
                <a:cubicBezTo>
                  <a:pt x="4601187" y="1344786"/>
                  <a:pt x="4601187" y="1344786"/>
                  <a:pt x="4601187" y="1344786"/>
                </a:cubicBezTo>
                <a:cubicBezTo>
                  <a:pt x="4603701" y="1348429"/>
                  <a:pt x="4606779" y="1348993"/>
                  <a:pt x="4606779" y="1348993"/>
                </a:cubicBezTo>
                <a:cubicBezTo>
                  <a:pt x="4607344" y="1345914"/>
                  <a:pt x="4604829" y="1342271"/>
                  <a:pt x="4601751" y="1341707"/>
                </a:cubicBezTo>
                <a:cubicBezTo>
                  <a:pt x="4599238" y="1338065"/>
                  <a:pt x="4599238" y="1338065"/>
                  <a:pt x="4596160" y="1337500"/>
                </a:cubicBezTo>
                <a:cubicBezTo>
                  <a:pt x="4596724" y="1334421"/>
                  <a:pt x="4599802" y="1334986"/>
                  <a:pt x="4602316" y="1338629"/>
                </a:cubicBezTo>
                <a:cubicBezTo>
                  <a:pt x="4624118" y="1358536"/>
                  <a:pt x="4655976" y="1393015"/>
                  <a:pt x="4687012" y="1414615"/>
                </a:cubicBezTo>
                <a:cubicBezTo>
                  <a:pt x="4690091" y="1415180"/>
                  <a:pt x="4696246" y="1416308"/>
                  <a:pt x="4688706" y="1405380"/>
                </a:cubicBezTo>
                <a:cubicBezTo>
                  <a:pt x="4682549" y="1404251"/>
                  <a:pt x="4674444" y="1396401"/>
                  <a:pt x="4663260" y="1387986"/>
                </a:cubicBezTo>
                <a:cubicBezTo>
                  <a:pt x="4670545" y="1382958"/>
                  <a:pt x="4642023" y="1365000"/>
                  <a:pt x="4628326" y="1352943"/>
                </a:cubicBezTo>
                <a:cubicBezTo>
                  <a:pt x="4590312" y="1317335"/>
                  <a:pt x="4550350" y="1275006"/>
                  <a:pt x="4505052" y="1244426"/>
                </a:cubicBezTo>
                <a:cubicBezTo>
                  <a:pt x="4499460" y="1240220"/>
                  <a:pt x="4496382" y="1239655"/>
                  <a:pt x="4490790" y="1235448"/>
                </a:cubicBezTo>
                <a:cubicBezTo>
                  <a:pt x="4473450" y="1225905"/>
                  <a:pt x="4446621" y="1198712"/>
                  <a:pt x="4434308" y="1196454"/>
                </a:cubicBezTo>
                <a:cubicBezTo>
                  <a:pt x="4437952" y="1193940"/>
                  <a:pt x="4435438" y="1190297"/>
                  <a:pt x="4430410" y="1183012"/>
                </a:cubicBezTo>
                <a:cubicBezTo>
                  <a:pt x="4423690" y="1184961"/>
                  <a:pt x="4400759" y="1171212"/>
                  <a:pt x="4400759" y="1171212"/>
                </a:cubicBezTo>
                <a:cubicBezTo>
                  <a:pt x="4406915" y="1172339"/>
                  <a:pt x="4407479" y="1169261"/>
                  <a:pt x="4407479" y="1169261"/>
                </a:cubicBezTo>
                <a:cubicBezTo>
                  <a:pt x="4382034" y="1151868"/>
                  <a:pt x="4367209" y="1145968"/>
                  <a:pt x="4343712" y="1135297"/>
                </a:cubicBezTo>
                <a:close/>
                <a:moveTo>
                  <a:pt x="1318845" y="1535771"/>
                </a:moveTo>
                <a:lnTo>
                  <a:pt x="1298829" y="1573056"/>
                </a:lnTo>
                <a:cubicBezTo>
                  <a:pt x="1295994" y="1580384"/>
                  <a:pt x="1293948" y="1587970"/>
                  <a:pt x="1293203" y="1595921"/>
                </a:cubicBezTo>
                <a:lnTo>
                  <a:pt x="1293532" y="1599724"/>
                </a:lnTo>
                <a:lnTo>
                  <a:pt x="1289333" y="1608630"/>
                </a:lnTo>
                <a:cubicBezTo>
                  <a:pt x="1286797" y="1613293"/>
                  <a:pt x="1282129" y="1619000"/>
                  <a:pt x="1270060" y="1628642"/>
                </a:cubicBezTo>
                <a:cubicBezTo>
                  <a:pt x="1280031" y="1631222"/>
                  <a:pt x="1236260" y="1668831"/>
                  <a:pt x="1238185" y="1677840"/>
                </a:cubicBezTo>
                <a:cubicBezTo>
                  <a:pt x="1256855" y="1655012"/>
                  <a:pt x="1240109" y="1686848"/>
                  <a:pt x="1233025" y="1697780"/>
                </a:cubicBezTo>
                <a:cubicBezTo>
                  <a:pt x="1228521" y="1698742"/>
                  <a:pt x="1227558" y="1694239"/>
                  <a:pt x="1232063" y="1693276"/>
                </a:cubicBezTo>
                <a:cubicBezTo>
                  <a:pt x="1231100" y="1688772"/>
                  <a:pt x="1231100" y="1688772"/>
                  <a:pt x="1231100" y="1688772"/>
                </a:cubicBezTo>
                <a:cubicBezTo>
                  <a:pt x="1230138" y="1684268"/>
                  <a:pt x="1231100" y="1688772"/>
                  <a:pt x="1226596" y="1689735"/>
                </a:cubicBezTo>
                <a:cubicBezTo>
                  <a:pt x="1223055" y="1695201"/>
                  <a:pt x="1223055" y="1695201"/>
                  <a:pt x="1223055" y="1695201"/>
                </a:cubicBezTo>
                <a:cubicBezTo>
                  <a:pt x="1220475" y="1705171"/>
                  <a:pt x="1225942" y="1708713"/>
                  <a:pt x="1225942" y="1708713"/>
                </a:cubicBezTo>
                <a:cubicBezTo>
                  <a:pt x="1226904" y="1713217"/>
                  <a:pt x="1223362" y="1718683"/>
                  <a:pt x="1219820" y="1724150"/>
                </a:cubicBezTo>
                <a:cubicBezTo>
                  <a:pt x="1215316" y="1725112"/>
                  <a:pt x="1215316" y="1725112"/>
                  <a:pt x="1210812" y="1726074"/>
                </a:cubicBezTo>
                <a:cubicBezTo>
                  <a:pt x="1210812" y="1726074"/>
                  <a:pt x="1209850" y="1721570"/>
                  <a:pt x="1209850" y="1721570"/>
                </a:cubicBezTo>
                <a:cubicBezTo>
                  <a:pt x="1209850" y="1721570"/>
                  <a:pt x="1209850" y="1721570"/>
                  <a:pt x="1205346" y="1722532"/>
                </a:cubicBezTo>
                <a:cubicBezTo>
                  <a:pt x="1205346" y="1722532"/>
                  <a:pt x="1206308" y="1727037"/>
                  <a:pt x="1206308" y="1727037"/>
                </a:cubicBezTo>
                <a:cubicBezTo>
                  <a:pt x="1206308" y="1727037"/>
                  <a:pt x="1207270" y="1731541"/>
                  <a:pt x="1207270" y="1731541"/>
                </a:cubicBezTo>
                <a:cubicBezTo>
                  <a:pt x="1208232" y="1736044"/>
                  <a:pt x="1203728" y="1737007"/>
                  <a:pt x="1204690" y="1741511"/>
                </a:cubicBezTo>
                <a:cubicBezTo>
                  <a:pt x="1200187" y="1742473"/>
                  <a:pt x="1201149" y="1746977"/>
                  <a:pt x="1201149" y="1746977"/>
                </a:cubicBezTo>
                <a:cubicBezTo>
                  <a:pt x="1196645" y="1747940"/>
                  <a:pt x="1196645" y="1747940"/>
                  <a:pt x="1196645" y="1747940"/>
                </a:cubicBezTo>
                <a:cubicBezTo>
                  <a:pt x="1193103" y="1753405"/>
                  <a:pt x="1193103" y="1753405"/>
                  <a:pt x="1193103" y="1753405"/>
                </a:cubicBezTo>
                <a:cubicBezTo>
                  <a:pt x="1197607" y="1752443"/>
                  <a:pt x="1197607" y="1752443"/>
                  <a:pt x="1197607" y="1752443"/>
                </a:cubicBezTo>
                <a:cubicBezTo>
                  <a:pt x="1193103" y="1753405"/>
                  <a:pt x="1194065" y="1757910"/>
                  <a:pt x="1194065" y="1757910"/>
                </a:cubicBezTo>
                <a:cubicBezTo>
                  <a:pt x="1179898" y="1779775"/>
                  <a:pt x="1165730" y="1801641"/>
                  <a:pt x="1155105" y="1818040"/>
                </a:cubicBezTo>
                <a:cubicBezTo>
                  <a:pt x="1150601" y="1819002"/>
                  <a:pt x="1150601" y="1819002"/>
                  <a:pt x="1150601" y="1819002"/>
                </a:cubicBezTo>
                <a:cubicBezTo>
                  <a:pt x="1151563" y="1823506"/>
                  <a:pt x="1151563" y="1823506"/>
                  <a:pt x="1151563" y="1823506"/>
                </a:cubicBezTo>
                <a:cubicBezTo>
                  <a:pt x="1148022" y="1828972"/>
                  <a:pt x="1148022" y="1828972"/>
                  <a:pt x="1148022" y="1828972"/>
                </a:cubicBezTo>
                <a:cubicBezTo>
                  <a:pt x="1148984" y="1833476"/>
                  <a:pt x="1148984" y="1833476"/>
                  <a:pt x="1148984" y="1833476"/>
                </a:cubicBezTo>
                <a:cubicBezTo>
                  <a:pt x="1148022" y="1828972"/>
                  <a:pt x="1148022" y="1828972"/>
                  <a:pt x="1142555" y="1825430"/>
                </a:cubicBezTo>
                <a:cubicBezTo>
                  <a:pt x="1139013" y="1830897"/>
                  <a:pt x="1135472" y="1836363"/>
                  <a:pt x="1128388" y="1847295"/>
                </a:cubicBezTo>
                <a:cubicBezTo>
                  <a:pt x="1128388" y="1847295"/>
                  <a:pt x="1128388" y="1847295"/>
                  <a:pt x="1123884" y="1848258"/>
                </a:cubicBezTo>
                <a:lnTo>
                  <a:pt x="1121709" y="1845626"/>
                </a:lnTo>
                <a:lnTo>
                  <a:pt x="1123442" y="1842951"/>
                </a:lnTo>
                <a:lnTo>
                  <a:pt x="1125256" y="1840901"/>
                </a:lnTo>
                <a:cubicBezTo>
                  <a:pt x="1128716" y="1837807"/>
                  <a:pt x="1132739" y="1834592"/>
                  <a:pt x="1130005" y="1832821"/>
                </a:cubicBezTo>
                <a:lnTo>
                  <a:pt x="1123442" y="1842951"/>
                </a:lnTo>
                <a:lnTo>
                  <a:pt x="1121403" y="1845256"/>
                </a:lnTo>
                <a:lnTo>
                  <a:pt x="1121709" y="1845626"/>
                </a:lnTo>
                <a:lnTo>
                  <a:pt x="1105213" y="1871085"/>
                </a:lnTo>
                <a:cubicBezTo>
                  <a:pt x="1098129" y="1882018"/>
                  <a:pt x="1094588" y="1887484"/>
                  <a:pt x="1087503" y="1898417"/>
                </a:cubicBezTo>
                <a:cubicBezTo>
                  <a:pt x="1083961" y="1903883"/>
                  <a:pt x="1076878" y="1914815"/>
                  <a:pt x="1074299" y="1924786"/>
                </a:cubicBezTo>
                <a:cubicBezTo>
                  <a:pt x="1063673" y="1941185"/>
                  <a:pt x="1055628" y="1947614"/>
                  <a:pt x="1042423" y="1973983"/>
                </a:cubicBezTo>
                <a:cubicBezTo>
                  <a:pt x="1038881" y="1979450"/>
                  <a:pt x="1035339" y="1984917"/>
                  <a:pt x="1036301" y="1989420"/>
                </a:cubicBezTo>
                <a:cubicBezTo>
                  <a:pt x="1031798" y="1990382"/>
                  <a:pt x="1032760" y="1994886"/>
                  <a:pt x="1028255" y="1995849"/>
                </a:cubicBezTo>
                <a:cubicBezTo>
                  <a:pt x="1028255" y="1995849"/>
                  <a:pt x="1024713" y="2001315"/>
                  <a:pt x="1024713" y="2001315"/>
                </a:cubicBezTo>
                <a:cubicBezTo>
                  <a:pt x="1021172" y="2006781"/>
                  <a:pt x="1017630" y="2012248"/>
                  <a:pt x="1015050" y="2022217"/>
                </a:cubicBezTo>
                <a:cubicBezTo>
                  <a:pt x="1014088" y="2017714"/>
                  <a:pt x="1003463" y="2034113"/>
                  <a:pt x="1008928" y="2037654"/>
                </a:cubicBezTo>
                <a:cubicBezTo>
                  <a:pt x="1005387" y="2043121"/>
                  <a:pt x="1001845" y="2048587"/>
                  <a:pt x="998303" y="2054054"/>
                </a:cubicBezTo>
                <a:cubicBezTo>
                  <a:pt x="966427" y="2103251"/>
                  <a:pt x="932934" y="2166922"/>
                  <a:pt x="910066" y="2214194"/>
                </a:cubicBezTo>
                <a:lnTo>
                  <a:pt x="907117" y="2214824"/>
                </a:lnTo>
                <a:lnTo>
                  <a:pt x="908116" y="2211343"/>
                </a:lnTo>
                <a:lnTo>
                  <a:pt x="972795" y="2040882"/>
                </a:lnTo>
                <a:lnTo>
                  <a:pt x="979961" y="2024343"/>
                </a:lnTo>
                <a:cubicBezTo>
                  <a:pt x="981898" y="2021353"/>
                  <a:pt x="983204" y="2021957"/>
                  <a:pt x="983522" y="2028953"/>
                </a:cubicBezTo>
                <a:lnTo>
                  <a:pt x="986429" y="2010313"/>
                </a:lnTo>
                <a:lnTo>
                  <a:pt x="991511" y="1999574"/>
                </a:lnTo>
                <a:lnTo>
                  <a:pt x="994802" y="1993577"/>
                </a:lnTo>
                <a:cubicBezTo>
                  <a:pt x="994802" y="1993577"/>
                  <a:pt x="995764" y="1998080"/>
                  <a:pt x="999306" y="1992615"/>
                </a:cubicBezTo>
                <a:cubicBezTo>
                  <a:pt x="1001077" y="1989881"/>
                  <a:pt x="1000596" y="1987629"/>
                  <a:pt x="1000115" y="1985377"/>
                </a:cubicBezTo>
                <a:lnTo>
                  <a:pt x="1000698" y="1980161"/>
                </a:lnTo>
                <a:lnTo>
                  <a:pt x="1001566" y="1978326"/>
                </a:lnTo>
                <a:lnTo>
                  <a:pt x="1004140" y="1979072"/>
                </a:lnTo>
                <a:cubicBezTo>
                  <a:pt x="1011320" y="1974447"/>
                  <a:pt x="1026831" y="1956120"/>
                  <a:pt x="1018633" y="1950808"/>
                </a:cubicBezTo>
                <a:cubicBezTo>
                  <a:pt x="1027640" y="1948884"/>
                  <a:pt x="1038921" y="1913506"/>
                  <a:pt x="1038266" y="1932485"/>
                </a:cubicBezTo>
                <a:cubicBezTo>
                  <a:pt x="1061135" y="1885212"/>
                  <a:pt x="1082385" y="1852415"/>
                  <a:pt x="1099132" y="1820578"/>
                </a:cubicBezTo>
                <a:cubicBezTo>
                  <a:pt x="1102673" y="1815113"/>
                  <a:pt x="1109758" y="1804179"/>
                  <a:pt x="1113299" y="1798714"/>
                </a:cubicBezTo>
                <a:cubicBezTo>
                  <a:pt x="1141634" y="1754983"/>
                  <a:pt x="1170930" y="1715756"/>
                  <a:pt x="1204731" y="1675567"/>
                </a:cubicBezTo>
                <a:cubicBezTo>
                  <a:pt x="1212777" y="1669139"/>
                  <a:pt x="1227907" y="1651778"/>
                  <a:pt x="1226944" y="1647273"/>
                </a:cubicBezTo>
                <a:cubicBezTo>
                  <a:pt x="1226944" y="1647273"/>
                  <a:pt x="1226944" y="1647273"/>
                  <a:pt x="1225982" y="1642769"/>
                </a:cubicBezTo>
                <a:cubicBezTo>
                  <a:pt x="1225982" y="1642769"/>
                  <a:pt x="1231449" y="1646311"/>
                  <a:pt x="1231449" y="1646311"/>
                </a:cubicBezTo>
                <a:cubicBezTo>
                  <a:pt x="1234990" y="1640845"/>
                  <a:pt x="1239494" y="1639882"/>
                  <a:pt x="1238532" y="1635378"/>
                </a:cubicBezTo>
                <a:cubicBezTo>
                  <a:pt x="1243036" y="1634416"/>
                  <a:pt x="1242074" y="1629913"/>
                  <a:pt x="1242074" y="1629913"/>
                </a:cubicBezTo>
                <a:cubicBezTo>
                  <a:pt x="1242074" y="1629913"/>
                  <a:pt x="1242074" y="1629913"/>
                  <a:pt x="1237570" y="1630875"/>
                </a:cubicBezTo>
                <a:cubicBezTo>
                  <a:pt x="1251737" y="1609009"/>
                  <a:pt x="1271371" y="1590686"/>
                  <a:pt x="1290042" y="1567858"/>
                </a:cubicBezTo>
                <a:cubicBezTo>
                  <a:pt x="1300504" y="1556204"/>
                  <a:pt x="1308349" y="1547463"/>
                  <a:pt x="1314235" y="1540908"/>
                </a:cubicBezTo>
                <a:close/>
                <a:moveTo>
                  <a:pt x="4439702" y="857271"/>
                </a:moveTo>
                <a:cubicBezTo>
                  <a:pt x="4444206" y="856309"/>
                  <a:pt x="4444206" y="856309"/>
                  <a:pt x="4444206" y="856309"/>
                </a:cubicBezTo>
                <a:cubicBezTo>
                  <a:pt x="4454177" y="858888"/>
                  <a:pt x="4454177" y="858888"/>
                  <a:pt x="4445168" y="860813"/>
                </a:cubicBezTo>
                <a:cubicBezTo>
                  <a:pt x="4439702" y="857271"/>
                  <a:pt x="4439702" y="857271"/>
                  <a:pt x="4439702" y="857271"/>
                </a:cubicBezTo>
                <a:close/>
                <a:moveTo>
                  <a:pt x="4439395" y="833789"/>
                </a:moveTo>
                <a:cubicBezTo>
                  <a:pt x="4439395" y="833789"/>
                  <a:pt x="4443899" y="832826"/>
                  <a:pt x="4444862" y="837331"/>
                </a:cubicBezTo>
                <a:cubicBezTo>
                  <a:pt x="4440357" y="838293"/>
                  <a:pt x="4440357" y="838293"/>
                  <a:pt x="4440357" y="838293"/>
                </a:cubicBezTo>
                <a:cubicBezTo>
                  <a:pt x="4440357" y="838293"/>
                  <a:pt x="4439395" y="833789"/>
                  <a:pt x="4439395" y="833789"/>
                </a:cubicBezTo>
                <a:close/>
                <a:moveTo>
                  <a:pt x="3878041" y="775787"/>
                </a:moveTo>
                <a:lnTo>
                  <a:pt x="3885822" y="777801"/>
                </a:lnTo>
                <a:cubicBezTo>
                  <a:pt x="3885822" y="777801"/>
                  <a:pt x="3885822" y="777801"/>
                  <a:pt x="3881318" y="778763"/>
                </a:cubicBezTo>
                <a:close/>
                <a:moveTo>
                  <a:pt x="1104676" y="1330248"/>
                </a:moveTo>
                <a:lnTo>
                  <a:pt x="1094527" y="1352482"/>
                </a:lnTo>
                <a:cubicBezTo>
                  <a:pt x="1085034" y="1368687"/>
                  <a:pt x="1074540" y="1383638"/>
                  <a:pt x="1064045" y="1398591"/>
                </a:cubicBezTo>
                <a:cubicBezTo>
                  <a:pt x="803503" y="1753430"/>
                  <a:pt x="639503" y="2148260"/>
                  <a:pt x="578456" y="2585624"/>
                </a:cubicBezTo>
                <a:cubicBezTo>
                  <a:pt x="577113" y="2597643"/>
                  <a:pt x="570958" y="2614601"/>
                  <a:pt x="575225" y="2625422"/>
                </a:cubicBezTo>
                <a:cubicBezTo>
                  <a:pt x="606405" y="2743906"/>
                  <a:pt x="581353" y="2864627"/>
                  <a:pt x="589292" y="2984165"/>
                </a:cubicBezTo>
                <a:cubicBezTo>
                  <a:pt x="596704" y="3092084"/>
                  <a:pt x="598106" y="3199331"/>
                  <a:pt x="621678" y="3309663"/>
                </a:cubicBezTo>
                <a:cubicBezTo>
                  <a:pt x="647206" y="3282700"/>
                  <a:pt x="641213" y="3254649"/>
                  <a:pt x="637489" y="3228070"/>
                </a:cubicBezTo>
                <a:cubicBezTo>
                  <a:pt x="626465" y="3130699"/>
                  <a:pt x="617310" y="3032930"/>
                  <a:pt x="616036" y="2935433"/>
                </a:cubicBezTo>
                <a:cubicBezTo>
                  <a:pt x="609213" y="2528212"/>
                  <a:pt x="703216" y="2144425"/>
                  <a:pt x="887499" y="1780458"/>
                </a:cubicBezTo>
                <a:cubicBezTo>
                  <a:pt x="913443" y="1727986"/>
                  <a:pt x="957546" y="1687277"/>
                  <a:pt x="997109" y="1643628"/>
                </a:cubicBezTo>
                <a:cubicBezTo>
                  <a:pt x="1011543" y="1628812"/>
                  <a:pt x="1024507" y="1616266"/>
                  <a:pt x="1014774" y="1589014"/>
                </a:cubicBezTo>
                <a:cubicBezTo>
                  <a:pt x="1006510" y="1559493"/>
                  <a:pt x="1031767" y="1540409"/>
                  <a:pt x="1051413" y="1522524"/>
                </a:cubicBezTo>
                <a:cubicBezTo>
                  <a:pt x="1064776" y="1511848"/>
                  <a:pt x="1083077" y="1505982"/>
                  <a:pt x="1104050" y="1503457"/>
                </a:cubicBezTo>
                <a:cubicBezTo>
                  <a:pt x="1085331" y="1534831"/>
                  <a:pt x="1068881" y="1567677"/>
                  <a:pt x="1050162" y="1599052"/>
                </a:cubicBezTo>
                <a:cubicBezTo>
                  <a:pt x="991464" y="1699585"/>
                  <a:pt x="933165" y="1801989"/>
                  <a:pt x="889954" y="1910945"/>
                </a:cubicBezTo>
                <a:cubicBezTo>
                  <a:pt x="876446" y="1939252"/>
                  <a:pt x="858000" y="1962747"/>
                  <a:pt x="871201" y="1997079"/>
                </a:cubicBezTo>
                <a:cubicBezTo>
                  <a:pt x="879337" y="2016850"/>
                  <a:pt x="864630" y="2039546"/>
                  <a:pt x="857404" y="2060644"/>
                </a:cubicBezTo>
                <a:cubicBezTo>
                  <a:pt x="812324" y="2170000"/>
                  <a:pt x="781933" y="2284040"/>
                  <a:pt x="753411" y="2397680"/>
                </a:cubicBezTo>
                <a:cubicBezTo>
                  <a:pt x="751270" y="2405959"/>
                  <a:pt x="748728" y="2412369"/>
                  <a:pt x="756336" y="2420520"/>
                </a:cubicBezTo>
                <a:lnTo>
                  <a:pt x="764421" y="2415547"/>
                </a:lnTo>
                <a:lnTo>
                  <a:pt x="761396" y="2433165"/>
                </a:lnTo>
                <a:lnTo>
                  <a:pt x="760478" y="2435480"/>
                </a:lnTo>
                <a:lnTo>
                  <a:pt x="760592" y="2432158"/>
                </a:lnTo>
                <a:cubicBezTo>
                  <a:pt x="760675" y="2429786"/>
                  <a:pt x="760193" y="2427534"/>
                  <a:pt x="757460" y="2425764"/>
                </a:cubicBezTo>
                <a:cubicBezTo>
                  <a:pt x="757460" y="2425764"/>
                  <a:pt x="753918" y="2431229"/>
                  <a:pt x="750377" y="2436696"/>
                </a:cubicBezTo>
                <a:cubicBezTo>
                  <a:pt x="751339" y="2441200"/>
                  <a:pt x="751339" y="2441200"/>
                  <a:pt x="751339" y="2441200"/>
                </a:cubicBezTo>
                <a:cubicBezTo>
                  <a:pt x="742331" y="2443125"/>
                  <a:pt x="743948" y="2428650"/>
                  <a:pt x="751994" y="2422222"/>
                </a:cubicBezTo>
                <a:cubicBezTo>
                  <a:pt x="743948" y="2428650"/>
                  <a:pt x="748144" y="2404205"/>
                  <a:pt x="742023" y="2419642"/>
                </a:cubicBezTo>
                <a:cubicBezTo>
                  <a:pt x="752956" y="2426726"/>
                  <a:pt x="725932" y="2432500"/>
                  <a:pt x="729781" y="2450515"/>
                </a:cubicBezTo>
                <a:cubicBezTo>
                  <a:pt x="730743" y="2455019"/>
                  <a:pt x="730743" y="2455019"/>
                  <a:pt x="730743" y="2455019"/>
                </a:cubicBezTo>
                <a:cubicBezTo>
                  <a:pt x="730743" y="2455019"/>
                  <a:pt x="730743" y="2455019"/>
                  <a:pt x="726239" y="2455982"/>
                </a:cubicBezTo>
                <a:cubicBezTo>
                  <a:pt x="726239" y="2455982"/>
                  <a:pt x="727201" y="2460486"/>
                  <a:pt x="727201" y="2460486"/>
                </a:cubicBezTo>
                <a:cubicBezTo>
                  <a:pt x="728163" y="2464990"/>
                  <a:pt x="728163" y="2464990"/>
                  <a:pt x="728163" y="2464990"/>
                </a:cubicBezTo>
                <a:cubicBezTo>
                  <a:pt x="727201" y="2460486"/>
                  <a:pt x="731705" y="2459524"/>
                  <a:pt x="731705" y="2459524"/>
                </a:cubicBezTo>
                <a:cubicBezTo>
                  <a:pt x="732667" y="2464027"/>
                  <a:pt x="730088" y="2473998"/>
                  <a:pt x="731050" y="2478502"/>
                </a:cubicBezTo>
                <a:cubicBezTo>
                  <a:pt x="733630" y="2468531"/>
                  <a:pt x="735554" y="2477540"/>
                  <a:pt x="735554" y="2477540"/>
                </a:cubicBezTo>
                <a:cubicBezTo>
                  <a:pt x="739097" y="2472074"/>
                  <a:pt x="741675" y="2462103"/>
                  <a:pt x="745218" y="2456637"/>
                </a:cubicBezTo>
                <a:cubicBezTo>
                  <a:pt x="745218" y="2456637"/>
                  <a:pt x="745218" y="2456637"/>
                  <a:pt x="749722" y="2455675"/>
                </a:cubicBezTo>
                <a:cubicBezTo>
                  <a:pt x="746180" y="2461140"/>
                  <a:pt x="746180" y="2461140"/>
                  <a:pt x="746180" y="2461140"/>
                </a:cubicBezTo>
                <a:cubicBezTo>
                  <a:pt x="747142" y="2465645"/>
                  <a:pt x="748104" y="2470149"/>
                  <a:pt x="752609" y="2469187"/>
                </a:cubicBezTo>
                <a:cubicBezTo>
                  <a:pt x="752609" y="2469187"/>
                  <a:pt x="756151" y="2463720"/>
                  <a:pt x="755188" y="2459216"/>
                </a:cubicBezTo>
                <a:cubicBezTo>
                  <a:pt x="755188" y="2459216"/>
                  <a:pt x="755188" y="2459216"/>
                  <a:pt x="754226" y="2454712"/>
                </a:cubicBezTo>
                <a:cubicBezTo>
                  <a:pt x="757767" y="2449246"/>
                  <a:pt x="757767" y="2449246"/>
                  <a:pt x="757767" y="2449246"/>
                </a:cubicBezTo>
                <a:cubicBezTo>
                  <a:pt x="760654" y="2462758"/>
                  <a:pt x="753571" y="2473691"/>
                  <a:pt x="748411" y="2493631"/>
                </a:cubicBezTo>
                <a:cubicBezTo>
                  <a:pt x="760654" y="2462758"/>
                  <a:pt x="752916" y="2492669"/>
                  <a:pt x="759344" y="2500715"/>
                </a:cubicBezTo>
                <a:cubicBezTo>
                  <a:pt x="759344" y="2500715"/>
                  <a:pt x="760307" y="2505219"/>
                  <a:pt x="760307" y="2505219"/>
                </a:cubicBezTo>
                <a:cubicBezTo>
                  <a:pt x="760307" y="2505219"/>
                  <a:pt x="759344" y="2500715"/>
                  <a:pt x="754840" y="2501678"/>
                </a:cubicBezTo>
                <a:cubicBezTo>
                  <a:pt x="754840" y="2501678"/>
                  <a:pt x="754840" y="2501678"/>
                  <a:pt x="753878" y="2497173"/>
                </a:cubicBezTo>
                <a:cubicBezTo>
                  <a:pt x="753878" y="2497173"/>
                  <a:pt x="753878" y="2497173"/>
                  <a:pt x="749373" y="2498135"/>
                </a:cubicBezTo>
                <a:cubicBezTo>
                  <a:pt x="750336" y="2502640"/>
                  <a:pt x="746794" y="2508105"/>
                  <a:pt x="746794" y="2508105"/>
                </a:cubicBezTo>
                <a:cubicBezTo>
                  <a:pt x="746794" y="2508105"/>
                  <a:pt x="747757" y="2512610"/>
                  <a:pt x="747757" y="2512610"/>
                </a:cubicBezTo>
                <a:cubicBezTo>
                  <a:pt x="744215" y="2518077"/>
                  <a:pt x="744215" y="2518077"/>
                  <a:pt x="740673" y="2523542"/>
                </a:cubicBezTo>
                <a:cubicBezTo>
                  <a:pt x="739711" y="2519039"/>
                  <a:pt x="739711" y="2519039"/>
                  <a:pt x="738748" y="2514534"/>
                </a:cubicBezTo>
                <a:cubicBezTo>
                  <a:pt x="737786" y="2510030"/>
                  <a:pt x="737786" y="2510030"/>
                  <a:pt x="734245" y="2515496"/>
                </a:cubicBezTo>
                <a:cubicBezTo>
                  <a:pt x="734245" y="2515496"/>
                  <a:pt x="730703" y="2520963"/>
                  <a:pt x="731665" y="2525466"/>
                </a:cubicBezTo>
                <a:cubicBezTo>
                  <a:pt x="732627" y="2529971"/>
                  <a:pt x="732627" y="2529971"/>
                  <a:pt x="733590" y="2534475"/>
                </a:cubicBezTo>
                <a:cubicBezTo>
                  <a:pt x="735514" y="2543483"/>
                  <a:pt x="741943" y="2551529"/>
                  <a:pt x="745484" y="2546063"/>
                </a:cubicBezTo>
                <a:cubicBezTo>
                  <a:pt x="746446" y="2550567"/>
                  <a:pt x="747408" y="2555071"/>
                  <a:pt x="743868" y="2560537"/>
                </a:cubicBezTo>
                <a:cubicBezTo>
                  <a:pt x="739670" y="2584981"/>
                  <a:pt x="730970" y="2610389"/>
                  <a:pt x="726773" y="2634833"/>
                </a:cubicBezTo>
                <a:cubicBezTo>
                  <a:pt x="726773" y="2634833"/>
                  <a:pt x="721306" y="2631292"/>
                  <a:pt x="721306" y="2631292"/>
                </a:cubicBezTo>
                <a:cubicBezTo>
                  <a:pt x="721306" y="2631292"/>
                  <a:pt x="722269" y="2635796"/>
                  <a:pt x="722269" y="2635796"/>
                </a:cubicBezTo>
                <a:cubicBezTo>
                  <a:pt x="722269" y="2635796"/>
                  <a:pt x="717764" y="2636758"/>
                  <a:pt x="717764" y="2636758"/>
                </a:cubicBezTo>
                <a:cubicBezTo>
                  <a:pt x="721962" y="2612314"/>
                  <a:pt x="716802" y="2632255"/>
                  <a:pt x="712298" y="2633217"/>
                </a:cubicBezTo>
                <a:cubicBezTo>
                  <a:pt x="713915" y="2618742"/>
                  <a:pt x="720037" y="2603306"/>
                  <a:pt x="717150" y="2589793"/>
                </a:cubicBezTo>
                <a:cubicBezTo>
                  <a:pt x="722616" y="2593335"/>
                  <a:pt x="722616" y="2593335"/>
                  <a:pt x="722616" y="2593335"/>
                </a:cubicBezTo>
                <a:cubicBezTo>
                  <a:pt x="725196" y="2583365"/>
                  <a:pt x="727775" y="2573394"/>
                  <a:pt x="727775" y="2573394"/>
                </a:cubicBezTo>
                <a:cubicBezTo>
                  <a:pt x="725196" y="2583365"/>
                  <a:pt x="720691" y="2584327"/>
                  <a:pt x="720691" y="2584327"/>
                </a:cubicBezTo>
                <a:cubicBezTo>
                  <a:pt x="723271" y="2574356"/>
                  <a:pt x="717805" y="2570815"/>
                  <a:pt x="721347" y="2565348"/>
                </a:cubicBezTo>
                <a:cubicBezTo>
                  <a:pt x="720385" y="2560844"/>
                  <a:pt x="720385" y="2560844"/>
                  <a:pt x="720385" y="2560844"/>
                </a:cubicBezTo>
                <a:cubicBezTo>
                  <a:pt x="720385" y="2560844"/>
                  <a:pt x="724889" y="2559882"/>
                  <a:pt x="723927" y="2555379"/>
                </a:cubicBezTo>
                <a:cubicBezTo>
                  <a:pt x="723927" y="2555379"/>
                  <a:pt x="723927" y="2555379"/>
                  <a:pt x="722964" y="2550874"/>
                </a:cubicBezTo>
                <a:cubicBezTo>
                  <a:pt x="722964" y="2550874"/>
                  <a:pt x="722002" y="2546370"/>
                  <a:pt x="722002" y="2546370"/>
                </a:cubicBezTo>
                <a:cubicBezTo>
                  <a:pt x="713956" y="2552799"/>
                  <a:pt x="713956" y="2552799"/>
                  <a:pt x="713956" y="2552799"/>
                </a:cubicBezTo>
                <a:cubicBezTo>
                  <a:pt x="713956" y="2552799"/>
                  <a:pt x="710415" y="2558265"/>
                  <a:pt x="711377" y="2562769"/>
                </a:cubicBezTo>
                <a:lnTo>
                  <a:pt x="712339" y="2567273"/>
                </a:lnTo>
                <a:cubicBezTo>
                  <a:pt x="716842" y="2566311"/>
                  <a:pt x="716842" y="2566311"/>
                  <a:pt x="716842" y="2566311"/>
                </a:cubicBezTo>
                <a:cubicBezTo>
                  <a:pt x="715226" y="2580785"/>
                  <a:pt x="708449" y="2615201"/>
                  <a:pt x="707794" y="2634179"/>
                </a:cubicBezTo>
                <a:cubicBezTo>
                  <a:pt x="704252" y="2639645"/>
                  <a:pt x="704252" y="2639645"/>
                  <a:pt x="704252" y="2639645"/>
                </a:cubicBezTo>
                <a:cubicBezTo>
                  <a:pt x="700710" y="2645112"/>
                  <a:pt x="700710" y="2645112"/>
                  <a:pt x="701673" y="2649616"/>
                </a:cubicBezTo>
                <a:cubicBezTo>
                  <a:pt x="706177" y="2648653"/>
                  <a:pt x="706177" y="2648653"/>
                  <a:pt x="706177" y="2648653"/>
                </a:cubicBezTo>
                <a:cubicBezTo>
                  <a:pt x="702635" y="2654119"/>
                  <a:pt x="701017" y="2668594"/>
                  <a:pt x="698438" y="2678565"/>
                </a:cubicBezTo>
                <a:cubicBezTo>
                  <a:pt x="693934" y="2679527"/>
                  <a:pt x="694896" y="2684031"/>
                  <a:pt x="695858" y="2688534"/>
                </a:cubicBezTo>
                <a:cubicBezTo>
                  <a:pt x="696821" y="2693039"/>
                  <a:pt x="696821" y="2693039"/>
                  <a:pt x="696821" y="2693039"/>
                </a:cubicBezTo>
                <a:cubicBezTo>
                  <a:pt x="696821" y="2693039"/>
                  <a:pt x="696821" y="2693039"/>
                  <a:pt x="701325" y="2692076"/>
                </a:cubicBezTo>
                <a:cubicBezTo>
                  <a:pt x="692931" y="2740966"/>
                  <a:pt x="684231" y="2766373"/>
                  <a:pt x="690967" y="2797901"/>
                </a:cubicBezTo>
                <a:cubicBezTo>
                  <a:pt x="690967" y="2797901"/>
                  <a:pt x="686462" y="2798864"/>
                  <a:pt x="687424" y="2803368"/>
                </a:cubicBezTo>
                <a:cubicBezTo>
                  <a:pt x="688387" y="2807872"/>
                  <a:pt x="688387" y="2807872"/>
                  <a:pt x="688387" y="2807872"/>
                </a:cubicBezTo>
                <a:cubicBezTo>
                  <a:pt x="689349" y="2812375"/>
                  <a:pt x="689349" y="2812375"/>
                  <a:pt x="689349" y="2812375"/>
                </a:cubicBezTo>
                <a:cubicBezTo>
                  <a:pt x="684845" y="2813338"/>
                  <a:pt x="683227" y="2827813"/>
                  <a:pt x="685152" y="2836821"/>
                </a:cubicBezTo>
                <a:cubicBezTo>
                  <a:pt x="685152" y="2836821"/>
                  <a:pt x="686114" y="2841326"/>
                  <a:pt x="681611" y="2842288"/>
                </a:cubicBezTo>
                <a:cubicBezTo>
                  <a:pt x="682573" y="2846791"/>
                  <a:pt x="682573" y="2846791"/>
                  <a:pt x="683535" y="2851295"/>
                </a:cubicBezTo>
                <a:cubicBezTo>
                  <a:pt x="683535" y="2851295"/>
                  <a:pt x="684497" y="2855799"/>
                  <a:pt x="684497" y="2855799"/>
                </a:cubicBezTo>
                <a:cubicBezTo>
                  <a:pt x="684497" y="2855799"/>
                  <a:pt x="684497" y="2855799"/>
                  <a:pt x="680955" y="2861265"/>
                </a:cubicBezTo>
                <a:cubicBezTo>
                  <a:pt x="680955" y="2861265"/>
                  <a:pt x="681918" y="2865770"/>
                  <a:pt x="681918" y="2865770"/>
                </a:cubicBezTo>
                <a:cubicBezTo>
                  <a:pt x="688346" y="2873815"/>
                  <a:pt x="673217" y="2891176"/>
                  <a:pt x="687691" y="2892794"/>
                </a:cubicBezTo>
                <a:cubicBezTo>
                  <a:pt x="683187" y="2893756"/>
                  <a:pt x="683187" y="2893756"/>
                  <a:pt x="684149" y="2898260"/>
                </a:cubicBezTo>
                <a:cubicBezTo>
                  <a:pt x="684149" y="2898260"/>
                  <a:pt x="685112" y="2902765"/>
                  <a:pt x="685112" y="2902765"/>
                </a:cubicBezTo>
                <a:cubicBezTo>
                  <a:pt x="686074" y="2907268"/>
                  <a:pt x="682533" y="2912734"/>
                  <a:pt x="683495" y="2917239"/>
                </a:cubicBezTo>
                <a:cubicBezTo>
                  <a:pt x="683495" y="2917239"/>
                  <a:pt x="683495" y="2917239"/>
                  <a:pt x="684457" y="2921742"/>
                </a:cubicBezTo>
                <a:cubicBezTo>
                  <a:pt x="682840" y="2936217"/>
                  <a:pt x="680260" y="2946188"/>
                  <a:pt x="678642" y="2960662"/>
                </a:cubicBezTo>
                <a:cubicBezTo>
                  <a:pt x="679604" y="2965165"/>
                  <a:pt x="679604" y="2965165"/>
                  <a:pt x="679604" y="2965165"/>
                </a:cubicBezTo>
                <a:cubicBezTo>
                  <a:pt x="679604" y="2965165"/>
                  <a:pt x="679604" y="2965165"/>
                  <a:pt x="675101" y="2966128"/>
                </a:cubicBezTo>
                <a:cubicBezTo>
                  <a:pt x="676063" y="2970632"/>
                  <a:pt x="676063" y="2970632"/>
                  <a:pt x="676063" y="2970632"/>
                </a:cubicBezTo>
                <a:cubicBezTo>
                  <a:pt x="677026" y="2975136"/>
                  <a:pt x="677026" y="2975136"/>
                  <a:pt x="677026" y="2975136"/>
                </a:cubicBezTo>
                <a:cubicBezTo>
                  <a:pt x="677026" y="2975136"/>
                  <a:pt x="681529" y="2974174"/>
                  <a:pt x="681529" y="2974174"/>
                </a:cubicBezTo>
                <a:cubicBezTo>
                  <a:pt x="677988" y="2979641"/>
                  <a:pt x="678950" y="2984144"/>
                  <a:pt x="679912" y="2988648"/>
                </a:cubicBezTo>
                <a:cubicBezTo>
                  <a:pt x="679912" y="2988648"/>
                  <a:pt x="678950" y="2984144"/>
                  <a:pt x="678950" y="2984144"/>
                </a:cubicBezTo>
                <a:cubicBezTo>
                  <a:pt x="677332" y="2998618"/>
                  <a:pt x="677332" y="2998618"/>
                  <a:pt x="678295" y="3003123"/>
                </a:cubicBezTo>
                <a:cubicBezTo>
                  <a:pt x="679257" y="3007627"/>
                  <a:pt x="680219" y="3012130"/>
                  <a:pt x="681182" y="3016635"/>
                </a:cubicBezTo>
                <a:cubicBezTo>
                  <a:pt x="681182" y="3016635"/>
                  <a:pt x="677640" y="3022102"/>
                  <a:pt x="677640" y="3022102"/>
                </a:cubicBezTo>
                <a:cubicBezTo>
                  <a:pt x="678602" y="3026605"/>
                  <a:pt x="678602" y="3026605"/>
                  <a:pt x="678602" y="3026605"/>
                </a:cubicBezTo>
                <a:cubicBezTo>
                  <a:pt x="678602" y="3026605"/>
                  <a:pt x="674098" y="3027567"/>
                  <a:pt x="675061" y="3032071"/>
                </a:cubicBezTo>
                <a:cubicBezTo>
                  <a:pt x="675061" y="3032071"/>
                  <a:pt x="676023" y="3036576"/>
                  <a:pt x="676023" y="3036576"/>
                </a:cubicBezTo>
                <a:cubicBezTo>
                  <a:pt x="680527" y="3035613"/>
                  <a:pt x="680527" y="3035613"/>
                  <a:pt x="680527" y="3035613"/>
                </a:cubicBezTo>
                <a:cubicBezTo>
                  <a:pt x="683413" y="3049126"/>
                  <a:pt x="681797" y="3063600"/>
                  <a:pt x="689187" y="3076150"/>
                </a:cubicBezTo>
                <a:cubicBezTo>
                  <a:pt x="688225" y="3071645"/>
                  <a:pt x="688225" y="3071645"/>
                  <a:pt x="683721" y="3072608"/>
                </a:cubicBezTo>
                <a:cubicBezTo>
                  <a:pt x="682759" y="3068104"/>
                  <a:pt x="682759" y="3068104"/>
                  <a:pt x="679217" y="3073570"/>
                </a:cubicBezTo>
                <a:cubicBezTo>
                  <a:pt x="680179" y="3078074"/>
                  <a:pt x="681142" y="3082578"/>
                  <a:pt x="681142" y="3082578"/>
                </a:cubicBezTo>
                <a:cubicBezTo>
                  <a:pt x="682104" y="3087082"/>
                  <a:pt x="682104" y="3087082"/>
                  <a:pt x="682104" y="3087082"/>
                </a:cubicBezTo>
                <a:cubicBezTo>
                  <a:pt x="675982" y="3102520"/>
                  <a:pt x="692382" y="3113145"/>
                  <a:pt x="682718" y="3134047"/>
                </a:cubicBezTo>
                <a:cubicBezTo>
                  <a:pt x="687222" y="3133085"/>
                  <a:pt x="687222" y="3133085"/>
                  <a:pt x="687222" y="3133085"/>
                </a:cubicBezTo>
                <a:cubicBezTo>
                  <a:pt x="682718" y="3134047"/>
                  <a:pt x="682718" y="3134047"/>
                  <a:pt x="683680" y="3138551"/>
                </a:cubicBezTo>
                <a:cubicBezTo>
                  <a:pt x="684642" y="3143056"/>
                  <a:pt x="684642" y="3143056"/>
                  <a:pt x="684642" y="3143056"/>
                </a:cubicBezTo>
                <a:cubicBezTo>
                  <a:pt x="687529" y="3156568"/>
                  <a:pt x="690416" y="3170080"/>
                  <a:pt x="690416" y="3170080"/>
                </a:cubicBezTo>
                <a:cubicBezTo>
                  <a:pt x="689203" y="3180936"/>
                  <a:pt x="691261" y="3169900"/>
                  <a:pt x="694395" y="3173203"/>
                </a:cubicBezTo>
                <a:lnTo>
                  <a:pt x="697712" y="3182366"/>
                </a:lnTo>
                <a:lnTo>
                  <a:pt x="697129" y="3182651"/>
                </a:lnTo>
                <a:lnTo>
                  <a:pt x="691373" y="3182827"/>
                </a:lnTo>
                <a:cubicBezTo>
                  <a:pt x="689925" y="3184314"/>
                  <a:pt x="689280" y="3186806"/>
                  <a:pt x="689762" y="3189059"/>
                </a:cubicBezTo>
                <a:cubicBezTo>
                  <a:pt x="692495" y="3190829"/>
                  <a:pt x="694910" y="3185604"/>
                  <a:pt x="696682" y="3182870"/>
                </a:cubicBezTo>
                <a:lnTo>
                  <a:pt x="697129" y="3182651"/>
                </a:lnTo>
                <a:lnTo>
                  <a:pt x="697807" y="3182630"/>
                </a:lnTo>
                <a:lnTo>
                  <a:pt x="697712" y="3182366"/>
                </a:lnTo>
                <a:lnTo>
                  <a:pt x="698813" y="3181826"/>
                </a:lnTo>
                <a:cubicBezTo>
                  <a:pt x="699335" y="3182893"/>
                  <a:pt x="699655" y="3185767"/>
                  <a:pt x="699731" y="3191637"/>
                </a:cubicBezTo>
                <a:cubicBezTo>
                  <a:pt x="695227" y="3192600"/>
                  <a:pt x="695227" y="3192600"/>
                  <a:pt x="696189" y="3197104"/>
                </a:cubicBezTo>
                <a:cubicBezTo>
                  <a:pt x="696189" y="3197104"/>
                  <a:pt x="697152" y="3201608"/>
                  <a:pt x="697152" y="3201608"/>
                </a:cubicBezTo>
                <a:cubicBezTo>
                  <a:pt x="693610" y="3207074"/>
                  <a:pt x="693610" y="3207074"/>
                  <a:pt x="693610" y="3207074"/>
                </a:cubicBezTo>
                <a:cubicBezTo>
                  <a:pt x="694573" y="3211578"/>
                  <a:pt x="694573" y="3211578"/>
                  <a:pt x="694573" y="3211578"/>
                </a:cubicBezTo>
                <a:cubicBezTo>
                  <a:pt x="694573" y="3211578"/>
                  <a:pt x="695535" y="3216083"/>
                  <a:pt x="696497" y="3220587"/>
                </a:cubicBezTo>
                <a:cubicBezTo>
                  <a:pt x="696497" y="3220587"/>
                  <a:pt x="697460" y="3225091"/>
                  <a:pt x="698422" y="3229595"/>
                </a:cubicBezTo>
                <a:cubicBezTo>
                  <a:pt x="693918" y="3230557"/>
                  <a:pt x="694880" y="3235061"/>
                  <a:pt x="695842" y="3239565"/>
                </a:cubicBezTo>
                <a:cubicBezTo>
                  <a:pt x="692300" y="3245032"/>
                  <a:pt x="692300" y="3245032"/>
                  <a:pt x="693262" y="3249536"/>
                </a:cubicBezTo>
                <a:cubicBezTo>
                  <a:pt x="693262" y="3249536"/>
                  <a:pt x="694224" y="3254039"/>
                  <a:pt x="694224" y="3254039"/>
                </a:cubicBezTo>
                <a:cubicBezTo>
                  <a:pt x="694224" y="3254039"/>
                  <a:pt x="695187" y="3258543"/>
                  <a:pt x="695187" y="3258543"/>
                </a:cubicBezTo>
                <a:cubicBezTo>
                  <a:pt x="690683" y="3259506"/>
                  <a:pt x="690683" y="3259506"/>
                  <a:pt x="690683" y="3259506"/>
                </a:cubicBezTo>
                <a:cubicBezTo>
                  <a:pt x="690683" y="3259506"/>
                  <a:pt x="690683" y="3259506"/>
                  <a:pt x="687141" y="3264972"/>
                </a:cubicBezTo>
                <a:cubicBezTo>
                  <a:pt x="688103" y="3269476"/>
                  <a:pt x="688103" y="3269476"/>
                  <a:pt x="688103" y="3269476"/>
                </a:cubicBezTo>
                <a:cubicBezTo>
                  <a:pt x="693569" y="3273018"/>
                  <a:pt x="693569" y="3273018"/>
                  <a:pt x="693569" y="3273018"/>
                </a:cubicBezTo>
                <a:cubicBezTo>
                  <a:pt x="694532" y="3277522"/>
                  <a:pt x="694532" y="3277522"/>
                  <a:pt x="694532" y="3277522"/>
                </a:cubicBezTo>
                <a:cubicBezTo>
                  <a:pt x="694532" y="3277522"/>
                  <a:pt x="695494" y="3282027"/>
                  <a:pt x="695494" y="3282027"/>
                </a:cubicBezTo>
                <a:cubicBezTo>
                  <a:pt x="696456" y="3286530"/>
                  <a:pt x="697419" y="3291034"/>
                  <a:pt x="698381" y="3295539"/>
                </a:cubicBezTo>
                <a:cubicBezTo>
                  <a:pt x="695802" y="3305508"/>
                  <a:pt x="696764" y="3310013"/>
                  <a:pt x="696764" y="3310013"/>
                </a:cubicBezTo>
                <a:cubicBezTo>
                  <a:pt x="697726" y="3314516"/>
                  <a:pt x="697726" y="3314516"/>
                  <a:pt x="697726" y="3314516"/>
                </a:cubicBezTo>
                <a:cubicBezTo>
                  <a:pt x="698689" y="3319021"/>
                  <a:pt x="698689" y="3319021"/>
                  <a:pt x="699651" y="3323525"/>
                </a:cubicBezTo>
                <a:cubicBezTo>
                  <a:pt x="699651" y="3323525"/>
                  <a:pt x="699651" y="3323525"/>
                  <a:pt x="704154" y="3322563"/>
                </a:cubicBezTo>
                <a:cubicBezTo>
                  <a:pt x="700613" y="3328029"/>
                  <a:pt x="700613" y="3328029"/>
                  <a:pt x="700613" y="3328029"/>
                </a:cubicBezTo>
                <a:cubicBezTo>
                  <a:pt x="700613" y="3328029"/>
                  <a:pt x="701575" y="3332533"/>
                  <a:pt x="702538" y="3337037"/>
                </a:cubicBezTo>
                <a:cubicBezTo>
                  <a:pt x="707349" y="3359557"/>
                  <a:pt x="712815" y="3363099"/>
                  <a:pt x="711198" y="3377573"/>
                </a:cubicBezTo>
                <a:cubicBezTo>
                  <a:pt x="706694" y="3378535"/>
                  <a:pt x="707656" y="3383040"/>
                  <a:pt x="707656" y="3383040"/>
                </a:cubicBezTo>
                <a:cubicBezTo>
                  <a:pt x="707656" y="3383040"/>
                  <a:pt x="708618" y="3387543"/>
                  <a:pt x="708618" y="3387543"/>
                </a:cubicBezTo>
                <a:cubicBezTo>
                  <a:pt x="713122" y="3386581"/>
                  <a:pt x="713122" y="3386581"/>
                  <a:pt x="713122" y="3386581"/>
                </a:cubicBezTo>
                <a:cubicBezTo>
                  <a:pt x="710543" y="3396552"/>
                  <a:pt x="712467" y="3405560"/>
                  <a:pt x="713430" y="3410064"/>
                </a:cubicBezTo>
                <a:cubicBezTo>
                  <a:pt x="714392" y="3414569"/>
                  <a:pt x="714392" y="3414569"/>
                  <a:pt x="714392" y="3414569"/>
                </a:cubicBezTo>
                <a:cubicBezTo>
                  <a:pt x="715354" y="3419072"/>
                  <a:pt x="715354" y="3419072"/>
                  <a:pt x="719858" y="3418109"/>
                </a:cubicBezTo>
                <a:cubicBezTo>
                  <a:pt x="722745" y="3431621"/>
                  <a:pt x="724670" y="3440630"/>
                  <a:pt x="722090" y="3450600"/>
                </a:cubicBezTo>
                <a:cubicBezTo>
                  <a:pt x="726594" y="3449638"/>
                  <a:pt x="726594" y="3449638"/>
                  <a:pt x="726594" y="3449638"/>
                </a:cubicBezTo>
                <a:cubicBezTo>
                  <a:pt x="730443" y="3467654"/>
                  <a:pt x="730443" y="3467654"/>
                  <a:pt x="730443" y="3467654"/>
                </a:cubicBezTo>
                <a:cubicBezTo>
                  <a:pt x="730443" y="3467654"/>
                  <a:pt x="730443" y="3467654"/>
                  <a:pt x="726902" y="3473121"/>
                </a:cubicBezTo>
                <a:cubicBezTo>
                  <a:pt x="724977" y="3464112"/>
                  <a:pt x="719510" y="3460571"/>
                  <a:pt x="716932" y="3470541"/>
                </a:cubicBezTo>
                <a:cubicBezTo>
                  <a:pt x="724977" y="3464112"/>
                  <a:pt x="725284" y="3487595"/>
                  <a:pt x="729788" y="3486633"/>
                </a:cubicBezTo>
                <a:cubicBezTo>
                  <a:pt x="738449" y="3527169"/>
                  <a:pt x="736524" y="3518161"/>
                  <a:pt x="749689" y="3557735"/>
                </a:cubicBezTo>
                <a:cubicBezTo>
                  <a:pt x="749689" y="3557735"/>
                  <a:pt x="745185" y="3558698"/>
                  <a:pt x="745185" y="3558698"/>
                </a:cubicBezTo>
                <a:cubicBezTo>
                  <a:pt x="746147" y="3563202"/>
                  <a:pt x="746147" y="3563202"/>
                  <a:pt x="747109" y="3567705"/>
                </a:cubicBezTo>
                <a:cubicBezTo>
                  <a:pt x="752883" y="3594729"/>
                  <a:pt x="754807" y="3603738"/>
                  <a:pt x="758656" y="3621755"/>
                </a:cubicBezTo>
                <a:cubicBezTo>
                  <a:pt x="758656" y="3621755"/>
                  <a:pt x="758656" y="3621755"/>
                  <a:pt x="759619" y="3626258"/>
                </a:cubicBezTo>
                <a:cubicBezTo>
                  <a:pt x="759619" y="3626258"/>
                  <a:pt x="759619" y="3626258"/>
                  <a:pt x="760581" y="3630762"/>
                </a:cubicBezTo>
                <a:cubicBezTo>
                  <a:pt x="762812" y="3663253"/>
                  <a:pt x="765085" y="3629800"/>
                  <a:pt x="773438" y="3646854"/>
                </a:cubicBezTo>
                <a:cubicBezTo>
                  <a:pt x="768934" y="3647816"/>
                  <a:pt x="762812" y="3663253"/>
                  <a:pt x="770859" y="3656824"/>
                </a:cubicBezTo>
                <a:cubicBezTo>
                  <a:pt x="771821" y="3661329"/>
                  <a:pt x="771821" y="3661329"/>
                  <a:pt x="771821" y="3661329"/>
                </a:cubicBezTo>
                <a:cubicBezTo>
                  <a:pt x="771821" y="3661329"/>
                  <a:pt x="771821" y="3661329"/>
                  <a:pt x="772783" y="3665832"/>
                </a:cubicBezTo>
                <a:cubicBezTo>
                  <a:pt x="768279" y="3666794"/>
                  <a:pt x="773745" y="3670336"/>
                  <a:pt x="773745" y="3670336"/>
                </a:cubicBezTo>
                <a:cubicBezTo>
                  <a:pt x="777595" y="3688353"/>
                  <a:pt x="773090" y="3689315"/>
                  <a:pt x="768586" y="3690277"/>
                </a:cubicBezTo>
                <a:cubicBezTo>
                  <a:pt x="772435" y="3708294"/>
                  <a:pt x="782406" y="3710872"/>
                  <a:pt x="779826" y="3720843"/>
                </a:cubicBezTo>
                <a:cubicBezTo>
                  <a:pt x="786255" y="3728889"/>
                  <a:pt x="789142" y="3742401"/>
                  <a:pt x="798149" y="3740476"/>
                </a:cubicBezTo>
                <a:cubicBezTo>
                  <a:pt x="795570" y="3750447"/>
                  <a:pt x="803923" y="3767501"/>
                  <a:pt x="793953" y="3764922"/>
                </a:cubicBezTo>
                <a:cubicBezTo>
                  <a:pt x="802306" y="3781975"/>
                  <a:pt x="802961" y="3762997"/>
                  <a:pt x="803268" y="3786479"/>
                </a:cubicBezTo>
                <a:cubicBezTo>
                  <a:pt x="804230" y="3790984"/>
                  <a:pt x="809697" y="3794526"/>
                  <a:pt x="815163" y="3798067"/>
                </a:cubicBezTo>
                <a:cubicBezTo>
                  <a:pt x="804230" y="3790984"/>
                  <a:pt x="818357" y="3835062"/>
                  <a:pt x="832177" y="3855657"/>
                </a:cubicBezTo>
                <a:cubicBezTo>
                  <a:pt x="829598" y="3865628"/>
                  <a:pt x="828635" y="3861124"/>
                  <a:pt x="823168" y="3857582"/>
                </a:cubicBezTo>
                <a:cubicBezTo>
                  <a:pt x="829598" y="3865628"/>
                  <a:pt x="830560" y="3870131"/>
                  <a:pt x="835064" y="3869169"/>
                </a:cubicBezTo>
                <a:cubicBezTo>
                  <a:pt x="827018" y="3875598"/>
                  <a:pt x="836026" y="3873673"/>
                  <a:pt x="834409" y="3888148"/>
                </a:cubicBezTo>
                <a:cubicBezTo>
                  <a:pt x="840837" y="3896193"/>
                  <a:pt x="837951" y="3882681"/>
                  <a:pt x="849190" y="3913248"/>
                </a:cubicBezTo>
                <a:lnTo>
                  <a:pt x="845537" y="3910175"/>
                </a:lnTo>
                <a:lnTo>
                  <a:pt x="841800" y="3900698"/>
                </a:lnTo>
                <a:cubicBezTo>
                  <a:pt x="842281" y="3902950"/>
                  <a:pt x="843003" y="3906328"/>
                  <a:pt x="844166" y="3909023"/>
                </a:cubicBezTo>
                <a:lnTo>
                  <a:pt x="845537" y="3910175"/>
                </a:lnTo>
                <a:lnTo>
                  <a:pt x="852077" y="3926760"/>
                </a:lnTo>
                <a:cubicBezTo>
                  <a:pt x="846611" y="3923218"/>
                  <a:pt x="842107" y="3924181"/>
                  <a:pt x="838565" y="3929646"/>
                </a:cubicBezTo>
                <a:cubicBezTo>
                  <a:pt x="827325" y="3899080"/>
                  <a:pt x="824438" y="3885568"/>
                  <a:pt x="808694" y="3855965"/>
                </a:cubicBezTo>
                <a:cubicBezTo>
                  <a:pt x="800649" y="3862393"/>
                  <a:pt x="792295" y="3845339"/>
                  <a:pt x="782980" y="3823781"/>
                </a:cubicBezTo>
                <a:cubicBezTo>
                  <a:pt x="776551" y="3815736"/>
                  <a:pt x="775588" y="3811232"/>
                  <a:pt x="773664" y="3802224"/>
                </a:cubicBezTo>
                <a:cubicBezTo>
                  <a:pt x="772702" y="3797720"/>
                  <a:pt x="770777" y="3788711"/>
                  <a:pt x="769815" y="3784208"/>
                </a:cubicBezTo>
                <a:cubicBezTo>
                  <a:pt x="766274" y="3789673"/>
                  <a:pt x="761154" y="3743671"/>
                  <a:pt x="756958" y="3768116"/>
                </a:cubicBezTo>
                <a:lnTo>
                  <a:pt x="750222" y="3736587"/>
                </a:lnTo>
                <a:cubicBezTo>
                  <a:pt x="744449" y="3709563"/>
                  <a:pt x="760192" y="3739167"/>
                  <a:pt x="751840" y="3722113"/>
                </a:cubicBezTo>
                <a:cubicBezTo>
                  <a:pt x="750877" y="3717608"/>
                  <a:pt x="749915" y="3713105"/>
                  <a:pt x="748953" y="3708601"/>
                </a:cubicBezTo>
                <a:cubicBezTo>
                  <a:pt x="748953" y="3708601"/>
                  <a:pt x="747991" y="3704096"/>
                  <a:pt x="747991" y="3704096"/>
                </a:cubicBezTo>
                <a:cubicBezTo>
                  <a:pt x="747991" y="3704096"/>
                  <a:pt x="747991" y="3704096"/>
                  <a:pt x="747028" y="3699593"/>
                </a:cubicBezTo>
                <a:cubicBezTo>
                  <a:pt x="747991" y="3704096"/>
                  <a:pt x="747991" y="3704096"/>
                  <a:pt x="752494" y="3703134"/>
                </a:cubicBezTo>
                <a:cubicBezTo>
                  <a:pt x="744142" y="3686081"/>
                  <a:pt x="744142" y="3686081"/>
                  <a:pt x="744142" y="3686081"/>
                </a:cubicBezTo>
                <a:cubicBezTo>
                  <a:pt x="747683" y="3680614"/>
                  <a:pt x="747683" y="3680614"/>
                  <a:pt x="747683" y="3680614"/>
                </a:cubicBezTo>
                <a:cubicBezTo>
                  <a:pt x="747683" y="3680614"/>
                  <a:pt x="747683" y="3680614"/>
                  <a:pt x="746720" y="3676110"/>
                </a:cubicBezTo>
                <a:cubicBezTo>
                  <a:pt x="745758" y="3671606"/>
                  <a:pt x="745758" y="3671606"/>
                  <a:pt x="745758" y="3671606"/>
                </a:cubicBezTo>
                <a:cubicBezTo>
                  <a:pt x="744796" y="3667102"/>
                  <a:pt x="740292" y="3668064"/>
                  <a:pt x="740292" y="3668064"/>
                </a:cubicBezTo>
                <a:cubicBezTo>
                  <a:pt x="739984" y="3644582"/>
                  <a:pt x="735481" y="3645544"/>
                  <a:pt x="734519" y="3641040"/>
                </a:cubicBezTo>
                <a:cubicBezTo>
                  <a:pt x="734519" y="3641040"/>
                  <a:pt x="729052" y="3637498"/>
                  <a:pt x="729052" y="3637498"/>
                </a:cubicBezTo>
                <a:cubicBezTo>
                  <a:pt x="726165" y="3623986"/>
                  <a:pt x="727783" y="3609512"/>
                  <a:pt x="723279" y="3610474"/>
                </a:cubicBezTo>
                <a:cubicBezTo>
                  <a:pt x="722316" y="3605970"/>
                  <a:pt x="722316" y="3605970"/>
                  <a:pt x="722316" y="3605970"/>
                </a:cubicBezTo>
                <a:cubicBezTo>
                  <a:pt x="722316" y="3605970"/>
                  <a:pt x="721354" y="3601465"/>
                  <a:pt x="721354" y="3601465"/>
                </a:cubicBezTo>
                <a:cubicBezTo>
                  <a:pt x="717812" y="3606932"/>
                  <a:pt x="717812" y="3606932"/>
                  <a:pt x="717812" y="3606932"/>
                </a:cubicBezTo>
                <a:cubicBezTo>
                  <a:pt x="722972" y="3586991"/>
                  <a:pt x="710769" y="3551922"/>
                  <a:pt x="707227" y="3557387"/>
                </a:cubicBezTo>
                <a:cubicBezTo>
                  <a:pt x="712694" y="3560929"/>
                  <a:pt x="709152" y="3566396"/>
                  <a:pt x="710114" y="3570900"/>
                </a:cubicBezTo>
                <a:cubicBezTo>
                  <a:pt x="708190" y="3561892"/>
                  <a:pt x="702723" y="3558350"/>
                  <a:pt x="702723" y="3558350"/>
                </a:cubicBezTo>
                <a:cubicBezTo>
                  <a:pt x="705610" y="3571863"/>
                  <a:pt x="705610" y="3571863"/>
                  <a:pt x="705610" y="3571863"/>
                </a:cubicBezTo>
                <a:cubicBezTo>
                  <a:pt x="705610" y="3571863"/>
                  <a:pt x="701106" y="3572825"/>
                  <a:pt x="700144" y="3568320"/>
                </a:cubicBezTo>
                <a:cubicBezTo>
                  <a:pt x="696602" y="3573787"/>
                  <a:pt x="697564" y="3578290"/>
                  <a:pt x="702068" y="3577328"/>
                </a:cubicBezTo>
                <a:cubicBezTo>
                  <a:pt x="702068" y="3577328"/>
                  <a:pt x="702068" y="3577328"/>
                  <a:pt x="703031" y="3581832"/>
                </a:cubicBezTo>
                <a:cubicBezTo>
                  <a:pt x="696909" y="3597269"/>
                  <a:pt x="688863" y="3603698"/>
                  <a:pt x="695599" y="3635226"/>
                </a:cubicBezTo>
                <a:cubicBezTo>
                  <a:pt x="696561" y="3639730"/>
                  <a:pt x="696561" y="3639730"/>
                  <a:pt x="697524" y="3644234"/>
                </a:cubicBezTo>
                <a:cubicBezTo>
                  <a:pt x="692057" y="3640692"/>
                  <a:pt x="692057" y="3640692"/>
                  <a:pt x="687553" y="3641655"/>
                </a:cubicBezTo>
                <a:cubicBezTo>
                  <a:pt x="686591" y="3637151"/>
                  <a:pt x="686591" y="3637151"/>
                  <a:pt x="685628" y="3632647"/>
                </a:cubicBezTo>
                <a:cubicBezTo>
                  <a:pt x="681125" y="3633609"/>
                  <a:pt x="680163" y="3629105"/>
                  <a:pt x="681125" y="3633609"/>
                </a:cubicBezTo>
                <a:cubicBezTo>
                  <a:pt x="681125" y="3633609"/>
                  <a:pt x="682087" y="3638113"/>
                  <a:pt x="682087" y="3638113"/>
                </a:cubicBezTo>
                <a:cubicBezTo>
                  <a:pt x="670847" y="3607547"/>
                  <a:pt x="672465" y="3593073"/>
                  <a:pt x="660262" y="3558002"/>
                </a:cubicBezTo>
                <a:cubicBezTo>
                  <a:pt x="665729" y="3561544"/>
                  <a:pt x="666691" y="3566048"/>
                  <a:pt x="665729" y="3561544"/>
                </a:cubicBezTo>
                <a:cubicBezTo>
                  <a:pt x="665729" y="3561544"/>
                  <a:pt x="669270" y="3556078"/>
                  <a:pt x="669270" y="3556078"/>
                </a:cubicBezTo>
                <a:lnTo>
                  <a:pt x="671194" y="3565085"/>
                </a:lnTo>
                <a:cubicBezTo>
                  <a:pt x="670887" y="3541603"/>
                  <a:pt x="668001" y="3528091"/>
                  <a:pt x="660609" y="3515542"/>
                </a:cubicBezTo>
                <a:cubicBezTo>
                  <a:pt x="660609" y="3515542"/>
                  <a:pt x="660609" y="3515542"/>
                  <a:pt x="665114" y="3514579"/>
                </a:cubicBezTo>
                <a:lnTo>
                  <a:pt x="664152" y="3510075"/>
                </a:lnTo>
                <a:cubicBezTo>
                  <a:pt x="663189" y="3505570"/>
                  <a:pt x="663189" y="3505570"/>
                  <a:pt x="662227" y="3501067"/>
                </a:cubicBezTo>
                <a:cubicBezTo>
                  <a:pt x="655798" y="3493021"/>
                  <a:pt x="656454" y="3474043"/>
                  <a:pt x="655491" y="3469539"/>
                </a:cubicBezTo>
                <a:cubicBezTo>
                  <a:pt x="655491" y="3469539"/>
                  <a:pt x="654529" y="3465034"/>
                  <a:pt x="654529" y="3465034"/>
                </a:cubicBezTo>
                <a:cubicBezTo>
                  <a:pt x="653567" y="3460530"/>
                  <a:pt x="653567" y="3460530"/>
                  <a:pt x="653567" y="3460530"/>
                </a:cubicBezTo>
                <a:cubicBezTo>
                  <a:pt x="646175" y="3447980"/>
                  <a:pt x="644906" y="3419994"/>
                  <a:pt x="639439" y="3416453"/>
                </a:cubicBezTo>
                <a:cubicBezTo>
                  <a:pt x="639439" y="3416453"/>
                  <a:pt x="638477" y="3411948"/>
                  <a:pt x="638477" y="3411948"/>
                </a:cubicBezTo>
                <a:cubicBezTo>
                  <a:pt x="638477" y="3411948"/>
                  <a:pt x="637515" y="3407444"/>
                  <a:pt x="637515" y="3407444"/>
                </a:cubicBezTo>
                <a:cubicBezTo>
                  <a:pt x="636552" y="3402940"/>
                  <a:pt x="635590" y="3398436"/>
                  <a:pt x="635590" y="3398436"/>
                </a:cubicBezTo>
                <a:cubicBezTo>
                  <a:pt x="631087" y="3399398"/>
                  <a:pt x="631087" y="3399398"/>
                  <a:pt x="633012" y="3408406"/>
                </a:cubicBezTo>
                <a:cubicBezTo>
                  <a:pt x="633012" y="3408406"/>
                  <a:pt x="628507" y="3409369"/>
                  <a:pt x="629469" y="3413873"/>
                </a:cubicBezTo>
                <a:cubicBezTo>
                  <a:pt x="632049" y="3403902"/>
                  <a:pt x="626583" y="3400361"/>
                  <a:pt x="625620" y="3395856"/>
                </a:cubicBezTo>
                <a:cubicBezTo>
                  <a:pt x="630125" y="3394894"/>
                  <a:pt x="630125" y="3394894"/>
                  <a:pt x="630125" y="3394894"/>
                </a:cubicBezTo>
                <a:cubicBezTo>
                  <a:pt x="630125" y="3394894"/>
                  <a:pt x="629163" y="3390391"/>
                  <a:pt x="629163" y="3390391"/>
                </a:cubicBezTo>
                <a:cubicBezTo>
                  <a:pt x="628200" y="3385887"/>
                  <a:pt x="628200" y="3385887"/>
                  <a:pt x="628200" y="3385887"/>
                </a:cubicBezTo>
                <a:cubicBezTo>
                  <a:pt x="623696" y="3386849"/>
                  <a:pt x="623696" y="3386849"/>
                  <a:pt x="623696" y="3386849"/>
                </a:cubicBezTo>
                <a:cubicBezTo>
                  <a:pt x="619847" y="3368832"/>
                  <a:pt x="625314" y="3372374"/>
                  <a:pt x="627892" y="3362404"/>
                </a:cubicBezTo>
                <a:cubicBezTo>
                  <a:pt x="623389" y="3363366"/>
                  <a:pt x="620502" y="3349854"/>
                  <a:pt x="615998" y="3350816"/>
                </a:cubicBezTo>
                <a:cubicBezTo>
                  <a:pt x="623389" y="3363366"/>
                  <a:pt x="610839" y="3370757"/>
                  <a:pt x="618229" y="3383307"/>
                </a:cubicBezTo>
                <a:cubicBezTo>
                  <a:pt x="620809" y="3373337"/>
                  <a:pt x="621771" y="3377840"/>
                  <a:pt x="623696" y="3386849"/>
                </a:cubicBezTo>
                <a:cubicBezTo>
                  <a:pt x="619192" y="3387811"/>
                  <a:pt x="619192" y="3387811"/>
                  <a:pt x="619192" y="3387811"/>
                </a:cubicBezTo>
                <a:cubicBezTo>
                  <a:pt x="619192" y="3387811"/>
                  <a:pt x="619192" y="3387811"/>
                  <a:pt x="620154" y="3392315"/>
                </a:cubicBezTo>
                <a:cubicBezTo>
                  <a:pt x="620154" y="3392315"/>
                  <a:pt x="621116" y="3396819"/>
                  <a:pt x="621116" y="3396819"/>
                </a:cubicBezTo>
                <a:cubicBezTo>
                  <a:pt x="625620" y="3395856"/>
                  <a:pt x="625620" y="3395856"/>
                  <a:pt x="625620" y="3395856"/>
                </a:cubicBezTo>
                <a:cubicBezTo>
                  <a:pt x="628354" y="3397627"/>
                  <a:pt x="628190" y="3402373"/>
                  <a:pt x="628026" y="3407116"/>
                </a:cubicBezTo>
                <a:lnTo>
                  <a:pt x="629469" y="3413873"/>
                </a:lnTo>
                <a:lnTo>
                  <a:pt x="630432" y="3418377"/>
                </a:lnTo>
                <a:cubicBezTo>
                  <a:pt x="625927" y="3419340"/>
                  <a:pt x="625927" y="3419340"/>
                  <a:pt x="625927" y="3419340"/>
                </a:cubicBezTo>
                <a:cubicBezTo>
                  <a:pt x="625927" y="3419340"/>
                  <a:pt x="625927" y="3419340"/>
                  <a:pt x="626889" y="3423843"/>
                </a:cubicBezTo>
                <a:cubicBezTo>
                  <a:pt x="627852" y="3428347"/>
                  <a:pt x="627852" y="3428347"/>
                  <a:pt x="627852" y="3428347"/>
                </a:cubicBezTo>
                <a:cubicBezTo>
                  <a:pt x="631047" y="3465341"/>
                  <a:pt x="646135" y="3513924"/>
                  <a:pt x="654488" y="3530978"/>
                </a:cubicBezTo>
                <a:cubicBezTo>
                  <a:pt x="654488" y="3530978"/>
                  <a:pt x="654488" y="3530978"/>
                  <a:pt x="649984" y="3531940"/>
                </a:cubicBezTo>
                <a:cubicBezTo>
                  <a:pt x="649984" y="3531940"/>
                  <a:pt x="650946" y="3536445"/>
                  <a:pt x="651908" y="3540948"/>
                </a:cubicBezTo>
                <a:cubicBezTo>
                  <a:pt x="661224" y="3562507"/>
                  <a:pt x="654795" y="3554460"/>
                  <a:pt x="655758" y="3558965"/>
                </a:cubicBezTo>
                <a:cubicBezTo>
                  <a:pt x="663149" y="3571514"/>
                  <a:pt x="675658" y="3630067"/>
                  <a:pt x="671154" y="3631029"/>
                </a:cubicBezTo>
                <a:cubicBezTo>
                  <a:pt x="680470" y="3652588"/>
                  <a:pt x="676927" y="3658053"/>
                  <a:pt x="691054" y="3702132"/>
                </a:cubicBezTo>
                <a:cubicBezTo>
                  <a:pt x="693941" y="3715644"/>
                  <a:pt x="692324" y="3730118"/>
                  <a:pt x="695211" y="3743630"/>
                </a:cubicBezTo>
                <a:cubicBezTo>
                  <a:pt x="692632" y="3753601"/>
                  <a:pt x="687165" y="3750059"/>
                  <a:pt x="689090" y="3759068"/>
                </a:cubicBezTo>
                <a:cubicBezTo>
                  <a:pt x="685855" y="3788016"/>
                  <a:pt x="699019" y="3827590"/>
                  <a:pt x="700289" y="3855577"/>
                </a:cubicBezTo>
                <a:cubicBezTo>
                  <a:pt x="701251" y="3860081"/>
                  <a:pt x="694823" y="3852035"/>
                  <a:pt x="693861" y="3847531"/>
                </a:cubicBezTo>
                <a:cubicBezTo>
                  <a:pt x="692243" y="3862005"/>
                  <a:pt x="703791" y="3916054"/>
                  <a:pt x="687392" y="3905429"/>
                </a:cubicBezTo>
                <a:cubicBezTo>
                  <a:pt x="680963" y="3897383"/>
                  <a:pt x="680963" y="3897383"/>
                  <a:pt x="680963" y="3897383"/>
                </a:cubicBezTo>
                <a:cubicBezTo>
                  <a:pt x="682887" y="3906391"/>
                  <a:pt x="682887" y="3906391"/>
                  <a:pt x="682887" y="3906391"/>
                </a:cubicBezTo>
                <a:cubicBezTo>
                  <a:pt x="670993" y="3894803"/>
                  <a:pt x="666181" y="3872282"/>
                  <a:pt x="655904" y="3846221"/>
                </a:cubicBezTo>
                <a:cubicBezTo>
                  <a:pt x="653017" y="3832709"/>
                  <a:pt x="650130" y="3819197"/>
                  <a:pt x="647550" y="3829168"/>
                </a:cubicBezTo>
                <a:cubicBezTo>
                  <a:pt x="646588" y="3824663"/>
                  <a:pt x="646588" y="3824663"/>
                  <a:pt x="646588" y="3824663"/>
                </a:cubicBezTo>
                <a:cubicBezTo>
                  <a:pt x="642083" y="3825626"/>
                  <a:pt x="642083" y="3825626"/>
                  <a:pt x="642083" y="3825626"/>
                </a:cubicBezTo>
                <a:cubicBezTo>
                  <a:pt x="633076" y="3827550"/>
                  <a:pt x="639197" y="3812114"/>
                  <a:pt x="637272" y="3803105"/>
                </a:cubicBezTo>
                <a:cubicBezTo>
                  <a:pt x="634693" y="3813076"/>
                  <a:pt x="625377" y="3791517"/>
                  <a:pt x="628264" y="3805029"/>
                </a:cubicBezTo>
                <a:cubicBezTo>
                  <a:pt x="633731" y="3808571"/>
                  <a:pt x="635655" y="3817579"/>
                  <a:pt x="631151" y="3818541"/>
                </a:cubicBezTo>
                <a:cubicBezTo>
                  <a:pt x="636618" y="3822083"/>
                  <a:pt x="638542" y="3831092"/>
                  <a:pt x="641429" y="3844604"/>
                </a:cubicBezTo>
                <a:cubicBezTo>
                  <a:pt x="630803" y="3861003"/>
                  <a:pt x="638809" y="3920518"/>
                  <a:pt x="653897" y="3969100"/>
                </a:cubicBezTo>
                <a:cubicBezTo>
                  <a:pt x="650356" y="3974566"/>
                  <a:pt x="650356" y="3974566"/>
                  <a:pt x="646814" y="3980033"/>
                </a:cubicBezTo>
                <a:cubicBezTo>
                  <a:pt x="641347" y="3976491"/>
                  <a:pt x="640385" y="3971986"/>
                  <a:pt x="639423" y="3967483"/>
                </a:cubicBezTo>
                <a:cubicBezTo>
                  <a:pt x="639423" y="3967483"/>
                  <a:pt x="638461" y="3962979"/>
                  <a:pt x="638461" y="3962979"/>
                </a:cubicBezTo>
                <a:cubicBezTo>
                  <a:pt x="638461" y="3962979"/>
                  <a:pt x="632995" y="3959436"/>
                  <a:pt x="632995" y="3959436"/>
                </a:cubicBezTo>
                <a:cubicBezTo>
                  <a:pt x="632995" y="3959436"/>
                  <a:pt x="632995" y="3959436"/>
                  <a:pt x="633958" y="3963941"/>
                </a:cubicBezTo>
                <a:cubicBezTo>
                  <a:pt x="633958" y="3963941"/>
                  <a:pt x="634920" y="3968445"/>
                  <a:pt x="634920" y="3968445"/>
                </a:cubicBezTo>
                <a:cubicBezTo>
                  <a:pt x="634920" y="3968445"/>
                  <a:pt x="629453" y="3964903"/>
                  <a:pt x="628491" y="3960399"/>
                </a:cubicBezTo>
                <a:cubicBezTo>
                  <a:pt x="626566" y="3951391"/>
                  <a:pt x="625604" y="3946887"/>
                  <a:pt x="623679" y="3937879"/>
                </a:cubicBezTo>
                <a:lnTo>
                  <a:pt x="631167" y="3950879"/>
                </a:lnTo>
                <a:lnTo>
                  <a:pt x="632033" y="3954933"/>
                </a:lnTo>
                <a:cubicBezTo>
                  <a:pt x="637979" y="3960727"/>
                  <a:pt x="636373" y="3958715"/>
                  <a:pt x="633038" y="3954129"/>
                </a:cubicBezTo>
                <a:lnTo>
                  <a:pt x="631167" y="3950879"/>
                </a:lnTo>
                <a:lnTo>
                  <a:pt x="629507" y="3943110"/>
                </a:lnTo>
                <a:cubicBezTo>
                  <a:pt x="629146" y="3941420"/>
                  <a:pt x="629146" y="3941420"/>
                  <a:pt x="629146" y="3941420"/>
                </a:cubicBezTo>
                <a:cubicBezTo>
                  <a:pt x="629146" y="3941420"/>
                  <a:pt x="633649" y="3940458"/>
                  <a:pt x="633649" y="3940458"/>
                </a:cubicBezTo>
                <a:cubicBezTo>
                  <a:pt x="633649" y="3940458"/>
                  <a:pt x="633649" y="3940458"/>
                  <a:pt x="632687" y="3935955"/>
                </a:cubicBezTo>
                <a:cubicBezTo>
                  <a:pt x="632687" y="3935955"/>
                  <a:pt x="631725" y="3931450"/>
                  <a:pt x="631725" y="3931450"/>
                </a:cubicBezTo>
                <a:cubicBezTo>
                  <a:pt x="628184" y="3936917"/>
                  <a:pt x="627222" y="3932412"/>
                  <a:pt x="627222" y="3932412"/>
                </a:cubicBezTo>
                <a:cubicBezTo>
                  <a:pt x="626259" y="3927908"/>
                  <a:pt x="625297" y="3923405"/>
                  <a:pt x="620793" y="3924367"/>
                </a:cubicBezTo>
                <a:cubicBezTo>
                  <a:pt x="619830" y="3919863"/>
                  <a:pt x="619830" y="3919863"/>
                  <a:pt x="619830" y="3919863"/>
                </a:cubicBezTo>
                <a:cubicBezTo>
                  <a:pt x="624335" y="3918900"/>
                  <a:pt x="623372" y="3914396"/>
                  <a:pt x="618868" y="3915358"/>
                </a:cubicBezTo>
                <a:cubicBezTo>
                  <a:pt x="617906" y="3910855"/>
                  <a:pt x="615741" y="3900721"/>
                  <a:pt x="614177" y="3893402"/>
                </a:cubicBezTo>
                <a:lnTo>
                  <a:pt x="613094" y="3888334"/>
                </a:lnTo>
                <a:cubicBezTo>
                  <a:pt x="615019" y="3897343"/>
                  <a:pt x="613401" y="3911817"/>
                  <a:pt x="613401" y="3911817"/>
                </a:cubicBezTo>
                <a:cubicBezTo>
                  <a:pt x="610515" y="3898305"/>
                  <a:pt x="603124" y="3885754"/>
                  <a:pt x="600237" y="3872242"/>
                </a:cubicBezTo>
                <a:cubicBezTo>
                  <a:pt x="590922" y="3850685"/>
                  <a:pt x="591229" y="3874167"/>
                  <a:pt x="579335" y="3862579"/>
                </a:cubicBezTo>
                <a:cubicBezTo>
                  <a:pt x="569056" y="3836517"/>
                  <a:pt x="563590" y="3832975"/>
                  <a:pt x="556854" y="3801448"/>
                </a:cubicBezTo>
                <a:cubicBezTo>
                  <a:pt x="553312" y="3806914"/>
                  <a:pt x="555236" y="3815922"/>
                  <a:pt x="558123" y="3829434"/>
                </a:cubicBezTo>
                <a:cubicBezTo>
                  <a:pt x="557161" y="3824930"/>
                  <a:pt x="550733" y="3816885"/>
                  <a:pt x="546884" y="3798868"/>
                </a:cubicBezTo>
                <a:cubicBezTo>
                  <a:pt x="543342" y="3804335"/>
                  <a:pt x="538838" y="3805297"/>
                  <a:pt x="542686" y="3823313"/>
                </a:cubicBezTo>
                <a:cubicBezTo>
                  <a:pt x="541724" y="3818809"/>
                  <a:pt x="541724" y="3818809"/>
                  <a:pt x="541724" y="3818809"/>
                </a:cubicBezTo>
                <a:cubicBezTo>
                  <a:pt x="520861" y="3743202"/>
                  <a:pt x="504503" y="3666633"/>
                  <a:pt x="488144" y="3590064"/>
                </a:cubicBezTo>
                <a:cubicBezTo>
                  <a:pt x="486220" y="3581057"/>
                  <a:pt x="484295" y="3572049"/>
                  <a:pt x="482371" y="3563040"/>
                </a:cubicBezTo>
                <a:cubicBezTo>
                  <a:pt x="407490" y="3121615"/>
                  <a:pt x="444750" y="2678088"/>
                  <a:pt x="578133" y="2267918"/>
                </a:cubicBezTo>
                <a:lnTo>
                  <a:pt x="592980" y="2227702"/>
                </a:lnTo>
                <a:lnTo>
                  <a:pt x="600194" y="2211410"/>
                </a:lnTo>
                <a:lnTo>
                  <a:pt x="638131" y="2105404"/>
                </a:lnTo>
                <a:lnTo>
                  <a:pt x="652761" y="2065777"/>
                </a:lnTo>
                <a:cubicBezTo>
                  <a:pt x="762747" y="1800400"/>
                  <a:pt x="914268" y="1552475"/>
                  <a:pt x="1102577" y="1332509"/>
                </a:cubicBezTo>
                <a:close/>
                <a:moveTo>
                  <a:pt x="1683816" y="1083716"/>
                </a:moveTo>
                <a:lnTo>
                  <a:pt x="1679236" y="1086770"/>
                </a:lnTo>
                <a:lnTo>
                  <a:pt x="1682424" y="1084298"/>
                </a:lnTo>
                <a:close/>
                <a:moveTo>
                  <a:pt x="3808051" y="599460"/>
                </a:moveTo>
                <a:lnTo>
                  <a:pt x="3814670" y="600728"/>
                </a:lnTo>
                <a:lnTo>
                  <a:pt x="3819307" y="603027"/>
                </a:lnTo>
                <a:close/>
                <a:moveTo>
                  <a:pt x="1626222" y="1047191"/>
                </a:moveTo>
                <a:lnTo>
                  <a:pt x="1626514" y="1048557"/>
                </a:lnTo>
                <a:cubicBezTo>
                  <a:pt x="1626514" y="1048557"/>
                  <a:pt x="1626514" y="1048557"/>
                  <a:pt x="1622009" y="1049520"/>
                </a:cubicBezTo>
                <a:close/>
                <a:moveTo>
                  <a:pt x="3198980" y="688397"/>
                </a:moveTo>
                <a:cubicBezTo>
                  <a:pt x="3198171" y="688055"/>
                  <a:pt x="3199015" y="687874"/>
                  <a:pt x="3202634" y="688279"/>
                </a:cubicBezTo>
                <a:lnTo>
                  <a:pt x="3199068" y="688412"/>
                </a:lnTo>
                <a:close/>
                <a:moveTo>
                  <a:pt x="1688956" y="988120"/>
                </a:moveTo>
                <a:cubicBezTo>
                  <a:pt x="1688956" y="988120"/>
                  <a:pt x="1693460" y="987158"/>
                  <a:pt x="1697964" y="986196"/>
                </a:cubicBezTo>
                <a:cubicBezTo>
                  <a:pt x="1694422" y="991662"/>
                  <a:pt x="1694422" y="991662"/>
                  <a:pt x="1694422" y="991662"/>
                </a:cubicBezTo>
                <a:cubicBezTo>
                  <a:pt x="1695385" y="996167"/>
                  <a:pt x="1699889" y="995204"/>
                  <a:pt x="1703431" y="989738"/>
                </a:cubicBezTo>
                <a:cubicBezTo>
                  <a:pt x="1692325" y="1003884"/>
                  <a:pt x="1681622" y="1014413"/>
                  <a:pt x="1668870" y="1023613"/>
                </a:cubicBezTo>
                <a:lnTo>
                  <a:pt x="1626222" y="1047191"/>
                </a:lnTo>
                <a:lnTo>
                  <a:pt x="1625552" y="1044054"/>
                </a:lnTo>
                <a:cubicBezTo>
                  <a:pt x="1625552" y="1044054"/>
                  <a:pt x="1622009" y="1049520"/>
                  <a:pt x="1622009" y="1049520"/>
                </a:cubicBezTo>
                <a:cubicBezTo>
                  <a:pt x="1613002" y="1051444"/>
                  <a:pt x="1613964" y="1055948"/>
                  <a:pt x="1604955" y="1057873"/>
                </a:cubicBezTo>
                <a:cubicBezTo>
                  <a:pt x="1600452" y="1058835"/>
                  <a:pt x="1600452" y="1058835"/>
                  <a:pt x="1600452" y="1058835"/>
                </a:cubicBezTo>
                <a:cubicBezTo>
                  <a:pt x="1600452" y="1058835"/>
                  <a:pt x="1601414" y="1063339"/>
                  <a:pt x="1601414" y="1063339"/>
                </a:cubicBezTo>
                <a:cubicBezTo>
                  <a:pt x="1596910" y="1064302"/>
                  <a:pt x="1596910" y="1064302"/>
                  <a:pt x="1596910" y="1064302"/>
                </a:cubicBezTo>
                <a:lnTo>
                  <a:pt x="1568524" y="1077178"/>
                </a:lnTo>
                <a:lnTo>
                  <a:pt x="1633720" y="1022132"/>
                </a:lnTo>
                <a:lnTo>
                  <a:pt x="1644223" y="1021226"/>
                </a:lnTo>
                <a:cubicBezTo>
                  <a:pt x="1657254" y="1016087"/>
                  <a:pt x="1671575" y="1005962"/>
                  <a:pt x="1688956" y="988120"/>
                </a:cubicBezTo>
                <a:close/>
                <a:moveTo>
                  <a:pt x="1987536" y="886654"/>
                </a:moveTo>
                <a:cubicBezTo>
                  <a:pt x="1983994" y="892120"/>
                  <a:pt x="1993964" y="894699"/>
                  <a:pt x="2023568" y="878956"/>
                </a:cubicBezTo>
                <a:cubicBezTo>
                  <a:pt x="1998468" y="893737"/>
                  <a:pt x="1964360" y="910444"/>
                  <a:pt x="1940222" y="929729"/>
                </a:cubicBezTo>
                <a:cubicBezTo>
                  <a:pt x="1914642" y="942259"/>
                  <a:pt x="1884534" y="958404"/>
                  <a:pt x="1864697" y="973018"/>
                </a:cubicBezTo>
                <a:lnTo>
                  <a:pt x="1854248" y="982182"/>
                </a:lnTo>
                <a:lnTo>
                  <a:pt x="1798385" y="1012071"/>
                </a:lnTo>
                <a:lnTo>
                  <a:pt x="1797668" y="1011991"/>
                </a:lnTo>
                <a:lnTo>
                  <a:pt x="1797543" y="1012522"/>
                </a:lnTo>
                <a:lnTo>
                  <a:pt x="1762279" y="1031390"/>
                </a:lnTo>
                <a:lnTo>
                  <a:pt x="1729692" y="1053121"/>
                </a:lnTo>
                <a:lnTo>
                  <a:pt x="1751010" y="1036088"/>
                </a:lnTo>
                <a:cubicBezTo>
                  <a:pt x="1808294" y="995592"/>
                  <a:pt x="1875548" y="957676"/>
                  <a:pt x="1930252" y="927150"/>
                </a:cubicBezTo>
                <a:cubicBezTo>
                  <a:pt x="1950848" y="913331"/>
                  <a:pt x="1972406" y="904015"/>
                  <a:pt x="1987536" y="886654"/>
                </a:cubicBezTo>
                <a:close/>
                <a:moveTo>
                  <a:pt x="2481059" y="771795"/>
                </a:moveTo>
                <a:cubicBezTo>
                  <a:pt x="2477517" y="777261"/>
                  <a:pt x="2477517" y="777261"/>
                  <a:pt x="2477517" y="777261"/>
                </a:cubicBezTo>
                <a:cubicBezTo>
                  <a:pt x="2473014" y="778224"/>
                  <a:pt x="2473014" y="778224"/>
                  <a:pt x="2473014" y="778224"/>
                </a:cubicBezTo>
                <a:cubicBezTo>
                  <a:pt x="2464005" y="780148"/>
                  <a:pt x="2459502" y="781110"/>
                  <a:pt x="2454997" y="782073"/>
                </a:cubicBezTo>
                <a:cubicBezTo>
                  <a:pt x="2445989" y="783997"/>
                  <a:pt x="2441485" y="784959"/>
                  <a:pt x="2432476" y="786884"/>
                </a:cubicBezTo>
                <a:lnTo>
                  <a:pt x="2427973" y="787846"/>
                </a:lnTo>
                <a:close/>
                <a:moveTo>
                  <a:pt x="2484601" y="766329"/>
                </a:moveTo>
                <a:cubicBezTo>
                  <a:pt x="2489106" y="765367"/>
                  <a:pt x="2489106" y="765367"/>
                  <a:pt x="2489106" y="765367"/>
                </a:cubicBezTo>
                <a:cubicBezTo>
                  <a:pt x="2508084" y="766021"/>
                  <a:pt x="2538651" y="754782"/>
                  <a:pt x="2565675" y="749008"/>
                </a:cubicBezTo>
                <a:cubicBezTo>
                  <a:pt x="2557629" y="755436"/>
                  <a:pt x="2511625" y="760555"/>
                  <a:pt x="2513550" y="769563"/>
                </a:cubicBezTo>
                <a:lnTo>
                  <a:pt x="2509046" y="770525"/>
                </a:lnTo>
                <a:cubicBezTo>
                  <a:pt x="2504542" y="771488"/>
                  <a:pt x="2495533" y="773412"/>
                  <a:pt x="2491030" y="774374"/>
                </a:cubicBezTo>
                <a:cubicBezTo>
                  <a:pt x="2487488" y="779841"/>
                  <a:pt x="2487488" y="779841"/>
                  <a:pt x="2487488" y="779841"/>
                </a:cubicBezTo>
                <a:cubicBezTo>
                  <a:pt x="2487488" y="779841"/>
                  <a:pt x="2492955" y="783383"/>
                  <a:pt x="2492955" y="783383"/>
                </a:cubicBezTo>
                <a:cubicBezTo>
                  <a:pt x="2497458" y="782421"/>
                  <a:pt x="2497458" y="782421"/>
                  <a:pt x="2497458" y="782421"/>
                </a:cubicBezTo>
                <a:cubicBezTo>
                  <a:pt x="2497458" y="782421"/>
                  <a:pt x="2501000" y="776954"/>
                  <a:pt x="2501000" y="776954"/>
                </a:cubicBezTo>
                <a:cubicBezTo>
                  <a:pt x="2501000" y="776954"/>
                  <a:pt x="2505504" y="775992"/>
                  <a:pt x="2505504" y="775992"/>
                </a:cubicBezTo>
                <a:cubicBezTo>
                  <a:pt x="2510009" y="775030"/>
                  <a:pt x="2514512" y="774068"/>
                  <a:pt x="2523521" y="772143"/>
                </a:cubicBezTo>
                <a:cubicBezTo>
                  <a:pt x="2541537" y="768294"/>
                  <a:pt x="2524483" y="776647"/>
                  <a:pt x="2533491" y="774723"/>
                </a:cubicBezTo>
                <a:cubicBezTo>
                  <a:pt x="2541537" y="768294"/>
                  <a:pt x="2561478" y="773452"/>
                  <a:pt x="2565982" y="772490"/>
                </a:cubicBezTo>
                <a:cubicBezTo>
                  <a:pt x="2565019" y="767987"/>
                  <a:pt x="2564057" y="763483"/>
                  <a:pt x="2568561" y="762520"/>
                </a:cubicBezTo>
                <a:cubicBezTo>
                  <a:pt x="2574028" y="766062"/>
                  <a:pt x="2569524" y="767025"/>
                  <a:pt x="2578532" y="765100"/>
                </a:cubicBezTo>
                <a:cubicBezTo>
                  <a:pt x="2577569" y="760596"/>
                  <a:pt x="2591082" y="757709"/>
                  <a:pt x="2600090" y="755784"/>
                </a:cubicBezTo>
                <a:cubicBezTo>
                  <a:pt x="2597510" y="765754"/>
                  <a:pt x="2631618" y="749048"/>
                  <a:pt x="2631618" y="749048"/>
                </a:cubicBezTo>
                <a:cubicBezTo>
                  <a:pt x="2635160" y="743582"/>
                  <a:pt x="2635160" y="743582"/>
                  <a:pt x="2635160" y="743582"/>
                </a:cubicBezTo>
                <a:cubicBezTo>
                  <a:pt x="2648673" y="740695"/>
                  <a:pt x="2637085" y="752590"/>
                  <a:pt x="2650597" y="749704"/>
                </a:cubicBezTo>
                <a:cubicBezTo>
                  <a:pt x="2658643" y="743275"/>
                  <a:pt x="2662185" y="737808"/>
                  <a:pt x="2684705" y="732997"/>
                </a:cubicBezTo>
                <a:cubicBezTo>
                  <a:pt x="2698217" y="730110"/>
                  <a:pt x="2712692" y="731727"/>
                  <a:pt x="2726204" y="728841"/>
                </a:cubicBezTo>
                <a:cubicBezTo>
                  <a:pt x="2730708" y="727878"/>
                  <a:pt x="2735213" y="726916"/>
                  <a:pt x="2739716" y="725954"/>
                </a:cubicBezTo>
                <a:cubicBezTo>
                  <a:pt x="2766741" y="720180"/>
                  <a:pt x="2745183" y="729496"/>
                  <a:pt x="2768666" y="729188"/>
                </a:cubicBezTo>
                <a:cubicBezTo>
                  <a:pt x="2784758" y="716331"/>
                  <a:pt x="2847159" y="721838"/>
                  <a:pt x="2858747" y="709942"/>
                </a:cubicBezTo>
                <a:lnTo>
                  <a:pt x="2860999" y="709461"/>
                </a:lnTo>
                <a:cubicBezTo>
                  <a:pt x="2867755" y="708018"/>
                  <a:pt x="2876763" y="706093"/>
                  <a:pt x="2876763" y="706093"/>
                </a:cubicBezTo>
                <a:cubicBezTo>
                  <a:pt x="2881267" y="705131"/>
                  <a:pt x="2881267" y="705131"/>
                  <a:pt x="2881267" y="705131"/>
                </a:cubicBezTo>
                <a:cubicBezTo>
                  <a:pt x="2881267" y="705131"/>
                  <a:pt x="2885772" y="704169"/>
                  <a:pt x="2890275" y="703207"/>
                </a:cubicBezTo>
                <a:cubicBezTo>
                  <a:pt x="2945287" y="696163"/>
                  <a:pt x="2976815" y="689428"/>
                  <a:pt x="3013155" y="705211"/>
                </a:cubicBezTo>
                <a:cubicBezTo>
                  <a:pt x="3015735" y="695241"/>
                  <a:pt x="3055617" y="705560"/>
                  <a:pt x="3063662" y="699131"/>
                </a:cubicBezTo>
                <a:cubicBezTo>
                  <a:pt x="3053692" y="696551"/>
                  <a:pt x="3091649" y="697862"/>
                  <a:pt x="3095191" y="692395"/>
                </a:cubicBezTo>
                <a:cubicBezTo>
                  <a:pt x="3096153" y="696899"/>
                  <a:pt x="3091649" y="697862"/>
                  <a:pt x="3087145" y="698824"/>
                </a:cubicBezTo>
                <a:cubicBezTo>
                  <a:pt x="3106933" y="692241"/>
                  <a:pt x="3124304" y="690885"/>
                  <a:pt x="3142478" y="690534"/>
                </a:cubicBezTo>
                <a:lnTo>
                  <a:pt x="3199068" y="688412"/>
                </a:lnTo>
                <a:lnTo>
                  <a:pt x="3205247" y="689487"/>
                </a:lnTo>
                <a:cubicBezTo>
                  <a:pt x="3211238" y="689973"/>
                  <a:pt x="3219360" y="689415"/>
                  <a:pt x="3220650" y="684430"/>
                </a:cubicBezTo>
                <a:cubicBezTo>
                  <a:pt x="3222575" y="693437"/>
                  <a:pt x="3239629" y="685085"/>
                  <a:pt x="3249599" y="687664"/>
                </a:cubicBezTo>
                <a:cubicBezTo>
                  <a:pt x="3236087" y="690551"/>
                  <a:pt x="3248944" y="706643"/>
                  <a:pt x="3250561" y="692168"/>
                </a:cubicBezTo>
                <a:cubicBezTo>
                  <a:pt x="3278548" y="690899"/>
                  <a:pt x="3307497" y="694133"/>
                  <a:pt x="3326476" y="694788"/>
                </a:cubicBezTo>
                <a:cubicBezTo>
                  <a:pt x="3312001" y="693171"/>
                  <a:pt x="3339988" y="691901"/>
                  <a:pt x="3358004" y="688052"/>
                </a:cubicBezTo>
                <a:cubicBezTo>
                  <a:pt x="3358967" y="692556"/>
                  <a:pt x="3349958" y="694480"/>
                  <a:pt x="3349958" y="694480"/>
                </a:cubicBezTo>
                <a:cubicBezTo>
                  <a:pt x="3383411" y="696753"/>
                  <a:pt x="3402390" y="697408"/>
                  <a:pt x="3421368" y="698063"/>
                </a:cubicBezTo>
                <a:cubicBezTo>
                  <a:pt x="3444851" y="697756"/>
                  <a:pt x="3463830" y="698411"/>
                  <a:pt x="3507253" y="703262"/>
                </a:cubicBezTo>
                <a:cubicBezTo>
                  <a:pt x="3503711" y="708728"/>
                  <a:pt x="3494703" y="710653"/>
                  <a:pt x="3513682" y="711308"/>
                </a:cubicBezTo>
                <a:cubicBezTo>
                  <a:pt x="3523652" y="713888"/>
                  <a:pt x="3502749" y="704225"/>
                  <a:pt x="3526232" y="703917"/>
                </a:cubicBezTo>
                <a:cubicBezTo>
                  <a:pt x="3542631" y="714542"/>
                  <a:pt x="3557105" y="716160"/>
                  <a:pt x="3569656" y="708768"/>
                </a:cubicBezTo>
                <a:cubicBezTo>
                  <a:pt x="3586055" y="719394"/>
                  <a:pt x="3579626" y="711348"/>
                  <a:pt x="3587017" y="723898"/>
                </a:cubicBezTo>
                <a:cubicBezTo>
                  <a:pt x="3590558" y="718432"/>
                  <a:pt x="3599567" y="716508"/>
                  <a:pt x="3614041" y="718124"/>
                </a:cubicBezTo>
                <a:cubicBezTo>
                  <a:pt x="3614041" y="718124"/>
                  <a:pt x="3605033" y="720049"/>
                  <a:pt x="3610499" y="723591"/>
                </a:cubicBezTo>
                <a:cubicBezTo>
                  <a:pt x="3633020" y="718779"/>
                  <a:pt x="3654885" y="732947"/>
                  <a:pt x="3687376" y="730714"/>
                </a:cubicBezTo>
                <a:cubicBezTo>
                  <a:pt x="3688338" y="735219"/>
                  <a:pt x="3668397" y="730060"/>
                  <a:pt x="3669360" y="734563"/>
                </a:cubicBezTo>
                <a:cubicBezTo>
                  <a:pt x="3690263" y="744226"/>
                  <a:pt x="3711821" y="734912"/>
                  <a:pt x="3729182" y="750040"/>
                </a:cubicBezTo>
                <a:cubicBezTo>
                  <a:pt x="3733686" y="749078"/>
                  <a:pt x="3711821" y="734912"/>
                  <a:pt x="3731761" y="740070"/>
                </a:cubicBezTo>
                <a:cubicBezTo>
                  <a:pt x="3728220" y="745537"/>
                  <a:pt x="3733686" y="749078"/>
                  <a:pt x="3748161" y="750695"/>
                </a:cubicBezTo>
                <a:cubicBezTo>
                  <a:pt x="3760711" y="743304"/>
                  <a:pt x="3783539" y="761976"/>
                  <a:pt x="3786118" y="752006"/>
                </a:cubicBezTo>
                <a:cubicBezTo>
                  <a:pt x="3787080" y="756509"/>
                  <a:pt x="3791584" y="755547"/>
                  <a:pt x="3797051" y="759089"/>
                </a:cubicBezTo>
                <a:cubicBezTo>
                  <a:pt x="3802517" y="762631"/>
                  <a:pt x="3802517" y="762631"/>
                  <a:pt x="3802517" y="762631"/>
                </a:cubicBezTo>
                <a:cubicBezTo>
                  <a:pt x="3802517" y="762631"/>
                  <a:pt x="3801555" y="758127"/>
                  <a:pt x="3801555" y="758127"/>
                </a:cubicBezTo>
                <a:cubicBezTo>
                  <a:pt x="3797051" y="759089"/>
                  <a:pt x="3796088" y="754585"/>
                  <a:pt x="3791584" y="755547"/>
                </a:cubicBezTo>
                <a:cubicBezTo>
                  <a:pt x="3809600" y="751698"/>
                  <a:pt x="3821495" y="763285"/>
                  <a:pt x="3832428" y="770370"/>
                </a:cubicBezTo>
                <a:cubicBezTo>
                  <a:pt x="3836933" y="769407"/>
                  <a:pt x="3841436" y="768445"/>
                  <a:pt x="3852369" y="775528"/>
                </a:cubicBezTo>
                <a:cubicBezTo>
                  <a:pt x="3864919" y="768137"/>
                  <a:pt x="3834046" y="755895"/>
                  <a:pt x="3848520" y="757512"/>
                </a:cubicBezTo>
                <a:cubicBezTo>
                  <a:pt x="3846586" y="764990"/>
                  <a:pt x="3864919" y="768137"/>
                  <a:pt x="3875019" y="773044"/>
                </a:cubicBezTo>
                <a:lnTo>
                  <a:pt x="3878041" y="775787"/>
                </a:lnTo>
                <a:lnTo>
                  <a:pt x="3875851" y="775221"/>
                </a:lnTo>
                <a:cubicBezTo>
                  <a:pt x="3871348" y="776183"/>
                  <a:pt x="3866844" y="777146"/>
                  <a:pt x="3866844" y="777146"/>
                </a:cubicBezTo>
                <a:cubicBezTo>
                  <a:pt x="3866844" y="777146"/>
                  <a:pt x="3866844" y="777146"/>
                  <a:pt x="3872310" y="780688"/>
                </a:cubicBezTo>
                <a:cubicBezTo>
                  <a:pt x="3877776" y="784229"/>
                  <a:pt x="3882280" y="783267"/>
                  <a:pt x="3886784" y="782304"/>
                </a:cubicBezTo>
                <a:cubicBezTo>
                  <a:pt x="3883242" y="787771"/>
                  <a:pt x="3930207" y="787156"/>
                  <a:pt x="3912191" y="791005"/>
                </a:cubicBezTo>
                <a:cubicBezTo>
                  <a:pt x="3936636" y="795202"/>
                  <a:pt x="3957540" y="804865"/>
                  <a:pt x="3991955" y="811642"/>
                </a:cubicBezTo>
                <a:cubicBezTo>
                  <a:pt x="3991955" y="811642"/>
                  <a:pt x="3991955" y="811642"/>
                  <a:pt x="3996459" y="810679"/>
                </a:cubicBezTo>
                <a:cubicBezTo>
                  <a:pt x="3991955" y="811642"/>
                  <a:pt x="3987451" y="812604"/>
                  <a:pt x="3988413" y="817108"/>
                </a:cubicBezTo>
                <a:cubicBezTo>
                  <a:pt x="3988413" y="817108"/>
                  <a:pt x="3988413" y="817108"/>
                  <a:pt x="3993879" y="820649"/>
                </a:cubicBezTo>
                <a:cubicBezTo>
                  <a:pt x="3998384" y="819687"/>
                  <a:pt x="3997422" y="815183"/>
                  <a:pt x="3997422" y="815183"/>
                </a:cubicBezTo>
                <a:cubicBezTo>
                  <a:pt x="4012858" y="821305"/>
                  <a:pt x="4037303" y="825501"/>
                  <a:pt x="4029257" y="831930"/>
                </a:cubicBezTo>
                <a:cubicBezTo>
                  <a:pt x="4049198" y="837088"/>
                  <a:pt x="4049198" y="837088"/>
                  <a:pt x="4075568" y="850293"/>
                </a:cubicBezTo>
                <a:cubicBezTo>
                  <a:pt x="4080071" y="849331"/>
                  <a:pt x="4079109" y="844827"/>
                  <a:pt x="4079109" y="844827"/>
                </a:cubicBezTo>
                <a:cubicBezTo>
                  <a:pt x="4084575" y="848369"/>
                  <a:pt x="4090042" y="851911"/>
                  <a:pt x="4094547" y="850949"/>
                </a:cubicBezTo>
                <a:cubicBezTo>
                  <a:pt x="4106441" y="862536"/>
                  <a:pt x="4107403" y="867041"/>
                  <a:pt x="4102899" y="868003"/>
                </a:cubicBezTo>
                <a:cubicBezTo>
                  <a:pt x="4117373" y="869619"/>
                  <a:pt x="4121878" y="868657"/>
                  <a:pt x="4130886" y="866732"/>
                </a:cubicBezTo>
                <a:cubicBezTo>
                  <a:pt x="4130886" y="866732"/>
                  <a:pt x="4130886" y="866732"/>
                  <a:pt x="4131849" y="871237"/>
                </a:cubicBezTo>
                <a:cubicBezTo>
                  <a:pt x="4137314" y="874779"/>
                  <a:pt x="4133773" y="880244"/>
                  <a:pt x="4143743" y="882824"/>
                </a:cubicBezTo>
                <a:cubicBezTo>
                  <a:pt x="4148247" y="881862"/>
                  <a:pt x="4147285" y="877358"/>
                  <a:pt x="4158217" y="884442"/>
                </a:cubicBezTo>
                <a:cubicBezTo>
                  <a:pt x="4162722" y="883480"/>
                  <a:pt x="4163684" y="887983"/>
                  <a:pt x="4163684" y="887983"/>
                </a:cubicBezTo>
                <a:cubicBezTo>
                  <a:pt x="4163684" y="887983"/>
                  <a:pt x="4163684" y="887983"/>
                  <a:pt x="4164646" y="892487"/>
                </a:cubicBezTo>
                <a:cubicBezTo>
                  <a:pt x="4169151" y="891525"/>
                  <a:pt x="4169151" y="891525"/>
                  <a:pt x="4169151" y="891525"/>
                </a:cubicBezTo>
                <a:cubicBezTo>
                  <a:pt x="4168188" y="887021"/>
                  <a:pt x="4168188" y="887021"/>
                  <a:pt x="4167226" y="882517"/>
                </a:cubicBezTo>
                <a:cubicBezTo>
                  <a:pt x="4167226" y="882517"/>
                  <a:pt x="4182663" y="888638"/>
                  <a:pt x="4188129" y="892180"/>
                </a:cubicBezTo>
                <a:cubicBezTo>
                  <a:pt x="4188129" y="892180"/>
                  <a:pt x="4192633" y="891218"/>
                  <a:pt x="4192633" y="891218"/>
                </a:cubicBezTo>
                <a:cubicBezTo>
                  <a:pt x="4194557" y="900226"/>
                  <a:pt x="4184587" y="897647"/>
                  <a:pt x="4195520" y="904730"/>
                </a:cubicBezTo>
                <a:cubicBezTo>
                  <a:pt x="4194557" y="900226"/>
                  <a:pt x="4229935" y="911506"/>
                  <a:pt x="4236364" y="919552"/>
                </a:cubicBezTo>
                <a:cubicBezTo>
                  <a:pt x="4241830" y="923094"/>
                  <a:pt x="4241830" y="923094"/>
                  <a:pt x="4241830" y="923094"/>
                </a:cubicBezTo>
                <a:cubicBezTo>
                  <a:pt x="4237326" y="924056"/>
                  <a:pt x="4237326" y="924056"/>
                  <a:pt x="4237326" y="924056"/>
                </a:cubicBezTo>
                <a:cubicBezTo>
                  <a:pt x="4236364" y="919552"/>
                  <a:pt x="4231859" y="920514"/>
                  <a:pt x="4227356" y="921476"/>
                </a:cubicBezTo>
                <a:cubicBezTo>
                  <a:pt x="4228318" y="925981"/>
                  <a:pt x="4228318" y="925981"/>
                  <a:pt x="4228318" y="925981"/>
                </a:cubicBezTo>
                <a:cubicBezTo>
                  <a:pt x="4237326" y="924056"/>
                  <a:pt x="4238288" y="928560"/>
                  <a:pt x="4242793" y="927598"/>
                </a:cubicBezTo>
                <a:cubicBezTo>
                  <a:pt x="4261771" y="928252"/>
                  <a:pt x="4262734" y="932757"/>
                  <a:pt x="4284599" y="946924"/>
                </a:cubicBezTo>
                <a:cubicBezTo>
                  <a:pt x="4284599" y="946924"/>
                  <a:pt x="4289102" y="945962"/>
                  <a:pt x="4288140" y="941457"/>
                </a:cubicBezTo>
                <a:cubicBezTo>
                  <a:pt x="4293607" y="945000"/>
                  <a:pt x="4299073" y="948541"/>
                  <a:pt x="4300036" y="953045"/>
                </a:cubicBezTo>
                <a:cubicBezTo>
                  <a:pt x="4305502" y="956587"/>
                  <a:pt x="4310968" y="960129"/>
                  <a:pt x="4310968" y="960129"/>
                </a:cubicBezTo>
                <a:cubicBezTo>
                  <a:pt x="4321901" y="967212"/>
                  <a:pt x="4326405" y="966250"/>
                  <a:pt x="4331871" y="969792"/>
                </a:cubicBezTo>
                <a:cubicBezTo>
                  <a:pt x="4341842" y="972371"/>
                  <a:pt x="4352774" y="979455"/>
                  <a:pt x="4358241" y="982997"/>
                </a:cubicBezTo>
                <a:cubicBezTo>
                  <a:pt x="4359203" y="987500"/>
                  <a:pt x="4359203" y="987500"/>
                  <a:pt x="4360165" y="992005"/>
                </a:cubicBezTo>
                <a:cubicBezTo>
                  <a:pt x="4364670" y="991042"/>
                  <a:pt x="4365632" y="995547"/>
                  <a:pt x="4365632" y="995547"/>
                </a:cubicBezTo>
                <a:cubicBezTo>
                  <a:pt x="4370136" y="994585"/>
                  <a:pt x="4371098" y="999088"/>
                  <a:pt x="4375602" y="998126"/>
                </a:cubicBezTo>
                <a:cubicBezTo>
                  <a:pt x="4375602" y="998126"/>
                  <a:pt x="4380106" y="997163"/>
                  <a:pt x="4380106" y="997163"/>
                </a:cubicBezTo>
                <a:cubicBezTo>
                  <a:pt x="4385572" y="1000705"/>
                  <a:pt x="4396505" y="1007789"/>
                  <a:pt x="4401972" y="1011331"/>
                </a:cubicBezTo>
                <a:cubicBezTo>
                  <a:pt x="4401972" y="1011331"/>
                  <a:pt x="4401972" y="1011331"/>
                  <a:pt x="4406475" y="1010369"/>
                </a:cubicBezTo>
                <a:cubicBezTo>
                  <a:pt x="4423837" y="1025498"/>
                  <a:pt x="4445702" y="1039665"/>
                  <a:pt x="4466605" y="1049328"/>
                </a:cubicBezTo>
                <a:cubicBezTo>
                  <a:pt x="4467567" y="1053832"/>
                  <a:pt x="4467567" y="1053832"/>
                  <a:pt x="4467567" y="1053832"/>
                </a:cubicBezTo>
                <a:cubicBezTo>
                  <a:pt x="4467567" y="1053832"/>
                  <a:pt x="4472072" y="1052869"/>
                  <a:pt x="4472072" y="1052869"/>
                </a:cubicBezTo>
                <a:cubicBezTo>
                  <a:pt x="4511298" y="1082166"/>
                  <a:pt x="4550525" y="1111463"/>
                  <a:pt x="4585248" y="1141721"/>
                </a:cubicBezTo>
                <a:cubicBezTo>
                  <a:pt x="4602609" y="1156851"/>
                  <a:pt x="4641836" y="1186147"/>
                  <a:pt x="4665626" y="1209323"/>
                </a:cubicBezTo>
                <a:cubicBezTo>
                  <a:pt x="4676558" y="1216406"/>
                  <a:pt x="4679445" y="1229918"/>
                  <a:pt x="4690378" y="1237001"/>
                </a:cubicBezTo>
                <a:cubicBezTo>
                  <a:pt x="4732492" y="1279810"/>
                  <a:pt x="4791659" y="1314266"/>
                  <a:pt x="4825726" y="1363503"/>
                </a:cubicBezTo>
                <a:cubicBezTo>
                  <a:pt x="4831193" y="1367045"/>
                  <a:pt x="4832155" y="1371548"/>
                  <a:pt x="4836660" y="1370586"/>
                </a:cubicBezTo>
                <a:cubicBezTo>
                  <a:pt x="4833117" y="1376052"/>
                  <a:pt x="4837622" y="1375090"/>
                  <a:pt x="4837622" y="1375090"/>
                </a:cubicBezTo>
                <a:cubicBezTo>
                  <a:pt x="4854021" y="1385715"/>
                  <a:pt x="4865915" y="1397303"/>
                  <a:pt x="4878773" y="1413395"/>
                </a:cubicBezTo>
                <a:cubicBezTo>
                  <a:pt x="4878773" y="1413395"/>
                  <a:pt x="4879735" y="1417899"/>
                  <a:pt x="4884239" y="1416937"/>
                </a:cubicBezTo>
                <a:cubicBezTo>
                  <a:pt x="4885201" y="1421441"/>
                  <a:pt x="4885201" y="1421441"/>
                  <a:pt x="4889705" y="1420479"/>
                </a:cubicBezTo>
                <a:cubicBezTo>
                  <a:pt x="4902563" y="1436570"/>
                  <a:pt x="4920886" y="1456204"/>
                  <a:pt x="4938248" y="1471333"/>
                </a:cubicBezTo>
                <a:cubicBezTo>
                  <a:pt x="4937285" y="1466829"/>
                  <a:pt x="4930857" y="1458783"/>
                  <a:pt x="4929894" y="1454279"/>
                </a:cubicBezTo>
                <a:cubicBezTo>
                  <a:pt x="4929894" y="1454279"/>
                  <a:pt x="4934399" y="1453317"/>
                  <a:pt x="4935361" y="1457821"/>
                </a:cubicBezTo>
                <a:cubicBezTo>
                  <a:pt x="4935361" y="1457821"/>
                  <a:pt x="4935361" y="1457821"/>
                  <a:pt x="4936323" y="1462325"/>
                </a:cubicBezTo>
                <a:cubicBezTo>
                  <a:pt x="4936323" y="1462325"/>
                  <a:pt x="4940827" y="1461362"/>
                  <a:pt x="4940827" y="1461362"/>
                </a:cubicBezTo>
                <a:cubicBezTo>
                  <a:pt x="4945331" y="1460400"/>
                  <a:pt x="4945331" y="1460400"/>
                  <a:pt x="4945331" y="1460400"/>
                </a:cubicBezTo>
                <a:cubicBezTo>
                  <a:pt x="4946293" y="1464904"/>
                  <a:pt x="4950797" y="1463942"/>
                  <a:pt x="4950797" y="1463942"/>
                </a:cubicBezTo>
                <a:cubicBezTo>
                  <a:pt x="4957226" y="1471987"/>
                  <a:pt x="4962693" y="1475529"/>
                  <a:pt x="4975550" y="1491621"/>
                </a:cubicBezTo>
                <a:cubicBezTo>
                  <a:pt x="4974587" y="1487117"/>
                  <a:pt x="4974587" y="1487117"/>
                  <a:pt x="4974587" y="1487117"/>
                </a:cubicBezTo>
                <a:cubicBezTo>
                  <a:pt x="4980054" y="1490659"/>
                  <a:pt x="4980054" y="1490659"/>
                  <a:pt x="4980054" y="1490659"/>
                </a:cubicBezTo>
                <a:cubicBezTo>
                  <a:pt x="4986482" y="1498705"/>
                  <a:pt x="4986482" y="1498705"/>
                  <a:pt x="4986482" y="1498705"/>
                </a:cubicBezTo>
                <a:cubicBezTo>
                  <a:pt x="4981016" y="1495162"/>
                  <a:pt x="4975550" y="1491621"/>
                  <a:pt x="4971045" y="1492584"/>
                </a:cubicBezTo>
                <a:cubicBezTo>
                  <a:pt x="4976512" y="1496125"/>
                  <a:pt x="4977474" y="1500629"/>
                  <a:pt x="4978437" y="1505133"/>
                </a:cubicBezTo>
                <a:cubicBezTo>
                  <a:pt x="4978437" y="1505133"/>
                  <a:pt x="4973932" y="1506096"/>
                  <a:pt x="4973932" y="1506096"/>
                </a:cubicBezTo>
                <a:cubicBezTo>
                  <a:pt x="4973932" y="1506096"/>
                  <a:pt x="4974894" y="1510600"/>
                  <a:pt x="4974894" y="1510600"/>
                </a:cubicBezTo>
                <a:cubicBezTo>
                  <a:pt x="4980361" y="1514141"/>
                  <a:pt x="4981323" y="1518646"/>
                  <a:pt x="4984865" y="1513179"/>
                </a:cubicBezTo>
                <a:cubicBezTo>
                  <a:pt x="4987752" y="1526691"/>
                  <a:pt x="4993218" y="1530233"/>
                  <a:pt x="4998684" y="1533775"/>
                </a:cubicBezTo>
                <a:cubicBezTo>
                  <a:pt x="4995142" y="1539241"/>
                  <a:pt x="4995142" y="1539241"/>
                  <a:pt x="4995142" y="1539241"/>
                </a:cubicBezTo>
                <a:cubicBezTo>
                  <a:pt x="5002533" y="1551791"/>
                  <a:pt x="5008962" y="1559837"/>
                  <a:pt x="5015391" y="1567882"/>
                </a:cubicBezTo>
                <a:cubicBezTo>
                  <a:pt x="5019895" y="1566920"/>
                  <a:pt x="5020857" y="1571425"/>
                  <a:pt x="5020857" y="1571425"/>
                </a:cubicBezTo>
                <a:cubicBezTo>
                  <a:pt x="5025361" y="1570462"/>
                  <a:pt x="5026324" y="1574967"/>
                  <a:pt x="5027286" y="1579470"/>
                </a:cubicBezTo>
                <a:cubicBezTo>
                  <a:pt x="5028248" y="1583974"/>
                  <a:pt x="5033715" y="1587517"/>
                  <a:pt x="5037257" y="1582050"/>
                </a:cubicBezTo>
                <a:cubicBezTo>
                  <a:pt x="5038219" y="1586554"/>
                  <a:pt x="5038219" y="1586554"/>
                  <a:pt x="5038219" y="1586554"/>
                </a:cubicBezTo>
                <a:cubicBezTo>
                  <a:pt x="5039181" y="1591057"/>
                  <a:pt x="5039181" y="1591057"/>
                  <a:pt x="5034677" y="1592020"/>
                </a:cubicBezTo>
                <a:cubicBezTo>
                  <a:pt x="5034677" y="1592020"/>
                  <a:pt x="5035639" y="1596524"/>
                  <a:pt x="5035639" y="1596524"/>
                </a:cubicBezTo>
                <a:cubicBezTo>
                  <a:pt x="5035639" y="1596524"/>
                  <a:pt x="5041106" y="1600066"/>
                  <a:pt x="5041106" y="1600066"/>
                </a:cubicBezTo>
                <a:cubicBezTo>
                  <a:pt x="5040144" y="1595562"/>
                  <a:pt x="5044647" y="1594600"/>
                  <a:pt x="5044647" y="1594600"/>
                </a:cubicBezTo>
                <a:cubicBezTo>
                  <a:pt x="5043685" y="1590095"/>
                  <a:pt x="5043685" y="1590095"/>
                  <a:pt x="5043685" y="1590095"/>
                </a:cubicBezTo>
                <a:cubicBezTo>
                  <a:pt x="5043685" y="1590095"/>
                  <a:pt x="5043685" y="1590095"/>
                  <a:pt x="5042723" y="1585592"/>
                </a:cubicBezTo>
                <a:cubicBezTo>
                  <a:pt x="5047227" y="1584630"/>
                  <a:pt x="5047227" y="1584630"/>
                  <a:pt x="5046264" y="1580125"/>
                </a:cubicBezTo>
                <a:cubicBezTo>
                  <a:pt x="5046264" y="1580125"/>
                  <a:pt x="5046264" y="1580125"/>
                  <a:pt x="5050769" y="1579163"/>
                </a:cubicBezTo>
                <a:cubicBezTo>
                  <a:pt x="5051731" y="1583667"/>
                  <a:pt x="5051731" y="1583667"/>
                  <a:pt x="5057197" y="1587208"/>
                </a:cubicBezTo>
                <a:cubicBezTo>
                  <a:pt x="5057197" y="1587208"/>
                  <a:pt x="5057197" y="1587208"/>
                  <a:pt x="5058159" y="1591713"/>
                </a:cubicBezTo>
                <a:cubicBezTo>
                  <a:pt x="5058159" y="1591713"/>
                  <a:pt x="5058159" y="1591713"/>
                  <a:pt x="5054618" y="1597179"/>
                </a:cubicBezTo>
                <a:cubicBezTo>
                  <a:pt x="5055580" y="1601683"/>
                  <a:pt x="5061046" y="1605225"/>
                  <a:pt x="5062008" y="1609729"/>
                </a:cubicBezTo>
                <a:cubicBezTo>
                  <a:pt x="5062970" y="1614234"/>
                  <a:pt x="5062970" y="1614234"/>
                  <a:pt x="5067475" y="1613271"/>
                </a:cubicBezTo>
                <a:lnTo>
                  <a:pt x="5066513" y="1608767"/>
                </a:lnTo>
                <a:cubicBezTo>
                  <a:pt x="5066513" y="1608767"/>
                  <a:pt x="5061046" y="1605225"/>
                  <a:pt x="5060083" y="1600720"/>
                </a:cubicBezTo>
                <a:cubicBezTo>
                  <a:pt x="5060083" y="1600720"/>
                  <a:pt x="5063626" y="1595255"/>
                  <a:pt x="5063626" y="1595255"/>
                </a:cubicBezTo>
                <a:cubicBezTo>
                  <a:pt x="5064588" y="1599758"/>
                  <a:pt x="5070054" y="1603300"/>
                  <a:pt x="5070054" y="1603300"/>
                </a:cubicBezTo>
                <a:cubicBezTo>
                  <a:pt x="5078408" y="1620354"/>
                  <a:pt x="5085798" y="1632904"/>
                  <a:pt x="5086760" y="1637409"/>
                </a:cubicBezTo>
                <a:cubicBezTo>
                  <a:pt x="5086760" y="1637409"/>
                  <a:pt x="5082257" y="1638371"/>
                  <a:pt x="5083219" y="1642874"/>
                </a:cubicBezTo>
                <a:cubicBezTo>
                  <a:pt x="5083219" y="1642874"/>
                  <a:pt x="5077753" y="1639333"/>
                  <a:pt x="5072286" y="1635791"/>
                </a:cubicBezTo>
                <a:cubicBezTo>
                  <a:pt x="5082564" y="1661853"/>
                  <a:pt x="5093496" y="1668937"/>
                  <a:pt x="5108279" y="1694036"/>
                </a:cubicBezTo>
                <a:cubicBezTo>
                  <a:pt x="5110857" y="1684066"/>
                  <a:pt x="5126602" y="1713669"/>
                  <a:pt x="5132069" y="1717212"/>
                </a:cubicBezTo>
                <a:cubicBezTo>
                  <a:pt x="5136572" y="1716250"/>
                  <a:pt x="5136572" y="1716250"/>
                  <a:pt x="5136572" y="1716250"/>
                </a:cubicBezTo>
                <a:cubicBezTo>
                  <a:pt x="5137534" y="1720754"/>
                  <a:pt x="5143001" y="1724295"/>
                  <a:pt x="5143963" y="1728799"/>
                </a:cubicBezTo>
                <a:cubicBezTo>
                  <a:pt x="5147505" y="1723332"/>
                  <a:pt x="5147505" y="1723332"/>
                  <a:pt x="5147505" y="1723332"/>
                </a:cubicBezTo>
                <a:cubicBezTo>
                  <a:pt x="5147505" y="1723332"/>
                  <a:pt x="5148468" y="1727837"/>
                  <a:pt x="5148468" y="1727837"/>
                </a:cubicBezTo>
                <a:cubicBezTo>
                  <a:pt x="5154896" y="1735882"/>
                  <a:pt x="5155859" y="1740387"/>
                  <a:pt x="5162286" y="1748432"/>
                </a:cubicBezTo>
                <a:cubicBezTo>
                  <a:pt x="5167753" y="1751974"/>
                  <a:pt x="5168715" y="1756478"/>
                  <a:pt x="5175144" y="1764524"/>
                </a:cubicBezTo>
                <a:cubicBezTo>
                  <a:pt x="5171602" y="1769991"/>
                  <a:pt x="5183497" y="1781578"/>
                  <a:pt x="5184459" y="1786082"/>
                </a:cubicBezTo>
                <a:cubicBezTo>
                  <a:pt x="5194430" y="1788661"/>
                  <a:pt x="5194430" y="1788661"/>
                  <a:pt x="5198934" y="1787699"/>
                </a:cubicBezTo>
                <a:cubicBezTo>
                  <a:pt x="5199897" y="1792203"/>
                  <a:pt x="5200859" y="1796708"/>
                  <a:pt x="5200859" y="1796708"/>
                </a:cubicBezTo>
                <a:cubicBezTo>
                  <a:pt x="5196355" y="1797670"/>
                  <a:pt x="5195392" y="1793166"/>
                  <a:pt x="5196355" y="1797670"/>
                </a:cubicBezTo>
                <a:cubicBezTo>
                  <a:pt x="5196355" y="1797670"/>
                  <a:pt x="5196355" y="1797670"/>
                  <a:pt x="5197317" y="1802173"/>
                </a:cubicBezTo>
                <a:cubicBezTo>
                  <a:pt x="5198279" y="1806678"/>
                  <a:pt x="5198279" y="1806678"/>
                  <a:pt x="5198279" y="1806678"/>
                </a:cubicBezTo>
                <a:cubicBezTo>
                  <a:pt x="5198279" y="1806678"/>
                  <a:pt x="5194737" y="1812144"/>
                  <a:pt x="5190233" y="1813107"/>
                </a:cubicBezTo>
                <a:cubicBezTo>
                  <a:pt x="5210789" y="1865230"/>
                  <a:pt x="5248706" y="1932483"/>
                  <a:pt x="5281503" y="1953734"/>
                </a:cubicBezTo>
                <a:cubicBezTo>
                  <a:pt x="5279886" y="1968208"/>
                  <a:pt x="5285352" y="1971750"/>
                  <a:pt x="5295322" y="1974330"/>
                </a:cubicBezTo>
                <a:cubicBezTo>
                  <a:pt x="5297247" y="1983338"/>
                  <a:pt x="5299172" y="1992347"/>
                  <a:pt x="5305600" y="2000392"/>
                </a:cubicBezTo>
                <a:cubicBezTo>
                  <a:pt x="5312029" y="2008437"/>
                  <a:pt x="5314916" y="2021950"/>
                  <a:pt x="5321344" y="2029996"/>
                </a:cubicBezTo>
                <a:cubicBezTo>
                  <a:pt x="5328735" y="2042546"/>
                  <a:pt x="5332584" y="2060562"/>
                  <a:pt x="5339975" y="2073112"/>
                </a:cubicBezTo>
                <a:cubicBezTo>
                  <a:pt x="5341900" y="2082120"/>
                  <a:pt x="5349291" y="2094669"/>
                  <a:pt x="5354757" y="2098212"/>
                </a:cubicBezTo>
                <a:cubicBezTo>
                  <a:pt x="5355719" y="2102716"/>
                  <a:pt x="5355719" y="2102716"/>
                  <a:pt x="5355719" y="2102716"/>
                </a:cubicBezTo>
                <a:cubicBezTo>
                  <a:pt x="5363110" y="2115266"/>
                  <a:pt x="5365035" y="2124274"/>
                  <a:pt x="5372426" y="2136823"/>
                </a:cubicBezTo>
                <a:cubicBezTo>
                  <a:pt x="5374350" y="2145831"/>
                  <a:pt x="5380779" y="2153877"/>
                  <a:pt x="5388169" y="2166427"/>
                </a:cubicBezTo>
                <a:cubicBezTo>
                  <a:pt x="5386553" y="2180901"/>
                  <a:pt x="5391056" y="2179939"/>
                  <a:pt x="5395560" y="2178977"/>
                </a:cubicBezTo>
                <a:cubicBezTo>
                  <a:pt x="5396523" y="2183482"/>
                  <a:pt x="5396523" y="2183482"/>
                  <a:pt x="5396523" y="2183482"/>
                </a:cubicBezTo>
                <a:cubicBezTo>
                  <a:pt x="5397485" y="2187985"/>
                  <a:pt x="5393943" y="2193452"/>
                  <a:pt x="5394905" y="2197956"/>
                </a:cubicBezTo>
                <a:cubicBezTo>
                  <a:pt x="5394905" y="2197956"/>
                  <a:pt x="5395867" y="2202459"/>
                  <a:pt x="5395867" y="2202459"/>
                </a:cubicBezTo>
                <a:cubicBezTo>
                  <a:pt x="5396830" y="2206963"/>
                  <a:pt x="5396830" y="2206963"/>
                  <a:pt x="5402296" y="2210505"/>
                </a:cubicBezTo>
                <a:cubicBezTo>
                  <a:pt x="5402296" y="2210505"/>
                  <a:pt x="5402296" y="2210505"/>
                  <a:pt x="5406801" y="2209543"/>
                </a:cubicBezTo>
                <a:cubicBezTo>
                  <a:pt x="5411612" y="2232063"/>
                  <a:pt x="5411612" y="2232063"/>
                  <a:pt x="5411612" y="2232063"/>
                </a:cubicBezTo>
                <a:cubicBezTo>
                  <a:pt x="5411612" y="2232063"/>
                  <a:pt x="5417078" y="2235605"/>
                  <a:pt x="5417078" y="2235605"/>
                </a:cubicBezTo>
                <a:cubicBezTo>
                  <a:pt x="5417078" y="2235605"/>
                  <a:pt x="5416115" y="2231101"/>
                  <a:pt x="5416115" y="2231101"/>
                </a:cubicBezTo>
                <a:cubicBezTo>
                  <a:pt x="5406801" y="2209543"/>
                  <a:pt x="5406801" y="2209543"/>
                  <a:pt x="5406801" y="2209543"/>
                </a:cubicBezTo>
                <a:cubicBezTo>
                  <a:pt x="5406801" y="2209543"/>
                  <a:pt x="5411304" y="2208581"/>
                  <a:pt x="5411304" y="2208581"/>
                </a:cubicBezTo>
                <a:cubicBezTo>
                  <a:pt x="5412267" y="2213086"/>
                  <a:pt x="5413229" y="2217589"/>
                  <a:pt x="5413229" y="2217589"/>
                </a:cubicBezTo>
                <a:cubicBezTo>
                  <a:pt x="5414191" y="2222093"/>
                  <a:pt x="5414191" y="2222093"/>
                  <a:pt x="5414191" y="2222093"/>
                </a:cubicBezTo>
                <a:cubicBezTo>
                  <a:pt x="5415153" y="2226597"/>
                  <a:pt x="5420620" y="2230138"/>
                  <a:pt x="5421582" y="2234643"/>
                </a:cubicBezTo>
                <a:cubicBezTo>
                  <a:pt x="5422544" y="2239147"/>
                  <a:pt x="5423507" y="2243651"/>
                  <a:pt x="5425431" y="2252659"/>
                </a:cubicBezTo>
                <a:cubicBezTo>
                  <a:pt x="5424469" y="2248155"/>
                  <a:pt x="5419964" y="2249117"/>
                  <a:pt x="5419964" y="2249117"/>
                </a:cubicBezTo>
                <a:cubicBezTo>
                  <a:pt x="5419964" y="2249117"/>
                  <a:pt x="5420927" y="2253622"/>
                  <a:pt x="5421889" y="2258125"/>
                </a:cubicBezTo>
                <a:cubicBezTo>
                  <a:pt x="5421889" y="2258125"/>
                  <a:pt x="5422851" y="2262630"/>
                  <a:pt x="5423814" y="2267134"/>
                </a:cubicBezTo>
                <a:cubicBezTo>
                  <a:pt x="5429280" y="2270676"/>
                  <a:pt x="5430242" y="2275179"/>
                  <a:pt x="5431205" y="2279684"/>
                </a:cubicBezTo>
                <a:cubicBezTo>
                  <a:pt x="5432167" y="2284188"/>
                  <a:pt x="5432167" y="2284188"/>
                  <a:pt x="5433129" y="2288691"/>
                </a:cubicBezTo>
                <a:cubicBezTo>
                  <a:pt x="5438596" y="2292233"/>
                  <a:pt x="5438596" y="2292233"/>
                  <a:pt x="5438596" y="2292233"/>
                </a:cubicBezTo>
                <a:cubicBezTo>
                  <a:pt x="5439558" y="2296738"/>
                  <a:pt x="5445025" y="2300279"/>
                  <a:pt x="5445987" y="2304783"/>
                </a:cubicBezTo>
                <a:cubicBezTo>
                  <a:pt x="5446949" y="2309287"/>
                  <a:pt x="5447912" y="2313792"/>
                  <a:pt x="5447912" y="2313792"/>
                </a:cubicBezTo>
                <a:cubicBezTo>
                  <a:pt x="5443407" y="2314754"/>
                  <a:pt x="5443407" y="2314754"/>
                  <a:pt x="5444369" y="2319257"/>
                </a:cubicBezTo>
                <a:cubicBezTo>
                  <a:pt x="5444369" y="2319257"/>
                  <a:pt x="5445332" y="2323762"/>
                  <a:pt x="5449836" y="2322799"/>
                </a:cubicBezTo>
                <a:cubicBezTo>
                  <a:pt x="5449836" y="2322799"/>
                  <a:pt x="5450798" y="2327304"/>
                  <a:pt x="5447256" y="2332770"/>
                </a:cubicBezTo>
                <a:cubicBezTo>
                  <a:pt x="5453685" y="2340816"/>
                  <a:pt x="5453685" y="2340816"/>
                  <a:pt x="5453685" y="2340816"/>
                </a:cubicBezTo>
                <a:cubicBezTo>
                  <a:pt x="5453685" y="2340816"/>
                  <a:pt x="5452723" y="2336311"/>
                  <a:pt x="5457226" y="2335349"/>
                </a:cubicBezTo>
                <a:cubicBezTo>
                  <a:pt x="5458189" y="2339854"/>
                  <a:pt x="5459151" y="2344357"/>
                  <a:pt x="5460113" y="2348861"/>
                </a:cubicBezTo>
                <a:cubicBezTo>
                  <a:pt x="5461075" y="2353366"/>
                  <a:pt x="5461075" y="2353366"/>
                  <a:pt x="5461075" y="2353366"/>
                </a:cubicBezTo>
                <a:cubicBezTo>
                  <a:pt x="5467504" y="2361411"/>
                  <a:pt x="5468467" y="2365915"/>
                  <a:pt x="5469429" y="2370419"/>
                </a:cubicBezTo>
                <a:cubicBezTo>
                  <a:pt x="5471353" y="2379427"/>
                  <a:pt x="5472316" y="2383932"/>
                  <a:pt x="5473278" y="2388435"/>
                </a:cubicBezTo>
                <a:cubicBezTo>
                  <a:pt x="5474240" y="2392940"/>
                  <a:pt x="5474240" y="2392940"/>
                  <a:pt x="5476165" y="2401947"/>
                </a:cubicBezTo>
                <a:cubicBezTo>
                  <a:pt x="5472623" y="2407414"/>
                  <a:pt x="5480014" y="2419964"/>
                  <a:pt x="5481938" y="2428972"/>
                </a:cubicBezTo>
                <a:cubicBezTo>
                  <a:pt x="5482900" y="2433476"/>
                  <a:pt x="5479358" y="2438942"/>
                  <a:pt x="5480321" y="2443447"/>
                </a:cubicBezTo>
                <a:cubicBezTo>
                  <a:pt x="5480321" y="2443447"/>
                  <a:pt x="5474855" y="2439905"/>
                  <a:pt x="5474855" y="2439905"/>
                </a:cubicBezTo>
                <a:cubicBezTo>
                  <a:pt x="5473893" y="2435400"/>
                  <a:pt x="5469388" y="2436363"/>
                  <a:pt x="5469388" y="2436363"/>
                </a:cubicBezTo>
                <a:cubicBezTo>
                  <a:pt x="5469388" y="2436363"/>
                  <a:pt x="5469388" y="2436363"/>
                  <a:pt x="5470351" y="2440867"/>
                </a:cubicBezTo>
                <a:cubicBezTo>
                  <a:pt x="5471313" y="2445371"/>
                  <a:pt x="5471313" y="2445371"/>
                  <a:pt x="5471313" y="2445371"/>
                </a:cubicBezTo>
                <a:cubicBezTo>
                  <a:pt x="5472275" y="2449875"/>
                  <a:pt x="5472275" y="2449875"/>
                  <a:pt x="5476780" y="2448912"/>
                </a:cubicBezTo>
                <a:cubicBezTo>
                  <a:pt x="5476780" y="2448912"/>
                  <a:pt x="5482245" y="2452454"/>
                  <a:pt x="5482245" y="2452454"/>
                </a:cubicBezTo>
                <a:cubicBezTo>
                  <a:pt x="5486750" y="2451492"/>
                  <a:pt x="5486750" y="2451492"/>
                  <a:pt x="5486750" y="2451492"/>
                </a:cubicBezTo>
                <a:cubicBezTo>
                  <a:pt x="5485787" y="2446988"/>
                  <a:pt x="5488367" y="2437018"/>
                  <a:pt x="5486443" y="2428009"/>
                </a:cubicBezTo>
                <a:cubicBezTo>
                  <a:pt x="5485480" y="2423506"/>
                  <a:pt x="5485480" y="2423506"/>
                  <a:pt x="5485480" y="2423506"/>
                </a:cubicBezTo>
                <a:cubicBezTo>
                  <a:pt x="5484518" y="2419002"/>
                  <a:pt x="5478089" y="2410956"/>
                  <a:pt x="5481631" y="2405489"/>
                </a:cubicBezTo>
                <a:cubicBezTo>
                  <a:pt x="5480669" y="2400985"/>
                  <a:pt x="5480669" y="2400985"/>
                  <a:pt x="5479707" y="2396482"/>
                </a:cubicBezTo>
                <a:cubicBezTo>
                  <a:pt x="5485172" y="2400023"/>
                  <a:pt x="5487097" y="2409031"/>
                  <a:pt x="5489021" y="2418039"/>
                </a:cubicBezTo>
                <a:cubicBezTo>
                  <a:pt x="5490946" y="2427047"/>
                  <a:pt x="5492871" y="2436056"/>
                  <a:pt x="5499299" y="2444101"/>
                </a:cubicBezTo>
                <a:cubicBezTo>
                  <a:pt x="5500262" y="2448605"/>
                  <a:pt x="5495757" y="2449568"/>
                  <a:pt x="5496720" y="2454072"/>
                </a:cubicBezTo>
                <a:cubicBezTo>
                  <a:pt x="5498644" y="2463080"/>
                  <a:pt x="5498644" y="2463080"/>
                  <a:pt x="5498644" y="2463080"/>
                </a:cubicBezTo>
                <a:cubicBezTo>
                  <a:pt x="5500569" y="2472087"/>
                  <a:pt x="5501531" y="2476592"/>
                  <a:pt x="5503455" y="2485600"/>
                </a:cubicBezTo>
                <a:cubicBezTo>
                  <a:pt x="5497990" y="2482058"/>
                  <a:pt x="5497990" y="2482058"/>
                  <a:pt x="5497990" y="2482058"/>
                </a:cubicBezTo>
                <a:cubicBezTo>
                  <a:pt x="5497028" y="2477554"/>
                  <a:pt x="5497028" y="2477554"/>
                  <a:pt x="5493486" y="2483021"/>
                </a:cubicBezTo>
                <a:cubicBezTo>
                  <a:pt x="5493486" y="2483021"/>
                  <a:pt x="5493486" y="2483021"/>
                  <a:pt x="5494448" y="2487524"/>
                </a:cubicBezTo>
                <a:cubicBezTo>
                  <a:pt x="5494448" y="2487524"/>
                  <a:pt x="5495410" y="2492028"/>
                  <a:pt x="5495410" y="2492028"/>
                </a:cubicBezTo>
                <a:cubicBezTo>
                  <a:pt x="5500877" y="2495570"/>
                  <a:pt x="5500877" y="2495570"/>
                  <a:pt x="5500877" y="2495570"/>
                </a:cubicBezTo>
                <a:cubicBezTo>
                  <a:pt x="5500877" y="2495570"/>
                  <a:pt x="5501839" y="2500075"/>
                  <a:pt x="5501839" y="2500075"/>
                </a:cubicBezTo>
                <a:cubicBezTo>
                  <a:pt x="5501839" y="2500075"/>
                  <a:pt x="5501839" y="2500075"/>
                  <a:pt x="5502801" y="2504578"/>
                </a:cubicBezTo>
                <a:cubicBezTo>
                  <a:pt x="5503763" y="2509082"/>
                  <a:pt x="5510191" y="2517128"/>
                  <a:pt x="5511154" y="2521632"/>
                </a:cubicBezTo>
                <a:cubicBezTo>
                  <a:pt x="5514040" y="2535144"/>
                  <a:pt x="5519507" y="2538686"/>
                  <a:pt x="5515965" y="2544153"/>
                </a:cubicBezTo>
                <a:cubicBezTo>
                  <a:pt x="5511462" y="2545115"/>
                  <a:pt x="5512424" y="2549619"/>
                  <a:pt x="5512424" y="2549619"/>
                </a:cubicBezTo>
                <a:cubicBezTo>
                  <a:pt x="5512424" y="2549619"/>
                  <a:pt x="5507919" y="2550581"/>
                  <a:pt x="5506957" y="2546078"/>
                </a:cubicBezTo>
                <a:cubicBezTo>
                  <a:pt x="5503108" y="2528061"/>
                  <a:pt x="5499259" y="2510045"/>
                  <a:pt x="5490906" y="2492991"/>
                </a:cubicBezTo>
                <a:cubicBezTo>
                  <a:pt x="5489943" y="2488486"/>
                  <a:pt x="5489943" y="2488486"/>
                  <a:pt x="5489943" y="2488486"/>
                </a:cubicBezTo>
                <a:cubicBezTo>
                  <a:pt x="5485440" y="2489448"/>
                  <a:pt x="5486402" y="2493953"/>
                  <a:pt x="5486402" y="2493953"/>
                </a:cubicBezTo>
                <a:cubicBezTo>
                  <a:pt x="5494755" y="2511007"/>
                  <a:pt x="5498604" y="2529024"/>
                  <a:pt x="5502453" y="2547040"/>
                </a:cubicBezTo>
                <a:cubicBezTo>
                  <a:pt x="5497950" y="2548002"/>
                  <a:pt x="5493445" y="2548964"/>
                  <a:pt x="5490865" y="2558934"/>
                </a:cubicBezTo>
                <a:cubicBezTo>
                  <a:pt x="5495677" y="2581454"/>
                  <a:pt x="5487631" y="2587883"/>
                  <a:pt x="5492443" y="2610404"/>
                </a:cubicBezTo>
                <a:cubicBezTo>
                  <a:pt x="5482431" y="2673768"/>
                  <a:pt x="5488820" y="2747757"/>
                  <a:pt x="5494900" y="2798263"/>
                </a:cubicBezTo>
                <a:cubicBezTo>
                  <a:pt x="5495863" y="2802768"/>
                  <a:pt x="5495863" y="2802768"/>
                  <a:pt x="5495863" y="2802768"/>
                </a:cubicBezTo>
                <a:cubicBezTo>
                  <a:pt x="5495863" y="2802768"/>
                  <a:pt x="5496825" y="2807272"/>
                  <a:pt x="5496825" y="2807272"/>
                </a:cubicBezTo>
                <a:cubicBezTo>
                  <a:pt x="5501329" y="2806310"/>
                  <a:pt x="5501329" y="2806310"/>
                  <a:pt x="5500367" y="2801805"/>
                </a:cubicBezTo>
                <a:cubicBezTo>
                  <a:pt x="5494285" y="2751298"/>
                  <a:pt x="5488860" y="2681813"/>
                  <a:pt x="5498871" y="2618449"/>
                </a:cubicBezTo>
                <a:cubicBezTo>
                  <a:pt x="5499833" y="2622954"/>
                  <a:pt x="5499833" y="2622954"/>
                  <a:pt x="5499833" y="2622954"/>
                </a:cubicBezTo>
                <a:cubicBezTo>
                  <a:pt x="5504337" y="2621991"/>
                  <a:pt x="5503375" y="2617487"/>
                  <a:pt x="5506917" y="2612020"/>
                </a:cubicBezTo>
                <a:cubicBezTo>
                  <a:pt x="5507879" y="2616525"/>
                  <a:pt x="5508842" y="2621029"/>
                  <a:pt x="5509804" y="2625532"/>
                </a:cubicBezTo>
                <a:cubicBezTo>
                  <a:pt x="5509804" y="2625532"/>
                  <a:pt x="5509804" y="2625532"/>
                  <a:pt x="5505299" y="2626495"/>
                </a:cubicBezTo>
                <a:cubicBezTo>
                  <a:pt x="5506262" y="2630999"/>
                  <a:pt x="5506262" y="2630999"/>
                  <a:pt x="5506262" y="2630999"/>
                </a:cubicBezTo>
                <a:cubicBezTo>
                  <a:pt x="5506262" y="2630999"/>
                  <a:pt x="5506262" y="2630999"/>
                  <a:pt x="5507224" y="2635503"/>
                </a:cubicBezTo>
                <a:cubicBezTo>
                  <a:pt x="5507224" y="2635503"/>
                  <a:pt x="5511728" y="2634541"/>
                  <a:pt x="5511728" y="2634541"/>
                </a:cubicBezTo>
                <a:cubicBezTo>
                  <a:pt x="5509148" y="2644511"/>
                  <a:pt x="5511073" y="2653519"/>
                  <a:pt x="5512035" y="2658023"/>
                </a:cubicBezTo>
                <a:cubicBezTo>
                  <a:pt x="5512998" y="2662528"/>
                  <a:pt x="5512998" y="2662528"/>
                  <a:pt x="5513960" y="2667032"/>
                </a:cubicBezTo>
                <a:cubicBezTo>
                  <a:pt x="5514922" y="2671535"/>
                  <a:pt x="5515884" y="2676040"/>
                  <a:pt x="5516847" y="2680544"/>
                </a:cubicBezTo>
                <a:lnTo>
                  <a:pt x="5517809" y="2685047"/>
                </a:lnTo>
                <a:cubicBezTo>
                  <a:pt x="5513304" y="2686010"/>
                  <a:pt x="5513304" y="2686010"/>
                  <a:pt x="5514267" y="2690514"/>
                </a:cubicBezTo>
                <a:cubicBezTo>
                  <a:pt x="5515229" y="2695018"/>
                  <a:pt x="5515229" y="2695018"/>
                  <a:pt x="5516191" y="2699522"/>
                </a:cubicBezTo>
                <a:cubicBezTo>
                  <a:pt x="5516191" y="2699522"/>
                  <a:pt x="5521658" y="2703064"/>
                  <a:pt x="5521658" y="2703064"/>
                </a:cubicBezTo>
                <a:cubicBezTo>
                  <a:pt x="5533861" y="2738134"/>
                  <a:pt x="5541559" y="2774166"/>
                  <a:pt x="5544752" y="2811161"/>
                </a:cubicBezTo>
                <a:cubicBezTo>
                  <a:pt x="5544097" y="2830139"/>
                  <a:pt x="5546984" y="2843652"/>
                  <a:pt x="5546330" y="2862630"/>
                </a:cubicBezTo>
                <a:cubicBezTo>
                  <a:pt x="5546330" y="2862630"/>
                  <a:pt x="5550833" y="2861668"/>
                  <a:pt x="5549871" y="2857164"/>
                </a:cubicBezTo>
                <a:cubicBezTo>
                  <a:pt x="5552103" y="2889654"/>
                  <a:pt x="5557877" y="2916679"/>
                  <a:pt x="5560108" y="2949169"/>
                </a:cubicBezTo>
                <a:cubicBezTo>
                  <a:pt x="5561071" y="2953673"/>
                  <a:pt x="5561071" y="2953673"/>
                  <a:pt x="5565575" y="2952711"/>
                </a:cubicBezTo>
                <a:cubicBezTo>
                  <a:pt x="5567500" y="2961719"/>
                  <a:pt x="5563957" y="2967185"/>
                  <a:pt x="5565882" y="2976194"/>
                </a:cubicBezTo>
                <a:cubicBezTo>
                  <a:pt x="5564920" y="2971690"/>
                  <a:pt x="5561378" y="2977156"/>
                  <a:pt x="5562340" y="2981660"/>
                </a:cubicBezTo>
                <a:cubicBezTo>
                  <a:pt x="5566844" y="2980697"/>
                  <a:pt x="5567807" y="2985202"/>
                  <a:pt x="5568769" y="2989706"/>
                </a:cubicBezTo>
                <a:cubicBezTo>
                  <a:pt x="5570693" y="2998714"/>
                  <a:pt x="5568113" y="3008684"/>
                  <a:pt x="5570038" y="3017692"/>
                </a:cubicBezTo>
                <a:cubicBezTo>
                  <a:pt x="5570038" y="3017692"/>
                  <a:pt x="5571000" y="3022197"/>
                  <a:pt x="5571000" y="3022197"/>
                </a:cubicBezTo>
                <a:cubicBezTo>
                  <a:pt x="5571963" y="3026700"/>
                  <a:pt x="5568422" y="3032167"/>
                  <a:pt x="5569384" y="3036671"/>
                </a:cubicBezTo>
                <a:cubicBezTo>
                  <a:pt x="5570346" y="3041174"/>
                  <a:pt x="5570346" y="3041174"/>
                  <a:pt x="5570346" y="3041174"/>
                </a:cubicBezTo>
                <a:cubicBezTo>
                  <a:pt x="5570346" y="3041174"/>
                  <a:pt x="5571308" y="3045679"/>
                  <a:pt x="5571308" y="3045679"/>
                </a:cubicBezTo>
                <a:cubicBezTo>
                  <a:pt x="5572578" y="3073665"/>
                  <a:pt x="5569342" y="3102614"/>
                  <a:pt x="5569650" y="3126097"/>
                </a:cubicBezTo>
                <a:cubicBezTo>
                  <a:pt x="5569650" y="3126097"/>
                  <a:pt x="5576078" y="3134142"/>
                  <a:pt x="5572537" y="3139609"/>
                </a:cubicBezTo>
                <a:cubicBezTo>
                  <a:pt x="5572537" y="3139609"/>
                  <a:pt x="5573500" y="3144113"/>
                  <a:pt x="5573500" y="3144113"/>
                </a:cubicBezTo>
                <a:cubicBezTo>
                  <a:pt x="5572537" y="3139609"/>
                  <a:pt x="5575424" y="3153121"/>
                  <a:pt x="5577349" y="3162129"/>
                </a:cubicBezTo>
                <a:cubicBezTo>
                  <a:pt x="5576693" y="3181107"/>
                  <a:pt x="5571534" y="3201048"/>
                  <a:pt x="5569917" y="3215523"/>
                </a:cubicBezTo>
                <a:cubicBezTo>
                  <a:pt x="5563755" y="3296903"/>
                  <a:pt x="5558248" y="3359305"/>
                  <a:pt x="5551779" y="3417202"/>
                </a:cubicBezTo>
                <a:cubicBezTo>
                  <a:pt x="5552741" y="3421707"/>
                  <a:pt x="5552741" y="3421707"/>
                  <a:pt x="5552741" y="3421707"/>
                </a:cubicBezTo>
                <a:cubicBezTo>
                  <a:pt x="5549200" y="3427172"/>
                  <a:pt x="5549200" y="3427172"/>
                  <a:pt x="5549200" y="3427172"/>
                </a:cubicBezTo>
                <a:cubicBezTo>
                  <a:pt x="5542269" y="3449847"/>
                  <a:pt x="5535099" y="3471394"/>
                  <a:pt x="5528169" y="3494068"/>
                </a:cubicBezTo>
                <a:lnTo>
                  <a:pt x="5510688" y="3559800"/>
                </a:lnTo>
                <a:lnTo>
                  <a:pt x="5510930" y="3558388"/>
                </a:lnTo>
                <a:cubicBezTo>
                  <a:pt x="5511768" y="3552322"/>
                  <a:pt x="5512375" y="3546894"/>
                  <a:pt x="5512778" y="3543275"/>
                </a:cubicBezTo>
                <a:cubicBezTo>
                  <a:pt x="5511816" y="3538772"/>
                  <a:pt x="5515358" y="3533305"/>
                  <a:pt x="5515358" y="3533305"/>
                </a:cubicBezTo>
                <a:cubicBezTo>
                  <a:pt x="5520517" y="3513364"/>
                  <a:pt x="5527601" y="3502432"/>
                  <a:pt x="5522135" y="3498890"/>
                </a:cubicBezTo>
                <a:cubicBezTo>
                  <a:pt x="5530181" y="3492461"/>
                  <a:pt x="5533415" y="3463512"/>
                  <a:pt x="5533108" y="3440030"/>
                </a:cubicBezTo>
                <a:cubicBezTo>
                  <a:pt x="5532146" y="3435526"/>
                  <a:pt x="5531183" y="3431021"/>
                  <a:pt x="5535687" y="3430059"/>
                </a:cubicBezTo>
                <a:cubicBezTo>
                  <a:pt x="5535687" y="3430059"/>
                  <a:pt x="5539229" y="3424593"/>
                  <a:pt x="5538267" y="3420089"/>
                </a:cubicBezTo>
                <a:cubicBezTo>
                  <a:pt x="5537304" y="3415585"/>
                  <a:pt x="5536342" y="3411081"/>
                  <a:pt x="5532800" y="3416547"/>
                </a:cubicBezTo>
                <a:cubicBezTo>
                  <a:pt x="5528297" y="3417509"/>
                  <a:pt x="5525717" y="3427480"/>
                  <a:pt x="5523137" y="3437450"/>
                </a:cubicBezTo>
                <a:cubicBezTo>
                  <a:pt x="5524099" y="3441955"/>
                  <a:pt x="5524099" y="3441955"/>
                  <a:pt x="5524099" y="3441955"/>
                </a:cubicBezTo>
                <a:cubicBezTo>
                  <a:pt x="5513781" y="3481836"/>
                  <a:pt x="5507660" y="3497272"/>
                  <a:pt x="5505387" y="3530725"/>
                </a:cubicBezTo>
                <a:cubicBezTo>
                  <a:pt x="5505387" y="3530725"/>
                  <a:pt x="5506350" y="3535230"/>
                  <a:pt x="5506350" y="3535230"/>
                </a:cubicBezTo>
                <a:cubicBezTo>
                  <a:pt x="5502809" y="3540696"/>
                  <a:pt x="5496687" y="3556133"/>
                  <a:pt x="5493145" y="3561598"/>
                </a:cubicBezTo>
                <a:cubicBezTo>
                  <a:pt x="5499574" y="3569645"/>
                  <a:pt x="5490566" y="3571569"/>
                  <a:pt x="5485406" y="3591510"/>
                </a:cubicBezTo>
                <a:cubicBezTo>
                  <a:pt x="5482018" y="3608717"/>
                  <a:pt x="5478226" y="3629544"/>
                  <a:pt x="5472745" y="3650731"/>
                </a:cubicBezTo>
                <a:lnTo>
                  <a:pt x="5453639" y="3702176"/>
                </a:lnTo>
                <a:lnTo>
                  <a:pt x="5451565" y="3697642"/>
                </a:lnTo>
                <a:cubicBezTo>
                  <a:pt x="5430929" y="3777405"/>
                  <a:pt x="5403864" y="3849122"/>
                  <a:pt x="5369715" y="3931772"/>
                </a:cubicBezTo>
                <a:cubicBezTo>
                  <a:pt x="5369715" y="3931772"/>
                  <a:pt x="5365212" y="3932734"/>
                  <a:pt x="5365212" y="3932734"/>
                </a:cubicBezTo>
                <a:cubicBezTo>
                  <a:pt x="5366174" y="3937239"/>
                  <a:pt x="5366174" y="3937239"/>
                  <a:pt x="5366174" y="3937239"/>
                </a:cubicBezTo>
                <a:cubicBezTo>
                  <a:pt x="5366174" y="3937239"/>
                  <a:pt x="5366174" y="3937239"/>
                  <a:pt x="5367136" y="3941742"/>
                </a:cubicBezTo>
                <a:cubicBezTo>
                  <a:pt x="5363594" y="3947209"/>
                  <a:pt x="5355549" y="3953638"/>
                  <a:pt x="5352006" y="3959103"/>
                </a:cubicBezTo>
                <a:cubicBezTo>
                  <a:pt x="5363901" y="3970692"/>
                  <a:pt x="5338146" y="4004452"/>
                  <a:pt x="5329445" y="4029858"/>
                </a:cubicBezTo>
                <a:cubicBezTo>
                  <a:pt x="5323979" y="4026316"/>
                  <a:pt x="5331063" y="4015384"/>
                  <a:pt x="5326559" y="4016346"/>
                </a:cubicBezTo>
                <a:cubicBezTo>
                  <a:pt x="5308849" y="4043679"/>
                  <a:pt x="5336530" y="4018926"/>
                  <a:pt x="5319782" y="4050762"/>
                </a:cubicBezTo>
                <a:cubicBezTo>
                  <a:pt x="5315278" y="4051724"/>
                  <a:pt x="5318820" y="4046257"/>
                  <a:pt x="5314316" y="4047220"/>
                </a:cubicBezTo>
                <a:cubicBezTo>
                  <a:pt x="5303035" y="4082597"/>
                  <a:pt x="5280823" y="4110892"/>
                  <a:pt x="5276625" y="4135336"/>
                </a:cubicBezTo>
                <a:cubicBezTo>
                  <a:pt x="5276625" y="4135336"/>
                  <a:pt x="5279205" y="4125366"/>
                  <a:pt x="5272122" y="4136298"/>
                </a:cubicBezTo>
                <a:cubicBezTo>
                  <a:pt x="5272429" y="4159781"/>
                  <a:pt x="5248292" y="4179067"/>
                  <a:pt x="5234124" y="4200931"/>
                </a:cubicBezTo>
                <a:cubicBezTo>
                  <a:pt x="5226386" y="4230843"/>
                  <a:pt x="5208676" y="4258175"/>
                  <a:pt x="5190005" y="4281002"/>
                </a:cubicBezTo>
                <a:cubicBezTo>
                  <a:pt x="5180669" y="4292416"/>
                  <a:pt x="5171334" y="4303830"/>
                  <a:pt x="5161796" y="4317053"/>
                </a:cubicBezTo>
                <a:lnTo>
                  <a:pt x="5135887" y="4358358"/>
                </a:lnTo>
                <a:lnTo>
                  <a:pt x="5134954" y="4353989"/>
                </a:lnTo>
                <a:cubicBezTo>
                  <a:pt x="5130449" y="4354951"/>
                  <a:pt x="5130449" y="4354951"/>
                  <a:pt x="5131412" y="4359456"/>
                </a:cubicBezTo>
                <a:cubicBezTo>
                  <a:pt x="5128832" y="4369426"/>
                  <a:pt x="5128832" y="4369426"/>
                  <a:pt x="5128832" y="4369426"/>
                </a:cubicBezTo>
                <a:cubicBezTo>
                  <a:pt x="5127869" y="4364921"/>
                  <a:pt x="5127869" y="4364921"/>
                  <a:pt x="5127869" y="4364921"/>
                </a:cubicBezTo>
                <a:cubicBezTo>
                  <a:pt x="5119824" y="4371350"/>
                  <a:pt x="5112740" y="4382283"/>
                  <a:pt x="5106619" y="4397719"/>
                </a:cubicBezTo>
                <a:cubicBezTo>
                  <a:pt x="5106619" y="4397719"/>
                  <a:pt x="5107581" y="4402224"/>
                  <a:pt x="5107581" y="4402224"/>
                </a:cubicBezTo>
                <a:cubicBezTo>
                  <a:pt x="5108544" y="4406728"/>
                  <a:pt x="5104039" y="4407690"/>
                  <a:pt x="5105001" y="4412194"/>
                </a:cubicBezTo>
                <a:cubicBezTo>
                  <a:pt x="5104039" y="4407690"/>
                  <a:pt x="5107581" y="4402224"/>
                  <a:pt x="5103077" y="4403186"/>
                </a:cubicBezTo>
                <a:cubicBezTo>
                  <a:pt x="5099535" y="4408653"/>
                  <a:pt x="5095994" y="4414118"/>
                  <a:pt x="5092452" y="4419585"/>
                </a:cubicBezTo>
                <a:cubicBezTo>
                  <a:pt x="5091489" y="4415080"/>
                  <a:pt x="5091489" y="4415080"/>
                  <a:pt x="5091489" y="4415080"/>
                </a:cubicBezTo>
                <a:cubicBezTo>
                  <a:pt x="5091489" y="4415080"/>
                  <a:pt x="5091489" y="4415080"/>
                  <a:pt x="5090527" y="4410577"/>
                </a:cubicBezTo>
                <a:cubicBezTo>
                  <a:pt x="5090527" y="4410577"/>
                  <a:pt x="5090527" y="4410577"/>
                  <a:pt x="5086023" y="4411539"/>
                </a:cubicBezTo>
                <a:cubicBezTo>
                  <a:pt x="5086985" y="4416043"/>
                  <a:pt x="5087947" y="4420547"/>
                  <a:pt x="5087947" y="4420547"/>
                </a:cubicBezTo>
                <a:cubicBezTo>
                  <a:pt x="5087947" y="4420547"/>
                  <a:pt x="5087947" y="4420547"/>
                  <a:pt x="5088910" y="4425051"/>
                </a:cubicBezTo>
                <a:cubicBezTo>
                  <a:pt x="5088910" y="4425051"/>
                  <a:pt x="5085368" y="4430518"/>
                  <a:pt x="5085368" y="4430518"/>
                </a:cubicBezTo>
                <a:cubicBezTo>
                  <a:pt x="5085368" y="4430518"/>
                  <a:pt x="5080864" y="4431480"/>
                  <a:pt x="5080864" y="4431480"/>
                </a:cubicBezTo>
                <a:cubicBezTo>
                  <a:pt x="5080864" y="4431480"/>
                  <a:pt x="5076360" y="4432443"/>
                  <a:pt x="5076360" y="4432443"/>
                </a:cubicBezTo>
                <a:cubicBezTo>
                  <a:pt x="5077322" y="4436946"/>
                  <a:pt x="5077322" y="4436946"/>
                  <a:pt x="5077322" y="4436946"/>
                </a:cubicBezTo>
                <a:cubicBezTo>
                  <a:pt x="5078284" y="4441450"/>
                  <a:pt x="5078284" y="4441450"/>
                  <a:pt x="5078284" y="4441450"/>
                </a:cubicBezTo>
                <a:cubicBezTo>
                  <a:pt x="5074742" y="4446917"/>
                  <a:pt x="5071201" y="4452382"/>
                  <a:pt x="5066697" y="4453345"/>
                </a:cubicBezTo>
                <a:cubicBezTo>
                  <a:pt x="5066697" y="4453345"/>
                  <a:pt x="5066697" y="4453345"/>
                  <a:pt x="5065735" y="4448841"/>
                </a:cubicBezTo>
                <a:cubicBezTo>
                  <a:pt x="5065735" y="4448841"/>
                  <a:pt x="5062192" y="4454307"/>
                  <a:pt x="5062192" y="4454307"/>
                </a:cubicBezTo>
                <a:cubicBezTo>
                  <a:pt x="5058650" y="4459774"/>
                  <a:pt x="5058650" y="4459774"/>
                  <a:pt x="5058650" y="4459774"/>
                </a:cubicBezTo>
                <a:cubicBezTo>
                  <a:pt x="5058650" y="4459774"/>
                  <a:pt x="5055109" y="4465240"/>
                  <a:pt x="5056071" y="4469744"/>
                </a:cubicBezTo>
                <a:cubicBezTo>
                  <a:pt x="5055109" y="4465240"/>
                  <a:pt x="5055109" y="4465240"/>
                  <a:pt x="5055109" y="4465240"/>
                </a:cubicBezTo>
                <a:cubicBezTo>
                  <a:pt x="5050605" y="4466203"/>
                  <a:pt x="5047063" y="4471668"/>
                  <a:pt x="5039017" y="4478097"/>
                </a:cubicBezTo>
                <a:cubicBezTo>
                  <a:pt x="5041596" y="4468127"/>
                  <a:pt x="5034513" y="4479059"/>
                  <a:pt x="5037093" y="4469089"/>
                </a:cubicBezTo>
                <a:cubicBezTo>
                  <a:pt x="5021963" y="4486451"/>
                  <a:pt x="5021963" y="4486451"/>
                  <a:pt x="5021963" y="4486451"/>
                </a:cubicBezTo>
                <a:cubicBezTo>
                  <a:pt x="5021963" y="4486451"/>
                  <a:pt x="5021001" y="4481946"/>
                  <a:pt x="5021001" y="4481946"/>
                </a:cubicBezTo>
                <a:cubicBezTo>
                  <a:pt x="5024543" y="4476480"/>
                  <a:pt x="5024543" y="4476480"/>
                  <a:pt x="5024543" y="4476480"/>
                </a:cubicBezTo>
                <a:cubicBezTo>
                  <a:pt x="5024543" y="4476480"/>
                  <a:pt x="5029046" y="4475517"/>
                  <a:pt x="5023581" y="4471976"/>
                </a:cubicBezTo>
                <a:cubicBezTo>
                  <a:pt x="5023581" y="4471976"/>
                  <a:pt x="5023581" y="4471976"/>
                  <a:pt x="5020039" y="4477442"/>
                </a:cubicBezTo>
                <a:cubicBezTo>
                  <a:pt x="5016497" y="4482909"/>
                  <a:pt x="5016497" y="4482909"/>
                  <a:pt x="5016497" y="4482909"/>
                </a:cubicBezTo>
                <a:cubicBezTo>
                  <a:pt x="5017459" y="4487413"/>
                  <a:pt x="5012955" y="4488375"/>
                  <a:pt x="5013917" y="4492879"/>
                </a:cubicBezTo>
                <a:cubicBezTo>
                  <a:pt x="5013917" y="4492879"/>
                  <a:pt x="5019383" y="4496421"/>
                  <a:pt x="5022925" y="4490954"/>
                </a:cubicBezTo>
                <a:cubicBezTo>
                  <a:pt x="5019383" y="4496421"/>
                  <a:pt x="5019383" y="4496421"/>
                  <a:pt x="5019383" y="4496421"/>
                </a:cubicBezTo>
                <a:cubicBezTo>
                  <a:pt x="5009720" y="4517324"/>
                  <a:pt x="5004254" y="4513782"/>
                  <a:pt x="5002636" y="4528256"/>
                </a:cubicBezTo>
                <a:cubicBezTo>
                  <a:pt x="5009720" y="4517324"/>
                  <a:pt x="5015187" y="4520866"/>
                  <a:pt x="5019690" y="4519904"/>
                </a:cubicBezTo>
                <a:cubicBezTo>
                  <a:pt x="5016149" y="4525369"/>
                  <a:pt x="5008103" y="4531798"/>
                  <a:pt x="5004561" y="4537265"/>
                </a:cubicBezTo>
                <a:cubicBezTo>
                  <a:pt x="5001020" y="4542730"/>
                  <a:pt x="4997478" y="4548197"/>
                  <a:pt x="4993936" y="4553664"/>
                </a:cubicBezTo>
                <a:cubicBezTo>
                  <a:pt x="4989432" y="4554626"/>
                  <a:pt x="4985890" y="4560092"/>
                  <a:pt x="4985890" y="4560092"/>
                </a:cubicBezTo>
                <a:cubicBezTo>
                  <a:pt x="4981386" y="4561054"/>
                  <a:pt x="4984928" y="4555588"/>
                  <a:pt x="4983966" y="4551084"/>
                </a:cubicBezTo>
                <a:cubicBezTo>
                  <a:pt x="4969798" y="4572949"/>
                  <a:pt x="4969798" y="4572949"/>
                  <a:pt x="4969798" y="4572949"/>
                </a:cubicBezTo>
                <a:cubicBezTo>
                  <a:pt x="4964332" y="4569407"/>
                  <a:pt x="4964332" y="4569407"/>
                  <a:pt x="4964332" y="4569407"/>
                </a:cubicBezTo>
                <a:cubicBezTo>
                  <a:pt x="4964332" y="4569407"/>
                  <a:pt x="4963369" y="4564903"/>
                  <a:pt x="4967874" y="4563941"/>
                </a:cubicBezTo>
                <a:cubicBezTo>
                  <a:pt x="4966911" y="4559437"/>
                  <a:pt x="4966911" y="4559437"/>
                  <a:pt x="4966911" y="4559437"/>
                </a:cubicBezTo>
                <a:cubicBezTo>
                  <a:pt x="4966911" y="4559437"/>
                  <a:pt x="4966911" y="4559437"/>
                  <a:pt x="4962407" y="4560400"/>
                </a:cubicBezTo>
                <a:cubicBezTo>
                  <a:pt x="4957904" y="4561362"/>
                  <a:pt x="4958866" y="4565865"/>
                  <a:pt x="4958866" y="4565865"/>
                </a:cubicBezTo>
                <a:cubicBezTo>
                  <a:pt x="4959828" y="4570370"/>
                  <a:pt x="4959828" y="4570370"/>
                  <a:pt x="4959828" y="4570370"/>
                </a:cubicBezTo>
                <a:cubicBezTo>
                  <a:pt x="4959828" y="4570370"/>
                  <a:pt x="4955324" y="4571332"/>
                  <a:pt x="4956286" y="4575836"/>
                </a:cubicBezTo>
                <a:cubicBezTo>
                  <a:pt x="4956286" y="4575836"/>
                  <a:pt x="4956286" y="4575836"/>
                  <a:pt x="4952744" y="4581303"/>
                </a:cubicBezTo>
                <a:cubicBezTo>
                  <a:pt x="4952744" y="4581303"/>
                  <a:pt x="4952744" y="4581303"/>
                  <a:pt x="4948240" y="4582265"/>
                </a:cubicBezTo>
                <a:cubicBezTo>
                  <a:pt x="4948240" y="4582265"/>
                  <a:pt x="4949202" y="4586769"/>
                  <a:pt x="4949202" y="4586769"/>
                </a:cubicBezTo>
                <a:cubicBezTo>
                  <a:pt x="4944698" y="4587731"/>
                  <a:pt x="4944698" y="4587731"/>
                  <a:pt x="4944698" y="4587731"/>
                </a:cubicBezTo>
                <a:cubicBezTo>
                  <a:pt x="4943735" y="4583228"/>
                  <a:pt x="4943735" y="4583228"/>
                  <a:pt x="4943735" y="4583228"/>
                </a:cubicBezTo>
                <a:cubicBezTo>
                  <a:pt x="4946315" y="4573257"/>
                  <a:pt x="4946315" y="4573257"/>
                  <a:pt x="4946315" y="4573257"/>
                </a:cubicBezTo>
                <a:cubicBezTo>
                  <a:pt x="4949857" y="4567790"/>
                  <a:pt x="4954362" y="4566827"/>
                  <a:pt x="4953399" y="4562324"/>
                </a:cubicBezTo>
                <a:cubicBezTo>
                  <a:pt x="4953399" y="4562324"/>
                  <a:pt x="4953399" y="4562324"/>
                  <a:pt x="4948895" y="4563286"/>
                </a:cubicBezTo>
                <a:cubicBezTo>
                  <a:pt x="4944391" y="4564249"/>
                  <a:pt x="4945353" y="4568752"/>
                  <a:pt x="4945353" y="4568752"/>
                </a:cubicBezTo>
                <a:cubicBezTo>
                  <a:pt x="4937307" y="4575181"/>
                  <a:pt x="4938270" y="4579685"/>
                  <a:pt x="4934728" y="4585152"/>
                </a:cubicBezTo>
                <a:cubicBezTo>
                  <a:pt x="4935690" y="4589655"/>
                  <a:pt x="4935690" y="4589655"/>
                  <a:pt x="4935690" y="4589655"/>
                </a:cubicBezTo>
                <a:cubicBezTo>
                  <a:pt x="4933110" y="4599626"/>
                  <a:pt x="4928607" y="4600589"/>
                  <a:pt x="4929569" y="4605092"/>
                </a:cubicBezTo>
                <a:cubicBezTo>
                  <a:pt x="4914439" y="4622453"/>
                  <a:pt x="4894805" y="4640777"/>
                  <a:pt x="4880638" y="4662642"/>
                </a:cubicBezTo>
                <a:cubicBezTo>
                  <a:pt x="4876134" y="4663604"/>
                  <a:pt x="4876134" y="4663604"/>
                  <a:pt x="4876134" y="4663604"/>
                </a:cubicBezTo>
                <a:cubicBezTo>
                  <a:pt x="4871630" y="4664567"/>
                  <a:pt x="4872593" y="4669071"/>
                  <a:pt x="4872593" y="4669071"/>
                </a:cubicBezTo>
                <a:cubicBezTo>
                  <a:pt x="4868088" y="4670033"/>
                  <a:pt x="4864546" y="4675500"/>
                  <a:pt x="4861005" y="4680965"/>
                </a:cubicBezTo>
                <a:cubicBezTo>
                  <a:pt x="4861005" y="4680965"/>
                  <a:pt x="4861005" y="4680965"/>
                  <a:pt x="4857463" y="4686432"/>
                </a:cubicBezTo>
                <a:cubicBezTo>
                  <a:pt x="4852959" y="4687394"/>
                  <a:pt x="4849417" y="4692861"/>
                  <a:pt x="4845875" y="4698327"/>
                </a:cubicBezTo>
                <a:cubicBezTo>
                  <a:pt x="4841371" y="4699289"/>
                  <a:pt x="4837829" y="4704756"/>
                  <a:pt x="4834288" y="4710222"/>
                </a:cubicBezTo>
                <a:cubicBezTo>
                  <a:pt x="4825279" y="4712147"/>
                  <a:pt x="4815616" y="4733050"/>
                  <a:pt x="4798562" y="4741402"/>
                </a:cubicBezTo>
                <a:cubicBezTo>
                  <a:pt x="4795982" y="4751374"/>
                  <a:pt x="4772807" y="4775163"/>
                  <a:pt x="4762182" y="4791561"/>
                </a:cubicBezTo>
                <a:cubicBezTo>
                  <a:pt x="4762182" y="4791561"/>
                  <a:pt x="4746090" y="4804419"/>
                  <a:pt x="4750594" y="4803457"/>
                </a:cubicBezTo>
                <a:cubicBezTo>
                  <a:pt x="4770227" y="4785134"/>
                  <a:pt x="4753481" y="4816969"/>
                  <a:pt x="4761527" y="4810540"/>
                </a:cubicBezTo>
                <a:cubicBezTo>
                  <a:pt x="4768610" y="4799608"/>
                  <a:pt x="4767648" y="4795104"/>
                  <a:pt x="4792748" y="4780322"/>
                </a:cubicBezTo>
                <a:cubicBezTo>
                  <a:pt x="4782777" y="4777742"/>
                  <a:pt x="4832015" y="4743675"/>
                  <a:pt x="4825586" y="4735629"/>
                </a:cubicBezTo>
                <a:cubicBezTo>
                  <a:pt x="4810457" y="4752990"/>
                  <a:pt x="4829128" y="4730163"/>
                  <a:pt x="4840716" y="4718268"/>
                </a:cubicBezTo>
                <a:cubicBezTo>
                  <a:pt x="4840716" y="4718268"/>
                  <a:pt x="4840716" y="4718268"/>
                  <a:pt x="4841678" y="4722772"/>
                </a:cubicBezTo>
                <a:cubicBezTo>
                  <a:pt x="4837175" y="4723734"/>
                  <a:pt x="4837175" y="4723734"/>
                  <a:pt x="4837175" y="4723734"/>
                </a:cubicBezTo>
                <a:cubicBezTo>
                  <a:pt x="4833633" y="4729201"/>
                  <a:pt x="4833633" y="4729201"/>
                  <a:pt x="4838137" y="4728239"/>
                </a:cubicBezTo>
                <a:cubicBezTo>
                  <a:pt x="4838137" y="4728239"/>
                  <a:pt x="4838137" y="4728239"/>
                  <a:pt x="4842641" y="4727276"/>
                </a:cubicBezTo>
                <a:cubicBezTo>
                  <a:pt x="4846183" y="4721810"/>
                  <a:pt x="4846183" y="4721810"/>
                  <a:pt x="4846183" y="4721810"/>
                </a:cubicBezTo>
                <a:cubicBezTo>
                  <a:pt x="4849725" y="4716343"/>
                  <a:pt x="4848762" y="4711839"/>
                  <a:pt x="4843296" y="4708298"/>
                </a:cubicBezTo>
                <a:cubicBezTo>
                  <a:pt x="4846838" y="4702831"/>
                  <a:pt x="4850379" y="4697365"/>
                  <a:pt x="4854883" y="4696402"/>
                </a:cubicBezTo>
                <a:cubicBezTo>
                  <a:pt x="4859387" y="4695440"/>
                  <a:pt x="4859387" y="4695440"/>
                  <a:pt x="4863892" y="4694478"/>
                </a:cubicBezTo>
                <a:cubicBezTo>
                  <a:pt x="4863892" y="4694478"/>
                  <a:pt x="4863892" y="4694478"/>
                  <a:pt x="4864854" y="4698982"/>
                </a:cubicBezTo>
                <a:cubicBezTo>
                  <a:pt x="4869358" y="4698020"/>
                  <a:pt x="4868395" y="4693515"/>
                  <a:pt x="4868395" y="4693515"/>
                </a:cubicBezTo>
                <a:cubicBezTo>
                  <a:pt x="4868395" y="4693515"/>
                  <a:pt x="4867433" y="4689012"/>
                  <a:pt x="4867433" y="4689012"/>
                </a:cubicBezTo>
                <a:cubicBezTo>
                  <a:pt x="4866471" y="4684508"/>
                  <a:pt x="4870975" y="4683545"/>
                  <a:pt x="4870013" y="4679041"/>
                </a:cubicBezTo>
                <a:cubicBezTo>
                  <a:pt x="4874517" y="4678079"/>
                  <a:pt x="4878058" y="4672613"/>
                  <a:pt x="4878058" y="4672613"/>
                </a:cubicBezTo>
                <a:cubicBezTo>
                  <a:pt x="4878058" y="4672613"/>
                  <a:pt x="4878058" y="4672613"/>
                  <a:pt x="4882563" y="4671651"/>
                </a:cubicBezTo>
                <a:cubicBezTo>
                  <a:pt x="4881600" y="4667146"/>
                  <a:pt x="4881600" y="4667146"/>
                  <a:pt x="4881600" y="4667146"/>
                </a:cubicBezTo>
                <a:cubicBezTo>
                  <a:pt x="4881600" y="4667146"/>
                  <a:pt x="4886105" y="4666184"/>
                  <a:pt x="4885142" y="4661680"/>
                </a:cubicBezTo>
                <a:cubicBezTo>
                  <a:pt x="4900272" y="4644319"/>
                  <a:pt x="4914439" y="4622453"/>
                  <a:pt x="4935035" y="4608634"/>
                </a:cubicBezTo>
                <a:cubicBezTo>
                  <a:pt x="4938577" y="4603167"/>
                  <a:pt x="4938577" y="4603167"/>
                  <a:pt x="4938577" y="4603167"/>
                </a:cubicBezTo>
                <a:cubicBezTo>
                  <a:pt x="4938577" y="4603167"/>
                  <a:pt x="4937615" y="4598664"/>
                  <a:pt x="4937615" y="4598664"/>
                </a:cubicBezTo>
                <a:cubicBezTo>
                  <a:pt x="4937615" y="4598664"/>
                  <a:pt x="4942119" y="4597702"/>
                  <a:pt x="4942119" y="4597702"/>
                </a:cubicBezTo>
                <a:cubicBezTo>
                  <a:pt x="4942119" y="4597702"/>
                  <a:pt x="4943081" y="4602205"/>
                  <a:pt x="4943081" y="4602205"/>
                </a:cubicBezTo>
                <a:cubicBezTo>
                  <a:pt x="4952089" y="4600281"/>
                  <a:pt x="4955631" y="4594815"/>
                  <a:pt x="4963677" y="4588386"/>
                </a:cubicBezTo>
                <a:cubicBezTo>
                  <a:pt x="4962715" y="4583882"/>
                  <a:pt x="4962715" y="4583882"/>
                  <a:pt x="4962715" y="4583882"/>
                </a:cubicBezTo>
                <a:cubicBezTo>
                  <a:pt x="4977189" y="4585499"/>
                  <a:pt x="4955631" y="4594815"/>
                  <a:pt x="4961097" y="4598356"/>
                </a:cubicBezTo>
                <a:cubicBezTo>
                  <a:pt x="4964640" y="4592890"/>
                  <a:pt x="4980730" y="4580033"/>
                  <a:pt x="4991357" y="4563634"/>
                </a:cubicBezTo>
                <a:cubicBezTo>
                  <a:pt x="4994898" y="4558167"/>
                  <a:pt x="5001982" y="4547235"/>
                  <a:pt x="5010027" y="4540806"/>
                </a:cubicBezTo>
                <a:cubicBezTo>
                  <a:pt x="5013570" y="4535340"/>
                  <a:pt x="5020653" y="4524407"/>
                  <a:pt x="5028699" y="4517979"/>
                </a:cubicBezTo>
                <a:cubicBezTo>
                  <a:pt x="5039324" y="4501580"/>
                  <a:pt x="5051874" y="4494189"/>
                  <a:pt x="5061537" y="4473286"/>
                </a:cubicBezTo>
                <a:cubicBezTo>
                  <a:pt x="5065079" y="4467819"/>
                  <a:pt x="5073126" y="4461391"/>
                  <a:pt x="5073126" y="4461391"/>
                </a:cubicBezTo>
                <a:cubicBezTo>
                  <a:pt x="5076667" y="4455925"/>
                  <a:pt x="5081171" y="4454962"/>
                  <a:pt x="5080209" y="4450458"/>
                </a:cubicBezTo>
                <a:cubicBezTo>
                  <a:pt x="5084713" y="4449496"/>
                  <a:pt x="5084713" y="4449496"/>
                  <a:pt x="5088254" y="4444030"/>
                </a:cubicBezTo>
                <a:cubicBezTo>
                  <a:pt x="5087292" y="4439526"/>
                  <a:pt x="5095338" y="4433097"/>
                  <a:pt x="5098881" y="4427631"/>
                </a:cubicBezTo>
                <a:cubicBezTo>
                  <a:pt x="5099843" y="4432134"/>
                  <a:pt x="5110468" y="4415736"/>
                  <a:pt x="5110468" y="4415736"/>
                </a:cubicBezTo>
                <a:cubicBezTo>
                  <a:pt x="5114009" y="4410269"/>
                  <a:pt x="5117551" y="4404803"/>
                  <a:pt x="5116589" y="4400299"/>
                </a:cubicBezTo>
                <a:cubicBezTo>
                  <a:pt x="5121093" y="4399337"/>
                  <a:pt x="5121093" y="4399337"/>
                  <a:pt x="5121093" y="4399337"/>
                </a:cubicBezTo>
                <a:cubicBezTo>
                  <a:pt x="5159398" y="4358185"/>
                  <a:pt x="5202862" y="4297094"/>
                  <a:pt x="5231197" y="4253363"/>
                </a:cubicBezTo>
                <a:cubicBezTo>
                  <a:pt x="5235700" y="4252401"/>
                  <a:pt x="5235700" y="4252401"/>
                  <a:pt x="5235700" y="4252401"/>
                </a:cubicBezTo>
                <a:cubicBezTo>
                  <a:pt x="5235700" y="4252401"/>
                  <a:pt x="5235700" y="4252401"/>
                  <a:pt x="5240205" y="4251439"/>
                </a:cubicBezTo>
                <a:cubicBezTo>
                  <a:pt x="5236663" y="4256905"/>
                  <a:pt x="5236663" y="4256905"/>
                  <a:pt x="5233121" y="4262371"/>
                </a:cubicBezTo>
                <a:cubicBezTo>
                  <a:pt x="5233121" y="4262371"/>
                  <a:pt x="5229579" y="4267837"/>
                  <a:pt x="5226037" y="4273304"/>
                </a:cubicBezTo>
                <a:cubicBezTo>
                  <a:pt x="5222495" y="4278771"/>
                  <a:pt x="5222495" y="4278771"/>
                  <a:pt x="5218954" y="4284236"/>
                </a:cubicBezTo>
                <a:cubicBezTo>
                  <a:pt x="5218954" y="4284236"/>
                  <a:pt x="5218954" y="4284236"/>
                  <a:pt x="5219916" y="4288741"/>
                </a:cubicBezTo>
                <a:cubicBezTo>
                  <a:pt x="5211870" y="4295170"/>
                  <a:pt x="5209291" y="4305140"/>
                  <a:pt x="5202207" y="4316072"/>
                </a:cubicBezTo>
                <a:cubicBezTo>
                  <a:pt x="5202207" y="4316072"/>
                  <a:pt x="5198665" y="4321539"/>
                  <a:pt x="5203169" y="4320576"/>
                </a:cubicBezTo>
                <a:cubicBezTo>
                  <a:pt x="5204132" y="4325081"/>
                  <a:pt x="5207674" y="4319614"/>
                  <a:pt x="5207674" y="4319614"/>
                </a:cubicBezTo>
                <a:cubicBezTo>
                  <a:pt x="5211216" y="4314147"/>
                  <a:pt x="5211216" y="4314147"/>
                  <a:pt x="5211216" y="4314147"/>
                </a:cubicBezTo>
                <a:cubicBezTo>
                  <a:pt x="5211216" y="4314147"/>
                  <a:pt x="5215719" y="4313185"/>
                  <a:pt x="5214757" y="4308682"/>
                </a:cubicBezTo>
                <a:cubicBezTo>
                  <a:pt x="5218299" y="4303215"/>
                  <a:pt x="5218299" y="4303215"/>
                  <a:pt x="5218299" y="4303215"/>
                </a:cubicBezTo>
                <a:cubicBezTo>
                  <a:pt x="5217337" y="4298711"/>
                  <a:pt x="5221841" y="4297748"/>
                  <a:pt x="5225382" y="4292283"/>
                </a:cubicBezTo>
                <a:cubicBezTo>
                  <a:pt x="5221841" y="4297748"/>
                  <a:pt x="5217916" y="4304180"/>
                  <a:pt x="5214073" y="4310299"/>
                </a:cubicBezTo>
                <a:lnTo>
                  <a:pt x="5204204" y="4325020"/>
                </a:lnTo>
                <a:lnTo>
                  <a:pt x="5204132" y="4325081"/>
                </a:lnTo>
                <a:lnTo>
                  <a:pt x="5204128" y="4325131"/>
                </a:lnTo>
                <a:lnTo>
                  <a:pt x="5203246" y="4326447"/>
                </a:lnTo>
                <a:cubicBezTo>
                  <a:pt x="5196808" y="4334887"/>
                  <a:pt x="5192544" y="4336975"/>
                  <a:pt x="5194162" y="4322501"/>
                </a:cubicBezTo>
                <a:cubicBezTo>
                  <a:pt x="5181919" y="4353374"/>
                  <a:pt x="5173872" y="4359803"/>
                  <a:pt x="5159705" y="4381669"/>
                </a:cubicBezTo>
                <a:cubicBezTo>
                  <a:pt x="5164209" y="4380706"/>
                  <a:pt x="5164209" y="4380706"/>
                  <a:pt x="5164209" y="4380706"/>
                </a:cubicBezTo>
                <a:cubicBezTo>
                  <a:pt x="5153584" y="4397105"/>
                  <a:pt x="5153584" y="4397105"/>
                  <a:pt x="5153584" y="4397105"/>
                </a:cubicBezTo>
                <a:cubicBezTo>
                  <a:pt x="5149080" y="4398068"/>
                  <a:pt x="5149080" y="4398068"/>
                  <a:pt x="5149080" y="4398068"/>
                </a:cubicBezTo>
                <a:cubicBezTo>
                  <a:pt x="5150042" y="4402571"/>
                  <a:pt x="5150042" y="4402571"/>
                  <a:pt x="5150042" y="4402571"/>
                </a:cubicBezTo>
                <a:cubicBezTo>
                  <a:pt x="5145539" y="4403533"/>
                  <a:pt x="5145539" y="4403533"/>
                  <a:pt x="5145539" y="4403533"/>
                </a:cubicBezTo>
                <a:cubicBezTo>
                  <a:pt x="5141997" y="4409000"/>
                  <a:pt x="5142959" y="4413504"/>
                  <a:pt x="5138455" y="4414466"/>
                </a:cubicBezTo>
                <a:cubicBezTo>
                  <a:pt x="5139417" y="4418971"/>
                  <a:pt x="5134912" y="4419933"/>
                  <a:pt x="5135875" y="4424436"/>
                </a:cubicBezTo>
                <a:cubicBezTo>
                  <a:pt x="5131371" y="4425399"/>
                  <a:pt x="5132334" y="4429903"/>
                  <a:pt x="5132334" y="4429903"/>
                </a:cubicBezTo>
                <a:cubicBezTo>
                  <a:pt x="5128792" y="4435370"/>
                  <a:pt x="5125249" y="4440835"/>
                  <a:pt x="5121707" y="4446302"/>
                </a:cubicBezTo>
                <a:cubicBezTo>
                  <a:pt x="5122670" y="4450806"/>
                  <a:pt x="5122670" y="4450806"/>
                  <a:pt x="5122670" y="4450806"/>
                </a:cubicBezTo>
                <a:cubicBezTo>
                  <a:pt x="5122670" y="4450806"/>
                  <a:pt x="5118166" y="4451768"/>
                  <a:pt x="5119128" y="4456272"/>
                </a:cubicBezTo>
                <a:cubicBezTo>
                  <a:pt x="5107541" y="4468167"/>
                  <a:pt x="5096915" y="4484566"/>
                  <a:pt x="5086289" y="4500965"/>
                </a:cubicBezTo>
                <a:cubicBezTo>
                  <a:pt x="5085327" y="4496461"/>
                  <a:pt x="5085327" y="4496461"/>
                  <a:pt x="5080824" y="4497423"/>
                </a:cubicBezTo>
                <a:cubicBezTo>
                  <a:pt x="5084365" y="4491957"/>
                  <a:pt x="5084365" y="4491957"/>
                  <a:pt x="5084365" y="4491957"/>
                </a:cubicBezTo>
                <a:cubicBezTo>
                  <a:pt x="5088869" y="4490995"/>
                  <a:pt x="5087907" y="4486491"/>
                  <a:pt x="5087907" y="4486491"/>
                </a:cubicBezTo>
                <a:cubicBezTo>
                  <a:pt x="5087907" y="4486491"/>
                  <a:pt x="5083403" y="4487453"/>
                  <a:pt x="5083403" y="4487453"/>
                </a:cubicBezTo>
                <a:cubicBezTo>
                  <a:pt x="5079862" y="4492920"/>
                  <a:pt x="5079862" y="4492920"/>
                  <a:pt x="5079862" y="4492920"/>
                </a:cubicBezTo>
                <a:cubicBezTo>
                  <a:pt x="5079862" y="4492920"/>
                  <a:pt x="5076319" y="4498385"/>
                  <a:pt x="5076319" y="4498385"/>
                </a:cubicBezTo>
                <a:cubicBezTo>
                  <a:pt x="5077282" y="4502890"/>
                  <a:pt x="5077282" y="4502890"/>
                  <a:pt x="5077282" y="4502890"/>
                </a:cubicBezTo>
                <a:cubicBezTo>
                  <a:pt x="5077282" y="4502890"/>
                  <a:pt x="5077282" y="4502890"/>
                  <a:pt x="5078244" y="4507394"/>
                </a:cubicBezTo>
                <a:cubicBezTo>
                  <a:pt x="5066656" y="4519289"/>
                  <a:pt x="5056030" y="4535688"/>
                  <a:pt x="5044443" y="4547582"/>
                </a:cubicBezTo>
                <a:cubicBezTo>
                  <a:pt x="5044443" y="4547582"/>
                  <a:pt x="5044443" y="4547582"/>
                  <a:pt x="5045405" y="4552086"/>
                </a:cubicBezTo>
                <a:cubicBezTo>
                  <a:pt x="5018688" y="4581343"/>
                  <a:pt x="4996475" y="4609636"/>
                  <a:pt x="4968796" y="4634389"/>
                </a:cubicBezTo>
                <a:cubicBezTo>
                  <a:pt x="4934994" y="4674578"/>
                  <a:pt x="4900232" y="4710262"/>
                  <a:pt x="4860964" y="4746909"/>
                </a:cubicBezTo>
                <a:cubicBezTo>
                  <a:pt x="4852918" y="4753338"/>
                  <a:pt x="4835864" y="4761691"/>
                  <a:pt x="4837789" y="4770699"/>
                </a:cubicBezTo>
                <a:cubicBezTo>
                  <a:pt x="4837789" y="4770699"/>
                  <a:pt x="4837789" y="4770699"/>
                  <a:pt x="4833284" y="4771662"/>
                </a:cubicBezTo>
                <a:cubicBezTo>
                  <a:pt x="4828781" y="4772624"/>
                  <a:pt x="4825239" y="4778090"/>
                  <a:pt x="4820735" y="4779052"/>
                </a:cubicBezTo>
                <a:cubicBezTo>
                  <a:pt x="4820735" y="4779052"/>
                  <a:pt x="4817192" y="4784519"/>
                  <a:pt x="4817192" y="4784519"/>
                </a:cubicBezTo>
                <a:cubicBezTo>
                  <a:pt x="4817192" y="4784519"/>
                  <a:pt x="4821697" y="4783556"/>
                  <a:pt x="4821697" y="4783556"/>
                </a:cubicBezTo>
                <a:cubicBezTo>
                  <a:pt x="4802064" y="4801880"/>
                  <a:pt x="4782430" y="4820203"/>
                  <a:pt x="4762796" y="4838527"/>
                </a:cubicBezTo>
                <a:cubicBezTo>
                  <a:pt x="4715484" y="4881602"/>
                  <a:pt x="4715484" y="4881602"/>
                  <a:pt x="4715484" y="4881602"/>
                </a:cubicBezTo>
                <a:cubicBezTo>
                  <a:pt x="4699392" y="4894460"/>
                  <a:pt x="4699392" y="4894460"/>
                  <a:pt x="4699392" y="4894460"/>
                </a:cubicBezTo>
                <a:cubicBezTo>
                  <a:pt x="4691345" y="4900888"/>
                  <a:pt x="4670750" y="4914708"/>
                  <a:pt x="4654658" y="4927565"/>
                </a:cubicBezTo>
                <a:cubicBezTo>
                  <a:pt x="4635024" y="4945888"/>
                  <a:pt x="4618932" y="4958746"/>
                  <a:pt x="4623437" y="4957784"/>
                </a:cubicBezTo>
                <a:cubicBezTo>
                  <a:pt x="4567115" y="5002783"/>
                  <a:pt x="4510794" y="5047783"/>
                  <a:pt x="4440960" y="5095671"/>
                </a:cubicBezTo>
                <a:cubicBezTo>
                  <a:pt x="4403311" y="5117843"/>
                  <a:pt x="4336057" y="5155760"/>
                  <a:pt x="4291323" y="5188865"/>
                </a:cubicBezTo>
                <a:cubicBezTo>
                  <a:pt x="4239199" y="5209421"/>
                  <a:pt x="4189961" y="5243488"/>
                  <a:pt x="4134296" y="5269510"/>
                </a:cubicBezTo>
                <a:cubicBezTo>
                  <a:pt x="4126249" y="5275939"/>
                  <a:pt x="4125287" y="5271434"/>
                  <a:pt x="4117242" y="5277863"/>
                </a:cubicBezTo>
                <a:cubicBezTo>
                  <a:pt x="4013954" y="5323478"/>
                  <a:pt x="3908744" y="5360084"/>
                  <a:pt x="3802571" y="5392188"/>
                </a:cubicBezTo>
                <a:cubicBezTo>
                  <a:pt x="3747232" y="5408720"/>
                  <a:pt x="3692538" y="5422760"/>
                  <a:pt x="3637806" y="5433865"/>
                </a:cubicBezTo>
                <a:lnTo>
                  <a:pt x="3560810" y="5445094"/>
                </a:lnTo>
                <a:lnTo>
                  <a:pt x="3576039" y="5442351"/>
                </a:lnTo>
                <a:cubicBezTo>
                  <a:pt x="3593372" y="5438059"/>
                  <a:pt x="3608895" y="5433565"/>
                  <a:pt x="3617903" y="5431641"/>
                </a:cubicBezTo>
                <a:cubicBezTo>
                  <a:pt x="3617903" y="5431641"/>
                  <a:pt x="3622408" y="5430679"/>
                  <a:pt x="3622408" y="5430679"/>
                </a:cubicBezTo>
                <a:cubicBezTo>
                  <a:pt x="3671952" y="5420094"/>
                  <a:pt x="3707984" y="5412396"/>
                  <a:pt x="3756567" y="5397306"/>
                </a:cubicBezTo>
                <a:cubicBezTo>
                  <a:pt x="3761071" y="5396344"/>
                  <a:pt x="3761071" y="5396344"/>
                  <a:pt x="3761071" y="5396344"/>
                </a:cubicBezTo>
                <a:cubicBezTo>
                  <a:pt x="3765576" y="5395381"/>
                  <a:pt x="3765576" y="5395381"/>
                  <a:pt x="3764613" y="5390877"/>
                </a:cubicBezTo>
                <a:cubicBezTo>
                  <a:pt x="3760109" y="5391839"/>
                  <a:pt x="3755605" y="5392802"/>
                  <a:pt x="3755605" y="5392802"/>
                </a:cubicBezTo>
                <a:cubicBezTo>
                  <a:pt x="3756567" y="5397306"/>
                  <a:pt x="3756567" y="5397306"/>
                  <a:pt x="3756567" y="5397306"/>
                </a:cubicBezTo>
                <a:cubicBezTo>
                  <a:pt x="3702519" y="5408853"/>
                  <a:pt x="3670990" y="5415589"/>
                  <a:pt x="3621445" y="5426174"/>
                </a:cubicBezTo>
                <a:cubicBezTo>
                  <a:pt x="3624986" y="5420708"/>
                  <a:pt x="3620483" y="5421670"/>
                  <a:pt x="3615016" y="5418129"/>
                </a:cubicBezTo>
                <a:cubicBezTo>
                  <a:pt x="3610512" y="5419091"/>
                  <a:pt x="3610512" y="5419091"/>
                  <a:pt x="3610512" y="5419091"/>
                </a:cubicBezTo>
                <a:cubicBezTo>
                  <a:pt x="3611474" y="5423595"/>
                  <a:pt x="3611474" y="5423595"/>
                  <a:pt x="3611474" y="5423595"/>
                </a:cubicBezTo>
                <a:cubicBezTo>
                  <a:pt x="3571900" y="5436759"/>
                  <a:pt x="3527514" y="5427403"/>
                  <a:pt x="3516889" y="5443802"/>
                </a:cubicBezTo>
                <a:cubicBezTo>
                  <a:pt x="3517851" y="5448307"/>
                  <a:pt x="3517851" y="5448307"/>
                  <a:pt x="3517851" y="5448307"/>
                </a:cubicBezTo>
                <a:cubicBezTo>
                  <a:pt x="3512384" y="5444765"/>
                  <a:pt x="3503377" y="5446689"/>
                  <a:pt x="3498872" y="5447651"/>
                </a:cubicBezTo>
                <a:cubicBezTo>
                  <a:pt x="3494368" y="5448614"/>
                  <a:pt x="3489865" y="5449576"/>
                  <a:pt x="3489865" y="5449576"/>
                </a:cubicBezTo>
                <a:cubicBezTo>
                  <a:pt x="3488902" y="5445073"/>
                  <a:pt x="3486978" y="5436064"/>
                  <a:pt x="3490519" y="5430598"/>
                </a:cubicBezTo>
                <a:cubicBezTo>
                  <a:pt x="3495023" y="5429636"/>
                  <a:pt x="3504032" y="5427711"/>
                  <a:pt x="3508535" y="5426749"/>
                </a:cubicBezTo>
                <a:cubicBezTo>
                  <a:pt x="3517544" y="5424825"/>
                  <a:pt x="3527514" y="5427403"/>
                  <a:pt x="3535561" y="5420975"/>
                </a:cubicBezTo>
                <a:cubicBezTo>
                  <a:pt x="3535561" y="5420975"/>
                  <a:pt x="3540064" y="5420013"/>
                  <a:pt x="3540064" y="5420013"/>
                </a:cubicBezTo>
                <a:cubicBezTo>
                  <a:pt x="3540064" y="5420013"/>
                  <a:pt x="3540064" y="5420013"/>
                  <a:pt x="3544568" y="5419051"/>
                </a:cubicBezTo>
                <a:cubicBezTo>
                  <a:pt x="3549073" y="5418089"/>
                  <a:pt x="3549073" y="5418089"/>
                  <a:pt x="3553577" y="5417126"/>
                </a:cubicBezTo>
                <a:cubicBezTo>
                  <a:pt x="3558080" y="5416164"/>
                  <a:pt x="3558080" y="5416164"/>
                  <a:pt x="3558080" y="5416164"/>
                </a:cubicBezTo>
                <a:cubicBezTo>
                  <a:pt x="3558080" y="5416164"/>
                  <a:pt x="3557118" y="5411660"/>
                  <a:pt x="3552615" y="5412622"/>
                </a:cubicBezTo>
                <a:cubicBezTo>
                  <a:pt x="3548110" y="5413584"/>
                  <a:pt x="3543606" y="5414547"/>
                  <a:pt x="3543606" y="5414547"/>
                </a:cubicBezTo>
                <a:cubicBezTo>
                  <a:pt x="3539102" y="5415509"/>
                  <a:pt x="3539102" y="5415509"/>
                  <a:pt x="3539102" y="5415509"/>
                </a:cubicBezTo>
                <a:cubicBezTo>
                  <a:pt x="3542644" y="5410042"/>
                  <a:pt x="3538139" y="5411005"/>
                  <a:pt x="3538139" y="5411005"/>
                </a:cubicBezTo>
                <a:cubicBezTo>
                  <a:pt x="3533636" y="5411967"/>
                  <a:pt x="3533636" y="5411967"/>
                  <a:pt x="3533636" y="5411967"/>
                </a:cubicBezTo>
                <a:cubicBezTo>
                  <a:pt x="3533636" y="5411967"/>
                  <a:pt x="3529132" y="5412929"/>
                  <a:pt x="3529132" y="5412929"/>
                </a:cubicBezTo>
                <a:cubicBezTo>
                  <a:pt x="3530094" y="5417433"/>
                  <a:pt x="3530094" y="5417433"/>
                  <a:pt x="3530094" y="5417433"/>
                </a:cubicBezTo>
                <a:cubicBezTo>
                  <a:pt x="3526552" y="5422900"/>
                  <a:pt x="3516582" y="5420320"/>
                  <a:pt x="3507573" y="5422245"/>
                </a:cubicBezTo>
                <a:cubicBezTo>
                  <a:pt x="3503070" y="5423207"/>
                  <a:pt x="3498565" y="5424169"/>
                  <a:pt x="3489557" y="5426094"/>
                </a:cubicBezTo>
                <a:cubicBezTo>
                  <a:pt x="3462533" y="5431868"/>
                  <a:pt x="3462533" y="5431868"/>
                  <a:pt x="3462533" y="5431868"/>
                </a:cubicBezTo>
                <a:cubicBezTo>
                  <a:pt x="3457066" y="5428326"/>
                  <a:pt x="3458028" y="5432830"/>
                  <a:pt x="3458028" y="5432830"/>
                </a:cubicBezTo>
                <a:cubicBezTo>
                  <a:pt x="3458028" y="5432830"/>
                  <a:pt x="3458991" y="5437334"/>
                  <a:pt x="3463495" y="5436372"/>
                </a:cubicBezTo>
                <a:cubicBezTo>
                  <a:pt x="3481511" y="5432523"/>
                  <a:pt x="3481511" y="5432523"/>
                  <a:pt x="3481511" y="5432523"/>
                </a:cubicBezTo>
                <a:cubicBezTo>
                  <a:pt x="3477969" y="5437988"/>
                  <a:pt x="3475389" y="5447960"/>
                  <a:pt x="3476352" y="5452463"/>
                </a:cubicBezTo>
                <a:cubicBezTo>
                  <a:pt x="3471848" y="5453425"/>
                  <a:pt x="3467344" y="5454387"/>
                  <a:pt x="3467344" y="5454387"/>
                </a:cubicBezTo>
                <a:cubicBezTo>
                  <a:pt x="3462839" y="5455350"/>
                  <a:pt x="3462839" y="5455350"/>
                  <a:pt x="3462839" y="5455350"/>
                </a:cubicBezTo>
                <a:cubicBezTo>
                  <a:pt x="3466382" y="5449884"/>
                  <a:pt x="3466382" y="5449884"/>
                  <a:pt x="3466382" y="5449884"/>
                </a:cubicBezTo>
                <a:cubicBezTo>
                  <a:pt x="3466382" y="5449884"/>
                  <a:pt x="3461877" y="5450846"/>
                  <a:pt x="3460915" y="5446342"/>
                </a:cubicBezTo>
                <a:cubicBezTo>
                  <a:pt x="3456412" y="5447304"/>
                  <a:pt x="3457374" y="5451808"/>
                  <a:pt x="3452870" y="5452771"/>
                </a:cubicBezTo>
                <a:cubicBezTo>
                  <a:pt x="3452870" y="5452771"/>
                  <a:pt x="3448365" y="5453733"/>
                  <a:pt x="3448365" y="5453733"/>
                </a:cubicBezTo>
                <a:cubicBezTo>
                  <a:pt x="3443861" y="5454695"/>
                  <a:pt x="3438395" y="5451153"/>
                  <a:pt x="3429387" y="5453078"/>
                </a:cubicBezTo>
                <a:cubicBezTo>
                  <a:pt x="3411370" y="5456927"/>
                  <a:pt x="3432929" y="5447611"/>
                  <a:pt x="3418454" y="5445995"/>
                </a:cubicBezTo>
                <a:cubicBezTo>
                  <a:pt x="3411370" y="5456927"/>
                  <a:pt x="3395934" y="5450806"/>
                  <a:pt x="3385964" y="5448226"/>
                </a:cubicBezTo>
                <a:cubicBezTo>
                  <a:pt x="3386926" y="5452731"/>
                  <a:pt x="3387888" y="5457234"/>
                  <a:pt x="3383384" y="5458196"/>
                </a:cubicBezTo>
                <a:cubicBezTo>
                  <a:pt x="3382422" y="5453693"/>
                  <a:pt x="3381459" y="5449188"/>
                  <a:pt x="3376955" y="5450151"/>
                </a:cubicBezTo>
                <a:cubicBezTo>
                  <a:pt x="3373414" y="5455617"/>
                  <a:pt x="3359901" y="5458504"/>
                  <a:pt x="3350893" y="5460429"/>
                </a:cubicBezTo>
                <a:cubicBezTo>
                  <a:pt x="3353473" y="5450458"/>
                  <a:pt x="3321944" y="5457194"/>
                  <a:pt x="3318402" y="5462660"/>
                </a:cubicBezTo>
                <a:cubicBezTo>
                  <a:pt x="3313898" y="5463623"/>
                  <a:pt x="3313898" y="5463623"/>
                  <a:pt x="3313898" y="5463623"/>
                </a:cubicBezTo>
                <a:cubicBezTo>
                  <a:pt x="3300386" y="5466509"/>
                  <a:pt x="3311973" y="5454614"/>
                  <a:pt x="3298461" y="5457501"/>
                </a:cubicBezTo>
                <a:cubicBezTo>
                  <a:pt x="3290416" y="5463930"/>
                  <a:pt x="3286874" y="5469396"/>
                  <a:pt x="3263391" y="5469703"/>
                </a:cubicBezTo>
                <a:cubicBezTo>
                  <a:pt x="3253421" y="5467123"/>
                  <a:pt x="3238946" y="5465507"/>
                  <a:pt x="3225433" y="5468394"/>
                </a:cubicBezTo>
                <a:cubicBezTo>
                  <a:pt x="3220930" y="5469356"/>
                  <a:pt x="3211921" y="5471281"/>
                  <a:pt x="3206456" y="5467738"/>
                </a:cubicBezTo>
                <a:cubicBezTo>
                  <a:pt x="3178468" y="5469008"/>
                  <a:pt x="3200989" y="5464196"/>
                  <a:pt x="3181048" y="5459038"/>
                </a:cubicBezTo>
                <a:cubicBezTo>
                  <a:pt x="3164956" y="5471895"/>
                  <a:pt x="3105133" y="5456418"/>
                  <a:pt x="3088079" y="5464771"/>
                </a:cubicBezTo>
                <a:cubicBezTo>
                  <a:pt x="3108020" y="5469930"/>
                  <a:pt x="3070064" y="5468620"/>
                  <a:pt x="3070064" y="5468620"/>
                </a:cubicBezTo>
                <a:cubicBezTo>
                  <a:pt x="3065559" y="5469583"/>
                  <a:pt x="3061055" y="5470545"/>
                  <a:pt x="3056551" y="5471507"/>
                </a:cubicBezTo>
                <a:cubicBezTo>
                  <a:pt x="2999616" y="5469542"/>
                  <a:pt x="2967125" y="5471774"/>
                  <a:pt x="2934326" y="5450524"/>
                </a:cubicBezTo>
                <a:cubicBezTo>
                  <a:pt x="2931747" y="5460493"/>
                  <a:pt x="2895408" y="5444710"/>
                  <a:pt x="2882857" y="5452101"/>
                </a:cubicBezTo>
                <a:cubicBezTo>
                  <a:pt x="2892828" y="5454680"/>
                  <a:pt x="2858412" y="5447903"/>
                  <a:pt x="2853908" y="5448866"/>
                </a:cubicBezTo>
                <a:cubicBezTo>
                  <a:pt x="2853908" y="5448866"/>
                  <a:pt x="2858412" y="5447903"/>
                  <a:pt x="2858412" y="5447903"/>
                </a:cubicBezTo>
                <a:cubicBezTo>
                  <a:pt x="2821417" y="5451098"/>
                  <a:pt x="2791506" y="5443359"/>
                  <a:pt x="2748082" y="5438507"/>
                </a:cubicBezTo>
                <a:cubicBezTo>
                  <a:pt x="2759016" y="5445591"/>
                  <a:pt x="2732646" y="5432386"/>
                  <a:pt x="2730066" y="5442356"/>
                </a:cubicBezTo>
                <a:cubicBezTo>
                  <a:pt x="2728141" y="5433349"/>
                  <a:pt x="2711087" y="5441702"/>
                  <a:pt x="2695651" y="5435580"/>
                </a:cubicBezTo>
                <a:cubicBezTo>
                  <a:pt x="2714629" y="5436236"/>
                  <a:pt x="2700810" y="5415640"/>
                  <a:pt x="2699193" y="5430115"/>
                </a:cubicBezTo>
                <a:cubicBezTo>
                  <a:pt x="2671206" y="5431384"/>
                  <a:pt x="2644837" y="5418179"/>
                  <a:pt x="2625858" y="5417524"/>
                </a:cubicBezTo>
                <a:cubicBezTo>
                  <a:pt x="2636790" y="5424608"/>
                  <a:pt x="2606879" y="5416869"/>
                  <a:pt x="2592405" y="5415252"/>
                </a:cubicBezTo>
                <a:cubicBezTo>
                  <a:pt x="2592405" y="5415252"/>
                  <a:pt x="2596909" y="5414289"/>
                  <a:pt x="2601413" y="5413327"/>
                </a:cubicBezTo>
                <a:cubicBezTo>
                  <a:pt x="2566997" y="5406551"/>
                  <a:pt x="2548018" y="5405896"/>
                  <a:pt x="2528079" y="5400737"/>
                </a:cubicBezTo>
                <a:cubicBezTo>
                  <a:pt x="2508137" y="5395578"/>
                  <a:pt x="2489159" y="5394923"/>
                  <a:pt x="2448315" y="5380101"/>
                </a:cubicBezTo>
                <a:cubicBezTo>
                  <a:pt x="2448315" y="5380101"/>
                  <a:pt x="2457322" y="5378176"/>
                  <a:pt x="2442848" y="5376560"/>
                </a:cubicBezTo>
                <a:cubicBezTo>
                  <a:pt x="2428374" y="5374942"/>
                  <a:pt x="2449277" y="5384605"/>
                  <a:pt x="2429336" y="5379447"/>
                </a:cubicBezTo>
                <a:cubicBezTo>
                  <a:pt x="2412937" y="5368821"/>
                  <a:pt x="2398463" y="5367204"/>
                  <a:pt x="2384951" y="5370091"/>
                </a:cubicBezTo>
                <a:cubicBezTo>
                  <a:pt x="2373055" y="5358503"/>
                  <a:pt x="2374017" y="5363006"/>
                  <a:pt x="2372093" y="5353999"/>
                </a:cubicBezTo>
                <a:cubicBezTo>
                  <a:pt x="2363085" y="5355923"/>
                  <a:pt x="2358581" y="5356886"/>
                  <a:pt x="2344107" y="5355268"/>
                </a:cubicBezTo>
                <a:cubicBezTo>
                  <a:pt x="2343144" y="5350765"/>
                  <a:pt x="2353114" y="5353344"/>
                  <a:pt x="2343144" y="5350765"/>
                </a:cubicBezTo>
                <a:cubicBezTo>
                  <a:pt x="2324166" y="5350109"/>
                  <a:pt x="2301338" y="5331439"/>
                  <a:pt x="2273352" y="5332708"/>
                </a:cubicBezTo>
                <a:cubicBezTo>
                  <a:pt x="2271427" y="5323699"/>
                  <a:pt x="2287826" y="5334326"/>
                  <a:pt x="2292330" y="5333363"/>
                </a:cubicBezTo>
                <a:cubicBezTo>
                  <a:pt x="2270465" y="5319196"/>
                  <a:pt x="2247944" y="5324007"/>
                  <a:pt x="2235087" y="5307915"/>
                </a:cubicBezTo>
                <a:cubicBezTo>
                  <a:pt x="2226078" y="5309840"/>
                  <a:pt x="2246982" y="5319503"/>
                  <a:pt x="2231545" y="5313382"/>
                </a:cubicBezTo>
                <a:cubicBezTo>
                  <a:pt x="2236049" y="5312420"/>
                  <a:pt x="2229620" y="5304373"/>
                  <a:pt x="2215146" y="5302757"/>
                </a:cubicBezTo>
                <a:cubicBezTo>
                  <a:pt x="2202596" y="5310147"/>
                  <a:pt x="2178806" y="5286972"/>
                  <a:pt x="2180731" y="5295981"/>
                </a:cubicBezTo>
                <a:cubicBezTo>
                  <a:pt x="2175264" y="5292439"/>
                  <a:pt x="2169798" y="5288897"/>
                  <a:pt x="2164331" y="5285355"/>
                </a:cubicBezTo>
                <a:cubicBezTo>
                  <a:pt x="2164331" y="5285355"/>
                  <a:pt x="2164331" y="5285355"/>
                  <a:pt x="2159828" y="5286317"/>
                </a:cubicBezTo>
                <a:cubicBezTo>
                  <a:pt x="2165293" y="5289859"/>
                  <a:pt x="2170760" y="5293401"/>
                  <a:pt x="2170760" y="5293401"/>
                </a:cubicBezTo>
                <a:cubicBezTo>
                  <a:pt x="2156286" y="5291783"/>
                  <a:pt x="2144391" y="5280196"/>
                  <a:pt x="2132496" y="5268608"/>
                </a:cubicBezTo>
                <a:cubicBezTo>
                  <a:pt x="2128954" y="5274075"/>
                  <a:pt x="2123488" y="5270533"/>
                  <a:pt x="2117059" y="5262487"/>
                </a:cubicBezTo>
                <a:cubicBezTo>
                  <a:pt x="2108050" y="5264412"/>
                  <a:pt x="2114479" y="5272458"/>
                  <a:pt x="2119946" y="5276000"/>
                </a:cubicBezTo>
                <a:cubicBezTo>
                  <a:pt x="2115441" y="5276962"/>
                  <a:pt x="2115441" y="5276962"/>
                  <a:pt x="2115441" y="5276962"/>
                </a:cubicBezTo>
                <a:cubicBezTo>
                  <a:pt x="2109012" y="5268916"/>
                  <a:pt x="2084568" y="5264719"/>
                  <a:pt x="2083606" y="5260215"/>
                </a:cubicBezTo>
                <a:cubicBezTo>
                  <a:pt x="2082644" y="5255711"/>
                  <a:pt x="2082644" y="5255711"/>
                  <a:pt x="2082644" y="5255711"/>
                </a:cubicBezTo>
                <a:cubicBezTo>
                  <a:pt x="2088110" y="5259252"/>
                  <a:pt x="2092614" y="5258290"/>
                  <a:pt x="2092614" y="5258290"/>
                </a:cubicBezTo>
                <a:cubicBezTo>
                  <a:pt x="2098080" y="5261832"/>
                  <a:pt x="2098080" y="5261832"/>
                  <a:pt x="2098080" y="5261832"/>
                </a:cubicBezTo>
                <a:cubicBezTo>
                  <a:pt x="2102585" y="5260870"/>
                  <a:pt x="2097118" y="5257328"/>
                  <a:pt x="2097118" y="5257328"/>
                </a:cubicBezTo>
                <a:cubicBezTo>
                  <a:pt x="2091652" y="5253787"/>
                  <a:pt x="2086186" y="5250245"/>
                  <a:pt x="2081681" y="5251207"/>
                </a:cubicBezTo>
                <a:cubicBezTo>
                  <a:pt x="2085223" y="5245740"/>
                  <a:pt x="2037295" y="5241851"/>
                  <a:pt x="2059816" y="5237040"/>
                </a:cubicBezTo>
                <a:cubicBezTo>
                  <a:pt x="2045342" y="5235422"/>
                  <a:pt x="2029905" y="5229301"/>
                  <a:pt x="2014467" y="5223180"/>
                </a:cubicBezTo>
                <a:cubicBezTo>
                  <a:pt x="2003535" y="5216096"/>
                  <a:pt x="1992603" y="5209013"/>
                  <a:pt x="1987136" y="5205471"/>
                </a:cubicBezTo>
                <a:cubicBezTo>
                  <a:pt x="1986174" y="5200967"/>
                  <a:pt x="1986174" y="5200967"/>
                  <a:pt x="1981670" y="5201929"/>
                </a:cubicBezTo>
                <a:cubicBezTo>
                  <a:pt x="1981670" y="5201929"/>
                  <a:pt x="1980707" y="5197426"/>
                  <a:pt x="1977165" y="5202891"/>
                </a:cubicBezTo>
                <a:cubicBezTo>
                  <a:pt x="1955300" y="5188725"/>
                  <a:pt x="1917036" y="5163932"/>
                  <a:pt x="1895171" y="5149765"/>
                </a:cubicBezTo>
                <a:cubicBezTo>
                  <a:pt x="1884238" y="5142682"/>
                  <a:pt x="1876847" y="5130132"/>
                  <a:pt x="1865914" y="5123048"/>
                </a:cubicBezTo>
                <a:cubicBezTo>
                  <a:pt x="1815754" y="5086668"/>
                  <a:pt x="1758511" y="5061221"/>
                  <a:pt x="1715436" y="5013908"/>
                </a:cubicBezTo>
                <a:cubicBezTo>
                  <a:pt x="1663659" y="4992003"/>
                  <a:pt x="1636982" y="4955315"/>
                  <a:pt x="1588748" y="4927943"/>
                </a:cubicBezTo>
                <a:cubicBezTo>
                  <a:pt x="1595177" y="4935989"/>
                  <a:pt x="1601605" y="4944035"/>
                  <a:pt x="1598064" y="4949501"/>
                </a:cubicBezTo>
                <a:cubicBezTo>
                  <a:pt x="1581664" y="4938876"/>
                  <a:pt x="1576198" y="4935335"/>
                  <a:pt x="1564303" y="4923746"/>
                </a:cubicBezTo>
                <a:cubicBezTo>
                  <a:pt x="1558836" y="4920205"/>
                  <a:pt x="1553371" y="4916663"/>
                  <a:pt x="1547904" y="4913121"/>
                </a:cubicBezTo>
                <a:cubicBezTo>
                  <a:pt x="1546942" y="4908617"/>
                  <a:pt x="1545017" y="4899609"/>
                  <a:pt x="1545979" y="4904113"/>
                </a:cubicBezTo>
                <a:cubicBezTo>
                  <a:pt x="1539551" y="4896067"/>
                  <a:pt x="1540513" y="4900571"/>
                  <a:pt x="1541475" y="4905075"/>
                </a:cubicBezTo>
                <a:cubicBezTo>
                  <a:pt x="1507715" y="4879321"/>
                  <a:pt x="1520265" y="4871929"/>
                  <a:pt x="1523807" y="4866464"/>
                </a:cubicBezTo>
                <a:cubicBezTo>
                  <a:pt x="1522845" y="4861959"/>
                  <a:pt x="1522845" y="4861959"/>
                  <a:pt x="1517378" y="4858417"/>
                </a:cubicBezTo>
                <a:cubicBezTo>
                  <a:pt x="1517378" y="4858417"/>
                  <a:pt x="1515454" y="4849410"/>
                  <a:pt x="1511912" y="4854876"/>
                </a:cubicBezTo>
                <a:cubicBezTo>
                  <a:pt x="1511912" y="4854876"/>
                  <a:pt x="1510949" y="4850372"/>
                  <a:pt x="1506446" y="4851334"/>
                </a:cubicBezTo>
                <a:cubicBezTo>
                  <a:pt x="1513529" y="4840401"/>
                  <a:pt x="1492626" y="4830738"/>
                  <a:pt x="1483618" y="4832662"/>
                </a:cubicBezTo>
                <a:cubicBezTo>
                  <a:pt x="1482656" y="4828159"/>
                  <a:pt x="1478151" y="4829121"/>
                  <a:pt x="1478151" y="4829121"/>
                </a:cubicBezTo>
                <a:cubicBezTo>
                  <a:pt x="1473647" y="4830084"/>
                  <a:pt x="1473647" y="4830084"/>
                  <a:pt x="1479114" y="4833625"/>
                </a:cubicBezTo>
                <a:cubicBezTo>
                  <a:pt x="1480076" y="4838129"/>
                  <a:pt x="1485543" y="4841671"/>
                  <a:pt x="1485543" y="4841671"/>
                </a:cubicBezTo>
                <a:cubicBezTo>
                  <a:pt x="1482000" y="4847137"/>
                  <a:pt x="1458210" y="4823962"/>
                  <a:pt x="1462060" y="4841978"/>
                </a:cubicBezTo>
                <a:cubicBezTo>
                  <a:pt x="1461097" y="4837474"/>
                  <a:pt x="1461097" y="4837474"/>
                  <a:pt x="1461097" y="4837474"/>
                </a:cubicBezTo>
                <a:cubicBezTo>
                  <a:pt x="1442774" y="4817841"/>
                  <a:pt x="1394232" y="4766987"/>
                  <a:pt x="1435076" y="4781808"/>
                </a:cubicBezTo>
                <a:cubicBezTo>
                  <a:pt x="1434114" y="4777305"/>
                  <a:pt x="1434114" y="4777305"/>
                  <a:pt x="1429609" y="4778267"/>
                </a:cubicBezTo>
                <a:cubicBezTo>
                  <a:pt x="1428647" y="4773763"/>
                  <a:pt x="1428647" y="4773763"/>
                  <a:pt x="1428647" y="4773763"/>
                </a:cubicBezTo>
                <a:cubicBezTo>
                  <a:pt x="1415790" y="4757671"/>
                  <a:pt x="1404857" y="4750588"/>
                  <a:pt x="1391038" y="4729991"/>
                </a:cubicBezTo>
                <a:cubicBezTo>
                  <a:pt x="1388458" y="4739962"/>
                  <a:pt x="1369172" y="4715825"/>
                  <a:pt x="1363706" y="4712283"/>
                </a:cubicBezTo>
                <a:cubicBezTo>
                  <a:pt x="1363706" y="4712283"/>
                  <a:pt x="1363706" y="4712283"/>
                  <a:pt x="1362744" y="4707779"/>
                </a:cubicBezTo>
                <a:cubicBezTo>
                  <a:pt x="1362744" y="4707779"/>
                  <a:pt x="1358239" y="4708741"/>
                  <a:pt x="1358239" y="4708741"/>
                </a:cubicBezTo>
                <a:cubicBezTo>
                  <a:pt x="1352773" y="4705200"/>
                  <a:pt x="1352773" y="4705200"/>
                  <a:pt x="1347307" y="4701658"/>
                </a:cubicBezTo>
                <a:cubicBezTo>
                  <a:pt x="1348269" y="4706162"/>
                  <a:pt x="1348269" y="4706162"/>
                  <a:pt x="1348269" y="4706162"/>
                </a:cubicBezTo>
                <a:cubicBezTo>
                  <a:pt x="1353736" y="4709703"/>
                  <a:pt x="1353736" y="4709703"/>
                  <a:pt x="1354698" y="4714207"/>
                </a:cubicBezTo>
                <a:cubicBezTo>
                  <a:pt x="1354698" y="4714207"/>
                  <a:pt x="1344727" y="4711628"/>
                  <a:pt x="1338299" y="4703582"/>
                </a:cubicBezTo>
                <a:cubicBezTo>
                  <a:pt x="1332832" y="4700040"/>
                  <a:pt x="1321899" y="4692957"/>
                  <a:pt x="1318358" y="4698423"/>
                </a:cubicBezTo>
                <a:cubicBezTo>
                  <a:pt x="1316434" y="4689415"/>
                  <a:pt x="1310005" y="4681370"/>
                  <a:pt x="1303576" y="4673323"/>
                </a:cubicBezTo>
                <a:cubicBezTo>
                  <a:pt x="1308080" y="4672361"/>
                  <a:pt x="1308080" y="4672361"/>
                  <a:pt x="1308080" y="4672361"/>
                </a:cubicBezTo>
                <a:cubicBezTo>
                  <a:pt x="1307118" y="4667857"/>
                  <a:pt x="1307118" y="4667857"/>
                  <a:pt x="1307118" y="4667857"/>
                </a:cubicBezTo>
                <a:cubicBezTo>
                  <a:pt x="1307118" y="4667857"/>
                  <a:pt x="1306156" y="4663353"/>
                  <a:pt x="1301651" y="4664315"/>
                </a:cubicBezTo>
                <a:cubicBezTo>
                  <a:pt x="1300689" y="4659811"/>
                  <a:pt x="1295223" y="4656270"/>
                  <a:pt x="1294261" y="4651766"/>
                </a:cubicBezTo>
                <a:cubicBezTo>
                  <a:pt x="1289757" y="4652728"/>
                  <a:pt x="1288794" y="4648223"/>
                  <a:pt x="1288794" y="4648223"/>
                </a:cubicBezTo>
                <a:cubicBezTo>
                  <a:pt x="1282366" y="4640178"/>
                  <a:pt x="1281403" y="4635674"/>
                  <a:pt x="1284945" y="4630207"/>
                </a:cubicBezTo>
                <a:cubicBezTo>
                  <a:pt x="1292336" y="4642757"/>
                  <a:pt x="1298764" y="4650803"/>
                  <a:pt x="1303269" y="4649841"/>
                </a:cubicBezTo>
                <a:cubicBezTo>
                  <a:pt x="1296840" y="4641795"/>
                  <a:pt x="1301344" y="4640832"/>
                  <a:pt x="1300382" y="4636329"/>
                </a:cubicBezTo>
                <a:cubicBezTo>
                  <a:pt x="1294915" y="4632787"/>
                  <a:pt x="1293953" y="4628283"/>
                  <a:pt x="1288488" y="4624741"/>
                </a:cubicBezTo>
                <a:cubicBezTo>
                  <a:pt x="1272743" y="4595138"/>
                  <a:pt x="1250571" y="4557488"/>
                  <a:pt x="1225818" y="4529809"/>
                </a:cubicBezTo>
                <a:cubicBezTo>
                  <a:pt x="1213924" y="4518221"/>
                  <a:pt x="1196561" y="4503092"/>
                  <a:pt x="1185629" y="4496009"/>
                </a:cubicBezTo>
                <a:cubicBezTo>
                  <a:pt x="1184667" y="4491504"/>
                  <a:pt x="1184667" y="4491504"/>
                  <a:pt x="1189171" y="4490542"/>
                </a:cubicBezTo>
                <a:cubicBezTo>
                  <a:pt x="1188209" y="4486037"/>
                  <a:pt x="1188209" y="4486037"/>
                  <a:pt x="1182742" y="4482495"/>
                </a:cubicBezTo>
                <a:cubicBezTo>
                  <a:pt x="1181780" y="4477992"/>
                  <a:pt x="1177276" y="4478954"/>
                  <a:pt x="1177276" y="4478954"/>
                </a:cubicBezTo>
                <a:cubicBezTo>
                  <a:pt x="1177276" y="4478954"/>
                  <a:pt x="1178238" y="4483458"/>
                  <a:pt x="1178238" y="4483458"/>
                </a:cubicBezTo>
                <a:cubicBezTo>
                  <a:pt x="1172772" y="4479917"/>
                  <a:pt x="1171809" y="4475412"/>
                  <a:pt x="1166343" y="4471870"/>
                </a:cubicBezTo>
                <a:cubicBezTo>
                  <a:pt x="1166343" y="4471870"/>
                  <a:pt x="1165381" y="4467367"/>
                  <a:pt x="1169885" y="4466405"/>
                </a:cubicBezTo>
                <a:cubicBezTo>
                  <a:pt x="1157990" y="4454817"/>
                  <a:pt x="1146096" y="4443229"/>
                  <a:pt x="1139667" y="4435183"/>
                </a:cubicBezTo>
                <a:cubicBezTo>
                  <a:pt x="1139667" y="4435183"/>
                  <a:pt x="1139667" y="4435183"/>
                  <a:pt x="1138704" y="4430679"/>
                </a:cubicBezTo>
                <a:cubicBezTo>
                  <a:pt x="1138704" y="4430679"/>
                  <a:pt x="1134200" y="4431641"/>
                  <a:pt x="1134200" y="4431641"/>
                </a:cubicBezTo>
                <a:cubicBezTo>
                  <a:pt x="1129696" y="4432603"/>
                  <a:pt x="1129696" y="4432603"/>
                  <a:pt x="1129696" y="4432603"/>
                </a:cubicBezTo>
                <a:cubicBezTo>
                  <a:pt x="1129696" y="4432603"/>
                  <a:pt x="1129696" y="4432603"/>
                  <a:pt x="1128734" y="4428100"/>
                </a:cubicBezTo>
                <a:cubicBezTo>
                  <a:pt x="1123268" y="4424558"/>
                  <a:pt x="1118764" y="4425520"/>
                  <a:pt x="1118764" y="4425520"/>
                </a:cubicBezTo>
                <a:lnTo>
                  <a:pt x="1120688" y="4434529"/>
                </a:lnTo>
                <a:lnTo>
                  <a:pt x="1115221" y="4430987"/>
                </a:lnTo>
                <a:cubicBezTo>
                  <a:pt x="1108794" y="4422940"/>
                  <a:pt x="1095936" y="4406849"/>
                  <a:pt x="1091431" y="4407812"/>
                </a:cubicBezTo>
                <a:cubicBezTo>
                  <a:pt x="1070221" y="4374666"/>
                  <a:pt x="1076650" y="4382711"/>
                  <a:pt x="1073763" y="4369199"/>
                </a:cubicBezTo>
                <a:cubicBezTo>
                  <a:pt x="1059943" y="4348604"/>
                  <a:pt x="1072146" y="4383673"/>
                  <a:pt x="1063792" y="4366620"/>
                </a:cubicBezTo>
                <a:cubicBezTo>
                  <a:pt x="1062830" y="4362116"/>
                  <a:pt x="1069915" y="4351183"/>
                  <a:pt x="1058981" y="4344100"/>
                </a:cubicBezTo>
                <a:cubicBezTo>
                  <a:pt x="1060906" y="4353108"/>
                  <a:pt x="1057364" y="4358574"/>
                  <a:pt x="1050936" y="4350528"/>
                </a:cubicBezTo>
                <a:cubicBezTo>
                  <a:pt x="1056402" y="4354070"/>
                  <a:pt x="1052553" y="4336054"/>
                  <a:pt x="1048049" y="4337016"/>
                </a:cubicBezTo>
                <a:cubicBezTo>
                  <a:pt x="1031650" y="4326391"/>
                  <a:pt x="1013674" y="4264296"/>
                  <a:pt x="988922" y="4236617"/>
                </a:cubicBezTo>
                <a:cubicBezTo>
                  <a:pt x="996006" y="4225685"/>
                  <a:pt x="979606" y="4215060"/>
                  <a:pt x="981224" y="4200585"/>
                </a:cubicBezTo>
                <a:cubicBezTo>
                  <a:pt x="974140" y="4211517"/>
                  <a:pt x="955509" y="4168401"/>
                  <a:pt x="970291" y="4193501"/>
                </a:cubicBezTo>
                <a:cubicBezTo>
                  <a:pt x="962900" y="4180951"/>
                  <a:pt x="956471" y="4172906"/>
                  <a:pt x="953584" y="4159394"/>
                </a:cubicBezTo>
                <a:cubicBezTo>
                  <a:pt x="950043" y="4164859"/>
                  <a:pt x="951968" y="4173868"/>
                  <a:pt x="943614" y="4156814"/>
                </a:cubicBezTo>
                <a:cubicBezTo>
                  <a:pt x="943614" y="4156814"/>
                  <a:pt x="948119" y="4155851"/>
                  <a:pt x="947156" y="4151347"/>
                </a:cubicBezTo>
                <a:cubicBezTo>
                  <a:pt x="932681" y="4149731"/>
                  <a:pt x="938496" y="4110811"/>
                  <a:pt x="918555" y="4105652"/>
                </a:cubicBezTo>
                <a:cubicBezTo>
                  <a:pt x="925638" y="4094719"/>
                  <a:pt x="903773" y="4080553"/>
                  <a:pt x="910857" y="4069620"/>
                </a:cubicBezTo>
                <a:cubicBezTo>
                  <a:pt x="904428" y="4061574"/>
                  <a:pt x="899924" y="4062536"/>
                  <a:pt x="892533" y="4049987"/>
                </a:cubicBezTo>
                <a:cubicBezTo>
                  <a:pt x="908932" y="4060612"/>
                  <a:pt x="888684" y="4031970"/>
                  <a:pt x="891263" y="4022000"/>
                </a:cubicBezTo>
                <a:cubicBezTo>
                  <a:pt x="875826" y="4015878"/>
                  <a:pt x="878099" y="3982425"/>
                  <a:pt x="869091" y="3984350"/>
                </a:cubicBezTo>
                <a:cubicBezTo>
                  <a:pt x="866204" y="3970838"/>
                  <a:pt x="866204" y="3970838"/>
                  <a:pt x="873595" y="3983387"/>
                </a:cubicBezTo>
                <a:cubicBezTo>
                  <a:pt x="865242" y="3966334"/>
                  <a:pt x="855926" y="3944776"/>
                  <a:pt x="852077" y="3926760"/>
                </a:cubicBezTo>
                <a:cubicBezTo>
                  <a:pt x="857543" y="3930302"/>
                  <a:pt x="858506" y="3934806"/>
                  <a:pt x="863010" y="3933844"/>
                </a:cubicBezTo>
                <a:lnTo>
                  <a:pt x="869247" y="3944432"/>
                </a:lnTo>
                <a:lnTo>
                  <a:pt x="868668" y="3952062"/>
                </a:lnTo>
                <a:cubicBezTo>
                  <a:pt x="868706" y="3954997"/>
                  <a:pt x="867822" y="3956363"/>
                  <a:pt x="862355" y="3952821"/>
                </a:cubicBezTo>
                <a:cubicBezTo>
                  <a:pt x="868784" y="3960868"/>
                  <a:pt x="870708" y="3969875"/>
                  <a:pt x="875212" y="3968913"/>
                </a:cubicBezTo>
                <a:cubicBezTo>
                  <a:pt x="877137" y="3977922"/>
                  <a:pt x="884528" y="3990472"/>
                  <a:pt x="890956" y="3998517"/>
                </a:cubicBezTo>
                <a:cubicBezTo>
                  <a:pt x="891918" y="4003022"/>
                  <a:pt x="891918" y="4003022"/>
                  <a:pt x="891918" y="4003022"/>
                </a:cubicBezTo>
                <a:cubicBezTo>
                  <a:pt x="892881" y="4007525"/>
                  <a:pt x="892881" y="4007525"/>
                  <a:pt x="892881" y="4007525"/>
                </a:cubicBezTo>
                <a:cubicBezTo>
                  <a:pt x="897385" y="4006563"/>
                  <a:pt x="897385" y="4006563"/>
                  <a:pt x="897385" y="4006563"/>
                </a:cubicBezTo>
                <a:cubicBezTo>
                  <a:pt x="897385" y="4006563"/>
                  <a:pt x="899964" y="3996593"/>
                  <a:pt x="897077" y="3983081"/>
                </a:cubicBezTo>
                <a:cubicBezTo>
                  <a:pt x="891611" y="3979538"/>
                  <a:pt x="891611" y="3979538"/>
                  <a:pt x="891611" y="3979538"/>
                </a:cubicBezTo>
                <a:cubicBezTo>
                  <a:pt x="890649" y="3975035"/>
                  <a:pt x="890649" y="3975035"/>
                  <a:pt x="890649" y="3975035"/>
                </a:cubicBezTo>
                <a:cubicBezTo>
                  <a:pt x="890649" y="3975035"/>
                  <a:pt x="889687" y="3970531"/>
                  <a:pt x="885183" y="3971493"/>
                </a:cubicBezTo>
                <a:cubicBezTo>
                  <a:pt x="886800" y="3957019"/>
                  <a:pt x="887762" y="3961523"/>
                  <a:pt x="878447" y="3939965"/>
                </a:cubicBezTo>
                <a:cubicBezTo>
                  <a:pt x="882951" y="3939002"/>
                  <a:pt x="887454" y="3938040"/>
                  <a:pt x="890034" y="3928070"/>
                </a:cubicBezTo>
                <a:cubicBezTo>
                  <a:pt x="880718" y="3906512"/>
                  <a:pt x="887803" y="3895579"/>
                  <a:pt x="879449" y="3878525"/>
                </a:cubicBezTo>
                <a:cubicBezTo>
                  <a:pt x="879490" y="3812581"/>
                  <a:pt x="864093" y="3740517"/>
                  <a:pt x="852546" y="3686468"/>
                </a:cubicBezTo>
                <a:cubicBezTo>
                  <a:pt x="851584" y="3681964"/>
                  <a:pt x="847081" y="3682926"/>
                  <a:pt x="847081" y="3682926"/>
                </a:cubicBezTo>
                <a:cubicBezTo>
                  <a:pt x="847081" y="3682926"/>
                  <a:pt x="842576" y="3683888"/>
                  <a:pt x="843539" y="3688393"/>
                </a:cubicBezTo>
                <a:cubicBezTo>
                  <a:pt x="858628" y="3736975"/>
                  <a:pt x="874024" y="3809040"/>
                  <a:pt x="872058" y="3865975"/>
                </a:cubicBezTo>
                <a:cubicBezTo>
                  <a:pt x="872058" y="3865975"/>
                  <a:pt x="872058" y="3865975"/>
                  <a:pt x="867555" y="3866938"/>
                </a:cubicBezTo>
                <a:cubicBezTo>
                  <a:pt x="866592" y="3862433"/>
                  <a:pt x="866592" y="3862433"/>
                  <a:pt x="861126" y="3858892"/>
                </a:cubicBezTo>
                <a:cubicBezTo>
                  <a:pt x="866592" y="3862433"/>
                  <a:pt x="867555" y="3866938"/>
                  <a:pt x="868517" y="3871442"/>
                </a:cubicBezTo>
                <a:cubicBezTo>
                  <a:pt x="868517" y="3871442"/>
                  <a:pt x="868517" y="3871442"/>
                  <a:pt x="864975" y="3876908"/>
                </a:cubicBezTo>
                <a:cubicBezTo>
                  <a:pt x="861126" y="3858892"/>
                  <a:pt x="854390" y="3827364"/>
                  <a:pt x="849886" y="3828326"/>
                </a:cubicBezTo>
                <a:cubicBezTo>
                  <a:pt x="856314" y="3836371"/>
                  <a:pt x="852773" y="3841838"/>
                  <a:pt x="848269" y="3842800"/>
                </a:cubicBezTo>
                <a:cubicBezTo>
                  <a:pt x="841840" y="3834754"/>
                  <a:pt x="839916" y="3825746"/>
                  <a:pt x="832524" y="3813196"/>
                </a:cubicBezTo>
                <a:cubicBezTo>
                  <a:pt x="830600" y="3804189"/>
                  <a:pt x="831255" y="3785210"/>
                  <a:pt x="822902" y="3768156"/>
                </a:cubicBezTo>
                <a:cubicBezTo>
                  <a:pt x="820977" y="3759148"/>
                  <a:pt x="819053" y="3750139"/>
                  <a:pt x="812624" y="3742094"/>
                </a:cubicBezTo>
                <a:cubicBezTo>
                  <a:pt x="804926" y="3706061"/>
                  <a:pt x="798190" y="3674534"/>
                  <a:pt x="789529" y="3633997"/>
                </a:cubicBezTo>
                <a:cubicBezTo>
                  <a:pt x="789529" y="3633997"/>
                  <a:pt x="785988" y="3639463"/>
                  <a:pt x="786951" y="3643967"/>
                </a:cubicBezTo>
                <a:cubicBezTo>
                  <a:pt x="786951" y="3643967"/>
                  <a:pt x="785988" y="3639463"/>
                  <a:pt x="785988" y="3639463"/>
                </a:cubicBezTo>
                <a:cubicBezTo>
                  <a:pt x="785026" y="3634959"/>
                  <a:pt x="785026" y="3634959"/>
                  <a:pt x="785026" y="3634959"/>
                </a:cubicBezTo>
                <a:cubicBezTo>
                  <a:pt x="784064" y="3630455"/>
                  <a:pt x="784064" y="3630455"/>
                  <a:pt x="783101" y="3625951"/>
                </a:cubicBezTo>
                <a:cubicBezTo>
                  <a:pt x="778290" y="3603430"/>
                  <a:pt x="768975" y="3581873"/>
                  <a:pt x="765126" y="3563856"/>
                </a:cubicBezTo>
                <a:cubicBezTo>
                  <a:pt x="764163" y="3559353"/>
                  <a:pt x="764163" y="3559353"/>
                  <a:pt x="763201" y="3554849"/>
                </a:cubicBezTo>
                <a:cubicBezTo>
                  <a:pt x="762239" y="3550344"/>
                  <a:pt x="761276" y="3545840"/>
                  <a:pt x="760314" y="3541336"/>
                </a:cubicBezTo>
                <a:cubicBezTo>
                  <a:pt x="758390" y="3532328"/>
                  <a:pt x="756465" y="3523320"/>
                  <a:pt x="754541" y="3514312"/>
                </a:cubicBezTo>
                <a:cubicBezTo>
                  <a:pt x="753578" y="3509808"/>
                  <a:pt x="753578" y="3509808"/>
                  <a:pt x="753578" y="3509808"/>
                </a:cubicBezTo>
                <a:cubicBezTo>
                  <a:pt x="752616" y="3505304"/>
                  <a:pt x="752616" y="3505304"/>
                  <a:pt x="752616" y="3505304"/>
                </a:cubicBezTo>
                <a:cubicBezTo>
                  <a:pt x="752616" y="3505304"/>
                  <a:pt x="752616" y="3505304"/>
                  <a:pt x="748111" y="3506266"/>
                </a:cubicBezTo>
                <a:cubicBezTo>
                  <a:pt x="751654" y="3500799"/>
                  <a:pt x="751654" y="3500799"/>
                  <a:pt x="756158" y="3499837"/>
                </a:cubicBezTo>
                <a:cubicBezTo>
                  <a:pt x="748767" y="3487287"/>
                  <a:pt x="748767" y="3487287"/>
                  <a:pt x="748767" y="3487287"/>
                </a:cubicBezTo>
                <a:cubicBezTo>
                  <a:pt x="748767" y="3487287"/>
                  <a:pt x="748767" y="3487287"/>
                  <a:pt x="745225" y="3492754"/>
                </a:cubicBezTo>
                <a:cubicBezTo>
                  <a:pt x="744262" y="3488250"/>
                  <a:pt x="744262" y="3488250"/>
                  <a:pt x="743300" y="3483746"/>
                </a:cubicBezTo>
                <a:cubicBezTo>
                  <a:pt x="743956" y="3464767"/>
                  <a:pt x="739144" y="3442247"/>
                  <a:pt x="735295" y="3424231"/>
                </a:cubicBezTo>
                <a:cubicBezTo>
                  <a:pt x="738837" y="3418765"/>
                  <a:pt x="736913" y="3409757"/>
                  <a:pt x="735950" y="3405253"/>
                </a:cubicBezTo>
                <a:cubicBezTo>
                  <a:pt x="734988" y="3400748"/>
                  <a:pt x="734988" y="3400748"/>
                  <a:pt x="734026" y="3396245"/>
                </a:cubicBezTo>
                <a:cubicBezTo>
                  <a:pt x="733064" y="3391740"/>
                  <a:pt x="736605" y="3386274"/>
                  <a:pt x="736605" y="3386274"/>
                </a:cubicBezTo>
                <a:cubicBezTo>
                  <a:pt x="741109" y="3385312"/>
                  <a:pt x="741109" y="3385312"/>
                  <a:pt x="742071" y="3389816"/>
                </a:cubicBezTo>
                <a:cubicBezTo>
                  <a:pt x="742071" y="3389816"/>
                  <a:pt x="746576" y="3388854"/>
                  <a:pt x="747538" y="3393358"/>
                </a:cubicBezTo>
                <a:cubicBezTo>
                  <a:pt x="747538" y="3393358"/>
                  <a:pt x="747538" y="3393358"/>
                  <a:pt x="746576" y="3388854"/>
                </a:cubicBezTo>
                <a:cubicBezTo>
                  <a:pt x="751080" y="3387891"/>
                  <a:pt x="751080" y="3387891"/>
                  <a:pt x="751080" y="3387891"/>
                </a:cubicBezTo>
                <a:cubicBezTo>
                  <a:pt x="750118" y="3383387"/>
                  <a:pt x="745614" y="3384350"/>
                  <a:pt x="744651" y="3379845"/>
                </a:cubicBezTo>
                <a:cubicBezTo>
                  <a:pt x="739184" y="3376304"/>
                  <a:pt x="738222" y="3371800"/>
                  <a:pt x="733718" y="3372762"/>
                </a:cubicBezTo>
                <a:cubicBezTo>
                  <a:pt x="734680" y="3377266"/>
                  <a:pt x="730177" y="3378228"/>
                  <a:pt x="730177" y="3378228"/>
                </a:cubicBezTo>
                <a:cubicBezTo>
                  <a:pt x="730177" y="3378228"/>
                  <a:pt x="728252" y="3369221"/>
                  <a:pt x="722786" y="3365679"/>
                </a:cubicBezTo>
                <a:cubicBezTo>
                  <a:pt x="720861" y="3356670"/>
                  <a:pt x="719899" y="3352167"/>
                  <a:pt x="722479" y="3342196"/>
                </a:cubicBezTo>
                <a:cubicBezTo>
                  <a:pt x="723441" y="3346700"/>
                  <a:pt x="727944" y="3345738"/>
                  <a:pt x="727944" y="3345738"/>
                </a:cubicBezTo>
                <a:cubicBezTo>
                  <a:pt x="726982" y="3341234"/>
                  <a:pt x="726982" y="3341234"/>
                  <a:pt x="726982" y="3341234"/>
                </a:cubicBezTo>
                <a:cubicBezTo>
                  <a:pt x="726020" y="3336730"/>
                  <a:pt x="726020" y="3336730"/>
                  <a:pt x="725057" y="3332226"/>
                </a:cubicBezTo>
                <a:cubicBezTo>
                  <a:pt x="724095" y="3327721"/>
                  <a:pt x="724095" y="3327721"/>
                  <a:pt x="724095" y="3327721"/>
                </a:cubicBezTo>
                <a:cubicBezTo>
                  <a:pt x="724095" y="3327721"/>
                  <a:pt x="724095" y="3327721"/>
                  <a:pt x="723133" y="3323218"/>
                </a:cubicBezTo>
                <a:cubicBezTo>
                  <a:pt x="721208" y="3314209"/>
                  <a:pt x="720246" y="3309705"/>
                  <a:pt x="719284" y="3305202"/>
                </a:cubicBezTo>
                <a:cubicBezTo>
                  <a:pt x="718321" y="3300697"/>
                  <a:pt x="717359" y="3296193"/>
                  <a:pt x="716397" y="3291690"/>
                </a:cubicBezTo>
                <a:cubicBezTo>
                  <a:pt x="719939" y="3286223"/>
                  <a:pt x="718977" y="3281718"/>
                  <a:pt x="718015" y="3277215"/>
                </a:cubicBezTo>
                <a:cubicBezTo>
                  <a:pt x="726061" y="3270786"/>
                  <a:pt x="716745" y="3249228"/>
                  <a:pt x="716438" y="3225746"/>
                </a:cubicBezTo>
                <a:cubicBezTo>
                  <a:pt x="711934" y="3226708"/>
                  <a:pt x="711934" y="3226708"/>
                  <a:pt x="711934" y="3226708"/>
                </a:cubicBezTo>
                <a:cubicBezTo>
                  <a:pt x="708740" y="3189713"/>
                  <a:pt x="707470" y="3161726"/>
                  <a:pt x="710705" y="3132778"/>
                </a:cubicBezTo>
                <a:cubicBezTo>
                  <a:pt x="709743" y="3128274"/>
                  <a:pt x="714246" y="3127311"/>
                  <a:pt x="713284" y="3122808"/>
                </a:cubicBezTo>
                <a:cubicBezTo>
                  <a:pt x="712322" y="3118304"/>
                  <a:pt x="712322" y="3118304"/>
                  <a:pt x="712322" y="3118304"/>
                </a:cubicBezTo>
                <a:cubicBezTo>
                  <a:pt x="708780" y="3123770"/>
                  <a:pt x="708780" y="3123770"/>
                  <a:pt x="708780" y="3123770"/>
                </a:cubicBezTo>
                <a:cubicBezTo>
                  <a:pt x="706856" y="3114761"/>
                  <a:pt x="710397" y="3109296"/>
                  <a:pt x="708472" y="3100287"/>
                </a:cubicBezTo>
                <a:cubicBezTo>
                  <a:pt x="707510" y="3095784"/>
                  <a:pt x="712015" y="3094821"/>
                  <a:pt x="712015" y="3094821"/>
                </a:cubicBezTo>
                <a:cubicBezTo>
                  <a:pt x="711052" y="3090317"/>
                  <a:pt x="711052" y="3090317"/>
                  <a:pt x="706548" y="3091280"/>
                </a:cubicBezTo>
                <a:cubicBezTo>
                  <a:pt x="705586" y="3086775"/>
                  <a:pt x="710090" y="3085813"/>
                  <a:pt x="709128" y="3081309"/>
                </a:cubicBezTo>
                <a:cubicBezTo>
                  <a:pt x="708166" y="3076805"/>
                  <a:pt x="707203" y="3072301"/>
                  <a:pt x="709783" y="3062331"/>
                </a:cubicBezTo>
                <a:cubicBezTo>
                  <a:pt x="709783" y="3062331"/>
                  <a:pt x="709783" y="3062331"/>
                  <a:pt x="708821" y="3057826"/>
                </a:cubicBezTo>
                <a:cubicBezTo>
                  <a:pt x="707859" y="3053322"/>
                  <a:pt x="706897" y="3048818"/>
                  <a:pt x="705934" y="3044314"/>
                </a:cubicBezTo>
                <a:cubicBezTo>
                  <a:pt x="710439" y="3043352"/>
                  <a:pt x="710439" y="3043352"/>
                  <a:pt x="710439" y="3043352"/>
                </a:cubicBezTo>
                <a:cubicBezTo>
                  <a:pt x="709823" y="2996387"/>
                  <a:pt x="712751" y="2943955"/>
                  <a:pt x="717295" y="2877050"/>
                </a:cubicBezTo>
                <a:cubicBezTo>
                  <a:pt x="717295" y="2877050"/>
                  <a:pt x="722762" y="2880591"/>
                  <a:pt x="721799" y="2876088"/>
                </a:cubicBezTo>
                <a:cubicBezTo>
                  <a:pt x="723724" y="2885095"/>
                  <a:pt x="720182" y="2890562"/>
                  <a:pt x="722107" y="2899570"/>
                </a:cubicBezTo>
                <a:cubicBezTo>
                  <a:pt x="723069" y="2904074"/>
                  <a:pt x="719527" y="2909541"/>
                  <a:pt x="723376" y="2927557"/>
                </a:cubicBezTo>
                <a:cubicBezTo>
                  <a:pt x="721759" y="2942030"/>
                  <a:pt x="720141" y="2956505"/>
                  <a:pt x="719487" y="2975484"/>
                </a:cubicBezTo>
                <a:cubicBezTo>
                  <a:pt x="720101" y="3022449"/>
                  <a:pt x="717174" y="3074880"/>
                  <a:pt x="727759" y="3124424"/>
                </a:cubicBezTo>
                <a:cubicBezTo>
                  <a:pt x="727759" y="3124424"/>
                  <a:pt x="724217" y="3129891"/>
                  <a:pt x="724217" y="3129891"/>
                </a:cubicBezTo>
                <a:cubicBezTo>
                  <a:pt x="725180" y="3134395"/>
                  <a:pt x="725180" y="3134395"/>
                  <a:pt x="726142" y="3138899"/>
                </a:cubicBezTo>
                <a:cubicBezTo>
                  <a:pt x="722599" y="3144365"/>
                  <a:pt x="723562" y="3148870"/>
                  <a:pt x="724524" y="3153374"/>
                </a:cubicBezTo>
                <a:cubicBezTo>
                  <a:pt x="729029" y="3152412"/>
                  <a:pt x="729029" y="3152412"/>
                  <a:pt x="728066" y="3147907"/>
                </a:cubicBezTo>
                <a:cubicBezTo>
                  <a:pt x="729991" y="3156915"/>
                  <a:pt x="730953" y="3161420"/>
                  <a:pt x="726449" y="3162382"/>
                </a:cubicBezTo>
                <a:cubicBezTo>
                  <a:pt x="727411" y="3166886"/>
                  <a:pt x="728373" y="3171389"/>
                  <a:pt x="729335" y="3175894"/>
                </a:cubicBezTo>
                <a:cubicBezTo>
                  <a:pt x="733840" y="3174931"/>
                  <a:pt x="733840" y="3174931"/>
                  <a:pt x="732878" y="3170427"/>
                </a:cubicBezTo>
                <a:cubicBezTo>
                  <a:pt x="736420" y="3164962"/>
                  <a:pt x="735458" y="3160457"/>
                  <a:pt x="735458" y="3160457"/>
                </a:cubicBezTo>
                <a:cubicBezTo>
                  <a:pt x="733533" y="3151449"/>
                  <a:pt x="732571" y="3146945"/>
                  <a:pt x="731608" y="3142441"/>
                </a:cubicBezTo>
                <a:cubicBezTo>
                  <a:pt x="731608" y="3142441"/>
                  <a:pt x="735149" y="3136974"/>
                  <a:pt x="735149" y="3136974"/>
                </a:cubicBezTo>
                <a:cubicBezTo>
                  <a:pt x="736112" y="3141478"/>
                  <a:pt x="740616" y="3140516"/>
                  <a:pt x="739654" y="3136012"/>
                </a:cubicBezTo>
                <a:cubicBezTo>
                  <a:pt x="739654" y="3136012"/>
                  <a:pt x="739654" y="3136012"/>
                  <a:pt x="738691" y="3131509"/>
                </a:cubicBezTo>
                <a:cubicBezTo>
                  <a:pt x="738691" y="3131509"/>
                  <a:pt x="737729" y="3127004"/>
                  <a:pt x="737729" y="3127004"/>
                </a:cubicBezTo>
                <a:cubicBezTo>
                  <a:pt x="736767" y="3122500"/>
                  <a:pt x="732263" y="3123462"/>
                  <a:pt x="731301" y="3118959"/>
                </a:cubicBezTo>
                <a:cubicBezTo>
                  <a:pt x="731301" y="3118959"/>
                  <a:pt x="730338" y="3114455"/>
                  <a:pt x="730338" y="3114455"/>
                </a:cubicBezTo>
                <a:cubicBezTo>
                  <a:pt x="730338" y="3114455"/>
                  <a:pt x="729376" y="3109950"/>
                  <a:pt x="729376" y="3109950"/>
                </a:cubicBezTo>
                <a:cubicBezTo>
                  <a:pt x="727451" y="3100942"/>
                  <a:pt x="730031" y="3090972"/>
                  <a:pt x="729069" y="3086468"/>
                </a:cubicBezTo>
                <a:cubicBezTo>
                  <a:pt x="728106" y="3081964"/>
                  <a:pt x="730686" y="3071994"/>
                  <a:pt x="733265" y="3062023"/>
                </a:cubicBezTo>
                <a:lnTo>
                  <a:pt x="733987" y="3065401"/>
                </a:lnTo>
                <a:cubicBezTo>
                  <a:pt x="734227" y="3066527"/>
                  <a:pt x="734227" y="3066527"/>
                  <a:pt x="734227" y="3066527"/>
                </a:cubicBezTo>
                <a:cubicBezTo>
                  <a:pt x="734227" y="3066527"/>
                  <a:pt x="735190" y="3071031"/>
                  <a:pt x="735190" y="3071031"/>
                </a:cubicBezTo>
                <a:cubicBezTo>
                  <a:pt x="735190" y="3071031"/>
                  <a:pt x="738732" y="3065565"/>
                  <a:pt x="738732" y="3065565"/>
                </a:cubicBezTo>
                <a:cubicBezTo>
                  <a:pt x="735845" y="3052053"/>
                  <a:pt x="735845" y="3052053"/>
                  <a:pt x="735845" y="3052053"/>
                </a:cubicBezTo>
                <a:cubicBezTo>
                  <a:pt x="735845" y="3052053"/>
                  <a:pt x="734883" y="3047548"/>
                  <a:pt x="733921" y="3043045"/>
                </a:cubicBezTo>
                <a:cubicBezTo>
                  <a:pt x="741659" y="3013133"/>
                  <a:pt x="743276" y="2998659"/>
                  <a:pt x="736541" y="2967131"/>
                </a:cubicBezTo>
                <a:cubicBezTo>
                  <a:pt x="736541" y="2967131"/>
                  <a:pt x="735578" y="2962627"/>
                  <a:pt x="735578" y="2962627"/>
                </a:cubicBezTo>
                <a:cubicBezTo>
                  <a:pt x="738158" y="2952656"/>
                  <a:pt x="740738" y="2942686"/>
                  <a:pt x="744279" y="2937219"/>
                </a:cubicBezTo>
                <a:cubicBezTo>
                  <a:pt x="736889" y="2924670"/>
                  <a:pt x="745896" y="2922745"/>
                  <a:pt x="747514" y="2908270"/>
                </a:cubicBezTo>
                <a:cubicBezTo>
                  <a:pt x="753328" y="2869352"/>
                  <a:pt x="752713" y="2822387"/>
                  <a:pt x="767536" y="2781543"/>
                </a:cubicBezTo>
                <a:lnTo>
                  <a:pt x="767175" y="2788737"/>
                </a:lnTo>
                <a:lnTo>
                  <a:pt x="765918" y="2796017"/>
                </a:lnTo>
                <a:cubicBezTo>
                  <a:pt x="765918" y="2796017"/>
                  <a:pt x="766563" y="2793524"/>
                  <a:pt x="767088" y="2790469"/>
                </a:cubicBezTo>
                <a:lnTo>
                  <a:pt x="767175" y="2788737"/>
                </a:lnTo>
                <a:lnTo>
                  <a:pt x="777228" y="2730482"/>
                </a:lnTo>
                <a:lnTo>
                  <a:pt x="774987" y="2827750"/>
                </a:lnTo>
                <a:cubicBezTo>
                  <a:pt x="776043" y="3008184"/>
                  <a:pt x="792787" y="3186092"/>
                  <a:pt x="824931" y="3364010"/>
                </a:cubicBezTo>
                <a:cubicBezTo>
                  <a:pt x="826529" y="3371490"/>
                  <a:pt x="827728" y="3377099"/>
                  <a:pt x="829326" y="3384580"/>
                </a:cubicBezTo>
                <a:cubicBezTo>
                  <a:pt x="847900" y="3370834"/>
                  <a:pt x="840565" y="3354803"/>
                  <a:pt x="837369" y="3339843"/>
                </a:cubicBezTo>
                <a:cubicBezTo>
                  <a:pt x="787445" y="3078708"/>
                  <a:pt x="782061" y="2824680"/>
                  <a:pt x="819665" y="2577354"/>
                </a:cubicBezTo>
                <a:lnTo>
                  <a:pt x="843923" y="2454020"/>
                </a:lnTo>
                <a:lnTo>
                  <a:pt x="844696" y="2456577"/>
                </a:lnTo>
                <a:cubicBezTo>
                  <a:pt x="844855" y="2460076"/>
                  <a:pt x="845576" y="2463454"/>
                  <a:pt x="850081" y="2462491"/>
                </a:cubicBezTo>
                <a:cubicBezTo>
                  <a:pt x="853951" y="2447536"/>
                  <a:pt x="850331" y="2447131"/>
                  <a:pt x="847719" y="2445923"/>
                </a:cubicBezTo>
                <a:lnTo>
                  <a:pt x="846151" y="2442693"/>
                </a:lnTo>
                <a:lnTo>
                  <a:pt x="847411" y="2436286"/>
                </a:lnTo>
                <a:lnTo>
                  <a:pt x="851391" y="2424533"/>
                </a:lnTo>
                <a:cubicBezTo>
                  <a:pt x="851391" y="2424533"/>
                  <a:pt x="852354" y="2429038"/>
                  <a:pt x="853316" y="2433542"/>
                </a:cubicBezTo>
                <a:cubicBezTo>
                  <a:pt x="863633" y="2393660"/>
                  <a:pt x="880380" y="2361825"/>
                  <a:pt x="879111" y="2333838"/>
                </a:cubicBezTo>
                <a:cubicBezTo>
                  <a:pt x="879111" y="2333838"/>
                  <a:pt x="881035" y="2342846"/>
                  <a:pt x="884578" y="2337381"/>
                </a:cubicBezTo>
                <a:cubicBezTo>
                  <a:pt x="878804" y="2310355"/>
                  <a:pt x="897475" y="2287529"/>
                  <a:pt x="911642" y="2265663"/>
                </a:cubicBezTo>
                <a:cubicBezTo>
                  <a:pt x="913915" y="2232210"/>
                  <a:pt x="927119" y="2205841"/>
                  <a:pt x="944828" y="2178509"/>
                </a:cubicBezTo>
                <a:cubicBezTo>
                  <a:pt x="958034" y="2152140"/>
                  <a:pt x="976705" y="2129312"/>
                  <a:pt x="987023" y="2089431"/>
                </a:cubicBezTo>
                <a:cubicBezTo>
                  <a:pt x="991527" y="2088468"/>
                  <a:pt x="991527" y="2088468"/>
                  <a:pt x="991527" y="2088468"/>
                </a:cubicBezTo>
                <a:cubicBezTo>
                  <a:pt x="988948" y="2098439"/>
                  <a:pt x="988948" y="2098439"/>
                  <a:pt x="988948" y="2098439"/>
                </a:cubicBezTo>
                <a:cubicBezTo>
                  <a:pt x="988948" y="2098439"/>
                  <a:pt x="988948" y="2098439"/>
                  <a:pt x="993452" y="2097477"/>
                </a:cubicBezTo>
                <a:cubicBezTo>
                  <a:pt x="992489" y="2092973"/>
                  <a:pt x="992489" y="2092973"/>
                  <a:pt x="992489" y="2092973"/>
                </a:cubicBezTo>
                <a:cubicBezTo>
                  <a:pt x="996031" y="2087506"/>
                  <a:pt x="996031" y="2087506"/>
                  <a:pt x="996031" y="2087506"/>
                </a:cubicBezTo>
                <a:cubicBezTo>
                  <a:pt x="999573" y="2082040"/>
                  <a:pt x="1005694" y="2066604"/>
                  <a:pt x="1012778" y="2055671"/>
                </a:cubicBezTo>
                <a:cubicBezTo>
                  <a:pt x="1011815" y="2051167"/>
                  <a:pt x="1007312" y="2052129"/>
                  <a:pt x="1010853" y="2046663"/>
                </a:cubicBezTo>
                <a:cubicBezTo>
                  <a:pt x="1010853" y="2046663"/>
                  <a:pt x="1009891" y="2042158"/>
                  <a:pt x="1014395" y="2041196"/>
                </a:cubicBezTo>
                <a:cubicBezTo>
                  <a:pt x="1014395" y="2041196"/>
                  <a:pt x="1010853" y="2046663"/>
                  <a:pt x="1016320" y="2050205"/>
                </a:cubicBezTo>
                <a:cubicBezTo>
                  <a:pt x="1018899" y="2040234"/>
                  <a:pt x="1017937" y="2035730"/>
                  <a:pt x="1021479" y="2030264"/>
                </a:cubicBezTo>
                <a:cubicBezTo>
                  <a:pt x="1021479" y="2030264"/>
                  <a:pt x="1021479" y="2030264"/>
                  <a:pt x="1022441" y="2034767"/>
                </a:cubicBezTo>
                <a:cubicBezTo>
                  <a:pt x="1023404" y="2039271"/>
                  <a:pt x="1023404" y="2039271"/>
                  <a:pt x="1023404" y="2039271"/>
                </a:cubicBezTo>
                <a:cubicBezTo>
                  <a:pt x="1023404" y="2039271"/>
                  <a:pt x="1027908" y="2038309"/>
                  <a:pt x="1027908" y="2038309"/>
                </a:cubicBezTo>
                <a:cubicBezTo>
                  <a:pt x="1027908" y="2038309"/>
                  <a:pt x="1026946" y="2033805"/>
                  <a:pt x="1026946" y="2033805"/>
                </a:cubicBezTo>
                <a:cubicBezTo>
                  <a:pt x="1030487" y="2028340"/>
                  <a:pt x="1025984" y="2029302"/>
                  <a:pt x="1025021" y="2024797"/>
                </a:cubicBezTo>
                <a:cubicBezTo>
                  <a:pt x="1024059" y="2020293"/>
                  <a:pt x="1028562" y="2019331"/>
                  <a:pt x="1027600" y="2014827"/>
                </a:cubicBezTo>
                <a:cubicBezTo>
                  <a:pt x="1028562" y="2019331"/>
                  <a:pt x="1033067" y="2018368"/>
                  <a:pt x="1032104" y="2013865"/>
                </a:cubicBezTo>
                <a:cubicBezTo>
                  <a:pt x="1035647" y="2008398"/>
                  <a:pt x="1035647" y="2008398"/>
                  <a:pt x="1035647" y="2008398"/>
                </a:cubicBezTo>
                <a:cubicBezTo>
                  <a:pt x="1035647" y="2008398"/>
                  <a:pt x="1034684" y="2003894"/>
                  <a:pt x="1034684" y="2003894"/>
                </a:cubicBezTo>
                <a:cubicBezTo>
                  <a:pt x="1038225" y="1998429"/>
                  <a:pt x="1037263" y="1993924"/>
                  <a:pt x="1041767" y="1992962"/>
                </a:cubicBezTo>
                <a:lnTo>
                  <a:pt x="1045309" y="1987495"/>
                </a:lnTo>
                <a:lnTo>
                  <a:pt x="1046272" y="1991999"/>
                </a:lnTo>
                <a:cubicBezTo>
                  <a:pt x="1049813" y="1986533"/>
                  <a:pt x="1049813" y="1986533"/>
                  <a:pt x="1049813" y="1986533"/>
                </a:cubicBezTo>
                <a:cubicBezTo>
                  <a:pt x="1048851" y="1982030"/>
                  <a:pt x="1053355" y="1981067"/>
                  <a:pt x="1052393" y="1976563"/>
                </a:cubicBezTo>
                <a:cubicBezTo>
                  <a:pt x="1057859" y="1980105"/>
                  <a:pt x="1060439" y="1970134"/>
                  <a:pt x="1063980" y="1964667"/>
                </a:cubicBezTo>
                <a:cubicBezTo>
                  <a:pt x="1065905" y="1973676"/>
                  <a:pt x="1072989" y="1962743"/>
                  <a:pt x="1070409" y="1972714"/>
                </a:cubicBezTo>
                <a:cubicBezTo>
                  <a:pt x="1080072" y="1951811"/>
                  <a:pt x="1080072" y="1951811"/>
                  <a:pt x="1080072" y="1951811"/>
                </a:cubicBezTo>
                <a:cubicBezTo>
                  <a:pt x="1080072" y="1951811"/>
                  <a:pt x="1084576" y="1950848"/>
                  <a:pt x="1084576" y="1950848"/>
                </a:cubicBezTo>
                <a:cubicBezTo>
                  <a:pt x="1085539" y="1955353"/>
                  <a:pt x="1085539" y="1955353"/>
                  <a:pt x="1085539" y="1955353"/>
                </a:cubicBezTo>
                <a:cubicBezTo>
                  <a:pt x="1081997" y="1960818"/>
                  <a:pt x="1081997" y="1960818"/>
                  <a:pt x="1081997" y="1960818"/>
                </a:cubicBezTo>
                <a:cubicBezTo>
                  <a:pt x="1078455" y="1966285"/>
                  <a:pt x="1078455" y="1966285"/>
                  <a:pt x="1082959" y="1965323"/>
                </a:cubicBezTo>
                <a:cubicBezTo>
                  <a:pt x="1082959" y="1965323"/>
                  <a:pt x="1082959" y="1965323"/>
                  <a:pt x="1087463" y="1964361"/>
                </a:cubicBezTo>
                <a:cubicBezTo>
                  <a:pt x="1086501" y="1959856"/>
                  <a:pt x="1086501" y="1959856"/>
                  <a:pt x="1086501" y="1959856"/>
                </a:cubicBezTo>
                <a:cubicBezTo>
                  <a:pt x="1090043" y="1954390"/>
                  <a:pt x="1090043" y="1954390"/>
                  <a:pt x="1090043" y="1954390"/>
                </a:cubicBezTo>
                <a:cubicBezTo>
                  <a:pt x="1089081" y="1949886"/>
                  <a:pt x="1089081" y="1949886"/>
                  <a:pt x="1088118" y="1945382"/>
                </a:cubicBezTo>
                <a:cubicBezTo>
                  <a:pt x="1088118" y="1945382"/>
                  <a:pt x="1083614" y="1946344"/>
                  <a:pt x="1083614" y="1946344"/>
                </a:cubicBezTo>
                <a:cubicBezTo>
                  <a:pt x="1092315" y="1920937"/>
                  <a:pt x="1092315" y="1920937"/>
                  <a:pt x="1094895" y="1910966"/>
                </a:cubicBezTo>
                <a:cubicBezTo>
                  <a:pt x="1087810" y="1921900"/>
                  <a:pt x="1086848" y="1917396"/>
                  <a:pt x="1082345" y="1918358"/>
                </a:cubicBezTo>
                <a:cubicBezTo>
                  <a:pt x="1085886" y="1912891"/>
                  <a:pt x="1089428" y="1907425"/>
                  <a:pt x="1092970" y="1901959"/>
                </a:cubicBezTo>
                <a:cubicBezTo>
                  <a:pt x="1096512" y="1896492"/>
                  <a:pt x="1100053" y="1891027"/>
                  <a:pt x="1103595" y="1885560"/>
                </a:cubicBezTo>
                <a:cubicBezTo>
                  <a:pt x="1107137" y="1880093"/>
                  <a:pt x="1106175" y="1875590"/>
                  <a:pt x="1110679" y="1874628"/>
                </a:cubicBezTo>
                <a:cubicBezTo>
                  <a:pt x="1110679" y="1874628"/>
                  <a:pt x="1111641" y="1879131"/>
                  <a:pt x="1112603" y="1883635"/>
                </a:cubicBezTo>
                <a:cubicBezTo>
                  <a:pt x="1122267" y="1862732"/>
                  <a:pt x="1122267" y="1862732"/>
                  <a:pt x="1122267" y="1862732"/>
                </a:cubicBezTo>
                <a:cubicBezTo>
                  <a:pt x="1126770" y="1861770"/>
                  <a:pt x="1126770" y="1861770"/>
                  <a:pt x="1126770" y="1861770"/>
                </a:cubicBezTo>
                <a:cubicBezTo>
                  <a:pt x="1127733" y="1866274"/>
                  <a:pt x="1127733" y="1866274"/>
                  <a:pt x="1128695" y="1870778"/>
                </a:cubicBezTo>
                <a:cubicBezTo>
                  <a:pt x="1133200" y="1869816"/>
                  <a:pt x="1133200" y="1869816"/>
                  <a:pt x="1133200" y="1869816"/>
                </a:cubicBezTo>
                <a:cubicBezTo>
                  <a:pt x="1133200" y="1869816"/>
                  <a:pt x="1132237" y="1865312"/>
                  <a:pt x="1132237" y="1865312"/>
                </a:cubicBezTo>
                <a:cubicBezTo>
                  <a:pt x="1136741" y="1864349"/>
                  <a:pt x="1136741" y="1864349"/>
                  <a:pt x="1136741" y="1864349"/>
                </a:cubicBezTo>
                <a:cubicBezTo>
                  <a:pt x="1135779" y="1859845"/>
                  <a:pt x="1135779" y="1859845"/>
                  <a:pt x="1134817" y="1855341"/>
                </a:cubicBezTo>
                <a:cubicBezTo>
                  <a:pt x="1134817" y="1855341"/>
                  <a:pt x="1134817" y="1855341"/>
                  <a:pt x="1138359" y="1849875"/>
                </a:cubicBezTo>
                <a:cubicBezTo>
                  <a:pt x="1138359" y="1849875"/>
                  <a:pt x="1138359" y="1849875"/>
                  <a:pt x="1141900" y="1844409"/>
                </a:cubicBezTo>
                <a:cubicBezTo>
                  <a:pt x="1141900" y="1844409"/>
                  <a:pt x="1146404" y="1843446"/>
                  <a:pt x="1146404" y="1843446"/>
                </a:cubicBezTo>
                <a:cubicBezTo>
                  <a:pt x="1146404" y="1843446"/>
                  <a:pt x="1147367" y="1847951"/>
                  <a:pt x="1147367" y="1847951"/>
                </a:cubicBezTo>
                <a:cubicBezTo>
                  <a:pt x="1143824" y="1853416"/>
                  <a:pt x="1144787" y="1857921"/>
                  <a:pt x="1144787" y="1857921"/>
                </a:cubicBezTo>
                <a:cubicBezTo>
                  <a:pt x="1140284" y="1858883"/>
                  <a:pt x="1141246" y="1863387"/>
                  <a:pt x="1142208" y="1867891"/>
                </a:cubicBezTo>
                <a:cubicBezTo>
                  <a:pt x="1145749" y="1862425"/>
                  <a:pt x="1145749" y="1862425"/>
                  <a:pt x="1150253" y="1861463"/>
                </a:cubicBezTo>
                <a:cubicBezTo>
                  <a:pt x="1152833" y="1851492"/>
                  <a:pt x="1151871" y="1846988"/>
                  <a:pt x="1155412" y="1841522"/>
                </a:cubicBezTo>
                <a:cubicBezTo>
                  <a:pt x="1155412" y="1841522"/>
                  <a:pt x="1154450" y="1837018"/>
                  <a:pt x="1154450" y="1837018"/>
                </a:cubicBezTo>
                <a:cubicBezTo>
                  <a:pt x="1157992" y="1831552"/>
                  <a:pt x="1157030" y="1827047"/>
                  <a:pt x="1156068" y="1822543"/>
                </a:cubicBezTo>
                <a:cubicBezTo>
                  <a:pt x="1160572" y="1821581"/>
                  <a:pt x="1160572" y="1821581"/>
                  <a:pt x="1160572" y="1821581"/>
                </a:cubicBezTo>
                <a:cubicBezTo>
                  <a:pt x="1171197" y="1805182"/>
                  <a:pt x="1189869" y="1782355"/>
                  <a:pt x="1199532" y="1761452"/>
                </a:cubicBezTo>
                <a:cubicBezTo>
                  <a:pt x="1199532" y="1761452"/>
                  <a:pt x="1203074" y="1755985"/>
                  <a:pt x="1203074" y="1755985"/>
                </a:cubicBezTo>
                <a:cubicBezTo>
                  <a:pt x="1203074" y="1755985"/>
                  <a:pt x="1207577" y="1755023"/>
                  <a:pt x="1206615" y="1750519"/>
                </a:cubicBezTo>
                <a:cubicBezTo>
                  <a:pt x="1211119" y="1749556"/>
                  <a:pt x="1210157" y="1745053"/>
                  <a:pt x="1213699" y="1739586"/>
                </a:cubicBezTo>
                <a:cubicBezTo>
                  <a:pt x="1213699" y="1739586"/>
                  <a:pt x="1217240" y="1734120"/>
                  <a:pt x="1217240" y="1734120"/>
                </a:cubicBezTo>
                <a:cubicBezTo>
                  <a:pt x="1220782" y="1728654"/>
                  <a:pt x="1224324" y="1723188"/>
                  <a:pt x="1227866" y="1717721"/>
                </a:cubicBezTo>
                <a:cubicBezTo>
                  <a:pt x="1232370" y="1716759"/>
                  <a:pt x="1235912" y="1711293"/>
                  <a:pt x="1234950" y="1706789"/>
                </a:cubicBezTo>
                <a:cubicBezTo>
                  <a:pt x="1239454" y="1705826"/>
                  <a:pt x="1239454" y="1705826"/>
                  <a:pt x="1239454" y="1705826"/>
                </a:cubicBezTo>
                <a:cubicBezTo>
                  <a:pt x="1242996" y="1700360"/>
                  <a:pt x="1252659" y="1679456"/>
                  <a:pt x="1268751" y="1666599"/>
                </a:cubicBezTo>
                <a:cubicBezTo>
                  <a:pt x="1270041" y="1661614"/>
                  <a:pt x="1275353" y="1653415"/>
                  <a:pt x="1280989" y="1643969"/>
                </a:cubicBezTo>
                <a:lnTo>
                  <a:pt x="1294822" y="1614580"/>
                </a:lnTo>
                <a:lnTo>
                  <a:pt x="1295376" y="1620968"/>
                </a:lnTo>
                <a:cubicBezTo>
                  <a:pt x="1297773" y="1632189"/>
                  <a:pt x="1288150" y="1642066"/>
                  <a:pt x="1280397" y="1651544"/>
                </a:cubicBezTo>
                <a:cubicBezTo>
                  <a:pt x="1230267" y="1718960"/>
                  <a:pt x="1188817" y="1790388"/>
                  <a:pt x="1150037" y="1865158"/>
                </a:cubicBezTo>
                <a:cubicBezTo>
                  <a:pt x="1146023" y="1873837"/>
                  <a:pt x="1125579" y="1887981"/>
                  <a:pt x="1157500" y="1890938"/>
                </a:cubicBezTo>
                <a:cubicBezTo>
                  <a:pt x="1175530" y="1892953"/>
                  <a:pt x="1159625" y="1910038"/>
                  <a:pt x="1155212" y="1916847"/>
                </a:cubicBezTo>
                <a:cubicBezTo>
                  <a:pt x="1067755" y="2084143"/>
                  <a:pt x="1005537" y="2259733"/>
                  <a:pt x="966688" y="2444019"/>
                </a:cubicBezTo>
                <a:cubicBezTo>
                  <a:pt x="916582" y="2685460"/>
                  <a:pt x="913758" y="2928532"/>
                  <a:pt x="940585" y="3173091"/>
                </a:cubicBezTo>
                <a:cubicBezTo>
                  <a:pt x="940985" y="3174961"/>
                  <a:pt x="941784" y="3178702"/>
                  <a:pt x="947522" y="3187253"/>
                </a:cubicBezTo>
                <a:cubicBezTo>
                  <a:pt x="974972" y="3077752"/>
                  <a:pt x="932698" y="2971416"/>
                  <a:pt x="961347" y="2867525"/>
                </a:cubicBezTo>
                <a:cubicBezTo>
                  <a:pt x="960496" y="2945922"/>
                  <a:pt x="1000117" y="3021540"/>
                  <a:pt x="983906" y="3101263"/>
                </a:cubicBezTo>
                <a:cubicBezTo>
                  <a:pt x="978550" y="3121962"/>
                  <a:pt x="978406" y="3139591"/>
                  <a:pt x="992151" y="3158164"/>
                </a:cubicBezTo>
                <a:cubicBezTo>
                  <a:pt x="1007767" y="3176337"/>
                  <a:pt x="1012961" y="3200648"/>
                  <a:pt x="1014015" y="3223887"/>
                </a:cubicBezTo>
                <a:cubicBezTo>
                  <a:pt x="1028329" y="3400726"/>
                  <a:pt x="1098350" y="3563707"/>
                  <a:pt x="1162759" y="3727888"/>
                </a:cubicBezTo>
                <a:cubicBezTo>
                  <a:pt x="1171692" y="3751399"/>
                  <a:pt x="1182498" y="3774511"/>
                  <a:pt x="1178341" y="3800819"/>
                </a:cubicBezTo>
                <a:cubicBezTo>
                  <a:pt x="1177397" y="3814708"/>
                  <a:pt x="1183934" y="3826999"/>
                  <a:pt x="1193412" y="3834752"/>
                </a:cubicBezTo>
                <a:cubicBezTo>
                  <a:pt x="1246814" y="3874183"/>
                  <a:pt x="1265608" y="3934695"/>
                  <a:pt x="1287744" y="3992539"/>
                </a:cubicBezTo>
                <a:cubicBezTo>
                  <a:pt x="1297078" y="4017920"/>
                  <a:pt x="1304541" y="4043701"/>
                  <a:pt x="1330979" y="4057607"/>
                </a:cubicBezTo>
                <a:cubicBezTo>
                  <a:pt x="1340057" y="4063489"/>
                  <a:pt x="1339785" y="4071369"/>
                  <a:pt x="1343653" y="4080319"/>
                </a:cubicBezTo>
                <a:cubicBezTo>
                  <a:pt x="1347648" y="4099019"/>
                  <a:pt x="1354984" y="4115051"/>
                  <a:pt x="1369002" y="4125744"/>
                </a:cubicBezTo>
                <a:cubicBezTo>
                  <a:pt x="1437892" y="4173599"/>
                  <a:pt x="1482325" y="4244277"/>
                  <a:pt x="1538651" y="4306548"/>
                </a:cubicBezTo>
                <a:cubicBezTo>
                  <a:pt x="1848443" y="4649041"/>
                  <a:pt x="2240609" y="4837057"/>
                  <a:pt x="2686262" y="4927608"/>
                </a:cubicBezTo>
                <a:cubicBezTo>
                  <a:pt x="2813000" y="4953326"/>
                  <a:pt x="2941336" y="4986526"/>
                  <a:pt x="3070633" y="4978456"/>
                </a:cubicBezTo>
                <a:cubicBezTo>
                  <a:pt x="3236262" y="4966535"/>
                  <a:pt x="3400965" y="4941124"/>
                  <a:pt x="3564597" y="4919852"/>
                </a:cubicBezTo>
                <a:cubicBezTo>
                  <a:pt x="3600929" y="4916001"/>
                  <a:pt x="3637134" y="4902400"/>
                  <a:pt x="3668800" y="4885857"/>
                </a:cubicBezTo>
                <a:cubicBezTo>
                  <a:pt x="3677352" y="4880120"/>
                  <a:pt x="3688173" y="4875853"/>
                  <a:pt x="3697923" y="4875725"/>
                </a:cubicBezTo>
                <a:cubicBezTo>
                  <a:pt x="3759495" y="4880168"/>
                  <a:pt x="3807864" y="4850281"/>
                  <a:pt x="3859302" y="4825603"/>
                </a:cubicBezTo>
                <a:cubicBezTo>
                  <a:pt x="3981154" y="4764374"/>
                  <a:pt x="4106072" y="4708354"/>
                  <a:pt x="4218717" y="4631492"/>
                </a:cubicBezTo>
                <a:cubicBezTo>
                  <a:pt x="4726089" y="4278670"/>
                  <a:pt x="5050014" y="3808608"/>
                  <a:pt x="5136420" y="3187886"/>
                </a:cubicBezTo>
                <a:cubicBezTo>
                  <a:pt x="5163250" y="3002258"/>
                  <a:pt x="5133847" y="2818866"/>
                  <a:pt x="5095093" y="2637473"/>
                </a:cubicBezTo>
                <a:cubicBezTo>
                  <a:pt x="5007996" y="2229804"/>
                  <a:pt x="4835925" y="1863754"/>
                  <a:pt x="4552027" y="1550927"/>
                </a:cubicBezTo>
                <a:cubicBezTo>
                  <a:pt x="4447383" y="1436406"/>
                  <a:pt x="4331245" y="1332162"/>
                  <a:pt x="4206285" y="1241535"/>
                </a:cubicBezTo>
                <a:cubicBezTo>
                  <a:pt x="4141534" y="1194752"/>
                  <a:pt x="4074914" y="1148367"/>
                  <a:pt x="4017916" y="1092106"/>
                </a:cubicBezTo>
                <a:cubicBezTo>
                  <a:pt x="3946102" y="1021411"/>
                  <a:pt x="3860780" y="979023"/>
                  <a:pt x="3766634" y="950252"/>
                </a:cubicBezTo>
                <a:cubicBezTo>
                  <a:pt x="3358801" y="826200"/>
                  <a:pt x="2946216" y="826355"/>
                  <a:pt x="2533034" y="924406"/>
                </a:cubicBezTo>
                <a:cubicBezTo>
                  <a:pt x="2476929" y="936392"/>
                  <a:pt x="2419353" y="950648"/>
                  <a:pt x="2362177" y="966775"/>
                </a:cubicBezTo>
                <a:cubicBezTo>
                  <a:pt x="2463328" y="900190"/>
                  <a:pt x="2585272" y="903469"/>
                  <a:pt x="2692688" y="857055"/>
                </a:cubicBezTo>
                <a:cubicBezTo>
                  <a:pt x="2635257" y="853681"/>
                  <a:pt x="2580622" y="863399"/>
                  <a:pt x="2526787" y="876855"/>
                </a:cubicBezTo>
                <a:cubicBezTo>
                  <a:pt x="2469610" y="892981"/>
                  <a:pt x="2412035" y="907237"/>
                  <a:pt x="2357128" y="924834"/>
                </a:cubicBezTo>
                <a:cubicBezTo>
                  <a:pt x="2301822" y="940562"/>
                  <a:pt x="2247314" y="960029"/>
                  <a:pt x="2195476" y="982835"/>
                </a:cubicBezTo>
                <a:cubicBezTo>
                  <a:pt x="2141369" y="1004172"/>
                  <a:pt x="2092200" y="1030320"/>
                  <a:pt x="2038892" y="1055397"/>
                </a:cubicBezTo>
                <a:cubicBezTo>
                  <a:pt x="2033826" y="1040836"/>
                  <a:pt x="2051456" y="1040981"/>
                  <a:pt x="2051328" y="1031230"/>
                </a:cubicBezTo>
                <a:cubicBezTo>
                  <a:pt x="2049059" y="1029760"/>
                  <a:pt x="2046789" y="1028290"/>
                  <a:pt x="2044919" y="1028689"/>
                </a:cubicBezTo>
                <a:cubicBezTo>
                  <a:pt x="2007516" y="1036680"/>
                  <a:pt x="1975850" y="1053222"/>
                  <a:pt x="1942714" y="1072034"/>
                </a:cubicBezTo>
                <a:cubicBezTo>
                  <a:pt x="1843705" y="1130339"/>
                  <a:pt x="1749635" y="1193455"/>
                  <a:pt x="1659433" y="1265523"/>
                </a:cubicBezTo>
                <a:cubicBezTo>
                  <a:pt x="1639387" y="1281537"/>
                  <a:pt x="1618543" y="1293812"/>
                  <a:pt x="1591162" y="1293796"/>
                </a:cubicBezTo>
                <a:cubicBezTo>
                  <a:pt x="1566051" y="1295250"/>
                  <a:pt x="1549075" y="1316475"/>
                  <a:pt x="1530900" y="1332091"/>
                </a:cubicBezTo>
                <a:cubicBezTo>
                  <a:pt x="1515131" y="1345237"/>
                  <a:pt x="1498863" y="1356045"/>
                  <a:pt x="1480860" y="1363313"/>
                </a:cubicBezTo>
                <a:lnTo>
                  <a:pt x="1469896" y="1366433"/>
                </a:lnTo>
                <a:lnTo>
                  <a:pt x="1485917" y="1349400"/>
                </a:lnTo>
                <a:cubicBezTo>
                  <a:pt x="1513115" y="1322395"/>
                  <a:pt x="1542565" y="1294909"/>
                  <a:pt x="1574268" y="1266943"/>
                </a:cubicBezTo>
                <a:cubicBezTo>
                  <a:pt x="1606451" y="1241229"/>
                  <a:pt x="1667276" y="1195266"/>
                  <a:pt x="1710085" y="1153153"/>
                </a:cubicBezTo>
                <a:cubicBezTo>
                  <a:pt x="1756743" y="1129056"/>
                  <a:pt x="1799552" y="1086942"/>
                  <a:pt x="1853295" y="1051913"/>
                </a:cubicBezTo>
                <a:cubicBezTo>
                  <a:pt x="1856836" y="1046446"/>
                  <a:pt x="1862302" y="1049988"/>
                  <a:pt x="1870349" y="1043559"/>
                </a:cubicBezTo>
                <a:cubicBezTo>
                  <a:pt x="1961740" y="986358"/>
                  <a:pt x="2063102" y="931734"/>
                  <a:pt x="2165426" y="881616"/>
                </a:cubicBezTo>
                <a:cubicBezTo>
                  <a:pt x="2217070" y="858808"/>
                  <a:pt x="2269194" y="838252"/>
                  <a:pt x="2321799" y="819950"/>
                </a:cubicBezTo>
                <a:lnTo>
                  <a:pt x="2427971" y="787847"/>
                </a:lnTo>
                <a:lnTo>
                  <a:pt x="2380636" y="803258"/>
                </a:lnTo>
                <a:cubicBezTo>
                  <a:pt x="2364348" y="809681"/>
                  <a:pt x="2349305" y="816427"/>
                  <a:pt x="2340778" y="820604"/>
                </a:cubicBezTo>
                <a:cubicBezTo>
                  <a:pt x="2336273" y="821566"/>
                  <a:pt x="2336273" y="821566"/>
                  <a:pt x="2336273" y="821566"/>
                </a:cubicBezTo>
                <a:cubicBezTo>
                  <a:pt x="2288653" y="841160"/>
                  <a:pt x="2258087" y="852399"/>
                  <a:pt x="2205963" y="872955"/>
                </a:cubicBezTo>
                <a:cubicBezTo>
                  <a:pt x="2201459" y="873917"/>
                  <a:pt x="2201459" y="873917"/>
                  <a:pt x="2201459" y="873917"/>
                </a:cubicBezTo>
                <a:cubicBezTo>
                  <a:pt x="2202421" y="878421"/>
                  <a:pt x="2197917" y="879383"/>
                  <a:pt x="2202421" y="878421"/>
                </a:cubicBezTo>
                <a:cubicBezTo>
                  <a:pt x="2202421" y="878421"/>
                  <a:pt x="2206925" y="877459"/>
                  <a:pt x="2211429" y="876496"/>
                </a:cubicBezTo>
                <a:cubicBezTo>
                  <a:pt x="2259049" y="856904"/>
                  <a:pt x="2294120" y="844701"/>
                  <a:pt x="2337236" y="826071"/>
                </a:cubicBezTo>
                <a:cubicBezTo>
                  <a:pt x="2338198" y="830575"/>
                  <a:pt x="2338198" y="830575"/>
                  <a:pt x="2342703" y="829613"/>
                </a:cubicBezTo>
                <a:cubicBezTo>
                  <a:pt x="2342703" y="829613"/>
                  <a:pt x="2347207" y="828650"/>
                  <a:pt x="2347207" y="828650"/>
                </a:cubicBezTo>
                <a:cubicBezTo>
                  <a:pt x="2347207" y="828650"/>
                  <a:pt x="2347207" y="828650"/>
                  <a:pt x="2346245" y="824146"/>
                </a:cubicBezTo>
                <a:cubicBezTo>
                  <a:pt x="2384856" y="806478"/>
                  <a:pt x="2432785" y="810367"/>
                  <a:pt x="2437943" y="790426"/>
                </a:cubicBezTo>
                <a:lnTo>
                  <a:pt x="2455960" y="786577"/>
                </a:lnTo>
                <a:cubicBezTo>
                  <a:pt x="2460464" y="785615"/>
                  <a:pt x="2464967" y="784653"/>
                  <a:pt x="2464967" y="784653"/>
                </a:cubicBezTo>
                <a:cubicBezTo>
                  <a:pt x="2465930" y="789157"/>
                  <a:pt x="2467854" y="798165"/>
                  <a:pt x="2464313" y="803631"/>
                </a:cubicBezTo>
                <a:cubicBezTo>
                  <a:pt x="2459809" y="804594"/>
                  <a:pt x="2455304" y="805556"/>
                  <a:pt x="2450800" y="806518"/>
                </a:cubicBezTo>
                <a:cubicBezTo>
                  <a:pt x="2437288" y="809405"/>
                  <a:pt x="2429242" y="815833"/>
                  <a:pt x="2420234" y="817758"/>
                </a:cubicBezTo>
                <a:cubicBezTo>
                  <a:pt x="2420234" y="817758"/>
                  <a:pt x="2415730" y="818720"/>
                  <a:pt x="2415730" y="818720"/>
                </a:cubicBezTo>
                <a:cubicBezTo>
                  <a:pt x="2412188" y="824186"/>
                  <a:pt x="2407684" y="825149"/>
                  <a:pt x="2403180" y="826111"/>
                </a:cubicBezTo>
                <a:cubicBezTo>
                  <a:pt x="2403180" y="826111"/>
                  <a:pt x="2398676" y="827073"/>
                  <a:pt x="2398676" y="827073"/>
                </a:cubicBezTo>
                <a:cubicBezTo>
                  <a:pt x="2399639" y="831577"/>
                  <a:pt x="2404142" y="830615"/>
                  <a:pt x="2404142" y="830615"/>
                </a:cubicBezTo>
                <a:cubicBezTo>
                  <a:pt x="2413151" y="828691"/>
                  <a:pt x="2412188" y="824186"/>
                  <a:pt x="2416693" y="823224"/>
                </a:cubicBezTo>
                <a:cubicBezTo>
                  <a:pt x="2416693" y="823224"/>
                  <a:pt x="2416693" y="823224"/>
                  <a:pt x="2421196" y="822262"/>
                </a:cubicBezTo>
                <a:cubicBezTo>
                  <a:pt x="2416693" y="823224"/>
                  <a:pt x="2417655" y="827728"/>
                  <a:pt x="2417655" y="827728"/>
                </a:cubicBezTo>
                <a:cubicBezTo>
                  <a:pt x="2417655" y="827728"/>
                  <a:pt x="2422158" y="826766"/>
                  <a:pt x="2422158" y="826766"/>
                </a:cubicBezTo>
                <a:cubicBezTo>
                  <a:pt x="2426663" y="825804"/>
                  <a:pt x="2431167" y="824841"/>
                  <a:pt x="2431167" y="824841"/>
                </a:cubicBezTo>
                <a:cubicBezTo>
                  <a:pt x="2431167" y="824841"/>
                  <a:pt x="2430205" y="820337"/>
                  <a:pt x="2430205" y="820337"/>
                </a:cubicBezTo>
                <a:cubicBezTo>
                  <a:pt x="2434709" y="819375"/>
                  <a:pt x="2442754" y="812946"/>
                  <a:pt x="2447259" y="811984"/>
                </a:cubicBezTo>
                <a:cubicBezTo>
                  <a:pt x="2456267" y="810059"/>
                  <a:pt x="2460771" y="809097"/>
                  <a:pt x="2469779" y="807172"/>
                </a:cubicBezTo>
                <a:cubicBezTo>
                  <a:pt x="2492299" y="802361"/>
                  <a:pt x="2492299" y="802361"/>
                  <a:pt x="2492299" y="802361"/>
                </a:cubicBezTo>
                <a:cubicBezTo>
                  <a:pt x="2496804" y="801399"/>
                  <a:pt x="2500345" y="795933"/>
                  <a:pt x="2500345" y="795933"/>
                </a:cubicBezTo>
                <a:cubicBezTo>
                  <a:pt x="2500345" y="795933"/>
                  <a:pt x="2495842" y="796895"/>
                  <a:pt x="2491337" y="797858"/>
                </a:cubicBezTo>
                <a:cubicBezTo>
                  <a:pt x="2473321" y="801707"/>
                  <a:pt x="2473321" y="801707"/>
                  <a:pt x="2473321" y="801707"/>
                </a:cubicBezTo>
                <a:cubicBezTo>
                  <a:pt x="2475900" y="791736"/>
                  <a:pt x="2479442" y="786270"/>
                  <a:pt x="2478479" y="781766"/>
                </a:cubicBezTo>
                <a:cubicBezTo>
                  <a:pt x="2477517" y="777261"/>
                  <a:pt x="2477517" y="777261"/>
                  <a:pt x="2477517" y="777261"/>
                </a:cubicBezTo>
                <a:cubicBezTo>
                  <a:pt x="2482021" y="776299"/>
                  <a:pt x="2482021" y="776299"/>
                  <a:pt x="2486526" y="775337"/>
                </a:cubicBezTo>
                <a:cubicBezTo>
                  <a:pt x="2490068" y="769870"/>
                  <a:pt x="2490068" y="769870"/>
                  <a:pt x="2490068" y="769870"/>
                </a:cubicBezTo>
                <a:cubicBezTo>
                  <a:pt x="2484601" y="766329"/>
                  <a:pt x="2484601" y="766329"/>
                  <a:pt x="2484601" y="766329"/>
                </a:cubicBezTo>
                <a:close/>
                <a:moveTo>
                  <a:pt x="4722193" y="185911"/>
                </a:moveTo>
                <a:cubicBezTo>
                  <a:pt x="4753921" y="193845"/>
                  <a:pt x="4773751" y="197812"/>
                  <a:pt x="4809446" y="213679"/>
                </a:cubicBezTo>
                <a:cubicBezTo>
                  <a:pt x="4809446" y="213679"/>
                  <a:pt x="4809446" y="217645"/>
                  <a:pt x="4801514" y="217645"/>
                </a:cubicBezTo>
                <a:cubicBezTo>
                  <a:pt x="4801514" y="217645"/>
                  <a:pt x="4833242" y="229546"/>
                  <a:pt x="4841174" y="225579"/>
                </a:cubicBezTo>
                <a:cubicBezTo>
                  <a:pt x="4849106" y="233513"/>
                  <a:pt x="4853073" y="237479"/>
                  <a:pt x="4849106" y="241446"/>
                </a:cubicBezTo>
                <a:cubicBezTo>
                  <a:pt x="4864970" y="241446"/>
                  <a:pt x="4904631" y="269214"/>
                  <a:pt x="4928427" y="277147"/>
                </a:cubicBezTo>
                <a:cubicBezTo>
                  <a:pt x="4936360" y="281114"/>
                  <a:pt x="4940326" y="281114"/>
                  <a:pt x="4948258" y="285081"/>
                </a:cubicBezTo>
                <a:cubicBezTo>
                  <a:pt x="5011715" y="312848"/>
                  <a:pt x="5071206" y="356483"/>
                  <a:pt x="5126730" y="392184"/>
                </a:cubicBezTo>
                <a:cubicBezTo>
                  <a:pt x="5146560" y="404084"/>
                  <a:pt x="5186221" y="419951"/>
                  <a:pt x="5178288" y="427885"/>
                </a:cubicBezTo>
                <a:cubicBezTo>
                  <a:pt x="5194153" y="435818"/>
                  <a:pt x="5206051" y="443752"/>
                  <a:pt x="5213983" y="443752"/>
                </a:cubicBezTo>
                <a:cubicBezTo>
                  <a:pt x="5225881" y="455652"/>
                  <a:pt x="5217949" y="455652"/>
                  <a:pt x="5213984" y="455652"/>
                </a:cubicBezTo>
                <a:cubicBezTo>
                  <a:pt x="5170357" y="435818"/>
                  <a:pt x="5122764" y="400117"/>
                  <a:pt x="5091035" y="380284"/>
                </a:cubicBezTo>
                <a:cubicBezTo>
                  <a:pt x="5087070" y="376317"/>
                  <a:pt x="5083104" y="376317"/>
                  <a:pt x="5083103" y="380284"/>
                </a:cubicBezTo>
                <a:cubicBezTo>
                  <a:pt x="5087069" y="380284"/>
                  <a:pt x="5087069" y="380284"/>
                  <a:pt x="5091036" y="384250"/>
                </a:cubicBezTo>
                <a:cubicBezTo>
                  <a:pt x="5095002" y="384250"/>
                  <a:pt x="5098967" y="388217"/>
                  <a:pt x="5098968" y="392184"/>
                </a:cubicBezTo>
                <a:cubicBezTo>
                  <a:pt x="5098968" y="392184"/>
                  <a:pt x="5095002" y="392184"/>
                  <a:pt x="5091035" y="388217"/>
                </a:cubicBezTo>
                <a:cubicBezTo>
                  <a:pt x="5091035" y="388217"/>
                  <a:pt x="5091035" y="388217"/>
                  <a:pt x="5087069" y="388217"/>
                </a:cubicBezTo>
                <a:cubicBezTo>
                  <a:pt x="5126730" y="419951"/>
                  <a:pt x="5170356" y="447719"/>
                  <a:pt x="5217950" y="479453"/>
                </a:cubicBezTo>
                <a:cubicBezTo>
                  <a:pt x="5261576" y="507220"/>
                  <a:pt x="5305202" y="538955"/>
                  <a:pt x="5348829" y="574656"/>
                </a:cubicBezTo>
                <a:cubicBezTo>
                  <a:pt x="5360727" y="578622"/>
                  <a:pt x="5368659" y="582589"/>
                  <a:pt x="5376592" y="590523"/>
                </a:cubicBezTo>
                <a:cubicBezTo>
                  <a:pt x="5416252" y="622257"/>
                  <a:pt x="5440049" y="638124"/>
                  <a:pt x="5471777" y="669858"/>
                </a:cubicBezTo>
                <a:cubicBezTo>
                  <a:pt x="5475743" y="669858"/>
                  <a:pt x="5483675" y="665892"/>
                  <a:pt x="5487641" y="661925"/>
                </a:cubicBezTo>
                <a:cubicBezTo>
                  <a:pt x="5499539" y="669858"/>
                  <a:pt x="5507472" y="673825"/>
                  <a:pt x="5511437" y="673825"/>
                </a:cubicBezTo>
                <a:cubicBezTo>
                  <a:pt x="5511437" y="673825"/>
                  <a:pt x="5507471" y="669858"/>
                  <a:pt x="5507471" y="669858"/>
                </a:cubicBezTo>
                <a:cubicBezTo>
                  <a:pt x="5507471" y="665891"/>
                  <a:pt x="5507471" y="665891"/>
                  <a:pt x="5507471" y="665891"/>
                </a:cubicBezTo>
                <a:cubicBezTo>
                  <a:pt x="5511438" y="665892"/>
                  <a:pt x="5515403" y="669858"/>
                  <a:pt x="5515404" y="673825"/>
                </a:cubicBezTo>
                <a:cubicBezTo>
                  <a:pt x="5515404" y="673825"/>
                  <a:pt x="5519369" y="673825"/>
                  <a:pt x="5519369" y="677792"/>
                </a:cubicBezTo>
                <a:cubicBezTo>
                  <a:pt x="5527301" y="669858"/>
                  <a:pt x="5543166" y="681759"/>
                  <a:pt x="5562995" y="701593"/>
                </a:cubicBezTo>
                <a:cubicBezTo>
                  <a:pt x="5582826" y="721427"/>
                  <a:pt x="5606623" y="745227"/>
                  <a:pt x="5626452" y="765061"/>
                </a:cubicBezTo>
                <a:cubicBezTo>
                  <a:pt x="5630419" y="776961"/>
                  <a:pt x="5610589" y="753161"/>
                  <a:pt x="5610589" y="757128"/>
                </a:cubicBezTo>
                <a:cubicBezTo>
                  <a:pt x="5610589" y="757128"/>
                  <a:pt x="5614555" y="761094"/>
                  <a:pt x="5614555" y="761094"/>
                </a:cubicBezTo>
                <a:cubicBezTo>
                  <a:pt x="5618520" y="765061"/>
                  <a:pt x="5622487" y="765061"/>
                  <a:pt x="5618521" y="769028"/>
                </a:cubicBezTo>
                <a:cubicBezTo>
                  <a:pt x="5618521" y="769028"/>
                  <a:pt x="5618521" y="769028"/>
                  <a:pt x="5614555" y="765061"/>
                </a:cubicBezTo>
                <a:cubicBezTo>
                  <a:pt x="5614555" y="765061"/>
                  <a:pt x="5614555" y="765061"/>
                  <a:pt x="5610588" y="765061"/>
                </a:cubicBezTo>
                <a:cubicBezTo>
                  <a:pt x="5622486" y="776961"/>
                  <a:pt x="5634385" y="788862"/>
                  <a:pt x="5630418" y="792829"/>
                </a:cubicBezTo>
                <a:cubicBezTo>
                  <a:pt x="5618521" y="788862"/>
                  <a:pt x="5598690" y="769028"/>
                  <a:pt x="5590759" y="765061"/>
                </a:cubicBezTo>
                <a:cubicBezTo>
                  <a:pt x="5590759" y="765061"/>
                  <a:pt x="5590759" y="765061"/>
                  <a:pt x="5594724" y="769028"/>
                </a:cubicBezTo>
                <a:cubicBezTo>
                  <a:pt x="5598690" y="772995"/>
                  <a:pt x="5598690" y="772995"/>
                  <a:pt x="5602657" y="776961"/>
                </a:cubicBezTo>
                <a:cubicBezTo>
                  <a:pt x="5602657" y="776961"/>
                  <a:pt x="5598690" y="776961"/>
                  <a:pt x="5598690" y="776961"/>
                </a:cubicBezTo>
                <a:cubicBezTo>
                  <a:pt x="5598690" y="772995"/>
                  <a:pt x="5594725" y="772995"/>
                  <a:pt x="5594725" y="772995"/>
                </a:cubicBezTo>
                <a:cubicBezTo>
                  <a:pt x="5602657" y="776961"/>
                  <a:pt x="5606622" y="788862"/>
                  <a:pt x="5614555" y="796795"/>
                </a:cubicBezTo>
                <a:cubicBezTo>
                  <a:pt x="5650249" y="832496"/>
                  <a:pt x="5693876" y="868197"/>
                  <a:pt x="5729570" y="907865"/>
                </a:cubicBezTo>
                <a:cubicBezTo>
                  <a:pt x="5741468" y="919765"/>
                  <a:pt x="5745434" y="927699"/>
                  <a:pt x="5757333" y="943566"/>
                </a:cubicBezTo>
                <a:cubicBezTo>
                  <a:pt x="5789061" y="979267"/>
                  <a:pt x="5824756" y="1022902"/>
                  <a:pt x="5856484" y="1058602"/>
                </a:cubicBezTo>
                <a:cubicBezTo>
                  <a:pt x="5884247" y="1094304"/>
                  <a:pt x="5908042" y="1122071"/>
                  <a:pt x="5908043" y="1133972"/>
                </a:cubicBezTo>
                <a:cubicBezTo>
                  <a:pt x="5908043" y="1133972"/>
                  <a:pt x="5908043" y="1133972"/>
                  <a:pt x="5908042" y="1137938"/>
                </a:cubicBezTo>
                <a:cubicBezTo>
                  <a:pt x="5908042" y="1137938"/>
                  <a:pt x="5908042" y="1137938"/>
                  <a:pt x="5912009" y="1141905"/>
                </a:cubicBezTo>
                <a:cubicBezTo>
                  <a:pt x="5915975" y="1141905"/>
                  <a:pt x="5915975" y="1145872"/>
                  <a:pt x="5915975" y="1149838"/>
                </a:cubicBezTo>
                <a:cubicBezTo>
                  <a:pt x="5915975" y="1149838"/>
                  <a:pt x="5915975" y="1149838"/>
                  <a:pt x="5912008" y="1145872"/>
                </a:cubicBezTo>
                <a:cubicBezTo>
                  <a:pt x="5912008" y="1145872"/>
                  <a:pt x="5912008" y="1145872"/>
                  <a:pt x="5908042" y="1141905"/>
                </a:cubicBezTo>
                <a:cubicBezTo>
                  <a:pt x="5915974" y="1157772"/>
                  <a:pt x="5927873" y="1173639"/>
                  <a:pt x="5935805" y="1185539"/>
                </a:cubicBezTo>
                <a:cubicBezTo>
                  <a:pt x="5931839" y="1189506"/>
                  <a:pt x="5939771" y="1205373"/>
                  <a:pt x="5931839" y="1205373"/>
                </a:cubicBezTo>
                <a:cubicBezTo>
                  <a:pt x="5987364" y="1280742"/>
                  <a:pt x="6007194" y="1344210"/>
                  <a:pt x="6054787" y="1391812"/>
                </a:cubicBezTo>
                <a:cubicBezTo>
                  <a:pt x="6078583" y="1443380"/>
                  <a:pt x="6078583" y="1479081"/>
                  <a:pt x="6110311" y="1530649"/>
                </a:cubicBezTo>
                <a:cubicBezTo>
                  <a:pt x="6110311" y="1534616"/>
                  <a:pt x="6114277" y="1546516"/>
                  <a:pt x="6118243" y="1550483"/>
                </a:cubicBezTo>
                <a:cubicBezTo>
                  <a:pt x="6130142" y="1574284"/>
                  <a:pt x="6146006" y="1606018"/>
                  <a:pt x="6157904" y="1633786"/>
                </a:cubicBezTo>
                <a:cubicBezTo>
                  <a:pt x="6169802" y="1661553"/>
                  <a:pt x="6177734" y="1693287"/>
                  <a:pt x="6177734" y="1709154"/>
                </a:cubicBezTo>
                <a:cubicBezTo>
                  <a:pt x="6169802" y="1705187"/>
                  <a:pt x="6161869" y="1689320"/>
                  <a:pt x="6153938" y="1669486"/>
                </a:cubicBezTo>
                <a:cubicBezTo>
                  <a:pt x="6149972" y="1649652"/>
                  <a:pt x="6142039" y="1629819"/>
                  <a:pt x="6134108" y="1621885"/>
                </a:cubicBezTo>
                <a:cubicBezTo>
                  <a:pt x="6130142" y="1609984"/>
                  <a:pt x="6130141" y="1602051"/>
                  <a:pt x="6130142" y="1590151"/>
                </a:cubicBezTo>
                <a:cubicBezTo>
                  <a:pt x="6114278" y="1554450"/>
                  <a:pt x="6106345" y="1542549"/>
                  <a:pt x="6090481" y="1514782"/>
                </a:cubicBezTo>
                <a:cubicBezTo>
                  <a:pt x="6098413" y="1518749"/>
                  <a:pt x="6086515" y="1498915"/>
                  <a:pt x="6082549" y="1487014"/>
                </a:cubicBezTo>
                <a:cubicBezTo>
                  <a:pt x="6078583" y="1483048"/>
                  <a:pt x="6066685" y="1471147"/>
                  <a:pt x="6074617" y="1487014"/>
                </a:cubicBezTo>
                <a:cubicBezTo>
                  <a:pt x="6058752" y="1459247"/>
                  <a:pt x="6038922" y="1423546"/>
                  <a:pt x="6019092" y="1383878"/>
                </a:cubicBezTo>
                <a:cubicBezTo>
                  <a:pt x="6003227" y="1348177"/>
                  <a:pt x="5979431" y="1308510"/>
                  <a:pt x="5959602" y="1272808"/>
                </a:cubicBezTo>
                <a:cubicBezTo>
                  <a:pt x="5959602" y="1272808"/>
                  <a:pt x="5955635" y="1264875"/>
                  <a:pt x="5963568" y="1264875"/>
                </a:cubicBezTo>
                <a:cubicBezTo>
                  <a:pt x="5935805" y="1221240"/>
                  <a:pt x="5923907" y="1197439"/>
                  <a:pt x="5900111" y="1181572"/>
                </a:cubicBezTo>
                <a:cubicBezTo>
                  <a:pt x="5888213" y="1157772"/>
                  <a:pt x="5876315" y="1145872"/>
                  <a:pt x="5868382" y="1130005"/>
                </a:cubicBezTo>
                <a:cubicBezTo>
                  <a:pt x="5860450" y="1122071"/>
                  <a:pt x="5868382" y="1133971"/>
                  <a:pt x="5864416" y="1133972"/>
                </a:cubicBezTo>
                <a:cubicBezTo>
                  <a:pt x="5852518" y="1118104"/>
                  <a:pt x="5840619" y="1102237"/>
                  <a:pt x="5828722" y="1086370"/>
                </a:cubicBezTo>
                <a:cubicBezTo>
                  <a:pt x="5840619" y="1086370"/>
                  <a:pt x="5828721" y="1074470"/>
                  <a:pt x="5824755" y="1066536"/>
                </a:cubicBezTo>
                <a:cubicBezTo>
                  <a:pt x="5828721" y="1058603"/>
                  <a:pt x="5844586" y="1070503"/>
                  <a:pt x="5860450" y="1078437"/>
                </a:cubicBezTo>
                <a:cubicBezTo>
                  <a:pt x="5856484" y="1058602"/>
                  <a:pt x="5804925" y="1014968"/>
                  <a:pt x="5789061" y="995134"/>
                </a:cubicBezTo>
                <a:cubicBezTo>
                  <a:pt x="5789061" y="999101"/>
                  <a:pt x="5789061" y="999101"/>
                  <a:pt x="5789061" y="999101"/>
                </a:cubicBezTo>
                <a:cubicBezTo>
                  <a:pt x="5793027" y="1003068"/>
                  <a:pt x="5793027" y="1007034"/>
                  <a:pt x="5793027" y="1007034"/>
                </a:cubicBezTo>
                <a:cubicBezTo>
                  <a:pt x="5789061" y="1003068"/>
                  <a:pt x="5785095" y="1003068"/>
                  <a:pt x="5785095" y="999101"/>
                </a:cubicBezTo>
                <a:cubicBezTo>
                  <a:pt x="5781129" y="1003068"/>
                  <a:pt x="5757332" y="975300"/>
                  <a:pt x="5765264" y="975300"/>
                </a:cubicBezTo>
                <a:cubicBezTo>
                  <a:pt x="5761299" y="975300"/>
                  <a:pt x="5761299" y="975300"/>
                  <a:pt x="5757332" y="971334"/>
                </a:cubicBezTo>
                <a:cubicBezTo>
                  <a:pt x="5757332" y="971334"/>
                  <a:pt x="5757332" y="971334"/>
                  <a:pt x="5757333" y="967367"/>
                </a:cubicBezTo>
                <a:cubicBezTo>
                  <a:pt x="5757333" y="967367"/>
                  <a:pt x="5757333" y="963400"/>
                  <a:pt x="5757333" y="963400"/>
                </a:cubicBezTo>
                <a:cubicBezTo>
                  <a:pt x="5757333" y="963400"/>
                  <a:pt x="5757333" y="963400"/>
                  <a:pt x="5761298" y="967367"/>
                </a:cubicBezTo>
                <a:cubicBezTo>
                  <a:pt x="5737503" y="939599"/>
                  <a:pt x="5753366" y="963400"/>
                  <a:pt x="5749401" y="967367"/>
                </a:cubicBezTo>
                <a:cubicBezTo>
                  <a:pt x="5745435" y="971333"/>
                  <a:pt x="5737502" y="963400"/>
                  <a:pt x="5737502" y="963400"/>
                </a:cubicBezTo>
                <a:cubicBezTo>
                  <a:pt x="5733536" y="967367"/>
                  <a:pt x="5753367" y="991167"/>
                  <a:pt x="5741469" y="983234"/>
                </a:cubicBezTo>
                <a:cubicBezTo>
                  <a:pt x="5729571" y="975300"/>
                  <a:pt x="5717672" y="967367"/>
                  <a:pt x="5705773" y="955466"/>
                </a:cubicBezTo>
                <a:cubicBezTo>
                  <a:pt x="5697842" y="943566"/>
                  <a:pt x="5685944" y="935633"/>
                  <a:pt x="5674045" y="919765"/>
                </a:cubicBezTo>
                <a:cubicBezTo>
                  <a:pt x="5678011" y="911832"/>
                  <a:pt x="5697842" y="931666"/>
                  <a:pt x="5705774" y="935633"/>
                </a:cubicBezTo>
                <a:cubicBezTo>
                  <a:pt x="5713706" y="931666"/>
                  <a:pt x="5697841" y="919765"/>
                  <a:pt x="5697842" y="915799"/>
                </a:cubicBezTo>
                <a:cubicBezTo>
                  <a:pt x="5689910" y="911832"/>
                  <a:pt x="5681977" y="899931"/>
                  <a:pt x="5678012" y="899931"/>
                </a:cubicBezTo>
                <a:cubicBezTo>
                  <a:pt x="5622487" y="836463"/>
                  <a:pt x="5566962" y="804729"/>
                  <a:pt x="5523336" y="749194"/>
                </a:cubicBezTo>
                <a:cubicBezTo>
                  <a:pt x="5515403" y="741261"/>
                  <a:pt x="5503505" y="733327"/>
                  <a:pt x="5495573" y="725393"/>
                </a:cubicBezTo>
                <a:cubicBezTo>
                  <a:pt x="5475743" y="705559"/>
                  <a:pt x="5479709" y="709526"/>
                  <a:pt x="5455913" y="689692"/>
                </a:cubicBezTo>
                <a:cubicBezTo>
                  <a:pt x="5451947" y="685725"/>
                  <a:pt x="5447980" y="685725"/>
                  <a:pt x="5447981" y="689692"/>
                </a:cubicBezTo>
                <a:cubicBezTo>
                  <a:pt x="5416252" y="665892"/>
                  <a:pt x="5396422" y="650024"/>
                  <a:pt x="5376591" y="634157"/>
                </a:cubicBezTo>
                <a:cubicBezTo>
                  <a:pt x="5356762" y="618290"/>
                  <a:pt x="5340897" y="602423"/>
                  <a:pt x="5317100" y="582589"/>
                </a:cubicBezTo>
                <a:cubicBezTo>
                  <a:pt x="5305203" y="578622"/>
                  <a:pt x="5317101" y="590523"/>
                  <a:pt x="5313135" y="598456"/>
                </a:cubicBezTo>
                <a:cubicBezTo>
                  <a:pt x="5305202" y="594490"/>
                  <a:pt x="5305202" y="594490"/>
                  <a:pt x="5301237" y="594489"/>
                </a:cubicBezTo>
                <a:cubicBezTo>
                  <a:pt x="5277440" y="578622"/>
                  <a:pt x="5273474" y="570689"/>
                  <a:pt x="5249678" y="554822"/>
                </a:cubicBezTo>
                <a:cubicBezTo>
                  <a:pt x="5249678" y="550855"/>
                  <a:pt x="5253644" y="550855"/>
                  <a:pt x="5249677" y="546888"/>
                </a:cubicBezTo>
                <a:cubicBezTo>
                  <a:pt x="5253644" y="546888"/>
                  <a:pt x="5257610" y="542921"/>
                  <a:pt x="5273474" y="554822"/>
                </a:cubicBezTo>
                <a:cubicBezTo>
                  <a:pt x="5257610" y="538955"/>
                  <a:pt x="5229847" y="519121"/>
                  <a:pt x="5206051" y="503254"/>
                </a:cubicBezTo>
                <a:cubicBezTo>
                  <a:pt x="5178289" y="487386"/>
                  <a:pt x="5154492" y="471519"/>
                  <a:pt x="5142594" y="455652"/>
                </a:cubicBezTo>
                <a:cubicBezTo>
                  <a:pt x="5091036" y="431852"/>
                  <a:pt x="5063273" y="408051"/>
                  <a:pt x="5015681" y="380283"/>
                </a:cubicBezTo>
                <a:cubicBezTo>
                  <a:pt x="4991884" y="372350"/>
                  <a:pt x="5027579" y="396151"/>
                  <a:pt x="5007749" y="392184"/>
                </a:cubicBezTo>
                <a:cubicBezTo>
                  <a:pt x="4999817" y="384250"/>
                  <a:pt x="4995850" y="388217"/>
                  <a:pt x="4983952" y="380284"/>
                </a:cubicBezTo>
                <a:cubicBezTo>
                  <a:pt x="4991884" y="376317"/>
                  <a:pt x="4976020" y="364416"/>
                  <a:pt x="4991884" y="364416"/>
                </a:cubicBezTo>
                <a:cubicBezTo>
                  <a:pt x="4979986" y="352516"/>
                  <a:pt x="4940325" y="332682"/>
                  <a:pt x="4916529" y="328715"/>
                </a:cubicBezTo>
                <a:cubicBezTo>
                  <a:pt x="4853072" y="285081"/>
                  <a:pt x="4777718" y="253346"/>
                  <a:pt x="4674600" y="213679"/>
                </a:cubicBezTo>
                <a:cubicBezTo>
                  <a:pt x="4698397" y="209712"/>
                  <a:pt x="4730125" y="221612"/>
                  <a:pt x="4761853" y="229546"/>
                </a:cubicBezTo>
                <a:cubicBezTo>
                  <a:pt x="4797548" y="249380"/>
                  <a:pt x="4857039" y="273180"/>
                  <a:pt x="4900665" y="289047"/>
                </a:cubicBezTo>
                <a:cubicBezTo>
                  <a:pt x="4896699" y="289048"/>
                  <a:pt x="4892733" y="285081"/>
                  <a:pt x="4892733" y="285081"/>
                </a:cubicBezTo>
                <a:cubicBezTo>
                  <a:pt x="4896699" y="281114"/>
                  <a:pt x="4900665" y="281114"/>
                  <a:pt x="4904631" y="285081"/>
                </a:cubicBezTo>
                <a:cubicBezTo>
                  <a:pt x="4904631" y="285081"/>
                  <a:pt x="4904631" y="285081"/>
                  <a:pt x="4908597" y="285081"/>
                </a:cubicBezTo>
                <a:cubicBezTo>
                  <a:pt x="4864970" y="261280"/>
                  <a:pt x="4817378" y="245413"/>
                  <a:pt x="4785650" y="217645"/>
                </a:cubicBezTo>
                <a:cubicBezTo>
                  <a:pt x="4757887" y="209712"/>
                  <a:pt x="4718227" y="197812"/>
                  <a:pt x="4722193" y="185911"/>
                </a:cubicBezTo>
                <a:close/>
                <a:moveTo>
                  <a:pt x="1947650" y="777856"/>
                </a:moveTo>
                <a:lnTo>
                  <a:pt x="1935362" y="791245"/>
                </a:lnTo>
                <a:cubicBezTo>
                  <a:pt x="1928321" y="796870"/>
                  <a:pt x="1920035" y="802172"/>
                  <a:pt x="1909737" y="809082"/>
                </a:cubicBezTo>
                <a:cubicBezTo>
                  <a:pt x="1913279" y="803615"/>
                  <a:pt x="1908774" y="804578"/>
                  <a:pt x="1904271" y="805540"/>
                </a:cubicBezTo>
                <a:cubicBezTo>
                  <a:pt x="1882713" y="814856"/>
                  <a:pt x="1864041" y="837684"/>
                  <a:pt x="1846987" y="846036"/>
                </a:cubicBezTo>
                <a:cubicBezTo>
                  <a:pt x="1846987" y="846036"/>
                  <a:pt x="1850529" y="840570"/>
                  <a:pt x="1850529" y="840570"/>
                </a:cubicBezTo>
                <a:cubicBezTo>
                  <a:pt x="1820925" y="856314"/>
                  <a:pt x="1797750" y="880104"/>
                  <a:pt x="1787779" y="877524"/>
                </a:cubicBezTo>
                <a:cubicBezTo>
                  <a:pt x="1787779" y="877524"/>
                  <a:pt x="1788741" y="882029"/>
                  <a:pt x="1784238" y="882991"/>
                </a:cubicBezTo>
                <a:cubicBezTo>
                  <a:pt x="1773612" y="899390"/>
                  <a:pt x="1793246" y="881066"/>
                  <a:pt x="1797750" y="880104"/>
                </a:cubicBezTo>
                <a:cubicBezTo>
                  <a:pt x="1785681" y="889746"/>
                  <a:pt x="1777154" y="893923"/>
                  <a:pt x="1770316" y="897739"/>
                </a:cubicBezTo>
                <a:lnTo>
                  <a:pt x="1753457" y="912815"/>
                </a:lnTo>
                <a:lnTo>
                  <a:pt x="1753020" y="913030"/>
                </a:lnTo>
                <a:lnTo>
                  <a:pt x="1753224" y="903157"/>
                </a:lnTo>
                <a:cubicBezTo>
                  <a:pt x="1752863" y="901468"/>
                  <a:pt x="1750611" y="901949"/>
                  <a:pt x="1742083" y="906126"/>
                </a:cubicBezTo>
                <a:cubicBezTo>
                  <a:pt x="1740794" y="911111"/>
                  <a:pt x="1742401" y="913123"/>
                  <a:pt x="1743445" y="915254"/>
                </a:cubicBezTo>
                <a:lnTo>
                  <a:pt x="1742879" y="918021"/>
                </a:lnTo>
                <a:lnTo>
                  <a:pt x="1735613" y="921596"/>
                </a:lnTo>
                <a:cubicBezTo>
                  <a:pt x="1713871" y="930519"/>
                  <a:pt x="1691059" y="937592"/>
                  <a:pt x="1666447" y="941384"/>
                </a:cubicBezTo>
                <a:cubicBezTo>
                  <a:pt x="1683297" y="910409"/>
                  <a:pt x="1705611" y="895863"/>
                  <a:pt x="1730595" y="884660"/>
                </a:cubicBezTo>
                <a:cubicBezTo>
                  <a:pt x="1789914" y="860254"/>
                  <a:pt x="1846962" y="834378"/>
                  <a:pt x="1900144" y="799552"/>
                </a:cubicBezTo>
                <a:cubicBezTo>
                  <a:pt x="1910366" y="792479"/>
                  <a:pt x="1921080" y="787135"/>
                  <a:pt x="1932099" y="782795"/>
                </a:cubicBezTo>
                <a:close/>
                <a:moveTo>
                  <a:pt x="2248188" y="634910"/>
                </a:moveTo>
                <a:lnTo>
                  <a:pt x="2249855" y="637515"/>
                </a:lnTo>
                <a:cubicBezTo>
                  <a:pt x="2249855" y="637515"/>
                  <a:pt x="2245351" y="638477"/>
                  <a:pt x="2245351" y="638477"/>
                </a:cubicBezTo>
                <a:cubicBezTo>
                  <a:pt x="2240848" y="639439"/>
                  <a:pt x="2236343" y="640402"/>
                  <a:pt x="2237306" y="644906"/>
                </a:cubicBezTo>
                <a:cubicBezTo>
                  <a:pt x="2237306" y="644906"/>
                  <a:pt x="2237306" y="644906"/>
                  <a:pt x="2241810" y="643944"/>
                </a:cubicBezTo>
                <a:cubicBezTo>
                  <a:pt x="2246313" y="642981"/>
                  <a:pt x="2246313" y="642981"/>
                  <a:pt x="2246313" y="642981"/>
                </a:cubicBezTo>
                <a:cubicBezTo>
                  <a:pt x="2214785" y="649717"/>
                  <a:pt x="2158157" y="671235"/>
                  <a:pt x="2139485" y="694062"/>
                </a:cubicBezTo>
                <a:cubicBezTo>
                  <a:pt x="2129352" y="696227"/>
                  <a:pt x="2118050" y="699820"/>
                  <a:pt x="2105648" y="704456"/>
                </a:cubicBezTo>
                <a:lnTo>
                  <a:pt x="2080196" y="714942"/>
                </a:lnTo>
                <a:lnTo>
                  <a:pt x="2084254" y="709377"/>
                </a:lnTo>
                <a:cubicBezTo>
                  <a:pt x="2090808" y="694289"/>
                  <a:pt x="2105370" y="689222"/>
                  <a:pt x="2119532" y="682286"/>
                </a:cubicBezTo>
                <a:close/>
                <a:moveTo>
                  <a:pt x="2411064" y="586743"/>
                </a:moveTo>
                <a:lnTo>
                  <a:pt x="2413620" y="588398"/>
                </a:lnTo>
                <a:cubicBezTo>
                  <a:pt x="2404611" y="590323"/>
                  <a:pt x="2395603" y="592248"/>
                  <a:pt x="2392061" y="597714"/>
                </a:cubicBezTo>
                <a:cubicBezTo>
                  <a:pt x="2387558" y="598676"/>
                  <a:pt x="2378549" y="600601"/>
                  <a:pt x="2374045" y="601563"/>
                </a:cubicBezTo>
                <a:cubicBezTo>
                  <a:pt x="2360533" y="604450"/>
                  <a:pt x="2351525" y="606375"/>
                  <a:pt x="2338013" y="609261"/>
                </a:cubicBezTo>
                <a:cubicBezTo>
                  <a:pt x="2315492" y="614073"/>
                  <a:pt x="2299400" y="626930"/>
                  <a:pt x="2275917" y="627238"/>
                </a:cubicBezTo>
                <a:lnTo>
                  <a:pt x="2276204" y="626130"/>
                </a:lnTo>
                <a:lnTo>
                  <a:pt x="2387086" y="592524"/>
                </a:lnTo>
                <a:close/>
                <a:moveTo>
                  <a:pt x="2522905" y="559776"/>
                </a:moveTo>
                <a:lnTo>
                  <a:pt x="2540871" y="556503"/>
                </a:lnTo>
                <a:lnTo>
                  <a:pt x="2502340" y="564735"/>
                </a:lnTo>
                <a:close/>
                <a:moveTo>
                  <a:pt x="2659387" y="432280"/>
                </a:moveTo>
                <a:lnTo>
                  <a:pt x="2798433" y="411539"/>
                </a:lnTo>
                <a:lnTo>
                  <a:pt x="2817780" y="409701"/>
                </a:lnTo>
                <a:cubicBezTo>
                  <a:pt x="2861544" y="406863"/>
                  <a:pt x="2905643" y="405324"/>
                  <a:pt x="2950086" y="405117"/>
                </a:cubicBezTo>
                <a:cubicBezTo>
                  <a:pt x="2973528" y="404997"/>
                  <a:pt x="2986083" y="404270"/>
                  <a:pt x="2996187" y="398934"/>
                </a:cubicBezTo>
                <a:lnTo>
                  <a:pt x="3005378" y="391284"/>
                </a:lnTo>
                <a:lnTo>
                  <a:pt x="3093771" y="385395"/>
                </a:lnTo>
                <a:cubicBezTo>
                  <a:pt x="3382401" y="377891"/>
                  <a:pt x="3667463" y="417068"/>
                  <a:pt x="3939070" y="497975"/>
                </a:cubicBezTo>
                <a:cubicBezTo>
                  <a:pt x="3930063" y="499900"/>
                  <a:pt x="3924596" y="496358"/>
                  <a:pt x="3925558" y="500862"/>
                </a:cubicBezTo>
                <a:cubicBezTo>
                  <a:pt x="3962860" y="521150"/>
                  <a:pt x="3970907" y="514722"/>
                  <a:pt x="4005322" y="521498"/>
                </a:cubicBezTo>
                <a:cubicBezTo>
                  <a:pt x="4035233" y="529237"/>
                  <a:pt x="4070611" y="540516"/>
                  <a:pt x="4101485" y="552759"/>
                </a:cubicBezTo>
                <a:cubicBezTo>
                  <a:pt x="4107913" y="560806"/>
                  <a:pt x="4148757" y="575627"/>
                  <a:pt x="4157765" y="573703"/>
                </a:cubicBezTo>
                <a:cubicBezTo>
                  <a:pt x="4158727" y="578207"/>
                  <a:pt x="4158727" y="578207"/>
                  <a:pt x="4158727" y="578207"/>
                </a:cubicBezTo>
                <a:cubicBezTo>
                  <a:pt x="4163231" y="577244"/>
                  <a:pt x="4163231" y="577244"/>
                  <a:pt x="4163231" y="577244"/>
                </a:cubicBezTo>
                <a:cubicBezTo>
                  <a:pt x="4164194" y="581748"/>
                  <a:pt x="4164194" y="581748"/>
                  <a:pt x="4168698" y="580786"/>
                </a:cubicBezTo>
                <a:cubicBezTo>
                  <a:pt x="4173202" y="579823"/>
                  <a:pt x="4173202" y="579823"/>
                  <a:pt x="4178668" y="583366"/>
                </a:cubicBezTo>
                <a:cubicBezTo>
                  <a:pt x="4184135" y="586908"/>
                  <a:pt x="4199571" y="593029"/>
                  <a:pt x="4204075" y="592066"/>
                </a:cubicBezTo>
                <a:cubicBezTo>
                  <a:pt x="4230445" y="605271"/>
                  <a:pt x="4256814" y="618476"/>
                  <a:pt x="4286726" y="626215"/>
                </a:cubicBezTo>
                <a:cubicBezTo>
                  <a:pt x="4297658" y="633298"/>
                  <a:pt x="4308591" y="640382"/>
                  <a:pt x="4318562" y="642961"/>
                </a:cubicBezTo>
                <a:cubicBezTo>
                  <a:pt x="4344931" y="656166"/>
                  <a:pt x="4371300" y="669371"/>
                  <a:pt x="4392203" y="679034"/>
                </a:cubicBezTo>
                <a:cubicBezTo>
                  <a:pt x="4392203" y="679034"/>
                  <a:pt x="4387699" y="679996"/>
                  <a:pt x="4387699" y="679996"/>
                </a:cubicBezTo>
                <a:cubicBezTo>
                  <a:pt x="4393166" y="683538"/>
                  <a:pt x="4398632" y="687079"/>
                  <a:pt x="4403136" y="686117"/>
                </a:cubicBezTo>
                <a:cubicBezTo>
                  <a:pt x="4715065" y="845537"/>
                  <a:pt x="4998005" y="1067667"/>
                  <a:pt x="5230091" y="1338337"/>
                </a:cubicBezTo>
                <a:cubicBezTo>
                  <a:pt x="5485311" y="1651162"/>
                  <a:pt x="5672621" y="2020882"/>
                  <a:pt x="5771121" y="2437834"/>
                </a:cubicBezTo>
                <a:cubicBezTo>
                  <a:pt x="5766617" y="2438796"/>
                  <a:pt x="5766617" y="2438796"/>
                  <a:pt x="5762112" y="2439759"/>
                </a:cubicBezTo>
                <a:cubicBezTo>
                  <a:pt x="5744137" y="2377664"/>
                  <a:pt x="5711338" y="2356413"/>
                  <a:pt x="5684663" y="2319726"/>
                </a:cubicBezTo>
                <a:cubicBezTo>
                  <a:pt x="5684663" y="2319726"/>
                  <a:pt x="5682083" y="2329696"/>
                  <a:pt x="5684007" y="2338705"/>
                </a:cubicBezTo>
                <a:cubicBezTo>
                  <a:pt x="5671150" y="2322613"/>
                  <a:pt x="5667956" y="2285618"/>
                  <a:pt x="5657678" y="2259556"/>
                </a:cubicBezTo>
                <a:cubicBezTo>
                  <a:pt x="5643859" y="2238961"/>
                  <a:pt x="5622648" y="2205815"/>
                  <a:pt x="5622648" y="2205815"/>
                </a:cubicBezTo>
                <a:cubicBezTo>
                  <a:pt x="5614602" y="2212244"/>
                  <a:pt x="5618451" y="2230260"/>
                  <a:pt x="5623262" y="2252780"/>
                </a:cubicBezTo>
                <a:cubicBezTo>
                  <a:pt x="5618758" y="2253742"/>
                  <a:pt x="5617796" y="2249238"/>
                  <a:pt x="5617796" y="2249238"/>
                </a:cubicBezTo>
                <a:cubicBezTo>
                  <a:pt x="5616834" y="2244735"/>
                  <a:pt x="5616834" y="2244735"/>
                  <a:pt x="5616834" y="2244735"/>
                </a:cubicBezTo>
                <a:cubicBezTo>
                  <a:pt x="5616834" y="2244735"/>
                  <a:pt x="5615871" y="2240230"/>
                  <a:pt x="5615871" y="2240230"/>
                </a:cubicBezTo>
                <a:cubicBezTo>
                  <a:pt x="5615871" y="2240230"/>
                  <a:pt x="5614909" y="2235726"/>
                  <a:pt x="5613947" y="2231223"/>
                </a:cubicBezTo>
                <a:cubicBezTo>
                  <a:pt x="5609443" y="2232185"/>
                  <a:pt x="5609443" y="2232185"/>
                  <a:pt x="5610406" y="2236688"/>
                </a:cubicBezTo>
                <a:cubicBezTo>
                  <a:pt x="5610406" y="2236688"/>
                  <a:pt x="5611368" y="2241193"/>
                  <a:pt x="5611368" y="2241193"/>
                </a:cubicBezTo>
                <a:cubicBezTo>
                  <a:pt x="5612330" y="2245697"/>
                  <a:pt x="5612330" y="2245697"/>
                  <a:pt x="5612330" y="2245697"/>
                </a:cubicBezTo>
                <a:cubicBezTo>
                  <a:pt x="5597549" y="2220596"/>
                  <a:pt x="5605247" y="2256629"/>
                  <a:pt x="5610713" y="2260171"/>
                </a:cubicBezTo>
                <a:cubicBezTo>
                  <a:pt x="5611675" y="2264674"/>
                  <a:pt x="5616179" y="2263712"/>
                  <a:pt x="5616179" y="2263712"/>
                </a:cubicBezTo>
                <a:cubicBezTo>
                  <a:pt x="5616179" y="2263712"/>
                  <a:pt x="5615217" y="2259209"/>
                  <a:pt x="5615217" y="2259209"/>
                </a:cubicBezTo>
                <a:cubicBezTo>
                  <a:pt x="5618758" y="2253742"/>
                  <a:pt x="5618758" y="2253742"/>
                  <a:pt x="5618758" y="2253742"/>
                </a:cubicBezTo>
                <a:cubicBezTo>
                  <a:pt x="5618758" y="2253742"/>
                  <a:pt x="5620683" y="2262750"/>
                  <a:pt x="5621645" y="2267254"/>
                </a:cubicBezTo>
                <a:cubicBezTo>
                  <a:pt x="5622607" y="2271759"/>
                  <a:pt x="5622607" y="2271759"/>
                  <a:pt x="5622607" y="2271759"/>
                </a:cubicBezTo>
                <a:cubicBezTo>
                  <a:pt x="5629343" y="2303287"/>
                  <a:pt x="5625147" y="2327732"/>
                  <a:pt x="5607785" y="2312602"/>
                </a:cubicBezTo>
                <a:cubicBezTo>
                  <a:pt x="5602974" y="2290082"/>
                  <a:pt x="5598470" y="2291044"/>
                  <a:pt x="5591734" y="2259516"/>
                </a:cubicBezTo>
                <a:cubicBezTo>
                  <a:pt x="5581764" y="2256936"/>
                  <a:pt x="5585613" y="2274952"/>
                  <a:pt x="5577568" y="2281381"/>
                </a:cubicBezTo>
                <a:cubicBezTo>
                  <a:pt x="5555394" y="2243732"/>
                  <a:pt x="5531951" y="2178095"/>
                  <a:pt x="5509432" y="2182907"/>
                </a:cubicBezTo>
                <a:cubicBezTo>
                  <a:pt x="5509432" y="2182907"/>
                  <a:pt x="5508469" y="2178402"/>
                  <a:pt x="5508469" y="2178402"/>
                </a:cubicBezTo>
                <a:cubicBezTo>
                  <a:pt x="5508469" y="2178402"/>
                  <a:pt x="5506545" y="2169395"/>
                  <a:pt x="5506545" y="2169395"/>
                </a:cubicBezTo>
                <a:cubicBezTo>
                  <a:pt x="5501079" y="2165852"/>
                  <a:pt x="5500117" y="2161349"/>
                  <a:pt x="5501079" y="2165852"/>
                </a:cubicBezTo>
                <a:cubicBezTo>
                  <a:pt x="5494650" y="2157807"/>
                  <a:pt x="5491764" y="2144295"/>
                  <a:pt x="5476981" y="2119196"/>
                </a:cubicBezTo>
                <a:cubicBezTo>
                  <a:pt x="5470553" y="2111149"/>
                  <a:pt x="5469591" y="2106645"/>
                  <a:pt x="5468629" y="2102141"/>
                </a:cubicBezTo>
                <a:cubicBezTo>
                  <a:pt x="5468629" y="2102141"/>
                  <a:pt x="5463162" y="2098599"/>
                  <a:pt x="5463162" y="2098599"/>
                </a:cubicBezTo>
                <a:cubicBezTo>
                  <a:pt x="5462200" y="2094096"/>
                  <a:pt x="5462200" y="2094096"/>
                  <a:pt x="5462200" y="2094096"/>
                </a:cubicBezTo>
                <a:cubicBezTo>
                  <a:pt x="5461238" y="2089591"/>
                  <a:pt x="5457696" y="2095058"/>
                  <a:pt x="5457696" y="2095058"/>
                </a:cubicBezTo>
                <a:cubicBezTo>
                  <a:pt x="5456733" y="2090554"/>
                  <a:pt x="5456733" y="2090554"/>
                  <a:pt x="5456733" y="2090554"/>
                </a:cubicBezTo>
                <a:cubicBezTo>
                  <a:pt x="5452230" y="2091516"/>
                  <a:pt x="5448381" y="2073499"/>
                  <a:pt x="5443876" y="2074462"/>
                </a:cubicBezTo>
                <a:cubicBezTo>
                  <a:pt x="5453192" y="2096020"/>
                  <a:pt x="5444839" y="2078966"/>
                  <a:pt x="5442259" y="2088936"/>
                </a:cubicBezTo>
                <a:cubicBezTo>
                  <a:pt x="5431981" y="2062874"/>
                  <a:pt x="5439679" y="2098907"/>
                  <a:pt x="5431327" y="2081853"/>
                </a:cubicBezTo>
                <a:cubicBezTo>
                  <a:pt x="5421049" y="2055791"/>
                  <a:pt x="5416544" y="2056754"/>
                  <a:pt x="5418162" y="2042279"/>
                </a:cubicBezTo>
                <a:cubicBezTo>
                  <a:pt x="5404650" y="2045166"/>
                  <a:pt x="5382169" y="1984034"/>
                  <a:pt x="5359035" y="1941880"/>
                </a:cubicBezTo>
                <a:cubicBezTo>
                  <a:pt x="5358072" y="1937376"/>
                  <a:pt x="5351643" y="1929330"/>
                  <a:pt x="5344253" y="1916780"/>
                </a:cubicBezTo>
                <a:cubicBezTo>
                  <a:pt x="5322081" y="1879131"/>
                  <a:pt x="5307299" y="1854031"/>
                  <a:pt x="5293479" y="1833435"/>
                </a:cubicBezTo>
                <a:cubicBezTo>
                  <a:pt x="5287051" y="1825389"/>
                  <a:pt x="5292517" y="1828931"/>
                  <a:pt x="5290593" y="1819923"/>
                </a:cubicBezTo>
                <a:cubicBezTo>
                  <a:pt x="5286088" y="1820885"/>
                  <a:pt x="5280622" y="1817343"/>
                  <a:pt x="5279659" y="1812840"/>
                </a:cubicBezTo>
                <a:cubicBezTo>
                  <a:pt x="5278697" y="1808335"/>
                  <a:pt x="5290593" y="1819923"/>
                  <a:pt x="5283202" y="1807373"/>
                </a:cubicBezTo>
                <a:cubicBezTo>
                  <a:pt x="5264878" y="1787739"/>
                  <a:pt x="5268419" y="1782274"/>
                  <a:pt x="5242706" y="1750090"/>
                </a:cubicBezTo>
                <a:cubicBezTo>
                  <a:pt x="5251713" y="1748165"/>
                  <a:pt x="5251713" y="1748165"/>
                  <a:pt x="5251713" y="1748165"/>
                </a:cubicBezTo>
                <a:cubicBezTo>
                  <a:pt x="5237894" y="1727570"/>
                  <a:pt x="5231465" y="1719524"/>
                  <a:pt x="5235314" y="1737540"/>
                </a:cubicBezTo>
                <a:cubicBezTo>
                  <a:pt x="5223419" y="1725953"/>
                  <a:pt x="5231465" y="1719524"/>
                  <a:pt x="5215066" y="1708898"/>
                </a:cubicBezTo>
                <a:cubicBezTo>
                  <a:pt x="5220532" y="1712441"/>
                  <a:pt x="5219570" y="1707936"/>
                  <a:pt x="5214104" y="1704395"/>
                </a:cubicBezTo>
                <a:cubicBezTo>
                  <a:pt x="5218608" y="1703433"/>
                  <a:pt x="5218608" y="1703433"/>
                  <a:pt x="5218608" y="1703433"/>
                </a:cubicBezTo>
                <a:cubicBezTo>
                  <a:pt x="5224074" y="1706974"/>
                  <a:pt x="5223112" y="1702470"/>
                  <a:pt x="5223112" y="1702470"/>
                </a:cubicBezTo>
                <a:cubicBezTo>
                  <a:pt x="5222150" y="1697966"/>
                  <a:pt x="5222150" y="1697966"/>
                  <a:pt x="5222150" y="1697966"/>
                </a:cubicBezTo>
                <a:cubicBezTo>
                  <a:pt x="5235008" y="1714058"/>
                  <a:pt x="5224729" y="1687995"/>
                  <a:pt x="5212834" y="1676408"/>
                </a:cubicBezTo>
                <a:cubicBezTo>
                  <a:pt x="5217338" y="1675445"/>
                  <a:pt x="5217338" y="1675445"/>
                  <a:pt x="5217338" y="1675445"/>
                </a:cubicBezTo>
                <a:cubicBezTo>
                  <a:pt x="5217338" y="1675445"/>
                  <a:pt x="5217338" y="1675445"/>
                  <a:pt x="5216376" y="1670942"/>
                </a:cubicBezTo>
                <a:cubicBezTo>
                  <a:pt x="5216376" y="1670942"/>
                  <a:pt x="5210910" y="1667400"/>
                  <a:pt x="5210910" y="1667400"/>
                </a:cubicBezTo>
                <a:cubicBezTo>
                  <a:pt x="5197090" y="1646805"/>
                  <a:pt x="5176842" y="1618163"/>
                  <a:pt x="5156595" y="1589521"/>
                </a:cubicBezTo>
                <a:cubicBezTo>
                  <a:pt x="5131842" y="1561842"/>
                  <a:pt x="5107090" y="1534163"/>
                  <a:pt x="5088767" y="1514530"/>
                </a:cubicBezTo>
                <a:cubicBezTo>
                  <a:pt x="5080413" y="1497476"/>
                  <a:pt x="5056623" y="1474300"/>
                  <a:pt x="5031871" y="1446621"/>
                </a:cubicBezTo>
                <a:cubicBezTo>
                  <a:pt x="5012585" y="1422484"/>
                  <a:pt x="4987833" y="1394804"/>
                  <a:pt x="4977555" y="1368743"/>
                </a:cubicBezTo>
                <a:cubicBezTo>
                  <a:pt x="4967585" y="1366163"/>
                  <a:pt x="4955689" y="1354576"/>
                  <a:pt x="4950224" y="1351033"/>
                </a:cubicBezTo>
                <a:cubicBezTo>
                  <a:pt x="4950224" y="1351033"/>
                  <a:pt x="4949261" y="1346529"/>
                  <a:pt x="4949261" y="1346529"/>
                </a:cubicBezTo>
                <a:cubicBezTo>
                  <a:pt x="4943795" y="1342988"/>
                  <a:pt x="4943795" y="1342988"/>
                  <a:pt x="4942833" y="1338484"/>
                </a:cubicBezTo>
                <a:cubicBezTo>
                  <a:pt x="4938328" y="1339446"/>
                  <a:pt x="4938328" y="1339446"/>
                  <a:pt x="4939291" y="1343950"/>
                </a:cubicBezTo>
                <a:cubicBezTo>
                  <a:pt x="4894290" y="1287629"/>
                  <a:pt x="4813913" y="1220029"/>
                  <a:pt x="4736115" y="1142457"/>
                </a:cubicBezTo>
                <a:cubicBezTo>
                  <a:pt x="4736115" y="1142457"/>
                  <a:pt x="4736115" y="1142457"/>
                  <a:pt x="4735152" y="1137953"/>
                </a:cubicBezTo>
                <a:cubicBezTo>
                  <a:pt x="4748664" y="1135066"/>
                  <a:pt x="4747047" y="1149540"/>
                  <a:pt x="4778882" y="1166287"/>
                </a:cubicBezTo>
                <a:cubicBezTo>
                  <a:pt x="4775341" y="1171753"/>
                  <a:pt x="4776303" y="1176257"/>
                  <a:pt x="4782731" y="1184304"/>
                </a:cubicBezTo>
                <a:cubicBezTo>
                  <a:pt x="4788198" y="1187845"/>
                  <a:pt x="4804597" y="1198470"/>
                  <a:pt x="4821959" y="1213600"/>
                </a:cubicBezTo>
                <a:cubicBezTo>
                  <a:pt x="4839320" y="1228729"/>
                  <a:pt x="4856681" y="1243859"/>
                  <a:pt x="4857643" y="1248362"/>
                </a:cubicBezTo>
                <a:cubicBezTo>
                  <a:pt x="4869538" y="1259950"/>
                  <a:pt x="4893328" y="1283126"/>
                  <a:pt x="4916156" y="1301797"/>
                </a:cubicBezTo>
                <a:cubicBezTo>
                  <a:pt x="4934479" y="1321429"/>
                  <a:pt x="4952803" y="1341064"/>
                  <a:pt x="4953765" y="1345567"/>
                </a:cubicBezTo>
                <a:cubicBezTo>
                  <a:pt x="4969202" y="1351689"/>
                  <a:pt x="4990413" y="1384834"/>
                  <a:pt x="5006812" y="1395460"/>
                </a:cubicBezTo>
                <a:cubicBezTo>
                  <a:pt x="5006812" y="1395460"/>
                  <a:pt x="5007774" y="1399963"/>
                  <a:pt x="5007774" y="1399963"/>
                </a:cubicBezTo>
                <a:cubicBezTo>
                  <a:pt x="5008736" y="1404467"/>
                  <a:pt x="5008736" y="1404467"/>
                  <a:pt x="5008736" y="1404467"/>
                </a:cubicBezTo>
                <a:cubicBezTo>
                  <a:pt x="5008736" y="1404467"/>
                  <a:pt x="5013240" y="1403505"/>
                  <a:pt x="5013240" y="1403505"/>
                </a:cubicBezTo>
                <a:cubicBezTo>
                  <a:pt x="5025135" y="1415093"/>
                  <a:pt x="5020631" y="1416055"/>
                  <a:pt x="5027059" y="1424100"/>
                </a:cubicBezTo>
                <a:cubicBezTo>
                  <a:pt x="5027059" y="1424100"/>
                  <a:pt x="5028022" y="1428605"/>
                  <a:pt x="5028022" y="1428605"/>
                </a:cubicBezTo>
                <a:cubicBezTo>
                  <a:pt x="5028022" y="1428605"/>
                  <a:pt x="5033488" y="1432147"/>
                  <a:pt x="5033488" y="1432147"/>
                </a:cubicBezTo>
                <a:cubicBezTo>
                  <a:pt x="5032526" y="1427642"/>
                  <a:pt x="5032526" y="1427642"/>
                  <a:pt x="5032526" y="1427642"/>
                </a:cubicBezTo>
                <a:cubicBezTo>
                  <a:pt x="5050850" y="1447277"/>
                  <a:pt x="5058241" y="1459826"/>
                  <a:pt x="5074640" y="1470451"/>
                </a:cubicBezTo>
                <a:cubicBezTo>
                  <a:pt x="5070135" y="1471414"/>
                  <a:pt x="5070135" y="1471414"/>
                  <a:pt x="5070135" y="1471414"/>
                </a:cubicBezTo>
                <a:lnTo>
                  <a:pt x="5071097" y="1475917"/>
                </a:lnTo>
                <a:cubicBezTo>
                  <a:pt x="5072060" y="1480421"/>
                  <a:pt x="5076564" y="1479459"/>
                  <a:pt x="5076564" y="1479459"/>
                </a:cubicBezTo>
                <a:cubicBezTo>
                  <a:pt x="5076564" y="1479459"/>
                  <a:pt x="5076564" y="1479459"/>
                  <a:pt x="5081068" y="1478497"/>
                </a:cubicBezTo>
                <a:cubicBezTo>
                  <a:pt x="5082031" y="1483001"/>
                  <a:pt x="5082031" y="1483001"/>
                  <a:pt x="5082031" y="1483001"/>
                </a:cubicBezTo>
                <a:cubicBezTo>
                  <a:pt x="5093925" y="1494589"/>
                  <a:pt x="5090383" y="1500055"/>
                  <a:pt x="5096812" y="1508101"/>
                </a:cubicBezTo>
                <a:cubicBezTo>
                  <a:pt x="5101316" y="1507139"/>
                  <a:pt x="5100354" y="1502634"/>
                  <a:pt x="5106783" y="1510680"/>
                </a:cubicBezTo>
                <a:cubicBezTo>
                  <a:pt x="5107745" y="1515184"/>
                  <a:pt x="5112248" y="1514222"/>
                  <a:pt x="5113211" y="1518726"/>
                </a:cubicBezTo>
                <a:cubicBezTo>
                  <a:pt x="5108707" y="1519688"/>
                  <a:pt x="5108707" y="1519688"/>
                  <a:pt x="5109670" y="1524192"/>
                </a:cubicBezTo>
                <a:cubicBezTo>
                  <a:pt x="5109670" y="1524192"/>
                  <a:pt x="5110632" y="1528696"/>
                  <a:pt x="5115135" y="1527734"/>
                </a:cubicBezTo>
                <a:cubicBezTo>
                  <a:pt x="5115135" y="1527734"/>
                  <a:pt x="5116098" y="1532238"/>
                  <a:pt x="5120602" y="1531276"/>
                </a:cubicBezTo>
                <a:cubicBezTo>
                  <a:pt x="5127031" y="1539322"/>
                  <a:pt x="5157249" y="1570543"/>
                  <a:pt x="5151783" y="1567000"/>
                </a:cubicBezTo>
                <a:cubicBezTo>
                  <a:pt x="5159829" y="1560573"/>
                  <a:pt x="5135383" y="1556375"/>
                  <a:pt x="5143430" y="1549947"/>
                </a:cubicBezTo>
                <a:cubicBezTo>
                  <a:pt x="5137963" y="1546406"/>
                  <a:pt x="5132496" y="1542863"/>
                  <a:pt x="5126069" y="1534818"/>
                </a:cubicBezTo>
                <a:cubicBezTo>
                  <a:pt x="5126069" y="1534818"/>
                  <a:pt x="5126069" y="1534818"/>
                  <a:pt x="5125106" y="1530313"/>
                </a:cubicBezTo>
                <a:cubicBezTo>
                  <a:pt x="5125106" y="1530313"/>
                  <a:pt x="5124144" y="1525809"/>
                  <a:pt x="5124144" y="1525809"/>
                </a:cubicBezTo>
                <a:cubicBezTo>
                  <a:pt x="5123182" y="1521306"/>
                  <a:pt x="5117715" y="1517764"/>
                  <a:pt x="5117715" y="1517764"/>
                </a:cubicBezTo>
                <a:cubicBezTo>
                  <a:pt x="5114828" y="1504252"/>
                  <a:pt x="5100354" y="1502634"/>
                  <a:pt x="5087496" y="1486543"/>
                </a:cubicBezTo>
                <a:cubicBezTo>
                  <a:pt x="5092001" y="1485581"/>
                  <a:pt x="5091038" y="1481077"/>
                  <a:pt x="5085572" y="1477535"/>
                </a:cubicBezTo>
                <a:cubicBezTo>
                  <a:pt x="5084609" y="1473030"/>
                  <a:pt x="5084609" y="1473030"/>
                  <a:pt x="5084609" y="1473030"/>
                </a:cubicBezTo>
                <a:cubicBezTo>
                  <a:pt x="5084609" y="1473030"/>
                  <a:pt x="5083647" y="1468527"/>
                  <a:pt x="5082685" y="1464022"/>
                </a:cubicBezTo>
                <a:cubicBezTo>
                  <a:pt x="5078182" y="1464985"/>
                  <a:pt x="5077219" y="1460480"/>
                  <a:pt x="5078182" y="1464985"/>
                </a:cubicBezTo>
                <a:cubicBezTo>
                  <a:pt x="5078182" y="1464985"/>
                  <a:pt x="5073677" y="1465947"/>
                  <a:pt x="5073677" y="1465947"/>
                </a:cubicBezTo>
                <a:cubicBezTo>
                  <a:pt x="5070790" y="1452435"/>
                  <a:pt x="5062744" y="1458864"/>
                  <a:pt x="5056316" y="1450817"/>
                </a:cubicBezTo>
                <a:cubicBezTo>
                  <a:pt x="5048925" y="1438268"/>
                  <a:pt x="5042496" y="1430222"/>
                  <a:pt x="5037030" y="1426680"/>
                </a:cubicBezTo>
                <a:cubicBezTo>
                  <a:pt x="5037030" y="1426680"/>
                  <a:pt x="5036068" y="1422176"/>
                  <a:pt x="5036068" y="1422176"/>
                </a:cubicBezTo>
                <a:cubicBezTo>
                  <a:pt x="5036068" y="1422176"/>
                  <a:pt x="5036068" y="1422176"/>
                  <a:pt x="5035106" y="1417673"/>
                </a:cubicBezTo>
                <a:cubicBezTo>
                  <a:pt x="5024173" y="1410588"/>
                  <a:pt x="5024173" y="1410588"/>
                  <a:pt x="5017744" y="1402543"/>
                </a:cubicBezTo>
                <a:cubicBezTo>
                  <a:pt x="5018706" y="1407047"/>
                  <a:pt x="5018706" y="1407047"/>
                  <a:pt x="5023210" y="1406085"/>
                </a:cubicBezTo>
                <a:cubicBezTo>
                  <a:pt x="5023210" y="1406085"/>
                  <a:pt x="5023210" y="1406085"/>
                  <a:pt x="5022248" y="1401581"/>
                </a:cubicBezTo>
                <a:cubicBezTo>
                  <a:pt x="5022248" y="1401581"/>
                  <a:pt x="5016781" y="1398039"/>
                  <a:pt x="5016781" y="1398039"/>
                </a:cubicBezTo>
                <a:cubicBezTo>
                  <a:pt x="5011316" y="1394497"/>
                  <a:pt x="5011316" y="1394497"/>
                  <a:pt x="5011316" y="1394497"/>
                </a:cubicBezTo>
                <a:cubicBezTo>
                  <a:pt x="5010354" y="1389993"/>
                  <a:pt x="5010354" y="1389993"/>
                  <a:pt x="5003925" y="1381948"/>
                </a:cubicBezTo>
                <a:cubicBezTo>
                  <a:pt x="5004887" y="1386451"/>
                  <a:pt x="4999420" y="1382910"/>
                  <a:pt x="4992992" y="1374863"/>
                </a:cubicBezTo>
                <a:cubicBezTo>
                  <a:pt x="4997496" y="1373901"/>
                  <a:pt x="4998458" y="1378406"/>
                  <a:pt x="5002962" y="1377443"/>
                </a:cubicBezTo>
                <a:cubicBezTo>
                  <a:pt x="4991068" y="1365856"/>
                  <a:pt x="4992992" y="1374863"/>
                  <a:pt x="4986564" y="1366818"/>
                </a:cubicBezTo>
                <a:cubicBezTo>
                  <a:pt x="4979172" y="1354268"/>
                  <a:pt x="4985601" y="1362314"/>
                  <a:pt x="4968240" y="1347184"/>
                </a:cubicBezTo>
                <a:cubicBezTo>
                  <a:pt x="4971781" y="1341718"/>
                  <a:pt x="4977248" y="1345260"/>
                  <a:pt x="4981752" y="1344297"/>
                </a:cubicBezTo>
                <a:cubicBezTo>
                  <a:pt x="4970819" y="1337214"/>
                  <a:pt x="4965353" y="1333672"/>
                  <a:pt x="4959887" y="1330131"/>
                </a:cubicBezTo>
                <a:cubicBezTo>
                  <a:pt x="4964391" y="1329169"/>
                  <a:pt x="4964391" y="1329169"/>
                  <a:pt x="4964391" y="1329169"/>
                </a:cubicBezTo>
                <a:cubicBezTo>
                  <a:pt x="4964391" y="1329169"/>
                  <a:pt x="4964391" y="1329169"/>
                  <a:pt x="4963429" y="1324664"/>
                </a:cubicBezTo>
                <a:cubicBezTo>
                  <a:pt x="4963429" y="1324664"/>
                  <a:pt x="4958925" y="1325627"/>
                  <a:pt x="4957962" y="1321122"/>
                </a:cubicBezTo>
                <a:cubicBezTo>
                  <a:pt x="4952496" y="1317580"/>
                  <a:pt x="4946067" y="1309535"/>
                  <a:pt x="4941563" y="1310497"/>
                </a:cubicBezTo>
                <a:cubicBezTo>
                  <a:pt x="4941563" y="1310497"/>
                  <a:pt x="4936097" y="1306955"/>
                  <a:pt x="4935134" y="1302452"/>
                </a:cubicBezTo>
                <a:cubicBezTo>
                  <a:pt x="4935134" y="1302452"/>
                  <a:pt x="4935134" y="1302452"/>
                  <a:pt x="4929668" y="1298910"/>
                </a:cubicBezTo>
                <a:cubicBezTo>
                  <a:pt x="4929668" y="1298910"/>
                  <a:pt x="4929668" y="1298910"/>
                  <a:pt x="4930630" y="1303414"/>
                </a:cubicBezTo>
                <a:cubicBezTo>
                  <a:pt x="4930630" y="1303414"/>
                  <a:pt x="4930630" y="1303414"/>
                  <a:pt x="4931592" y="1307917"/>
                </a:cubicBezTo>
                <a:cubicBezTo>
                  <a:pt x="4915193" y="1297292"/>
                  <a:pt x="4907802" y="1284743"/>
                  <a:pt x="4901375" y="1276697"/>
                </a:cubicBezTo>
                <a:cubicBezTo>
                  <a:pt x="4905878" y="1275735"/>
                  <a:pt x="4911345" y="1279277"/>
                  <a:pt x="4915849" y="1278314"/>
                </a:cubicBezTo>
                <a:cubicBezTo>
                  <a:pt x="4897525" y="1258680"/>
                  <a:pt x="4879201" y="1239048"/>
                  <a:pt x="4883050" y="1257063"/>
                </a:cubicBezTo>
                <a:cubicBezTo>
                  <a:pt x="4869231" y="1236468"/>
                  <a:pt x="4869231" y="1236468"/>
                  <a:pt x="4852832" y="1225842"/>
                </a:cubicBezTo>
                <a:cubicBezTo>
                  <a:pt x="4852832" y="1225842"/>
                  <a:pt x="4857337" y="1224880"/>
                  <a:pt x="4858299" y="1229384"/>
                </a:cubicBezTo>
                <a:cubicBezTo>
                  <a:pt x="4858299" y="1229384"/>
                  <a:pt x="4862802" y="1228422"/>
                  <a:pt x="4862802" y="1228422"/>
                </a:cubicBezTo>
                <a:cubicBezTo>
                  <a:pt x="4868269" y="1231963"/>
                  <a:pt x="4867307" y="1227460"/>
                  <a:pt x="4867307" y="1227460"/>
                </a:cubicBezTo>
                <a:cubicBezTo>
                  <a:pt x="4866344" y="1222956"/>
                  <a:pt x="4866344" y="1222956"/>
                  <a:pt x="4860878" y="1219413"/>
                </a:cubicBezTo>
                <a:cubicBezTo>
                  <a:pt x="4865382" y="1218451"/>
                  <a:pt x="4865382" y="1218451"/>
                  <a:pt x="4865382" y="1218451"/>
                </a:cubicBezTo>
                <a:cubicBezTo>
                  <a:pt x="4866344" y="1222956"/>
                  <a:pt x="4870849" y="1221993"/>
                  <a:pt x="4870849" y="1221993"/>
                </a:cubicBezTo>
                <a:cubicBezTo>
                  <a:pt x="4871811" y="1226498"/>
                  <a:pt x="4871811" y="1226498"/>
                  <a:pt x="4871811" y="1226498"/>
                </a:cubicBezTo>
                <a:cubicBezTo>
                  <a:pt x="4871811" y="1226498"/>
                  <a:pt x="4877276" y="1230039"/>
                  <a:pt x="4877276" y="1230039"/>
                </a:cubicBezTo>
                <a:cubicBezTo>
                  <a:pt x="4877276" y="1230039"/>
                  <a:pt x="4882743" y="1233581"/>
                  <a:pt x="4882743" y="1233581"/>
                </a:cubicBezTo>
                <a:cubicBezTo>
                  <a:pt x="4924857" y="1276390"/>
                  <a:pt x="4961504" y="1315656"/>
                  <a:pt x="5003618" y="1358465"/>
                </a:cubicBezTo>
                <a:cubicBezTo>
                  <a:pt x="5004580" y="1362969"/>
                  <a:pt x="5004580" y="1362969"/>
                  <a:pt x="5004580" y="1362969"/>
                </a:cubicBezTo>
                <a:cubicBezTo>
                  <a:pt x="5005542" y="1367472"/>
                  <a:pt x="5010045" y="1366510"/>
                  <a:pt x="5010045" y="1366510"/>
                </a:cubicBezTo>
                <a:cubicBezTo>
                  <a:pt x="5026446" y="1377136"/>
                  <a:pt x="5021941" y="1378098"/>
                  <a:pt x="5033836" y="1389686"/>
                </a:cubicBezTo>
                <a:cubicBezTo>
                  <a:pt x="5034798" y="1394190"/>
                  <a:pt x="5035760" y="1398694"/>
                  <a:pt x="5041227" y="1402236"/>
                </a:cubicBezTo>
                <a:cubicBezTo>
                  <a:pt x="5042189" y="1406739"/>
                  <a:pt x="5046693" y="1405777"/>
                  <a:pt x="5046693" y="1405777"/>
                </a:cubicBezTo>
                <a:cubicBezTo>
                  <a:pt x="5058588" y="1417364"/>
                  <a:pt x="5065979" y="1429915"/>
                  <a:pt x="5075949" y="1432494"/>
                </a:cubicBezTo>
                <a:cubicBezTo>
                  <a:pt x="5075949" y="1432494"/>
                  <a:pt x="5081416" y="1436036"/>
                  <a:pt x="5081416" y="1436036"/>
                </a:cubicBezTo>
                <a:cubicBezTo>
                  <a:pt x="5082378" y="1440541"/>
                  <a:pt x="5083340" y="1445044"/>
                  <a:pt x="5084302" y="1449548"/>
                </a:cubicBezTo>
                <a:cubicBezTo>
                  <a:pt x="5088807" y="1448586"/>
                  <a:pt x="5102626" y="1469181"/>
                  <a:pt x="5113559" y="1476265"/>
                </a:cubicBezTo>
                <a:cubicBezTo>
                  <a:pt x="5113559" y="1476265"/>
                  <a:pt x="5114521" y="1480769"/>
                  <a:pt x="5119025" y="1479807"/>
                </a:cubicBezTo>
                <a:cubicBezTo>
                  <a:pt x="5119987" y="1484311"/>
                  <a:pt x="5119987" y="1484311"/>
                  <a:pt x="5119987" y="1484311"/>
                </a:cubicBezTo>
                <a:cubicBezTo>
                  <a:pt x="5146664" y="1520998"/>
                  <a:pt x="5174303" y="1562189"/>
                  <a:pt x="5205484" y="1597915"/>
                </a:cubicBezTo>
                <a:cubicBezTo>
                  <a:pt x="5206446" y="1602418"/>
                  <a:pt x="5211913" y="1605960"/>
                  <a:pt x="5217379" y="1609503"/>
                </a:cubicBezTo>
                <a:cubicBezTo>
                  <a:pt x="5218341" y="1614006"/>
                  <a:pt x="5219303" y="1618511"/>
                  <a:pt x="5220266" y="1623015"/>
                </a:cubicBezTo>
                <a:cubicBezTo>
                  <a:pt x="5219303" y="1618511"/>
                  <a:pt x="5224770" y="1622052"/>
                  <a:pt x="5229274" y="1621090"/>
                </a:cubicBezTo>
                <a:cubicBezTo>
                  <a:pt x="5230236" y="1625593"/>
                  <a:pt x="5235702" y="1629136"/>
                  <a:pt x="5235702" y="1629136"/>
                </a:cubicBezTo>
                <a:cubicBezTo>
                  <a:pt x="5249522" y="1649732"/>
                  <a:pt x="5258838" y="1671289"/>
                  <a:pt x="5271695" y="1687381"/>
                </a:cubicBezTo>
                <a:cubicBezTo>
                  <a:pt x="5271695" y="1687381"/>
                  <a:pt x="5272657" y="1691885"/>
                  <a:pt x="5272657" y="1691885"/>
                </a:cubicBezTo>
                <a:cubicBezTo>
                  <a:pt x="5273619" y="1696389"/>
                  <a:pt x="5273619" y="1696389"/>
                  <a:pt x="5274581" y="1700893"/>
                </a:cubicBezTo>
                <a:cubicBezTo>
                  <a:pt x="5279086" y="1699931"/>
                  <a:pt x="5279086" y="1699931"/>
                  <a:pt x="5279086" y="1699931"/>
                </a:cubicBezTo>
                <a:cubicBezTo>
                  <a:pt x="5298371" y="1724068"/>
                  <a:pt x="5316695" y="1743702"/>
                  <a:pt x="5325048" y="1760755"/>
                </a:cubicBezTo>
                <a:cubicBezTo>
                  <a:pt x="5341447" y="1771380"/>
                  <a:pt x="5359115" y="1809993"/>
                  <a:pt x="5380326" y="1843138"/>
                </a:cubicBezTo>
                <a:cubicBezTo>
                  <a:pt x="5391259" y="1850222"/>
                  <a:pt x="5402499" y="1880788"/>
                  <a:pt x="5408928" y="1888834"/>
                </a:cubicBezTo>
                <a:cubicBezTo>
                  <a:pt x="5408928" y="1888834"/>
                  <a:pt x="5409890" y="1893338"/>
                  <a:pt x="5409890" y="1893338"/>
                </a:cubicBezTo>
                <a:cubicBezTo>
                  <a:pt x="5409890" y="1893338"/>
                  <a:pt x="5410852" y="1897842"/>
                  <a:pt x="5410852" y="1897842"/>
                </a:cubicBezTo>
                <a:cubicBezTo>
                  <a:pt x="5411815" y="1902346"/>
                  <a:pt x="5411815" y="1902346"/>
                  <a:pt x="5411815" y="1902346"/>
                </a:cubicBezTo>
                <a:cubicBezTo>
                  <a:pt x="5417280" y="1905888"/>
                  <a:pt x="5417280" y="1905888"/>
                  <a:pt x="5416318" y="1901384"/>
                </a:cubicBezTo>
                <a:cubicBezTo>
                  <a:pt x="5423709" y="1913934"/>
                  <a:pt x="5421785" y="1904926"/>
                  <a:pt x="5426289" y="1903964"/>
                </a:cubicBezTo>
                <a:cubicBezTo>
                  <a:pt x="5424671" y="1918438"/>
                  <a:pt x="5438184" y="1915551"/>
                  <a:pt x="5442032" y="1933567"/>
                </a:cubicBezTo>
                <a:cubicBezTo>
                  <a:pt x="5445575" y="1928101"/>
                  <a:pt x="5448461" y="1941613"/>
                  <a:pt x="5452966" y="1940651"/>
                </a:cubicBezTo>
                <a:cubicBezTo>
                  <a:pt x="5440108" y="1924559"/>
                  <a:pt x="5428868" y="1893993"/>
                  <a:pt x="5418898" y="1891414"/>
                </a:cubicBezTo>
                <a:cubicBezTo>
                  <a:pt x="5418898" y="1891414"/>
                  <a:pt x="5417936" y="1886909"/>
                  <a:pt x="5416973" y="1882405"/>
                </a:cubicBezTo>
                <a:cubicBezTo>
                  <a:pt x="5416973" y="1882405"/>
                  <a:pt x="5416011" y="1877901"/>
                  <a:pt x="5411507" y="1878863"/>
                </a:cubicBezTo>
                <a:cubicBezTo>
                  <a:pt x="5405733" y="1851839"/>
                  <a:pt x="5387410" y="1832206"/>
                  <a:pt x="5373590" y="1811610"/>
                </a:cubicBezTo>
                <a:cubicBezTo>
                  <a:pt x="5338560" y="1757869"/>
                  <a:pt x="5308034" y="1703165"/>
                  <a:pt x="5274930" y="1658432"/>
                </a:cubicBezTo>
                <a:cubicBezTo>
                  <a:pt x="5248253" y="1621744"/>
                  <a:pt x="5216765" y="1562538"/>
                  <a:pt x="5173689" y="1515224"/>
                </a:cubicBezTo>
                <a:cubicBezTo>
                  <a:pt x="5167260" y="1507179"/>
                  <a:pt x="5157290" y="1504599"/>
                  <a:pt x="5155366" y="1495591"/>
                </a:cubicBezTo>
                <a:cubicBezTo>
                  <a:pt x="5124184" y="1459866"/>
                  <a:pt x="5102012" y="1422217"/>
                  <a:pt x="5077260" y="1394538"/>
                </a:cubicBezTo>
                <a:cubicBezTo>
                  <a:pt x="5054432" y="1375866"/>
                  <a:pt x="5066326" y="1387454"/>
                  <a:pt x="5047041" y="1363316"/>
                </a:cubicBezTo>
                <a:cubicBezTo>
                  <a:pt x="5026793" y="1334675"/>
                  <a:pt x="5003003" y="1311500"/>
                  <a:pt x="4981137" y="1297332"/>
                </a:cubicBezTo>
                <a:cubicBezTo>
                  <a:pt x="4954460" y="1260645"/>
                  <a:pt x="4897873" y="1216220"/>
                  <a:pt x="4867654" y="1184998"/>
                </a:cubicBezTo>
                <a:cubicBezTo>
                  <a:pt x="4855759" y="1173411"/>
                  <a:pt x="4852217" y="1178877"/>
                  <a:pt x="4840323" y="1167290"/>
                </a:cubicBezTo>
                <a:cubicBezTo>
                  <a:pt x="4848368" y="1160861"/>
                  <a:pt x="4825540" y="1142190"/>
                  <a:pt x="4809142" y="1131565"/>
                </a:cubicBezTo>
                <a:cubicBezTo>
                  <a:pt x="4809142" y="1131565"/>
                  <a:pt x="4804638" y="1132527"/>
                  <a:pt x="4799171" y="1128985"/>
                </a:cubicBezTo>
                <a:cubicBezTo>
                  <a:pt x="4782773" y="1118360"/>
                  <a:pt x="4767028" y="1088756"/>
                  <a:pt x="4740659" y="1075551"/>
                </a:cubicBezTo>
                <a:cubicBezTo>
                  <a:pt x="4735193" y="1072010"/>
                  <a:pt x="4731650" y="1077476"/>
                  <a:pt x="4720718" y="1070392"/>
                </a:cubicBezTo>
                <a:cubicBezTo>
                  <a:pt x="4720718" y="1070392"/>
                  <a:pt x="4717831" y="1056880"/>
                  <a:pt x="4707860" y="1054300"/>
                </a:cubicBezTo>
                <a:cubicBezTo>
                  <a:pt x="4661243" y="1012454"/>
                  <a:pt x="4591143" y="970915"/>
                  <a:pt x="4541946" y="939039"/>
                </a:cubicBezTo>
                <a:cubicBezTo>
                  <a:pt x="4520081" y="924872"/>
                  <a:pt x="4497253" y="906201"/>
                  <a:pt x="4469921" y="888492"/>
                </a:cubicBezTo>
                <a:cubicBezTo>
                  <a:pt x="4458989" y="881409"/>
                  <a:pt x="4439048" y="876249"/>
                  <a:pt x="4428114" y="869166"/>
                </a:cubicBezTo>
                <a:cubicBezTo>
                  <a:pt x="4428114" y="869166"/>
                  <a:pt x="4416220" y="857578"/>
                  <a:pt x="4416220" y="857578"/>
                </a:cubicBezTo>
                <a:cubicBezTo>
                  <a:pt x="4405287" y="850495"/>
                  <a:pt x="4400783" y="851458"/>
                  <a:pt x="4395317" y="847916"/>
                </a:cubicBezTo>
                <a:cubicBezTo>
                  <a:pt x="4394354" y="843411"/>
                  <a:pt x="4394354" y="843411"/>
                  <a:pt x="4394354" y="843411"/>
                </a:cubicBezTo>
                <a:cubicBezTo>
                  <a:pt x="4407866" y="840525"/>
                  <a:pt x="4417182" y="862083"/>
                  <a:pt x="4419762" y="852112"/>
                </a:cubicBezTo>
                <a:cubicBezTo>
                  <a:pt x="4419762" y="852112"/>
                  <a:pt x="4419762" y="852112"/>
                  <a:pt x="4420724" y="856616"/>
                </a:cubicBezTo>
                <a:cubicBezTo>
                  <a:pt x="4430694" y="859196"/>
                  <a:pt x="4430694" y="859196"/>
                  <a:pt x="4430694" y="859196"/>
                </a:cubicBezTo>
                <a:cubicBezTo>
                  <a:pt x="4430694" y="859196"/>
                  <a:pt x="4435199" y="858234"/>
                  <a:pt x="4435199" y="858234"/>
                </a:cubicBezTo>
                <a:cubicBezTo>
                  <a:pt x="4435199" y="858234"/>
                  <a:pt x="4436161" y="862737"/>
                  <a:pt x="4440664" y="861775"/>
                </a:cubicBezTo>
                <a:cubicBezTo>
                  <a:pt x="4440664" y="861775"/>
                  <a:pt x="4445168" y="860813"/>
                  <a:pt x="4445168" y="860813"/>
                </a:cubicBezTo>
                <a:cubicBezTo>
                  <a:pt x="4461567" y="871438"/>
                  <a:pt x="4460605" y="866935"/>
                  <a:pt x="4477005" y="877560"/>
                </a:cubicBezTo>
                <a:cubicBezTo>
                  <a:pt x="4477005" y="877560"/>
                  <a:pt x="4482471" y="881101"/>
                  <a:pt x="4482471" y="881101"/>
                </a:cubicBezTo>
                <a:cubicBezTo>
                  <a:pt x="4482471" y="881101"/>
                  <a:pt x="4482471" y="881101"/>
                  <a:pt x="4486975" y="880139"/>
                </a:cubicBezTo>
                <a:cubicBezTo>
                  <a:pt x="4486975" y="880139"/>
                  <a:pt x="4487937" y="884643"/>
                  <a:pt x="4487937" y="884643"/>
                </a:cubicBezTo>
                <a:cubicBezTo>
                  <a:pt x="4494366" y="892688"/>
                  <a:pt x="4468959" y="883988"/>
                  <a:pt x="4484395" y="890110"/>
                </a:cubicBezTo>
                <a:cubicBezTo>
                  <a:pt x="4489862" y="893651"/>
                  <a:pt x="4493404" y="888185"/>
                  <a:pt x="4507878" y="889801"/>
                </a:cubicBezTo>
                <a:cubicBezTo>
                  <a:pt x="4515269" y="902352"/>
                  <a:pt x="4524277" y="900428"/>
                  <a:pt x="4547105" y="919098"/>
                </a:cubicBezTo>
                <a:cubicBezTo>
                  <a:pt x="4542600" y="920061"/>
                  <a:pt x="4542600" y="920061"/>
                  <a:pt x="4542600" y="920061"/>
                </a:cubicBezTo>
                <a:cubicBezTo>
                  <a:pt x="4548067" y="923603"/>
                  <a:pt x="4548067" y="923603"/>
                  <a:pt x="4548067" y="923603"/>
                </a:cubicBezTo>
                <a:cubicBezTo>
                  <a:pt x="4549992" y="932610"/>
                  <a:pt x="4538097" y="921023"/>
                  <a:pt x="4533593" y="921985"/>
                </a:cubicBezTo>
                <a:cubicBezTo>
                  <a:pt x="4545487" y="933573"/>
                  <a:pt x="4549992" y="932610"/>
                  <a:pt x="4558999" y="930686"/>
                </a:cubicBezTo>
                <a:cubicBezTo>
                  <a:pt x="4559962" y="935190"/>
                  <a:pt x="4559962" y="935190"/>
                  <a:pt x="4565428" y="938732"/>
                </a:cubicBezTo>
                <a:cubicBezTo>
                  <a:pt x="4566391" y="943236"/>
                  <a:pt x="4570895" y="942274"/>
                  <a:pt x="4570895" y="942274"/>
                </a:cubicBezTo>
                <a:cubicBezTo>
                  <a:pt x="4574437" y="936808"/>
                  <a:pt x="4574437" y="936808"/>
                  <a:pt x="4574437" y="936808"/>
                </a:cubicBezTo>
                <a:cubicBezTo>
                  <a:pt x="4582789" y="953861"/>
                  <a:pt x="4588911" y="938424"/>
                  <a:pt x="4607235" y="958058"/>
                </a:cubicBezTo>
                <a:cubicBezTo>
                  <a:pt x="4612701" y="961599"/>
                  <a:pt x="4612701" y="961599"/>
                  <a:pt x="4612701" y="961599"/>
                </a:cubicBezTo>
                <a:cubicBezTo>
                  <a:pt x="4612701" y="961599"/>
                  <a:pt x="4617205" y="960637"/>
                  <a:pt x="4617205" y="960637"/>
                </a:cubicBezTo>
                <a:cubicBezTo>
                  <a:pt x="4656431" y="989934"/>
                  <a:pt x="4689230" y="1011184"/>
                  <a:pt x="4721066" y="1027932"/>
                </a:cubicBezTo>
                <a:cubicBezTo>
                  <a:pt x="4716561" y="1028894"/>
                  <a:pt x="4720410" y="1046910"/>
                  <a:pt x="4728457" y="1040481"/>
                </a:cubicBezTo>
                <a:cubicBezTo>
                  <a:pt x="4722028" y="1032435"/>
                  <a:pt x="4731999" y="1035015"/>
                  <a:pt x="4738427" y="1043060"/>
                </a:cubicBezTo>
                <a:cubicBezTo>
                  <a:pt x="4755788" y="1058190"/>
                  <a:pt x="4788586" y="1079440"/>
                  <a:pt x="4817842" y="1106158"/>
                </a:cubicBezTo>
                <a:cubicBezTo>
                  <a:pt x="4846136" y="1128370"/>
                  <a:pt x="4875393" y="1155087"/>
                  <a:pt x="4898221" y="1173759"/>
                </a:cubicBezTo>
                <a:cubicBezTo>
                  <a:pt x="4892754" y="1170217"/>
                  <a:pt x="4901108" y="1187271"/>
                  <a:pt x="4905611" y="1186309"/>
                </a:cubicBezTo>
                <a:cubicBezTo>
                  <a:pt x="4899183" y="1178262"/>
                  <a:pt x="4903687" y="1177300"/>
                  <a:pt x="4909153" y="1180842"/>
                </a:cubicBezTo>
                <a:cubicBezTo>
                  <a:pt x="4911078" y="1189850"/>
                  <a:pt x="4933906" y="1208521"/>
                  <a:pt x="4951267" y="1223651"/>
                </a:cubicBezTo>
                <a:cubicBezTo>
                  <a:pt x="4968628" y="1238780"/>
                  <a:pt x="4985027" y="1249405"/>
                  <a:pt x="4980523" y="1250367"/>
                </a:cubicBezTo>
                <a:cubicBezTo>
                  <a:pt x="5002389" y="1264535"/>
                  <a:pt x="5015246" y="1280627"/>
                  <a:pt x="5028102" y="1296718"/>
                </a:cubicBezTo>
                <a:cubicBezTo>
                  <a:pt x="5046427" y="1316351"/>
                  <a:pt x="5060246" y="1336947"/>
                  <a:pt x="5088540" y="1359160"/>
                </a:cubicBezTo>
                <a:cubicBezTo>
                  <a:pt x="5088540" y="1359160"/>
                  <a:pt x="5089502" y="1363664"/>
                  <a:pt x="5090465" y="1368168"/>
                </a:cubicBezTo>
                <a:cubicBezTo>
                  <a:pt x="5109443" y="1368823"/>
                  <a:pt x="5135465" y="1424489"/>
                  <a:pt x="5152826" y="1439619"/>
                </a:cubicBezTo>
                <a:cubicBezTo>
                  <a:pt x="5158293" y="1443159"/>
                  <a:pt x="5157331" y="1438656"/>
                  <a:pt x="5163758" y="1446702"/>
                </a:cubicBezTo>
                <a:cubicBezTo>
                  <a:pt x="5175654" y="1458289"/>
                  <a:pt x="5178541" y="1471801"/>
                  <a:pt x="5190435" y="1483389"/>
                </a:cubicBezTo>
                <a:cubicBezTo>
                  <a:pt x="5196864" y="1491435"/>
                  <a:pt x="5202331" y="1494976"/>
                  <a:pt x="5213263" y="1502060"/>
                </a:cubicBezTo>
                <a:cubicBezTo>
                  <a:pt x="5232549" y="1526198"/>
                  <a:pt x="5250218" y="1564809"/>
                  <a:pt x="5270466" y="1593451"/>
                </a:cubicBezTo>
                <a:cubicBezTo>
                  <a:pt x="5296180" y="1625635"/>
                  <a:pt x="5325744" y="1675834"/>
                  <a:pt x="5352421" y="1712521"/>
                </a:cubicBezTo>
                <a:cubicBezTo>
                  <a:pt x="5359811" y="1725071"/>
                  <a:pt x="5371706" y="1736658"/>
                  <a:pt x="5378135" y="1744704"/>
                </a:cubicBezTo>
                <a:cubicBezTo>
                  <a:pt x="5378135" y="1744704"/>
                  <a:pt x="5372669" y="1741162"/>
                  <a:pt x="5372669" y="1741162"/>
                </a:cubicBezTo>
                <a:cubicBezTo>
                  <a:pt x="5381022" y="1758217"/>
                  <a:pt x="5393879" y="1774309"/>
                  <a:pt x="5401270" y="1786858"/>
                </a:cubicBezTo>
                <a:cubicBezTo>
                  <a:pt x="5402232" y="1791362"/>
                  <a:pt x="5404157" y="1800370"/>
                  <a:pt x="5404157" y="1800370"/>
                </a:cubicBezTo>
                <a:cubicBezTo>
                  <a:pt x="5427292" y="1842524"/>
                  <a:pt x="5457818" y="1897228"/>
                  <a:pt x="5479989" y="1934877"/>
                </a:cubicBezTo>
                <a:cubicBezTo>
                  <a:pt x="5479989" y="1934877"/>
                  <a:pt x="5479989" y="1934877"/>
                  <a:pt x="5475486" y="1935839"/>
                </a:cubicBezTo>
                <a:cubicBezTo>
                  <a:pt x="5475486" y="1935839"/>
                  <a:pt x="5476448" y="1940343"/>
                  <a:pt x="5476448" y="1940343"/>
                </a:cubicBezTo>
                <a:cubicBezTo>
                  <a:pt x="5476448" y="1940343"/>
                  <a:pt x="5481913" y="1943885"/>
                  <a:pt x="5481913" y="1943885"/>
                </a:cubicBezTo>
                <a:cubicBezTo>
                  <a:pt x="5489305" y="1956435"/>
                  <a:pt x="5504394" y="2005017"/>
                  <a:pt x="5506012" y="1990543"/>
                </a:cubicBezTo>
                <a:cubicBezTo>
                  <a:pt x="5506974" y="1995046"/>
                  <a:pt x="5506974" y="1995046"/>
                  <a:pt x="5506974" y="1995046"/>
                </a:cubicBezTo>
                <a:cubicBezTo>
                  <a:pt x="5507936" y="1999551"/>
                  <a:pt x="5507936" y="1999551"/>
                  <a:pt x="5507936" y="1999551"/>
                </a:cubicBezTo>
                <a:cubicBezTo>
                  <a:pt x="5512440" y="1998588"/>
                  <a:pt x="5512440" y="1998588"/>
                  <a:pt x="5512440" y="1998588"/>
                </a:cubicBezTo>
                <a:cubicBezTo>
                  <a:pt x="5511478" y="1994084"/>
                  <a:pt x="5511478" y="1994084"/>
                  <a:pt x="5511478" y="1994084"/>
                </a:cubicBezTo>
                <a:cubicBezTo>
                  <a:pt x="5519524" y="1987656"/>
                  <a:pt x="5518869" y="2006635"/>
                  <a:pt x="5519831" y="2011138"/>
                </a:cubicBezTo>
                <a:cubicBezTo>
                  <a:pt x="5522410" y="2001168"/>
                  <a:pt x="5537192" y="2026268"/>
                  <a:pt x="5528839" y="2009213"/>
                </a:cubicBezTo>
                <a:cubicBezTo>
                  <a:pt x="5524335" y="2010176"/>
                  <a:pt x="5521448" y="1996664"/>
                  <a:pt x="5521448" y="1996664"/>
                </a:cubicBezTo>
                <a:cubicBezTo>
                  <a:pt x="5527877" y="2004710"/>
                  <a:pt x="5526915" y="2000206"/>
                  <a:pt x="5525952" y="1995701"/>
                </a:cubicBezTo>
                <a:cubicBezTo>
                  <a:pt x="5515982" y="1993122"/>
                  <a:pt x="5512133" y="1975106"/>
                  <a:pt x="5500238" y="1963519"/>
                </a:cubicBezTo>
                <a:cubicBezTo>
                  <a:pt x="5500238" y="1963519"/>
                  <a:pt x="5499276" y="1959014"/>
                  <a:pt x="5498313" y="1954510"/>
                </a:cubicBezTo>
                <a:cubicBezTo>
                  <a:pt x="5498313" y="1954510"/>
                  <a:pt x="5497351" y="1950007"/>
                  <a:pt x="5497351" y="1950007"/>
                </a:cubicBezTo>
                <a:cubicBezTo>
                  <a:pt x="5496389" y="1945502"/>
                  <a:pt x="5496389" y="1945502"/>
                  <a:pt x="5496389" y="1945502"/>
                </a:cubicBezTo>
                <a:cubicBezTo>
                  <a:pt x="5496389" y="1945502"/>
                  <a:pt x="5491884" y="1946465"/>
                  <a:pt x="5491884" y="1946465"/>
                </a:cubicBezTo>
                <a:cubicBezTo>
                  <a:pt x="5490922" y="1941960"/>
                  <a:pt x="5490922" y="1941960"/>
                  <a:pt x="5489960" y="1937456"/>
                </a:cubicBezTo>
                <a:cubicBezTo>
                  <a:pt x="5493502" y="1931990"/>
                  <a:pt x="5495426" y="1940998"/>
                  <a:pt x="5499931" y="1940036"/>
                </a:cubicBezTo>
                <a:cubicBezTo>
                  <a:pt x="5498006" y="1931028"/>
                  <a:pt x="5493502" y="1931990"/>
                  <a:pt x="5492540" y="1927486"/>
                </a:cubicBezTo>
                <a:cubicBezTo>
                  <a:pt x="5492540" y="1927486"/>
                  <a:pt x="5492540" y="1927486"/>
                  <a:pt x="5491577" y="1922981"/>
                </a:cubicBezTo>
                <a:cubicBezTo>
                  <a:pt x="5491577" y="1922981"/>
                  <a:pt x="5490615" y="1918478"/>
                  <a:pt x="5490615" y="1918478"/>
                </a:cubicBezTo>
                <a:cubicBezTo>
                  <a:pt x="5489653" y="1913974"/>
                  <a:pt x="5489653" y="1913974"/>
                  <a:pt x="5489653" y="1913974"/>
                </a:cubicBezTo>
                <a:cubicBezTo>
                  <a:pt x="5481299" y="1896920"/>
                  <a:pt x="5481299" y="1896920"/>
                  <a:pt x="5481299" y="1896920"/>
                </a:cubicBezTo>
                <a:cubicBezTo>
                  <a:pt x="5475833" y="1893379"/>
                  <a:pt x="5475833" y="1893379"/>
                  <a:pt x="5475833" y="1893379"/>
                </a:cubicBezTo>
                <a:cubicBezTo>
                  <a:pt x="5479375" y="1887912"/>
                  <a:pt x="5474871" y="1888874"/>
                  <a:pt x="5474871" y="1888874"/>
                </a:cubicBezTo>
                <a:lnTo>
                  <a:pt x="5475833" y="1893379"/>
                </a:lnTo>
                <a:cubicBezTo>
                  <a:pt x="5461051" y="1868278"/>
                  <a:pt x="5462976" y="1877287"/>
                  <a:pt x="5452699" y="1851225"/>
                </a:cubicBezTo>
                <a:cubicBezTo>
                  <a:pt x="5451737" y="1846720"/>
                  <a:pt x="5451737" y="1846720"/>
                  <a:pt x="5450774" y="1842216"/>
                </a:cubicBezTo>
                <a:cubicBezTo>
                  <a:pt x="5445308" y="1838675"/>
                  <a:pt x="5445308" y="1838675"/>
                  <a:pt x="5446270" y="1843178"/>
                </a:cubicBezTo>
                <a:cubicBezTo>
                  <a:pt x="5443383" y="1829666"/>
                  <a:pt x="5434068" y="1808109"/>
                  <a:pt x="5424098" y="1805529"/>
                </a:cubicBezTo>
                <a:cubicBezTo>
                  <a:pt x="5430526" y="1813575"/>
                  <a:pt x="5426022" y="1814538"/>
                  <a:pt x="5419593" y="1806491"/>
                </a:cubicBezTo>
                <a:lnTo>
                  <a:pt x="5418631" y="1801987"/>
                </a:lnTo>
                <a:cubicBezTo>
                  <a:pt x="5423135" y="1801025"/>
                  <a:pt x="5423135" y="1801025"/>
                  <a:pt x="5423135" y="1801025"/>
                </a:cubicBezTo>
                <a:cubicBezTo>
                  <a:pt x="5423135" y="1801025"/>
                  <a:pt x="5423135" y="1801025"/>
                  <a:pt x="5422173" y="1796521"/>
                </a:cubicBezTo>
                <a:cubicBezTo>
                  <a:pt x="5422173" y="1796521"/>
                  <a:pt x="5422173" y="1796521"/>
                  <a:pt x="5416707" y="1792979"/>
                </a:cubicBezTo>
                <a:cubicBezTo>
                  <a:pt x="5410933" y="1765955"/>
                  <a:pt x="5364970" y="1705130"/>
                  <a:pt x="5349226" y="1675527"/>
                </a:cubicBezTo>
                <a:cubicBezTo>
                  <a:pt x="5340873" y="1658473"/>
                  <a:pt x="5344415" y="1653006"/>
                  <a:pt x="5332520" y="1641419"/>
                </a:cubicBezTo>
                <a:cubicBezTo>
                  <a:pt x="5330596" y="1632411"/>
                  <a:pt x="5320625" y="1629831"/>
                  <a:pt x="5314197" y="1621785"/>
                </a:cubicBezTo>
                <a:cubicBezTo>
                  <a:pt x="5305843" y="1604731"/>
                  <a:pt x="5302956" y="1591219"/>
                  <a:pt x="5288482" y="1589602"/>
                </a:cubicBezTo>
                <a:cubicBezTo>
                  <a:pt x="5243175" y="1509799"/>
                  <a:pt x="5173422" y="1425798"/>
                  <a:pt x="5106557" y="1355311"/>
                </a:cubicBezTo>
                <a:cubicBezTo>
                  <a:pt x="5110098" y="1349844"/>
                  <a:pt x="5110098" y="1349844"/>
                  <a:pt x="5109135" y="1345340"/>
                </a:cubicBezTo>
                <a:cubicBezTo>
                  <a:pt x="5109135" y="1345340"/>
                  <a:pt x="5110098" y="1349844"/>
                  <a:pt x="5110098" y="1349844"/>
                </a:cubicBezTo>
                <a:cubicBezTo>
                  <a:pt x="5114602" y="1348882"/>
                  <a:pt x="5114602" y="1348882"/>
                  <a:pt x="5114602" y="1348882"/>
                </a:cubicBezTo>
                <a:cubicBezTo>
                  <a:pt x="5114602" y="1348882"/>
                  <a:pt x="5113640" y="1344378"/>
                  <a:pt x="5108173" y="1340837"/>
                </a:cubicBezTo>
                <a:cubicBezTo>
                  <a:pt x="5107211" y="1336333"/>
                  <a:pt x="5111715" y="1335370"/>
                  <a:pt x="5105286" y="1327325"/>
                </a:cubicBezTo>
                <a:cubicBezTo>
                  <a:pt x="5101745" y="1332790"/>
                  <a:pt x="5096279" y="1329249"/>
                  <a:pt x="5084383" y="1317661"/>
                </a:cubicBezTo>
                <a:cubicBezTo>
                  <a:pt x="5083421" y="1313158"/>
                  <a:pt x="5083421" y="1313158"/>
                  <a:pt x="5083421" y="1313158"/>
                </a:cubicBezTo>
                <a:cubicBezTo>
                  <a:pt x="5083421" y="1313158"/>
                  <a:pt x="5078918" y="1314120"/>
                  <a:pt x="5077955" y="1309615"/>
                </a:cubicBezTo>
                <a:cubicBezTo>
                  <a:pt x="5077955" y="1309615"/>
                  <a:pt x="5076993" y="1305112"/>
                  <a:pt x="5076993" y="1305112"/>
                </a:cubicBezTo>
                <a:cubicBezTo>
                  <a:pt x="5072489" y="1306074"/>
                  <a:pt x="5072489" y="1306074"/>
                  <a:pt x="5072489" y="1306074"/>
                </a:cubicBezTo>
                <a:cubicBezTo>
                  <a:pt x="5071526" y="1301570"/>
                  <a:pt x="5071526" y="1301570"/>
                  <a:pt x="5066060" y="1298028"/>
                </a:cubicBezTo>
                <a:cubicBezTo>
                  <a:pt x="5068640" y="1288058"/>
                  <a:pt x="5047736" y="1278395"/>
                  <a:pt x="5052241" y="1277432"/>
                </a:cubicBezTo>
                <a:cubicBezTo>
                  <a:pt x="5052241" y="1277432"/>
                  <a:pt x="5056745" y="1276470"/>
                  <a:pt x="5056745" y="1276470"/>
                </a:cubicBezTo>
                <a:cubicBezTo>
                  <a:pt x="5057707" y="1280973"/>
                  <a:pt x="5062211" y="1280011"/>
                  <a:pt x="5062211" y="1280011"/>
                </a:cubicBezTo>
                <a:cubicBezTo>
                  <a:pt x="5061248" y="1275508"/>
                  <a:pt x="5056745" y="1276470"/>
                  <a:pt x="5055783" y="1271966"/>
                </a:cubicBezTo>
                <a:cubicBezTo>
                  <a:pt x="5055783" y="1271966"/>
                  <a:pt x="5050316" y="1268424"/>
                  <a:pt x="5050316" y="1268424"/>
                </a:cubicBezTo>
                <a:cubicBezTo>
                  <a:pt x="5043887" y="1260378"/>
                  <a:pt x="5037458" y="1252333"/>
                  <a:pt x="5032955" y="1253295"/>
                </a:cubicBezTo>
                <a:cubicBezTo>
                  <a:pt x="5032955" y="1253295"/>
                  <a:pt x="5032955" y="1253295"/>
                  <a:pt x="5031993" y="1248791"/>
                </a:cubicBezTo>
                <a:cubicBezTo>
                  <a:pt x="5031993" y="1248791"/>
                  <a:pt x="5031030" y="1244286"/>
                  <a:pt x="5025564" y="1240744"/>
                </a:cubicBezTo>
                <a:cubicBezTo>
                  <a:pt x="5025564" y="1240744"/>
                  <a:pt x="5021059" y="1241707"/>
                  <a:pt x="5021059" y="1241707"/>
                </a:cubicBezTo>
                <a:cubicBezTo>
                  <a:pt x="5021059" y="1241707"/>
                  <a:pt x="5022022" y="1246211"/>
                  <a:pt x="5022022" y="1246211"/>
                </a:cubicBezTo>
                <a:cubicBezTo>
                  <a:pt x="5021059" y="1241707"/>
                  <a:pt x="5020097" y="1237204"/>
                  <a:pt x="5014631" y="1233661"/>
                </a:cubicBezTo>
                <a:cubicBezTo>
                  <a:pt x="5015593" y="1238166"/>
                  <a:pt x="5011090" y="1239128"/>
                  <a:pt x="5005623" y="1235586"/>
                </a:cubicBezTo>
                <a:cubicBezTo>
                  <a:pt x="5010127" y="1234623"/>
                  <a:pt x="5004661" y="1231082"/>
                  <a:pt x="5003698" y="1226578"/>
                </a:cubicBezTo>
                <a:cubicBezTo>
                  <a:pt x="4998232" y="1223036"/>
                  <a:pt x="4998232" y="1223036"/>
                  <a:pt x="4998232" y="1223036"/>
                </a:cubicBezTo>
                <a:cubicBezTo>
                  <a:pt x="4997269" y="1218532"/>
                  <a:pt x="4997269" y="1218532"/>
                  <a:pt x="4997269" y="1218532"/>
                </a:cubicBezTo>
                <a:cubicBezTo>
                  <a:pt x="4992766" y="1219494"/>
                  <a:pt x="4992766" y="1219494"/>
                  <a:pt x="4992766" y="1219494"/>
                </a:cubicBezTo>
                <a:cubicBezTo>
                  <a:pt x="4992766" y="1219494"/>
                  <a:pt x="4992766" y="1219494"/>
                  <a:pt x="4993728" y="1223998"/>
                </a:cubicBezTo>
                <a:cubicBezTo>
                  <a:pt x="4975404" y="1204365"/>
                  <a:pt x="4957081" y="1184731"/>
                  <a:pt x="4947111" y="1182152"/>
                </a:cubicBezTo>
                <a:cubicBezTo>
                  <a:pt x="4941644" y="1178611"/>
                  <a:pt x="4941644" y="1178611"/>
                  <a:pt x="4940682" y="1174106"/>
                </a:cubicBezTo>
                <a:cubicBezTo>
                  <a:pt x="4935215" y="1170564"/>
                  <a:pt x="4935215" y="1170564"/>
                  <a:pt x="4930712" y="1171526"/>
                </a:cubicBezTo>
                <a:lnTo>
                  <a:pt x="4931467" y="1175063"/>
                </a:lnTo>
                <a:lnTo>
                  <a:pt x="4916930" y="1163507"/>
                </a:lnTo>
                <a:cubicBezTo>
                  <a:pt x="4900789" y="1149956"/>
                  <a:pt x="4893737" y="1141749"/>
                  <a:pt x="4867695" y="1119055"/>
                </a:cubicBezTo>
                <a:cubicBezTo>
                  <a:pt x="4852257" y="1112934"/>
                  <a:pt x="4846792" y="1109391"/>
                  <a:pt x="4842287" y="1110354"/>
                </a:cubicBezTo>
                <a:cubicBezTo>
                  <a:pt x="4841325" y="1105850"/>
                  <a:pt x="4845830" y="1104888"/>
                  <a:pt x="4839401" y="1096842"/>
                </a:cubicBezTo>
                <a:cubicBezTo>
                  <a:pt x="4830393" y="1098766"/>
                  <a:pt x="4827506" y="1085254"/>
                  <a:pt x="4811106" y="1074629"/>
                </a:cubicBezTo>
                <a:cubicBezTo>
                  <a:pt x="4794707" y="1064004"/>
                  <a:pt x="4808528" y="1084600"/>
                  <a:pt x="4791166" y="1069470"/>
                </a:cubicBezTo>
                <a:cubicBezTo>
                  <a:pt x="4806603" y="1075591"/>
                  <a:pt x="4789242" y="1060462"/>
                  <a:pt x="4772842" y="1049837"/>
                </a:cubicBezTo>
                <a:cubicBezTo>
                  <a:pt x="4777346" y="1048874"/>
                  <a:pt x="4777346" y="1048874"/>
                  <a:pt x="4777346" y="1048874"/>
                </a:cubicBezTo>
                <a:cubicBezTo>
                  <a:pt x="4782813" y="1052416"/>
                  <a:pt x="4788280" y="1055958"/>
                  <a:pt x="4787317" y="1051454"/>
                </a:cubicBezTo>
                <a:cubicBezTo>
                  <a:pt x="4787317" y="1051454"/>
                  <a:pt x="4786355" y="1046950"/>
                  <a:pt x="4780888" y="1043408"/>
                </a:cubicBezTo>
                <a:cubicBezTo>
                  <a:pt x="4775422" y="1039866"/>
                  <a:pt x="4775422" y="1039866"/>
                  <a:pt x="4775422" y="1039866"/>
                </a:cubicBezTo>
                <a:cubicBezTo>
                  <a:pt x="4779926" y="1038904"/>
                  <a:pt x="4787317" y="1051454"/>
                  <a:pt x="4790858" y="1045987"/>
                </a:cubicBezTo>
                <a:cubicBezTo>
                  <a:pt x="4779926" y="1038904"/>
                  <a:pt x="4773497" y="1030859"/>
                  <a:pt x="4768993" y="1031821"/>
                </a:cubicBezTo>
                <a:cubicBezTo>
                  <a:pt x="4764490" y="1032783"/>
                  <a:pt x="4764490" y="1032783"/>
                  <a:pt x="4763527" y="1028279"/>
                </a:cubicBezTo>
                <a:cubicBezTo>
                  <a:pt x="4758061" y="1024737"/>
                  <a:pt x="4752594" y="1021196"/>
                  <a:pt x="4748090" y="1022158"/>
                </a:cubicBezTo>
                <a:cubicBezTo>
                  <a:pt x="4748090" y="1022158"/>
                  <a:pt x="4749052" y="1026661"/>
                  <a:pt x="4754519" y="1030204"/>
                </a:cubicBezTo>
                <a:cubicBezTo>
                  <a:pt x="4755481" y="1034708"/>
                  <a:pt x="4755481" y="1034708"/>
                  <a:pt x="4755481" y="1034708"/>
                </a:cubicBezTo>
                <a:cubicBezTo>
                  <a:pt x="4745511" y="1032128"/>
                  <a:pt x="4747435" y="1041136"/>
                  <a:pt x="4739082" y="1024083"/>
                </a:cubicBezTo>
                <a:cubicBezTo>
                  <a:pt x="4735540" y="1029548"/>
                  <a:pt x="4746473" y="1036632"/>
                  <a:pt x="4747435" y="1041136"/>
                </a:cubicBezTo>
                <a:cubicBezTo>
                  <a:pt x="4730074" y="1026007"/>
                  <a:pt x="4733615" y="1020541"/>
                  <a:pt x="4722683" y="1013457"/>
                </a:cubicBezTo>
                <a:cubicBezTo>
                  <a:pt x="4727188" y="1012495"/>
                  <a:pt x="4728150" y="1016998"/>
                  <a:pt x="4728150" y="1016998"/>
                </a:cubicBezTo>
                <a:cubicBezTo>
                  <a:pt x="4733615" y="1020541"/>
                  <a:pt x="4733615" y="1020541"/>
                  <a:pt x="4737157" y="1015074"/>
                </a:cubicBezTo>
                <a:cubicBezTo>
                  <a:pt x="4737157" y="1015074"/>
                  <a:pt x="4731691" y="1011533"/>
                  <a:pt x="4726225" y="1007991"/>
                </a:cubicBezTo>
                <a:cubicBezTo>
                  <a:pt x="4736195" y="1010571"/>
                  <a:pt x="4735233" y="1006066"/>
                  <a:pt x="4725263" y="1003486"/>
                </a:cubicBezTo>
                <a:cubicBezTo>
                  <a:pt x="4724301" y="998982"/>
                  <a:pt x="4724301" y="998982"/>
                  <a:pt x="4724301" y="998982"/>
                </a:cubicBezTo>
                <a:cubicBezTo>
                  <a:pt x="4729766" y="1002524"/>
                  <a:pt x="4728804" y="998020"/>
                  <a:pt x="4728804" y="998020"/>
                </a:cubicBezTo>
                <a:cubicBezTo>
                  <a:pt x="4723338" y="994478"/>
                  <a:pt x="4723338" y="994478"/>
                  <a:pt x="4718834" y="995441"/>
                </a:cubicBezTo>
                <a:cubicBezTo>
                  <a:pt x="4717872" y="990937"/>
                  <a:pt x="4717872" y="990937"/>
                  <a:pt x="4713367" y="991899"/>
                </a:cubicBezTo>
                <a:cubicBezTo>
                  <a:pt x="4706939" y="983853"/>
                  <a:pt x="4706939" y="983853"/>
                  <a:pt x="4700511" y="975807"/>
                </a:cubicBezTo>
                <a:cubicBezTo>
                  <a:pt x="4705976" y="979349"/>
                  <a:pt x="4705976" y="979349"/>
                  <a:pt x="4705976" y="979349"/>
                </a:cubicBezTo>
                <a:cubicBezTo>
                  <a:pt x="4711443" y="982891"/>
                  <a:pt x="4715947" y="981929"/>
                  <a:pt x="4715947" y="981929"/>
                </a:cubicBezTo>
                <a:cubicBezTo>
                  <a:pt x="4714985" y="977425"/>
                  <a:pt x="4709518" y="973882"/>
                  <a:pt x="4704052" y="970341"/>
                </a:cubicBezTo>
                <a:cubicBezTo>
                  <a:pt x="4698586" y="966799"/>
                  <a:pt x="4698586" y="966799"/>
                  <a:pt x="4698586" y="966799"/>
                </a:cubicBezTo>
                <a:cubicBezTo>
                  <a:pt x="4693119" y="963257"/>
                  <a:pt x="4693119" y="963257"/>
                  <a:pt x="4693119" y="963257"/>
                </a:cubicBezTo>
                <a:cubicBezTo>
                  <a:pt x="4687653" y="959715"/>
                  <a:pt x="4683149" y="960677"/>
                  <a:pt x="4684112" y="965182"/>
                </a:cubicBezTo>
                <a:cubicBezTo>
                  <a:pt x="4684112" y="965182"/>
                  <a:pt x="4685074" y="969686"/>
                  <a:pt x="4690540" y="973228"/>
                </a:cubicBezTo>
                <a:cubicBezTo>
                  <a:pt x="4690540" y="973228"/>
                  <a:pt x="4690540" y="973228"/>
                  <a:pt x="4695044" y="972266"/>
                </a:cubicBezTo>
                <a:cubicBezTo>
                  <a:pt x="4700511" y="975807"/>
                  <a:pt x="4700511" y="975807"/>
                  <a:pt x="4700511" y="975807"/>
                </a:cubicBezTo>
                <a:cubicBezTo>
                  <a:pt x="4676065" y="971611"/>
                  <a:pt x="4696969" y="981274"/>
                  <a:pt x="4708863" y="992861"/>
                </a:cubicBezTo>
                <a:cubicBezTo>
                  <a:pt x="4703397" y="989319"/>
                  <a:pt x="4703397" y="989319"/>
                  <a:pt x="4703397" y="989319"/>
                </a:cubicBezTo>
                <a:cubicBezTo>
                  <a:pt x="4703397" y="989319"/>
                  <a:pt x="4704360" y="993823"/>
                  <a:pt x="4704360" y="993823"/>
                </a:cubicBezTo>
                <a:cubicBezTo>
                  <a:pt x="4704360" y="993823"/>
                  <a:pt x="4704360" y="993823"/>
                  <a:pt x="4705322" y="998327"/>
                </a:cubicBezTo>
                <a:cubicBezTo>
                  <a:pt x="4709825" y="997365"/>
                  <a:pt x="4709825" y="997365"/>
                  <a:pt x="4709825" y="997365"/>
                </a:cubicBezTo>
                <a:cubicBezTo>
                  <a:pt x="4715292" y="1000907"/>
                  <a:pt x="4715292" y="1000907"/>
                  <a:pt x="4715292" y="1000907"/>
                </a:cubicBezTo>
                <a:cubicBezTo>
                  <a:pt x="4710787" y="1001869"/>
                  <a:pt x="4710787" y="1001869"/>
                  <a:pt x="4710787" y="1001869"/>
                </a:cubicBezTo>
                <a:cubicBezTo>
                  <a:pt x="4710787" y="1001869"/>
                  <a:pt x="4711750" y="1006373"/>
                  <a:pt x="4716254" y="1005411"/>
                </a:cubicBezTo>
                <a:cubicBezTo>
                  <a:pt x="4717216" y="1009915"/>
                  <a:pt x="4717216" y="1009915"/>
                  <a:pt x="4717216" y="1009915"/>
                </a:cubicBezTo>
                <a:cubicBezTo>
                  <a:pt x="4702742" y="1008298"/>
                  <a:pt x="4696313" y="1000252"/>
                  <a:pt x="4678952" y="985123"/>
                </a:cubicBezTo>
                <a:cubicBezTo>
                  <a:pt x="4683456" y="984160"/>
                  <a:pt x="4683456" y="984160"/>
                  <a:pt x="4683456" y="984160"/>
                </a:cubicBezTo>
                <a:cubicBezTo>
                  <a:pt x="4687961" y="983198"/>
                  <a:pt x="4687961" y="983198"/>
                  <a:pt x="4687961" y="983198"/>
                </a:cubicBezTo>
                <a:cubicBezTo>
                  <a:pt x="4682494" y="979656"/>
                  <a:pt x="4682494" y="979656"/>
                  <a:pt x="4682494" y="979656"/>
                </a:cubicBezTo>
                <a:cubicBezTo>
                  <a:pt x="4677990" y="980618"/>
                  <a:pt x="4677990" y="980618"/>
                  <a:pt x="4677990" y="980618"/>
                </a:cubicBezTo>
                <a:cubicBezTo>
                  <a:pt x="4672523" y="977077"/>
                  <a:pt x="4672523" y="977077"/>
                  <a:pt x="4672523" y="977077"/>
                </a:cubicBezTo>
                <a:cubicBezTo>
                  <a:pt x="4667058" y="973535"/>
                  <a:pt x="4670599" y="968069"/>
                  <a:pt x="4659666" y="960985"/>
                </a:cubicBezTo>
                <a:cubicBezTo>
                  <a:pt x="4658704" y="956481"/>
                  <a:pt x="4658704" y="956481"/>
                  <a:pt x="4658704" y="956481"/>
                </a:cubicBezTo>
                <a:cubicBezTo>
                  <a:pt x="4654200" y="957443"/>
                  <a:pt x="4653237" y="952939"/>
                  <a:pt x="4653237" y="952939"/>
                </a:cubicBezTo>
                <a:cubicBezTo>
                  <a:pt x="4648733" y="953901"/>
                  <a:pt x="4648733" y="953901"/>
                  <a:pt x="4648733" y="953901"/>
                </a:cubicBezTo>
                <a:cubicBezTo>
                  <a:pt x="4649695" y="958406"/>
                  <a:pt x="4649695" y="958406"/>
                  <a:pt x="4649695" y="958406"/>
                </a:cubicBezTo>
                <a:cubicBezTo>
                  <a:pt x="4638763" y="951322"/>
                  <a:pt x="4635876" y="937810"/>
                  <a:pt x="4626869" y="939735"/>
                </a:cubicBezTo>
                <a:cubicBezTo>
                  <a:pt x="4626869" y="939735"/>
                  <a:pt x="4622364" y="940697"/>
                  <a:pt x="4621402" y="936193"/>
                </a:cubicBezTo>
                <a:cubicBezTo>
                  <a:pt x="4621402" y="936193"/>
                  <a:pt x="4616898" y="937155"/>
                  <a:pt x="4616898" y="937155"/>
                </a:cubicBezTo>
                <a:cubicBezTo>
                  <a:pt x="4617860" y="941660"/>
                  <a:pt x="4617860" y="941660"/>
                  <a:pt x="4617860" y="941660"/>
                </a:cubicBezTo>
                <a:cubicBezTo>
                  <a:pt x="4593108" y="913980"/>
                  <a:pt x="4606928" y="934575"/>
                  <a:pt x="4597919" y="936500"/>
                </a:cubicBezTo>
                <a:cubicBezTo>
                  <a:pt x="4589565" y="919446"/>
                  <a:pt x="4556768" y="898195"/>
                  <a:pt x="4529437" y="880487"/>
                </a:cubicBezTo>
                <a:cubicBezTo>
                  <a:pt x="4525895" y="885952"/>
                  <a:pt x="4525895" y="885952"/>
                  <a:pt x="4525895" y="885952"/>
                </a:cubicBezTo>
                <a:cubicBezTo>
                  <a:pt x="4524932" y="881449"/>
                  <a:pt x="4524932" y="881449"/>
                  <a:pt x="4524932" y="881449"/>
                </a:cubicBezTo>
                <a:cubicBezTo>
                  <a:pt x="4524932" y="881449"/>
                  <a:pt x="4523970" y="876945"/>
                  <a:pt x="4519466" y="877907"/>
                </a:cubicBezTo>
                <a:cubicBezTo>
                  <a:pt x="4519466" y="877907"/>
                  <a:pt x="4520428" y="882411"/>
                  <a:pt x="4520428" y="882411"/>
                </a:cubicBezTo>
                <a:cubicBezTo>
                  <a:pt x="4504029" y="871786"/>
                  <a:pt x="4491171" y="855694"/>
                  <a:pt x="4484744" y="847649"/>
                </a:cubicBezTo>
                <a:cubicBezTo>
                  <a:pt x="4481201" y="853114"/>
                  <a:pt x="4482164" y="857619"/>
                  <a:pt x="4476697" y="854077"/>
                </a:cubicBezTo>
                <a:cubicBezTo>
                  <a:pt x="4475735" y="849573"/>
                  <a:pt x="4475735" y="849573"/>
                  <a:pt x="4470269" y="846031"/>
                </a:cubicBezTo>
                <a:cubicBezTo>
                  <a:pt x="4466727" y="851498"/>
                  <a:pt x="4465765" y="846993"/>
                  <a:pt x="4459336" y="838948"/>
                </a:cubicBezTo>
                <a:cubicBezTo>
                  <a:pt x="4459336" y="838948"/>
                  <a:pt x="4459336" y="838948"/>
                  <a:pt x="4463840" y="837986"/>
                </a:cubicBezTo>
                <a:cubicBezTo>
                  <a:pt x="4463840" y="837986"/>
                  <a:pt x="4463840" y="837986"/>
                  <a:pt x="4462878" y="833481"/>
                </a:cubicBezTo>
                <a:cubicBezTo>
                  <a:pt x="4458374" y="834444"/>
                  <a:pt x="4457411" y="829940"/>
                  <a:pt x="4452907" y="830902"/>
                </a:cubicBezTo>
                <a:cubicBezTo>
                  <a:pt x="4452907" y="830902"/>
                  <a:pt x="4448404" y="831864"/>
                  <a:pt x="4448404" y="831864"/>
                </a:cubicBezTo>
                <a:cubicBezTo>
                  <a:pt x="4446479" y="822856"/>
                  <a:pt x="4400168" y="804493"/>
                  <a:pt x="4411102" y="811576"/>
                </a:cubicBezTo>
                <a:cubicBezTo>
                  <a:pt x="4424614" y="808689"/>
                  <a:pt x="4410446" y="830554"/>
                  <a:pt x="4422996" y="823163"/>
                </a:cubicBezTo>
                <a:cubicBezTo>
                  <a:pt x="4426538" y="817697"/>
                  <a:pt x="4436508" y="820277"/>
                  <a:pt x="4442937" y="828322"/>
                </a:cubicBezTo>
                <a:cubicBezTo>
                  <a:pt x="4438433" y="829284"/>
                  <a:pt x="4438433" y="829284"/>
                  <a:pt x="4437470" y="824781"/>
                </a:cubicBezTo>
                <a:cubicBezTo>
                  <a:pt x="4432966" y="825743"/>
                  <a:pt x="4432966" y="825743"/>
                  <a:pt x="4432966" y="825743"/>
                </a:cubicBezTo>
                <a:cubicBezTo>
                  <a:pt x="4428463" y="826705"/>
                  <a:pt x="4433928" y="830246"/>
                  <a:pt x="4433928" y="830246"/>
                </a:cubicBezTo>
                <a:cubicBezTo>
                  <a:pt x="4439395" y="833789"/>
                  <a:pt x="4439395" y="833789"/>
                  <a:pt x="4439395" y="833789"/>
                </a:cubicBezTo>
                <a:cubicBezTo>
                  <a:pt x="4434891" y="834751"/>
                  <a:pt x="4434891" y="834751"/>
                  <a:pt x="4434891" y="834751"/>
                </a:cubicBezTo>
                <a:cubicBezTo>
                  <a:pt x="4433928" y="830246"/>
                  <a:pt x="4429425" y="831209"/>
                  <a:pt x="4429425" y="831209"/>
                </a:cubicBezTo>
                <a:cubicBezTo>
                  <a:pt x="4429425" y="831209"/>
                  <a:pt x="4430387" y="835713"/>
                  <a:pt x="4430387" y="835713"/>
                </a:cubicBezTo>
                <a:cubicBezTo>
                  <a:pt x="4435853" y="839255"/>
                  <a:pt x="4435853" y="839255"/>
                  <a:pt x="4435853" y="839255"/>
                </a:cubicBezTo>
                <a:cubicBezTo>
                  <a:pt x="4441320" y="842797"/>
                  <a:pt x="4441320" y="842797"/>
                  <a:pt x="4441320" y="842797"/>
                </a:cubicBezTo>
                <a:cubicBezTo>
                  <a:pt x="4441320" y="842797"/>
                  <a:pt x="4431350" y="840217"/>
                  <a:pt x="4431350" y="840217"/>
                </a:cubicBezTo>
                <a:cubicBezTo>
                  <a:pt x="4425883" y="836675"/>
                  <a:pt x="4425883" y="836675"/>
                  <a:pt x="4425883" y="836675"/>
                </a:cubicBezTo>
                <a:cubicBezTo>
                  <a:pt x="4420416" y="833133"/>
                  <a:pt x="4420416" y="833133"/>
                  <a:pt x="4420416" y="833133"/>
                </a:cubicBezTo>
                <a:cubicBezTo>
                  <a:pt x="4419454" y="828630"/>
                  <a:pt x="4413988" y="825088"/>
                  <a:pt x="4409484" y="826050"/>
                </a:cubicBezTo>
                <a:cubicBezTo>
                  <a:pt x="4404980" y="827012"/>
                  <a:pt x="4405942" y="831517"/>
                  <a:pt x="4411408" y="835058"/>
                </a:cubicBezTo>
                <a:cubicBezTo>
                  <a:pt x="4411408" y="835058"/>
                  <a:pt x="4411408" y="835058"/>
                  <a:pt x="4412371" y="839562"/>
                </a:cubicBezTo>
                <a:cubicBezTo>
                  <a:pt x="4395972" y="828937"/>
                  <a:pt x="4409484" y="826050"/>
                  <a:pt x="4389543" y="820892"/>
                </a:cubicBezTo>
                <a:cubicBezTo>
                  <a:pt x="4394047" y="819929"/>
                  <a:pt x="4394047" y="819929"/>
                  <a:pt x="4394047" y="819929"/>
                </a:cubicBezTo>
                <a:cubicBezTo>
                  <a:pt x="4394047" y="819929"/>
                  <a:pt x="4394047" y="819929"/>
                  <a:pt x="4393085" y="815425"/>
                </a:cubicBezTo>
                <a:cubicBezTo>
                  <a:pt x="4388581" y="816387"/>
                  <a:pt x="4388581" y="816387"/>
                  <a:pt x="4388581" y="816387"/>
                </a:cubicBezTo>
                <a:cubicBezTo>
                  <a:pt x="4388581" y="816387"/>
                  <a:pt x="4384076" y="817349"/>
                  <a:pt x="4384076" y="817349"/>
                </a:cubicBezTo>
                <a:cubicBezTo>
                  <a:pt x="4378611" y="813807"/>
                  <a:pt x="4378611" y="813807"/>
                  <a:pt x="4378611" y="813807"/>
                </a:cubicBezTo>
                <a:cubicBezTo>
                  <a:pt x="4373144" y="810266"/>
                  <a:pt x="4373144" y="810266"/>
                  <a:pt x="4362211" y="803182"/>
                </a:cubicBezTo>
                <a:cubicBezTo>
                  <a:pt x="4355128" y="814115"/>
                  <a:pt x="4332300" y="795443"/>
                  <a:pt x="4335187" y="808956"/>
                </a:cubicBezTo>
                <a:cubicBezTo>
                  <a:pt x="4344195" y="807031"/>
                  <a:pt x="4350624" y="815078"/>
                  <a:pt x="4360594" y="817656"/>
                </a:cubicBezTo>
                <a:cubicBezTo>
                  <a:pt x="4350624" y="815078"/>
                  <a:pt x="4350624" y="815078"/>
                  <a:pt x="4351586" y="819581"/>
                </a:cubicBezTo>
                <a:cubicBezTo>
                  <a:pt x="4351586" y="819581"/>
                  <a:pt x="4351586" y="819581"/>
                  <a:pt x="4352548" y="824085"/>
                </a:cubicBezTo>
                <a:cubicBezTo>
                  <a:pt x="4340653" y="812498"/>
                  <a:pt x="4324255" y="801873"/>
                  <a:pt x="4308817" y="795751"/>
                </a:cubicBezTo>
                <a:cubicBezTo>
                  <a:pt x="4297885" y="788667"/>
                  <a:pt x="4281486" y="778042"/>
                  <a:pt x="4266049" y="771921"/>
                </a:cubicBezTo>
                <a:cubicBezTo>
                  <a:pt x="4271515" y="775463"/>
                  <a:pt x="4281486" y="778042"/>
                  <a:pt x="4275057" y="769997"/>
                </a:cubicBezTo>
                <a:cubicBezTo>
                  <a:pt x="4255116" y="764837"/>
                  <a:pt x="4255116" y="764837"/>
                  <a:pt x="4253192" y="755830"/>
                </a:cubicBezTo>
                <a:cubicBezTo>
                  <a:pt x="4233250" y="750670"/>
                  <a:pt x="4225860" y="738120"/>
                  <a:pt x="4233250" y="750670"/>
                </a:cubicBezTo>
                <a:cubicBezTo>
                  <a:pt x="4228747" y="751632"/>
                  <a:pt x="4228747" y="751632"/>
                  <a:pt x="4224243" y="752594"/>
                </a:cubicBezTo>
                <a:cubicBezTo>
                  <a:pt x="4197873" y="739390"/>
                  <a:pt x="4172466" y="730690"/>
                  <a:pt x="4150601" y="716522"/>
                </a:cubicBezTo>
                <a:cubicBezTo>
                  <a:pt x="4146097" y="717485"/>
                  <a:pt x="4140630" y="713943"/>
                  <a:pt x="4135164" y="710400"/>
                </a:cubicBezTo>
                <a:cubicBezTo>
                  <a:pt x="4155104" y="715560"/>
                  <a:pt x="4169580" y="717178"/>
                  <a:pt x="4189520" y="722336"/>
                </a:cubicBezTo>
                <a:cubicBezTo>
                  <a:pt x="4189520" y="722336"/>
                  <a:pt x="4205919" y="732962"/>
                  <a:pt x="4188557" y="717832"/>
                </a:cubicBezTo>
                <a:cubicBezTo>
                  <a:pt x="4194024" y="721374"/>
                  <a:pt x="4203995" y="723954"/>
                  <a:pt x="4197566" y="715907"/>
                </a:cubicBezTo>
                <a:cubicBezTo>
                  <a:pt x="4179550" y="719756"/>
                  <a:pt x="4158646" y="710093"/>
                  <a:pt x="4134202" y="705897"/>
                </a:cubicBezTo>
                <a:cubicBezTo>
                  <a:pt x="4138705" y="704935"/>
                  <a:pt x="4137743" y="700431"/>
                  <a:pt x="4133240" y="701393"/>
                </a:cubicBezTo>
                <a:cubicBezTo>
                  <a:pt x="4137743" y="700431"/>
                  <a:pt x="4137743" y="700431"/>
                  <a:pt x="4137743" y="700431"/>
                </a:cubicBezTo>
                <a:cubicBezTo>
                  <a:pt x="4136781" y="695926"/>
                  <a:pt x="4136781" y="695926"/>
                  <a:pt x="4132277" y="696888"/>
                </a:cubicBezTo>
                <a:cubicBezTo>
                  <a:pt x="4131315" y="692385"/>
                  <a:pt x="4121344" y="689805"/>
                  <a:pt x="4111373" y="687226"/>
                </a:cubicBezTo>
                <a:cubicBezTo>
                  <a:pt x="4106870" y="688188"/>
                  <a:pt x="4106870" y="688188"/>
                  <a:pt x="4106870" y="688188"/>
                </a:cubicBezTo>
                <a:cubicBezTo>
                  <a:pt x="4105908" y="683684"/>
                  <a:pt x="4105908" y="683684"/>
                  <a:pt x="4101403" y="684647"/>
                </a:cubicBezTo>
                <a:cubicBezTo>
                  <a:pt x="4095937" y="681105"/>
                  <a:pt x="4095937" y="681105"/>
                  <a:pt x="4090471" y="677562"/>
                </a:cubicBezTo>
                <a:cubicBezTo>
                  <a:pt x="4090471" y="677562"/>
                  <a:pt x="4089509" y="673058"/>
                  <a:pt x="4089509" y="673058"/>
                </a:cubicBezTo>
                <a:cubicBezTo>
                  <a:pt x="4084042" y="669517"/>
                  <a:pt x="4084042" y="669517"/>
                  <a:pt x="4084042" y="669517"/>
                </a:cubicBezTo>
                <a:cubicBezTo>
                  <a:pt x="4080500" y="674983"/>
                  <a:pt x="4080500" y="674983"/>
                  <a:pt x="4080500" y="674983"/>
                </a:cubicBezTo>
                <a:cubicBezTo>
                  <a:pt x="4069568" y="667900"/>
                  <a:pt x="4060559" y="669824"/>
                  <a:pt x="4050589" y="667244"/>
                </a:cubicBezTo>
                <a:cubicBezTo>
                  <a:pt x="4050589" y="667244"/>
                  <a:pt x="4055093" y="666282"/>
                  <a:pt x="4055093" y="666282"/>
                </a:cubicBezTo>
                <a:cubicBezTo>
                  <a:pt x="4055093" y="666282"/>
                  <a:pt x="4055093" y="666282"/>
                  <a:pt x="4054131" y="661779"/>
                </a:cubicBezTo>
                <a:cubicBezTo>
                  <a:pt x="4054131" y="661779"/>
                  <a:pt x="4049627" y="662741"/>
                  <a:pt x="4049627" y="662741"/>
                </a:cubicBezTo>
                <a:cubicBezTo>
                  <a:pt x="4049627" y="662741"/>
                  <a:pt x="4045123" y="663703"/>
                  <a:pt x="4045123" y="663703"/>
                </a:cubicBezTo>
                <a:cubicBezTo>
                  <a:pt x="4053169" y="657274"/>
                  <a:pt x="4009745" y="652423"/>
                  <a:pt x="4030648" y="662086"/>
                </a:cubicBezTo>
                <a:cubicBezTo>
                  <a:pt x="4031611" y="666590"/>
                  <a:pt x="4036115" y="665628"/>
                  <a:pt x="4036115" y="665628"/>
                </a:cubicBezTo>
                <a:cubicBezTo>
                  <a:pt x="4023564" y="673018"/>
                  <a:pt x="4065063" y="668862"/>
                  <a:pt x="4080500" y="674983"/>
                </a:cubicBezTo>
                <a:cubicBezTo>
                  <a:pt x="4075996" y="675945"/>
                  <a:pt x="4075996" y="675945"/>
                  <a:pt x="4071492" y="676907"/>
                </a:cubicBezTo>
                <a:cubicBezTo>
                  <a:pt x="4071492" y="676907"/>
                  <a:pt x="4072455" y="681412"/>
                  <a:pt x="4072455" y="681412"/>
                </a:cubicBezTo>
                <a:cubicBezTo>
                  <a:pt x="4076958" y="680449"/>
                  <a:pt x="4076958" y="680449"/>
                  <a:pt x="4076958" y="680449"/>
                </a:cubicBezTo>
                <a:cubicBezTo>
                  <a:pt x="4077920" y="684954"/>
                  <a:pt x="4082425" y="683991"/>
                  <a:pt x="4082425" y="683991"/>
                </a:cubicBezTo>
                <a:cubicBezTo>
                  <a:pt x="4086929" y="683029"/>
                  <a:pt x="4086929" y="683029"/>
                  <a:pt x="4086929" y="683029"/>
                </a:cubicBezTo>
                <a:cubicBezTo>
                  <a:pt x="4108795" y="697197"/>
                  <a:pt x="4062484" y="678832"/>
                  <a:pt x="4083387" y="688496"/>
                </a:cubicBezTo>
                <a:cubicBezTo>
                  <a:pt x="4073417" y="685916"/>
                  <a:pt x="4063446" y="683336"/>
                  <a:pt x="4053476" y="680756"/>
                </a:cubicBezTo>
                <a:cubicBezTo>
                  <a:pt x="4035306" y="672864"/>
                  <a:pt x="4016250" y="666339"/>
                  <a:pt x="3998561" y="660699"/>
                </a:cubicBezTo>
                <a:lnTo>
                  <a:pt x="3993680" y="659158"/>
                </a:lnTo>
                <a:lnTo>
                  <a:pt x="3795199" y="553069"/>
                </a:lnTo>
                <a:cubicBezTo>
                  <a:pt x="3737785" y="522317"/>
                  <a:pt x="3676087" y="508123"/>
                  <a:pt x="3610375" y="502608"/>
                </a:cubicBezTo>
                <a:cubicBezTo>
                  <a:pt x="3468132" y="495844"/>
                  <a:pt x="3329374" y="468783"/>
                  <a:pt x="3188329" y="467631"/>
                </a:cubicBezTo>
                <a:cubicBezTo>
                  <a:pt x="2801255" y="468200"/>
                  <a:pt x="2424295" y="525271"/>
                  <a:pt x="2059975" y="659812"/>
                </a:cubicBezTo>
                <a:cubicBezTo>
                  <a:pt x="1973004" y="692082"/>
                  <a:pt x="1890572" y="727291"/>
                  <a:pt x="1819343" y="787483"/>
                </a:cubicBezTo>
                <a:cubicBezTo>
                  <a:pt x="1706155" y="880104"/>
                  <a:pt x="1571214" y="944131"/>
                  <a:pt x="1454955" y="1031541"/>
                </a:cubicBezTo>
                <a:cubicBezTo>
                  <a:pt x="1443063" y="1039948"/>
                  <a:pt x="1425960" y="1051424"/>
                  <a:pt x="1413812" y="1040331"/>
                </a:cubicBezTo>
                <a:cubicBezTo>
                  <a:pt x="1410776" y="1037559"/>
                  <a:pt x="1408974" y="1034277"/>
                  <a:pt x="1408084" y="1030679"/>
                </a:cubicBezTo>
                <a:lnTo>
                  <a:pt x="1408033" y="1028519"/>
                </a:lnTo>
                <a:lnTo>
                  <a:pt x="1412039" y="1024844"/>
                </a:lnTo>
                <a:cubicBezTo>
                  <a:pt x="1579972" y="882809"/>
                  <a:pt x="1767264" y="759457"/>
                  <a:pt x="1971913" y="659219"/>
                </a:cubicBezTo>
                <a:cubicBezTo>
                  <a:pt x="1972875" y="663724"/>
                  <a:pt x="1972875" y="663724"/>
                  <a:pt x="1977379" y="662762"/>
                </a:cubicBezTo>
                <a:cubicBezTo>
                  <a:pt x="1977379" y="662762"/>
                  <a:pt x="1981883" y="661799"/>
                  <a:pt x="1981883" y="661799"/>
                </a:cubicBezTo>
                <a:cubicBezTo>
                  <a:pt x="1977379" y="662762"/>
                  <a:pt x="1979303" y="671769"/>
                  <a:pt x="1987350" y="665340"/>
                </a:cubicBezTo>
                <a:cubicBezTo>
                  <a:pt x="1979303" y="671769"/>
                  <a:pt x="1979303" y="671769"/>
                  <a:pt x="1979303" y="671769"/>
                </a:cubicBezTo>
                <a:cubicBezTo>
                  <a:pt x="1974800" y="672731"/>
                  <a:pt x="1975762" y="677236"/>
                  <a:pt x="1980266" y="676274"/>
                </a:cubicBezTo>
                <a:cubicBezTo>
                  <a:pt x="1980266" y="676274"/>
                  <a:pt x="1984770" y="675311"/>
                  <a:pt x="1984770" y="675311"/>
                </a:cubicBezTo>
                <a:cubicBezTo>
                  <a:pt x="1989274" y="674349"/>
                  <a:pt x="1989274" y="674349"/>
                  <a:pt x="1989274" y="674349"/>
                </a:cubicBezTo>
                <a:cubicBezTo>
                  <a:pt x="1992816" y="668882"/>
                  <a:pt x="1992816" y="668882"/>
                  <a:pt x="1992816" y="668882"/>
                </a:cubicBezTo>
                <a:cubicBezTo>
                  <a:pt x="1997320" y="667920"/>
                  <a:pt x="1997320" y="667920"/>
                  <a:pt x="1997320" y="667920"/>
                </a:cubicBezTo>
                <a:cubicBezTo>
                  <a:pt x="1994741" y="677890"/>
                  <a:pt x="1999244" y="676928"/>
                  <a:pt x="2012756" y="674041"/>
                </a:cubicBezTo>
                <a:cubicBezTo>
                  <a:pt x="2019840" y="663109"/>
                  <a:pt x="2011794" y="669538"/>
                  <a:pt x="2014374" y="659567"/>
                </a:cubicBezTo>
                <a:lnTo>
                  <a:pt x="2009869" y="660529"/>
                </a:lnTo>
                <a:cubicBezTo>
                  <a:pt x="2014374" y="659567"/>
                  <a:pt x="2013412" y="655063"/>
                  <a:pt x="2008907" y="656026"/>
                </a:cubicBezTo>
                <a:cubicBezTo>
                  <a:pt x="2008907" y="656026"/>
                  <a:pt x="1999900" y="657950"/>
                  <a:pt x="1995395" y="658912"/>
                </a:cubicBezTo>
                <a:cubicBezTo>
                  <a:pt x="1991854" y="664378"/>
                  <a:pt x="1991854" y="664378"/>
                  <a:pt x="1991854" y="664378"/>
                </a:cubicBezTo>
                <a:cubicBezTo>
                  <a:pt x="1990892" y="659875"/>
                  <a:pt x="1995395" y="658912"/>
                  <a:pt x="1994433" y="654408"/>
                </a:cubicBezTo>
                <a:cubicBezTo>
                  <a:pt x="1994433" y="654408"/>
                  <a:pt x="1998937" y="653446"/>
                  <a:pt x="1998937" y="653446"/>
                </a:cubicBezTo>
                <a:cubicBezTo>
                  <a:pt x="2003442" y="652483"/>
                  <a:pt x="2006983" y="647017"/>
                  <a:pt x="2006983" y="647017"/>
                </a:cubicBezTo>
                <a:cubicBezTo>
                  <a:pt x="2006983" y="647017"/>
                  <a:pt x="2006983" y="647017"/>
                  <a:pt x="2002479" y="647979"/>
                </a:cubicBezTo>
                <a:cubicBezTo>
                  <a:pt x="2070695" y="614566"/>
                  <a:pt x="2144378" y="584695"/>
                  <a:pt x="2213556" y="555787"/>
                </a:cubicBezTo>
                <a:cubicBezTo>
                  <a:pt x="2214518" y="560291"/>
                  <a:pt x="2219985" y="563833"/>
                  <a:pt x="2233497" y="560947"/>
                </a:cubicBezTo>
                <a:cubicBezTo>
                  <a:pt x="2232535" y="556442"/>
                  <a:pt x="2227068" y="552900"/>
                  <a:pt x="2222565" y="553862"/>
                </a:cubicBezTo>
                <a:cubicBezTo>
                  <a:pt x="2222565" y="553862"/>
                  <a:pt x="2227068" y="552900"/>
                  <a:pt x="2227068" y="552900"/>
                </a:cubicBezTo>
                <a:cubicBezTo>
                  <a:pt x="2370006" y="499992"/>
                  <a:pt x="2514525" y="459992"/>
                  <a:pt x="2659387" y="432280"/>
                </a:cubicBezTo>
                <a:close/>
                <a:moveTo>
                  <a:pt x="2580211" y="28532"/>
                </a:moveTo>
                <a:cubicBezTo>
                  <a:pt x="2639385" y="21756"/>
                  <a:pt x="2698559" y="14980"/>
                  <a:pt x="2760003" y="9674"/>
                </a:cubicBezTo>
                <a:cubicBezTo>
                  <a:pt x="3256492" y="-27960"/>
                  <a:pt x="3739421" y="44851"/>
                  <a:pt x="4206393" y="216884"/>
                </a:cubicBezTo>
                <a:cubicBezTo>
                  <a:pt x="4486416" y="319357"/>
                  <a:pt x="4742638" y="466023"/>
                  <a:pt x="4962093" y="669428"/>
                </a:cubicBezTo>
                <a:cubicBezTo>
                  <a:pt x="5047126" y="747075"/>
                  <a:pt x="5144323" y="808436"/>
                  <a:pt x="5227886" y="888353"/>
                </a:cubicBezTo>
                <a:cubicBezTo>
                  <a:pt x="5265526" y="927240"/>
                  <a:pt x="5301697" y="968397"/>
                  <a:pt x="5331187" y="1014893"/>
                </a:cubicBezTo>
                <a:cubicBezTo>
                  <a:pt x="5387095" y="1102673"/>
                  <a:pt x="5453026" y="1182447"/>
                  <a:pt x="5518959" y="1262220"/>
                </a:cubicBezTo>
                <a:cubicBezTo>
                  <a:pt x="5520174" y="1240451"/>
                  <a:pt x="5489232" y="1168845"/>
                  <a:pt x="5467079" y="1138382"/>
                </a:cubicBezTo>
                <a:cubicBezTo>
                  <a:pt x="5517556" y="1154972"/>
                  <a:pt x="5696105" y="1414047"/>
                  <a:pt x="5724761" y="1511561"/>
                </a:cubicBezTo>
                <a:cubicBezTo>
                  <a:pt x="5700321" y="1507005"/>
                  <a:pt x="5683234" y="1491101"/>
                  <a:pt x="5659466" y="1480536"/>
                </a:cubicBezTo>
                <a:cubicBezTo>
                  <a:pt x="5667984" y="1529557"/>
                  <a:pt x="5696946" y="1564433"/>
                  <a:pt x="5720297" y="1600507"/>
                </a:cubicBezTo>
                <a:cubicBezTo>
                  <a:pt x="5725636" y="1607188"/>
                  <a:pt x="5732045" y="1609729"/>
                  <a:pt x="5738327" y="1602521"/>
                </a:cubicBezTo>
                <a:cubicBezTo>
                  <a:pt x="5765326" y="1573289"/>
                  <a:pt x="5778000" y="1596001"/>
                  <a:pt x="5788406" y="1617243"/>
                </a:cubicBezTo>
                <a:cubicBezTo>
                  <a:pt x="5839631" y="1719712"/>
                  <a:pt x="5888985" y="1822580"/>
                  <a:pt x="5933129" y="1928517"/>
                </a:cubicBezTo>
                <a:cubicBezTo>
                  <a:pt x="5971807" y="2018024"/>
                  <a:pt x="5999264" y="2109927"/>
                  <a:pt x="6015900" y="2206099"/>
                </a:cubicBezTo>
                <a:cubicBezTo>
                  <a:pt x="6015628" y="2213979"/>
                  <a:pt x="6017226" y="2221459"/>
                  <a:pt x="6018824" y="2228938"/>
                </a:cubicBezTo>
                <a:cubicBezTo>
                  <a:pt x="6019350" y="2240559"/>
                  <a:pt x="6019478" y="2250308"/>
                  <a:pt x="6006787" y="2254975"/>
                </a:cubicBezTo>
                <a:cubicBezTo>
                  <a:pt x="5992225" y="2260042"/>
                  <a:pt x="5986088" y="2249620"/>
                  <a:pt x="5981821" y="2238800"/>
                </a:cubicBezTo>
                <a:cubicBezTo>
                  <a:pt x="5972486" y="2213418"/>
                  <a:pt x="5965023" y="2187637"/>
                  <a:pt x="5955690" y="2162256"/>
                </a:cubicBezTo>
                <a:cubicBezTo>
                  <a:pt x="5951821" y="2153305"/>
                  <a:pt x="5946083" y="2144754"/>
                  <a:pt x="5938475" y="2136603"/>
                </a:cubicBezTo>
                <a:cubicBezTo>
                  <a:pt x="5932175" y="2171190"/>
                  <a:pt x="5940838" y="2202581"/>
                  <a:pt x="5953240" y="2233173"/>
                </a:cubicBezTo>
                <a:cubicBezTo>
                  <a:pt x="6012584" y="2382792"/>
                  <a:pt x="6061105" y="2536680"/>
                  <a:pt x="6087185" y="2695361"/>
                </a:cubicBezTo>
                <a:cubicBezTo>
                  <a:pt x="6121654" y="2893313"/>
                  <a:pt x="6105102" y="3090434"/>
                  <a:pt x="6081069" y="3289153"/>
                </a:cubicBezTo>
                <a:cubicBezTo>
                  <a:pt x="6038647" y="3630634"/>
                  <a:pt x="5960838" y="3962076"/>
                  <a:pt x="5808111" y="4272372"/>
                </a:cubicBezTo>
                <a:cubicBezTo>
                  <a:pt x="5630111" y="4629130"/>
                  <a:pt x="5388032" y="4933096"/>
                  <a:pt x="5083073" y="5189877"/>
                </a:cubicBezTo>
                <a:cubicBezTo>
                  <a:pt x="4975095" y="5279430"/>
                  <a:pt x="4875526" y="5380874"/>
                  <a:pt x="4748863" y="5447042"/>
                </a:cubicBezTo>
                <a:cubicBezTo>
                  <a:pt x="4424727" y="5614062"/>
                  <a:pt x="4097123" y="5774002"/>
                  <a:pt x="3740846" y="5863806"/>
                </a:cubicBezTo>
                <a:cubicBezTo>
                  <a:pt x="3553557" y="5911641"/>
                  <a:pt x="3362544" y="5932897"/>
                  <a:pt x="3169933" y="5946671"/>
                </a:cubicBezTo>
                <a:cubicBezTo>
                  <a:pt x="3104749" y="5952776"/>
                  <a:pt x="3038366" y="5953271"/>
                  <a:pt x="2972383" y="5955635"/>
                </a:cubicBezTo>
                <a:cubicBezTo>
                  <a:pt x="2945003" y="5955619"/>
                  <a:pt x="2915351" y="5954132"/>
                  <a:pt x="2888242" y="5946236"/>
                </a:cubicBezTo>
                <a:cubicBezTo>
                  <a:pt x="2850584" y="5934728"/>
                  <a:pt x="2811583" y="5935239"/>
                  <a:pt x="2773508" y="5949239"/>
                </a:cubicBezTo>
                <a:cubicBezTo>
                  <a:pt x="2751864" y="5957774"/>
                  <a:pt x="2733834" y="5955760"/>
                  <a:pt x="2719689" y="5935317"/>
                </a:cubicBezTo>
                <a:cubicBezTo>
                  <a:pt x="2702874" y="5911534"/>
                  <a:pt x="2679905" y="5904708"/>
                  <a:pt x="2651853" y="5910702"/>
                </a:cubicBezTo>
                <a:cubicBezTo>
                  <a:pt x="2608839" y="5919891"/>
                  <a:pt x="2566369" y="5913322"/>
                  <a:pt x="2524570" y="5900743"/>
                </a:cubicBezTo>
                <a:cubicBezTo>
                  <a:pt x="2451524" y="5879196"/>
                  <a:pt x="2378077" y="5855780"/>
                  <a:pt x="2303959" y="5838373"/>
                </a:cubicBezTo>
                <a:cubicBezTo>
                  <a:pt x="2088013" y="5788694"/>
                  <a:pt x="1896814" y="5680933"/>
                  <a:pt x="1704545" y="5577311"/>
                </a:cubicBezTo>
                <a:cubicBezTo>
                  <a:pt x="1582907" y="5511395"/>
                  <a:pt x="1461669" y="5447348"/>
                  <a:pt x="1349927" y="5363675"/>
                </a:cubicBezTo>
                <a:cubicBezTo>
                  <a:pt x="1342718" y="5357393"/>
                  <a:pt x="1333639" y="5351511"/>
                  <a:pt x="1326431" y="5345230"/>
                </a:cubicBezTo>
                <a:cubicBezTo>
                  <a:pt x="1312413" y="5334537"/>
                  <a:pt x="1315227" y="5320248"/>
                  <a:pt x="1324450" y="5308501"/>
                </a:cubicBezTo>
                <a:cubicBezTo>
                  <a:pt x="1335544" y="5296353"/>
                  <a:pt x="1343552" y="5306375"/>
                  <a:pt x="1353031" y="5314127"/>
                </a:cubicBezTo>
                <a:cubicBezTo>
                  <a:pt x="1409501" y="5358769"/>
                  <a:pt x="1469312" y="5400742"/>
                  <a:pt x="1535006" y="5433636"/>
                </a:cubicBezTo>
                <a:cubicBezTo>
                  <a:pt x="1545955" y="5439119"/>
                  <a:pt x="1557303" y="5446471"/>
                  <a:pt x="1570795" y="5445544"/>
                </a:cubicBezTo>
                <a:cubicBezTo>
                  <a:pt x="1572664" y="5445144"/>
                  <a:pt x="1578674" y="5445815"/>
                  <a:pt x="1578274" y="5443946"/>
                </a:cubicBezTo>
                <a:cubicBezTo>
                  <a:pt x="1581217" y="5439407"/>
                  <a:pt x="1577076" y="5438335"/>
                  <a:pt x="1573335" y="5439134"/>
                </a:cubicBezTo>
                <a:cubicBezTo>
                  <a:pt x="1464263" y="5358802"/>
                  <a:pt x="1350778" y="5285277"/>
                  <a:pt x="1245045" y="5202275"/>
                </a:cubicBezTo>
                <a:cubicBezTo>
                  <a:pt x="1212071" y="5176078"/>
                  <a:pt x="1180967" y="5149481"/>
                  <a:pt x="1146122" y="5123684"/>
                </a:cubicBezTo>
                <a:cubicBezTo>
                  <a:pt x="1138913" y="5117403"/>
                  <a:pt x="1132777" y="5106982"/>
                  <a:pt x="1114075" y="5110977"/>
                </a:cubicBezTo>
                <a:cubicBezTo>
                  <a:pt x="1160923" y="5165497"/>
                  <a:pt x="1231827" y="5195322"/>
                  <a:pt x="1239256" y="5275861"/>
                </a:cubicBezTo>
                <a:cubicBezTo>
                  <a:pt x="1002153" y="5099691"/>
                  <a:pt x="806611" y="4889222"/>
                  <a:pt x="647691" y="4639642"/>
                </a:cubicBezTo>
                <a:cubicBezTo>
                  <a:pt x="675071" y="4639659"/>
                  <a:pt x="685476" y="4660900"/>
                  <a:pt x="698822" y="4677603"/>
                </a:cubicBezTo>
                <a:cubicBezTo>
                  <a:pt x="712568" y="4696176"/>
                  <a:pt x="725914" y="4712878"/>
                  <a:pt x="744471" y="4726512"/>
                </a:cubicBezTo>
                <a:cubicBezTo>
                  <a:pt x="778499" y="4775948"/>
                  <a:pt x="815869" y="4822716"/>
                  <a:pt x="859121" y="4860405"/>
                </a:cubicBezTo>
                <a:cubicBezTo>
                  <a:pt x="862461" y="4857736"/>
                  <a:pt x="865802" y="4855066"/>
                  <a:pt x="869143" y="4852397"/>
                </a:cubicBezTo>
                <a:cubicBezTo>
                  <a:pt x="830303" y="4807900"/>
                  <a:pt x="791464" y="4763402"/>
                  <a:pt x="750753" y="4719304"/>
                </a:cubicBezTo>
                <a:cubicBezTo>
                  <a:pt x="626388" y="4530780"/>
                  <a:pt x="502023" y="4342256"/>
                  <a:pt x="408923" y="4135320"/>
                </a:cubicBezTo>
                <a:cubicBezTo>
                  <a:pt x="219129" y="3704619"/>
                  <a:pt x="139003" y="3256353"/>
                  <a:pt x="164008" y="2787582"/>
                </a:cubicBezTo>
                <a:cubicBezTo>
                  <a:pt x="168471" y="2698636"/>
                  <a:pt x="163583" y="2611687"/>
                  <a:pt x="184206" y="2525154"/>
                </a:cubicBezTo>
                <a:cubicBezTo>
                  <a:pt x="186349" y="2516875"/>
                  <a:pt x="184351" y="2507525"/>
                  <a:pt x="195172" y="2503257"/>
                </a:cubicBezTo>
                <a:cubicBezTo>
                  <a:pt x="204923" y="2503130"/>
                  <a:pt x="204651" y="2511009"/>
                  <a:pt x="203581" y="2515148"/>
                </a:cubicBezTo>
                <a:cubicBezTo>
                  <a:pt x="170144" y="2798003"/>
                  <a:pt x="194812" y="3078222"/>
                  <a:pt x="227360" y="3358710"/>
                </a:cubicBezTo>
                <a:cubicBezTo>
                  <a:pt x="243162" y="3505900"/>
                  <a:pt x="288887" y="3646696"/>
                  <a:pt x="327131" y="3789091"/>
                </a:cubicBezTo>
                <a:cubicBezTo>
                  <a:pt x="332597" y="3805522"/>
                  <a:pt x="336592" y="3824223"/>
                  <a:pt x="340188" y="3841053"/>
                </a:cubicBezTo>
                <a:cubicBezTo>
                  <a:pt x="344055" y="3850004"/>
                  <a:pt x="339372" y="3864692"/>
                  <a:pt x="356203" y="3861096"/>
                </a:cubicBezTo>
                <a:cubicBezTo>
                  <a:pt x="373035" y="3857500"/>
                  <a:pt x="368767" y="3846679"/>
                  <a:pt x="365970" y="3833590"/>
                </a:cubicBezTo>
                <a:cubicBezTo>
                  <a:pt x="344107" y="3767866"/>
                  <a:pt x="323715" y="3699873"/>
                  <a:pt x="307461" y="3632951"/>
                </a:cubicBezTo>
                <a:cubicBezTo>
                  <a:pt x="175983" y="3072466"/>
                  <a:pt x="187148" y="2520615"/>
                  <a:pt x="402527" y="1981840"/>
                </a:cubicBezTo>
                <a:cubicBezTo>
                  <a:pt x="403599" y="1977701"/>
                  <a:pt x="404270" y="1971691"/>
                  <a:pt x="407611" y="1969022"/>
                </a:cubicBezTo>
                <a:cubicBezTo>
                  <a:pt x="409082" y="1966753"/>
                  <a:pt x="412822" y="1965953"/>
                  <a:pt x="419903" y="1962484"/>
                </a:cubicBezTo>
                <a:cubicBezTo>
                  <a:pt x="410662" y="2001612"/>
                  <a:pt x="404363" y="2036199"/>
                  <a:pt x="392454" y="2071985"/>
                </a:cubicBezTo>
                <a:cubicBezTo>
                  <a:pt x="304800" y="2339047"/>
                  <a:pt x="280316" y="2618034"/>
                  <a:pt x="253961" y="2897420"/>
                </a:cubicBezTo>
                <a:cubicBezTo>
                  <a:pt x="251004" y="2929338"/>
                  <a:pt x="257796" y="2961129"/>
                  <a:pt x="260448" y="2991849"/>
                </a:cubicBezTo>
                <a:cubicBezTo>
                  <a:pt x="262046" y="2999329"/>
                  <a:pt x="258832" y="3011748"/>
                  <a:pt x="272323" y="3010820"/>
                </a:cubicBezTo>
                <a:cubicBezTo>
                  <a:pt x="282073" y="3010693"/>
                  <a:pt x="286085" y="3002015"/>
                  <a:pt x="290098" y="2993336"/>
                </a:cubicBezTo>
                <a:cubicBezTo>
                  <a:pt x="293711" y="2982786"/>
                  <a:pt x="298794" y="2969968"/>
                  <a:pt x="304677" y="2960890"/>
                </a:cubicBezTo>
                <a:cubicBezTo>
                  <a:pt x="324040" y="3179669"/>
                  <a:pt x="344875" y="3396177"/>
                  <a:pt x="407652" y="3607635"/>
                </a:cubicBezTo>
                <a:cubicBezTo>
                  <a:pt x="412972" y="3641696"/>
                  <a:pt x="423905" y="3674557"/>
                  <a:pt x="440447" y="3706220"/>
                </a:cubicBezTo>
                <a:cubicBezTo>
                  <a:pt x="433255" y="3672559"/>
                  <a:pt x="431675" y="3637700"/>
                  <a:pt x="415132" y="3606037"/>
                </a:cubicBezTo>
                <a:cubicBezTo>
                  <a:pt x="375307" y="3428783"/>
                  <a:pt x="346703" y="3249131"/>
                  <a:pt x="337201" y="3067354"/>
                </a:cubicBezTo>
                <a:cubicBezTo>
                  <a:pt x="318450" y="2723300"/>
                  <a:pt x="366608" y="2390370"/>
                  <a:pt x="477138" y="2065625"/>
                </a:cubicBezTo>
                <a:cubicBezTo>
                  <a:pt x="479680" y="2059216"/>
                  <a:pt x="483021" y="2056547"/>
                  <a:pt x="489702" y="2051208"/>
                </a:cubicBezTo>
                <a:cubicBezTo>
                  <a:pt x="368810" y="2501358"/>
                  <a:pt x="316969" y="2954352"/>
                  <a:pt x="430613" y="3413056"/>
                </a:cubicBezTo>
                <a:lnTo>
                  <a:pt x="428865" y="3386728"/>
                </a:lnTo>
                <a:lnTo>
                  <a:pt x="466894" y="3622863"/>
                </a:lnTo>
                <a:cubicBezTo>
                  <a:pt x="474592" y="3658895"/>
                  <a:pt x="482290" y="3694928"/>
                  <a:pt x="489988" y="3730960"/>
                </a:cubicBezTo>
                <a:cubicBezTo>
                  <a:pt x="519511" y="3847103"/>
                  <a:pt x="557080" y="3956817"/>
                  <a:pt x="599154" y="4065569"/>
                </a:cubicBezTo>
                <a:cubicBezTo>
                  <a:pt x="609431" y="4091631"/>
                  <a:pt x="619708" y="4117693"/>
                  <a:pt x="634491" y="4142793"/>
                </a:cubicBezTo>
                <a:cubicBezTo>
                  <a:pt x="635453" y="4147297"/>
                  <a:pt x="637377" y="4156305"/>
                  <a:pt x="639302" y="4165313"/>
                </a:cubicBezTo>
                <a:cubicBezTo>
                  <a:pt x="639302" y="4165313"/>
                  <a:pt x="639302" y="4165313"/>
                  <a:pt x="643807" y="4164351"/>
                </a:cubicBezTo>
                <a:cubicBezTo>
                  <a:pt x="746275" y="4401489"/>
                  <a:pt x="881891" y="4617416"/>
                  <a:pt x="1044223" y="4804087"/>
                </a:cubicBezTo>
                <a:cubicBezTo>
                  <a:pt x="1090186" y="4864912"/>
                  <a:pt x="1140653" y="4924774"/>
                  <a:pt x="1194661" y="4979171"/>
                </a:cubicBezTo>
                <a:cubicBezTo>
                  <a:pt x="1175375" y="4955033"/>
                  <a:pt x="1153510" y="4940866"/>
                  <a:pt x="1143540" y="4938286"/>
                </a:cubicBezTo>
                <a:cubicBezTo>
                  <a:pt x="1151893" y="4955340"/>
                  <a:pt x="1175683" y="4978515"/>
                  <a:pt x="1194007" y="4998149"/>
                </a:cubicBezTo>
                <a:cubicBezTo>
                  <a:pt x="1216834" y="5016820"/>
                  <a:pt x="1234195" y="5031950"/>
                  <a:pt x="1243203" y="5030025"/>
                </a:cubicBezTo>
                <a:cubicBezTo>
                  <a:pt x="1230346" y="5013933"/>
                  <a:pt x="1212985" y="4998803"/>
                  <a:pt x="1200128" y="4982713"/>
                </a:cubicBezTo>
                <a:cubicBezTo>
                  <a:pt x="1236776" y="5021979"/>
                  <a:pt x="1277927" y="5060284"/>
                  <a:pt x="1320040" y="5103092"/>
                </a:cubicBezTo>
                <a:cubicBezTo>
                  <a:pt x="1323889" y="5121109"/>
                  <a:pt x="1358611" y="5151367"/>
                  <a:pt x="1390447" y="5168114"/>
                </a:cubicBezTo>
                <a:cubicBezTo>
                  <a:pt x="1407809" y="5183243"/>
                  <a:pt x="1430636" y="5201914"/>
                  <a:pt x="1438027" y="5214464"/>
                </a:cubicBezTo>
                <a:cubicBezTo>
                  <a:pt x="1447036" y="5212539"/>
                  <a:pt x="1458930" y="5224127"/>
                  <a:pt x="1469862" y="5231211"/>
                </a:cubicBezTo>
                <a:cubicBezTo>
                  <a:pt x="2189107" y="5798122"/>
                  <a:pt x="3177182" y="5992052"/>
                  <a:pt x="4098674" y="5653890"/>
                </a:cubicBezTo>
                <a:cubicBezTo>
                  <a:pt x="4469974" y="5518049"/>
                  <a:pt x="4793386" y="5312374"/>
                  <a:pt x="5058287" y="5053265"/>
                </a:cubicBezTo>
                <a:cubicBezTo>
                  <a:pt x="5658574" y="4468182"/>
                  <a:pt x="5968225" y="3624938"/>
                  <a:pt x="5862270" y="2776293"/>
                </a:cubicBezTo>
                <a:cubicBezTo>
                  <a:pt x="5854264" y="2716778"/>
                  <a:pt x="5847221" y="2661766"/>
                  <a:pt x="5834711" y="2603214"/>
                </a:cubicBezTo>
                <a:cubicBezTo>
                  <a:pt x="5834711" y="2603214"/>
                  <a:pt x="5839216" y="2602252"/>
                  <a:pt x="5838253" y="2597748"/>
                </a:cubicBezTo>
                <a:cubicBezTo>
                  <a:pt x="5835366" y="2584235"/>
                  <a:pt x="5835366" y="2584235"/>
                  <a:pt x="5835366" y="2584235"/>
                </a:cubicBezTo>
                <a:cubicBezTo>
                  <a:pt x="5835366" y="2584235"/>
                  <a:pt x="5834404" y="2579732"/>
                  <a:pt x="5829900" y="2580694"/>
                </a:cubicBezTo>
                <a:lnTo>
                  <a:pt x="5802956" y="2454580"/>
                </a:lnTo>
                <a:cubicBezTo>
                  <a:pt x="5777282" y="2356454"/>
                  <a:pt x="5748067" y="2263794"/>
                  <a:pt x="5713385" y="2167591"/>
                </a:cubicBezTo>
                <a:cubicBezTo>
                  <a:pt x="5600022" y="1857426"/>
                  <a:pt x="5436461" y="1576825"/>
                  <a:pt x="5230091" y="1338337"/>
                </a:cubicBezTo>
                <a:cubicBezTo>
                  <a:pt x="5120805" y="1201559"/>
                  <a:pt x="4989960" y="1074095"/>
                  <a:pt x="4852032" y="957564"/>
                </a:cubicBezTo>
                <a:cubicBezTo>
                  <a:pt x="4857498" y="961106"/>
                  <a:pt x="4857498" y="961106"/>
                  <a:pt x="4862002" y="960144"/>
                </a:cubicBezTo>
                <a:cubicBezTo>
                  <a:pt x="4850108" y="948556"/>
                  <a:pt x="4821813" y="926343"/>
                  <a:pt x="4798985" y="907672"/>
                </a:cubicBezTo>
                <a:cubicBezTo>
                  <a:pt x="4782587" y="897047"/>
                  <a:pt x="4770691" y="885459"/>
                  <a:pt x="4760721" y="882879"/>
                </a:cubicBezTo>
                <a:cubicBezTo>
                  <a:pt x="4722457" y="858088"/>
                  <a:pt x="4683230" y="828791"/>
                  <a:pt x="4644966" y="803998"/>
                </a:cubicBezTo>
                <a:cubicBezTo>
                  <a:pt x="4633070" y="792411"/>
                  <a:pt x="4616671" y="781786"/>
                  <a:pt x="4601235" y="775665"/>
                </a:cubicBezTo>
                <a:cubicBezTo>
                  <a:pt x="4474546" y="689699"/>
                  <a:pt x="4337233" y="620133"/>
                  <a:pt x="4191873" y="556997"/>
                </a:cubicBezTo>
                <a:cubicBezTo>
                  <a:pt x="4237221" y="570856"/>
                  <a:pt x="4282569" y="584716"/>
                  <a:pt x="4317947" y="595996"/>
                </a:cubicBezTo>
                <a:cubicBezTo>
                  <a:pt x="4319871" y="605005"/>
                  <a:pt x="4339812" y="610163"/>
                  <a:pt x="4340774" y="614667"/>
                </a:cubicBezTo>
                <a:cubicBezTo>
                  <a:pt x="4381618" y="629489"/>
                  <a:pt x="4429854" y="656861"/>
                  <a:pt x="4468773" y="662675"/>
                </a:cubicBezTo>
                <a:cubicBezTo>
                  <a:pt x="4452374" y="652050"/>
                  <a:pt x="4430508" y="637883"/>
                  <a:pt x="4433088" y="627913"/>
                </a:cubicBezTo>
                <a:cubicBezTo>
                  <a:pt x="4406718" y="614708"/>
                  <a:pt x="4344010" y="585719"/>
                  <a:pt x="4325031" y="585063"/>
                </a:cubicBezTo>
                <a:cubicBezTo>
                  <a:pt x="4314098" y="577980"/>
                  <a:pt x="4307670" y="569934"/>
                  <a:pt x="4302203" y="566393"/>
                </a:cubicBezTo>
                <a:cubicBezTo>
                  <a:pt x="4271330" y="554150"/>
                  <a:pt x="4246884" y="549953"/>
                  <a:pt x="4216974" y="542214"/>
                </a:cubicBezTo>
                <a:cubicBezTo>
                  <a:pt x="4196070" y="532551"/>
                  <a:pt x="4158768" y="512263"/>
                  <a:pt x="4133361" y="503562"/>
                </a:cubicBezTo>
                <a:cubicBezTo>
                  <a:pt x="4123391" y="500982"/>
                  <a:pt x="4119849" y="506449"/>
                  <a:pt x="4109878" y="503869"/>
                </a:cubicBezTo>
                <a:cubicBezTo>
                  <a:pt x="4099908" y="501291"/>
                  <a:pt x="4082547" y="486161"/>
                  <a:pt x="4072576" y="483581"/>
                </a:cubicBezTo>
                <a:cubicBezTo>
                  <a:pt x="4041702" y="471338"/>
                  <a:pt x="4028190" y="474225"/>
                  <a:pt x="4026266" y="465217"/>
                </a:cubicBezTo>
                <a:cubicBezTo>
                  <a:pt x="4007287" y="464562"/>
                  <a:pt x="3977375" y="456824"/>
                  <a:pt x="3970292" y="467757"/>
                </a:cubicBezTo>
                <a:cubicBezTo>
                  <a:pt x="3989271" y="468411"/>
                  <a:pt x="3985729" y="473878"/>
                  <a:pt x="3986691" y="478382"/>
                </a:cubicBezTo>
                <a:cubicBezTo>
                  <a:pt x="3540295" y="328852"/>
                  <a:pt x="3052011" y="291882"/>
                  <a:pt x="2556561" y="397733"/>
                </a:cubicBezTo>
                <a:lnTo>
                  <a:pt x="2508145" y="410487"/>
                </a:lnTo>
                <a:lnTo>
                  <a:pt x="2458913" y="419861"/>
                </a:lnTo>
                <a:cubicBezTo>
                  <a:pt x="2151483" y="490308"/>
                  <a:pt x="1868431" y="625941"/>
                  <a:pt x="1598952" y="799372"/>
                </a:cubicBezTo>
                <a:cubicBezTo>
                  <a:pt x="1558063" y="827661"/>
                  <a:pt x="1514505" y="852611"/>
                  <a:pt x="1473216" y="879030"/>
                </a:cubicBezTo>
                <a:cubicBezTo>
                  <a:pt x="1466535" y="884369"/>
                  <a:pt x="1461052" y="895317"/>
                  <a:pt x="1451174" y="885695"/>
                </a:cubicBezTo>
                <a:cubicBezTo>
                  <a:pt x="1441695" y="877943"/>
                  <a:pt x="1443438" y="867794"/>
                  <a:pt x="1449321" y="858715"/>
                </a:cubicBezTo>
                <a:cubicBezTo>
                  <a:pt x="1462557" y="838289"/>
                  <a:pt x="1480731" y="822673"/>
                  <a:pt x="1500105" y="812669"/>
                </a:cubicBezTo>
                <a:cubicBezTo>
                  <a:pt x="1611007" y="745956"/>
                  <a:pt x="1716842" y="664683"/>
                  <a:pt x="1844558" y="621754"/>
                </a:cubicBezTo>
                <a:cubicBezTo>
                  <a:pt x="1831212" y="605052"/>
                  <a:pt x="1812238" y="616927"/>
                  <a:pt x="1796350" y="606633"/>
                </a:cubicBezTo>
                <a:cubicBezTo>
                  <a:pt x="1833099" y="577272"/>
                  <a:pt x="1874116" y="558732"/>
                  <a:pt x="1915531" y="542063"/>
                </a:cubicBezTo>
                <a:cubicBezTo>
                  <a:pt x="2200904" y="422433"/>
                  <a:pt x="2492268" y="330852"/>
                  <a:pt x="2801357" y="303925"/>
                </a:cubicBezTo>
                <a:cubicBezTo>
                  <a:pt x="3018680" y="286827"/>
                  <a:pt x="3234787" y="291496"/>
                  <a:pt x="3448335" y="329955"/>
                </a:cubicBezTo>
                <a:cubicBezTo>
                  <a:pt x="3513374" y="341479"/>
                  <a:pt x="3572259" y="369963"/>
                  <a:pt x="3639713" y="365329"/>
                </a:cubicBezTo>
                <a:cubicBezTo>
                  <a:pt x="3656944" y="363602"/>
                  <a:pt x="3679513" y="368557"/>
                  <a:pt x="3679531" y="341178"/>
                </a:cubicBezTo>
                <a:cubicBezTo>
                  <a:pt x="3681418" y="313399"/>
                  <a:pt x="3657905" y="322334"/>
                  <a:pt x="3641345" y="318050"/>
                </a:cubicBezTo>
                <a:cubicBezTo>
                  <a:pt x="3621444" y="316435"/>
                  <a:pt x="3596333" y="317890"/>
                  <a:pt x="3579519" y="294106"/>
                </a:cubicBezTo>
                <a:cubicBezTo>
                  <a:pt x="3700137" y="282025"/>
                  <a:pt x="3811242" y="316949"/>
                  <a:pt x="3921820" y="340254"/>
                </a:cubicBezTo>
                <a:cubicBezTo>
                  <a:pt x="3988457" y="359259"/>
                  <a:pt x="4048541" y="393353"/>
                  <a:pt x="4117320" y="404078"/>
                </a:cubicBezTo>
                <a:cubicBezTo>
                  <a:pt x="4058708" y="367716"/>
                  <a:pt x="3994740" y="352052"/>
                  <a:pt x="3929573" y="330776"/>
                </a:cubicBezTo>
                <a:cubicBezTo>
                  <a:pt x="3841709" y="294797"/>
                  <a:pt x="3746619" y="279916"/>
                  <a:pt x="3651529" y="265034"/>
                </a:cubicBezTo>
                <a:cubicBezTo>
                  <a:pt x="3392571" y="224545"/>
                  <a:pt x="3131596" y="202085"/>
                  <a:pt x="2868463" y="215284"/>
                </a:cubicBezTo>
                <a:cubicBezTo>
                  <a:pt x="2835871" y="218335"/>
                  <a:pt x="2800210" y="216177"/>
                  <a:pt x="2767746" y="228980"/>
                </a:cubicBezTo>
                <a:cubicBezTo>
                  <a:pt x="2772141" y="249550"/>
                  <a:pt x="2788173" y="242214"/>
                  <a:pt x="2799794" y="241686"/>
                </a:cubicBezTo>
                <a:cubicBezTo>
                  <a:pt x="3021256" y="225658"/>
                  <a:pt x="3243373" y="231000"/>
                  <a:pt x="3465473" y="263721"/>
                </a:cubicBezTo>
                <a:cubicBezTo>
                  <a:pt x="3477492" y="265064"/>
                  <a:pt x="3499535" y="258399"/>
                  <a:pt x="3497920" y="278298"/>
                </a:cubicBezTo>
                <a:cubicBezTo>
                  <a:pt x="3496305" y="298197"/>
                  <a:pt x="3474535" y="296982"/>
                  <a:pt x="3460245" y="294168"/>
                </a:cubicBezTo>
                <a:cubicBezTo>
                  <a:pt x="3389994" y="285712"/>
                  <a:pt x="3320016" y="269376"/>
                  <a:pt x="3247224" y="267329"/>
                </a:cubicBezTo>
                <a:cubicBezTo>
                  <a:pt x="2932814" y="260197"/>
                  <a:pt x="2620529" y="272164"/>
                  <a:pt x="2317144" y="362401"/>
                </a:cubicBezTo>
                <a:cubicBezTo>
                  <a:pt x="2081756" y="432244"/>
                  <a:pt x="1859571" y="536420"/>
                  <a:pt x="1646991" y="658097"/>
                </a:cubicBezTo>
                <a:cubicBezTo>
                  <a:pt x="1603433" y="683046"/>
                  <a:pt x="1558005" y="708395"/>
                  <a:pt x="1510978" y="726263"/>
                </a:cubicBezTo>
                <a:cubicBezTo>
                  <a:pt x="1826469" y="500473"/>
                  <a:pt x="2176643" y="345489"/>
                  <a:pt x="2562299" y="265051"/>
                </a:cubicBezTo>
                <a:cubicBezTo>
                  <a:pt x="2544413" y="245407"/>
                  <a:pt x="2523968" y="259552"/>
                  <a:pt x="2496459" y="249786"/>
                </a:cubicBezTo>
                <a:cubicBezTo>
                  <a:pt x="2563786" y="235402"/>
                  <a:pt x="2621762" y="223015"/>
                  <a:pt x="2679065" y="216639"/>
                </a:cubicBezTo>
                <a:cubicBezTo>
                  <a:pt x="2765221" y="208009"/>
                  <a:pt x="2851776" y="201250"/>
                  <a:pt x="2939402" y="190351"/>
                </a:cubicBezTo>
                <a:cubicBezTo>
                  <a:pt x="2945412" y="191022"/>
                  <a:pt x="2960102" y="195705"/>
                  <a:pt x="2959175" y="182215"/>
                </a:cubicBezTo>
                <a:cubicBezTo>
                  <a:pt x="2960518" y="170196"/>
                  <a:pt x="2947427" y="172993"/>
                  <a:pt x="2939547" y="172721"/>
                </a:cubicBezTo>
                <a:cubicBezTo>
                  <a:pt x="2830422" y="174526"/>
                  <a:pt x="2723440" y="168051"/>
                  <a:pt x="2616967" y="200575"/>
                </a:cubicBezTo>
                <a:cubicBezTo>
                  <a:pt x="2593454" y="209510"/>
                  <a:pt x="2564475" y="202013"/>
                  <a:pt x="2537493" y="203867"/>
                </a:cubicBezTo>
                <a:cubicBezTo>
                  <a:pt x="2425028" y="208340"/>
                  <a:pt x="2323223" y="253555"/>
                  <a:pt x="2217149" y="287950"/>
                </a:cubicBezTo>
                <a:cubicBezTo>
                  <a:pt x="1981889" y="367543"/>
                  <a:pt x="1756636" y="466508"/>
                  <a:pt x="1542585" y="590454"/>
                </a:cubicBezTo>
                <a:cubicBezTo>
                  <a:pt x="1408170" y="666101"/>
                  <a:pt x="1293638" y="770742"/>
                  <a:pt x="1168430" y="862020"/>
                </a:cubicBezTo>
                <a:cubicBezTo>
                  <a:pt x="1158008" y="868157"/>
                  <a:pt x="1146115" y="876564"/>
                  <a:pt x="1130881" y="887640"/>
                </a:cubicBezTo>
                <a:cubicBezTo>
                  <a:pt x="1131570" y="854252"/>
                  <a:pt x="1145877" y="829685"/>
                  <a:pt x="1168592" y="817011"/>
                </a:cubicBezTo>
                <a:cubicBezTo>
                  <a:pt x="1280692" y="755909"/>
                  <a:pt x="1370239" y="662473"/>
                  <a:pt x="1476602" y="592819"/>
                </a:cubicBezTo>
                <a:cubicBezTo>
                  <a:pt x="1818803" y="373055"/>
                  <a:pt x="2188604" y="227565"/>
                  <a:pt x="2591346" y="163030"/>
                </a:cubicBezTo>
                <a:cubicBezTo>
                  <a:pt x="2757919" y="137220"/>
                  <a:pt x="2923804" y="144799"/>
                  <a:pt x="3091031" y="140357"/>
                </a:cubicBezTo>
                <a:cubicBezTo>
                  <a:pt x="3304341" y="131937"/>
                  <a:pt x="3513894" y="151695"/>
                  <a:pt x="3716875" y="213921"/>
                </a:cubicBezTo>
                <a:cubicBezTo>
                  <a:pt x="3735705" y="219674"/>
                  <a:pt x="3755205" y="219420"/>
                  <a:pt x="3758928" y="245999"/>
                </a:cubicBezTo>
                <a:cubicBezTo>
                  <a:pt x="3758657" y="253879"/>
                  <a:pt x="3767336" y="257891"/>
                  <a:pt x="3775216" y="258163"/>
                </a:cubicBezTo>
                <a:cubicBezTo>
                  <a:pt x="3900483" y="286151"/>
                  <a:pt x="4022537" y="326558"/>
                  <a:pt x="4143920" y="372975"/>
                </a:cubicBezTo>
                <a:cubicBezTo>
                  <a:pt x="4146189" y="374445"/>
                  <a:pt x="4149930" y="373646"/>
                  <a:pt x="4155540" y="372448"/>
                </a:cubicBezTo>
                <a:cubicBezTo>
                  <a:pt x="4159698" y="346140"/>
                  <a:pt x="4150891" y="332378"/>
                  <a:pt x="4123382" y="322612"/>
                </a:cubicBezTo>
                <a:cubicBezTo>
                  <a:pt x="3936433" y="253051"/>
                  <a:pt x="3750556" y="179350"/>
                  <a:pt x="3554239" y="139165"/>
                </a:cubicBezTo>
                <a:cubicBezTo>
                  <a:pt x="3233454" y="74732"/>
                  <a:pt x="2911963" y="71067"/>
                  <a:pt x="2590565" y="131911"/>
                </a:cubicBezTo>
                <a:cubicBezTo>
                  <a:pt x="2410228" y="166529"/>
                  <a:pt x="2229893" y="201145"/>
                  <a:pt x="2058218" y="267154"/>
                </a:cubicBezTo>
                <a:cubicBezTo>
                  <a:pt x="1991819" y="295028"/>
                  <a:pt x="1918755" y="300860"/>
                  <a:pt x="1849558" y="315643"/>
                </a:cubicBezTo>
                <a:cubicBezTo>
                  <a:pt x="2067060" y="226157"/>
                  <a:pt x="2290027" y="153101"/>
                  <a:pt x="2520059" y="103956"/>
                </a:cubicBezTo>
                <a:cubicBezTo>
                  <a:pt x="2752360" y="56281"/>
                  <a:pt x="2984644" y="35986"/>
                  <a:pt x="3222250" y="49751"/>
                </a:cubicBezTo>
                <a:cubicBezTo>
                  <a:pt x="3009228" y="22912"/>
                  <a:pt x="2793377" y="37741"/>
                  <a:pt x="2580338" y="38281"/>
                </a:cubicBezTo>
                <a:cubicBezTo>
                  <a:pt x="2579539" y="34542"/>
                  <a:pt x="2580611" y="30401"/>
                  <a:pt x="2580211" y="28532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4291A5CD-9F15-47A9-86F2-E34601F5C45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34308" y="1617572"/>
            <a:ext cx="3622856" cy="3622856"/>
          </a:xfrm>
          <a:custGeom>
            <a:avLst/>
            <a:gdLst>
              <a:gd name="connsiteX0" fmla="*/ 1711572 w 3423144"/>
              <a:gd name="connsiteY0" fmla="*/ 0 h 3423144"/>
              <a:gd name="connsiteX1" fmla="*/ 3423144 w 3423144"/>
              <a:gd name="connsiteY1" fmla="*/ 1711572 h 3423144"/>
              <a:gd name="connsiteX2" fmla="*/ 1711572 w 3423144"/>
              <a:gd name="connsiteY2" fmla="*/ 3423144 h 3423144"/>
              <a:gd name="connsiteX3" fmla="*/ 0 w 3423144"/>
              <a:gd name="connsiteY3" fmla="*/ 1711572 h 3423144"/>
              <a:gd name="connsiteX4" fmla="*/ 1711572 w 3423144"/>
              <a:gd name="connsiteY4" fmla="*/ 0 h 342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3144" h="3423144">
                <a:moveTo>
                  <a:pt x="1711572" y="0"/>
                </a:moveTo>
                <a:cubicBezTo>
                  <a:pt x="2656847" y="0"/>
                  <a:pt x="3423144" y="766297"/>
                  <a:pt x="3423144" y="1711572"/>
                </a:cubicBezTo>
                <a:cubicBezTo>
                  <a:pt x="3423144" y="2656847"/>
                  <a:pt x="2656847" y="3423144"/>
                  <a:pt x="1711572" y="3423144"/>
                </a:cubicBezTo>
                <a:cubicBezTo>
                  <a:pt x="766297" y="3423144"/>
                  <a:pt x="0" y="2656847"/>
                  <a:pt x="0" y="1711572"/>
                </a:cubicBezTo>
                <a:cubicBezTo>
                  <a:pt x="0" y="766297"/>
                  <a:pt x="766297" y="0"/>
                  <a:pt x="171157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4410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9406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0F365D7-7FE8-4320-988A-2AE655751A1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47861" y="4558"/>
            <a:ext cx="7344139" cy="6863603"/>
          </a:xfrm>
          <a:custGeom>
            <a:avLst/>
            <a:gdLst>
              <a:gd name="connsiteX0" fmla="*/ 0 w 4572000"/>
              <a:gd name="connsiteY0" fmla="*/ 0 h 5140082"/>
              <a:gd name="connsiteX1" fmla="*/ 4572000 w 4572000"/>
              <a:gd name="connsiteY1" fmla="*/ 0 h 5140082"/>
              <a:gd name="connsiteX2" fmla="*/ 4572000 w 4572000"/>
              <a:gd name="connsiteY2" fmla="*/ 5140082 h 5140082"/>
              <a:gd name="connsiteX3" fmla="*/ 0 w 4572000"/>
              <a:gd name="connsiteY3" fmla="*/ 5140082 h 5140082"/>
              <a:gd name="connsiteX4" fmla="*/ 0 w 4572000"/>
              <a:gd name="connsiteY4" fmla="*/ 0 h 5140082"/>
              <a:gd name="connsiteX0" fmla="*/ 502920 w 4572000"/>
              <a:gd name="connsiteY0" fmla="*/ 0 h 5147702"/>
              <a:gd name="connsiteX1" fmla="*/ 4572000 w 4572000"/>
              <a:gd name="connsiteY1" fmla="*/ 7620 h 5147702"/>
              <a:gd name="connsiteX2" fmla="*/ 4572000 w 4572000"/>
              <a:gd name="connsiteY2" fmla="*/ 5147702 h 5147702"/>
              <a:gd name="connsiteX3" fmla="*/ 0 w 4572000"/>
              <a:gd name="connsiteY3" fmla="*/ 5147702 h 5147702"/>
              <a:gd name="connsiteX4" fmla="*/ 502920 w 4572000"/>
              <a:gd name="connsiteY4" fmla="*/ 0 h 5147702"/>
              <a:gd name="connsiteX0" fmla="*/ 480060 w 4572000"/>
              <a:gd name="connsiteY0" fmla="*/ 0 h 5140082"/>
              <a:gd name="connsiteX1" fmla="*/ 4572000 w 4572000"/>
              <a:gd name="connsiteY1" fmla="*/ 0 h 5140082"/>
              <a:gd name="connsiteX2" fmla="*/ 4572000 w 4572000"/>
              <a:gd name="connsiteY2" fmla="*/ 5140082 h 5140082"/>
              <a:gd name="connsiteX3" fmla="*/ 0 w 4572000"/>
              <a:gd name="connsiteY3" fmla="*/ 5140082 h 5140082"/>
              <a:gd name="connsiteX4" fmla="*/ 480060 w 4572000"/>
              <a:gd name="connsiteY4" fmla="*/ 0 h 5140082"/>
              <a:gd name="connsiteX0" fmla="*/ 1402080 w 5494020"/>
              <a:gd name="connsiteY0" fmla="*/ 0 h 5147702"/>
              <a:gd name="connsiteX1" fmla="*/ 5494020 w 5494020"/>
              <a:gd name="connsiteY1" fmla="*/ 0 h 5147702"/>
              <a:gd name="connsiteX2" fmla="*/ 5494020 w 5494020"/>
              <a:gd name="connsiteY2" fmla="*/ 5140082 h 5147702"/>
              <a:gd name="connsiteX3" fmla="*/ 0 w 5494020"/>
              <a:gd name="connsiteY3" fmla="*/ 5147702 h 5147702"/>
              <a:gd name="connsiteX4" fmla="*/ 1402080 w 5494020"/>
              <a:gd name="connsiteY4" fmla="*/ 0 h 5147702"/>
              <a:gd name="connsiteX0" fmla="*/ 1706880 w 5494020"/>
              <a:gd name="connsiteY0" fmla="*/ 0 h 5147702"/>
              <a:gd name="connsiteX1" fmla="*/ 5494020 w 5494020"/>
              <a:gd name="connsiteY1" fmla="*/ 0 h 5147702"/>
              <a:gd name="connsiteX2" fmla="*/ 5494020 w 5494020"/>
              <a:gd name="connsiteY2" fmla="*/ 5140082 h 5147702"/>
              <a:gd name="connsiteX3" fmla="*/ 0 w 5494020"/>
              <a:gd name="connsiteY3" fmla="*/ 5147702 h 5147702"/>
              <a:gd name="connsiteX4" fmla="*/ 1706880 w 5494020"/>
              <a:gd name="connsiteY4" fmla="*/ 0 h 514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4020" h="5147702">
                <a:moveTo>
                  <a:pt x="1706880" y="0"/>
                </a:moveTo>
                <a:lnTo>
                  <a:pt x="5494020" y="0"/>
                </a:lnTo>
                <a:lnTo>
                  <a:pt x="5494020" y="5140082"/>
                </a:lnTo>
                <a:lnTo>
                  <a:pt x="0" y="5147702"/>
                </a:lnTo>
                <a:lnTo>
                  <a:pt x="170688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8576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0043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17581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8850986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75616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1556-1DFC-F2B7-7385-04533A13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91BF4-7B9E-6017-5A30-8C5C34096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E6DC7-75FE-9076-7D6E-780FB04AE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8BAE7-D914-AE8F-7795-EDCCB74E5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A519D-7584-6D03-FE0C-93DAC68E3F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8CF60-2242-CC79-436A-4DBA8F3D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97CD-1949-4A73-A6BD-9DCBFE42B9E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AF905-4FA8-BEAD-57F4-D1BE3CFE8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00CD1-8CB0-C341-6731-DD14DF6B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CDE8-7A77-4DCA-8B94-80C33477C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2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5D8B-4735-7A90-7BE3-C9B82ED8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5CF1F-799E-8116-22A2-754A45DE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97CD-1949-4A73-A6BD-9DCBFE42B9E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A1B57-A29C-3289-A4AE-047F21F8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4510A-DEAC-EF53-9E3C-1DB1EF58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CDE8-7A77-4DCA-8B94-80C33477C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C9A58-1DED-1C11-42A5-E57A9F4AC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97CD-1949-4A73-A6BD-9DCBFE42B9E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940150-F0B3-98ED-121A-3CEE2CC7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A9480-33A7-CBEF-8AB5-F9F54089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CDE8-7A77-4DCA-8B94-80C33477C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6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691F-E0F6-0DBE-DA47-FB42E2D85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EEA8A-F416-FC09-A4F7-C4CCBF80C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792F6-0B4C-B0ED-05AD-2495ED7FF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1E445-F555-B17B-C22A-355610437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97CD-1949-4A73-A6BD-9DCBFE42B9E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67C3C-C915-3782-6C87-46FE5B6A6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A9379-2247-5893-5472-F28D3C1E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CDE8-7A77-4DCA-8B94-80C33477C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4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8112-27C0-3156-573D-2495F2895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0A3704-9B86-B47D-5D13-A475A1D30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8C3D3-D487-B4D9-5242-0DC67D124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23F13-A39F-32C8-754D-5E1E455A8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97CD-1949-4A73-A6BD-9DCBFE42B9E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0B3BA-8CBF-DFED-18DD-D80464978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26057-F253-F5A6-5828-6863AAB4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CDE8-7A77-4DCA-8B94-80C33477C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2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F29EF-CBFA-DE4E-DF32-D4B8960A8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01115-356C-0EBD-1E5D-BFA3CAB86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08E9A-27B2-9C7C-9C71-0D8148218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897CD-1949-4A73-A6BD-9DCBFE42B9E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CA163-DBD2-B02F-9022-D7C3A0EA8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E76EF-2F2D-ED43-C308-5CC7932E9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CDE8-7A77-4DCA-8B94-80C33477C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3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29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57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550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6E9539E-27DA-44ED-83F8-DE0563E99295}"/>
              </a:ext>
            </a:extLst>
          </p:cNvPr>
          <p:cNvGrpSpPr/>
          <p:nvPr/>
        </p:nvGrpSpPr>
        <p:grpSpPr>
          <a:xfrm>
            <a:off x="6223570" y="1365631"/>
            <a:ext cx="5336117" cy="5088607"/>
            <a:chOff x="5950772" y="1338319"/>
            <a:chExt cx="4934917" cy="4706016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FC18718A-FF31-4C5E-9451-05A07E842C5A}"/>
                </a:ext>
              </a:extLst>
            </p:cNvPr>
            <p:cNvSpPr/>
            <p:nvPr/>
          </p:nvSpPr>
          <p:spPr>
            <a:xfrm>
              <a:off x="7518110" y="2941898"/>
              <a:ext cx="965587" cy="1646266"/>
            </a:xfrm>
            <a:custGeom>
              <a:avLst/>
              <a:gdLst>
                <a:gd name="connsiteX0" fmla="*/ 397471 w 1298288"/>
                <a:gd name="connsiteY0" fmla="*/ 1183376 h 2213501"/>
                <a:gd name="connsiteX1" fmla="*/ 591029 w 1298288"/>
                <a:gd name="connsiteY1" fmla="*/ 1183376 h 2213501"/>
                <a:gd name="connsiteX2" fmla="*/ 603496 w 1298288"/>
                <a:gd name="connsiteY2" fmla="*/ 1183376 h 2213501"/>
                <a:gd name="connsiteX3" fmla="*/ 879041 w 1298288"/>
                <a:gd name="connsiteY3" fmla="*/ 1183376 h 2213501"/>
                <a:gd name="connsiteX4" fmla="*/ 1022783 w 1298288"/>
                <a:gd name="connsiteY4" fmla="*/ 1355645 h 2213501"/>
                <a:gd name="connsiteX5" fmla="*/ 1029545 w 1298288"/>
                <a:gd name="connsiteY5" fmla="*/ 1377515 h 2213501"/>
                <a:gd name="connsiteX6" fmla="*/ 1052261 w 1298288"/>
                <a:gd name="connsiteY6" fmla="*/ 1821895 h 2213501"/>
                <a:gd name="connsiteX7" fmla="*/ 988499 w 1298288"/>
                <a:gd name="connsiteY7" fmla="*/ 1825170 h 2213501"/>
                <a:gd name="connsiteX8" fmla="*/ 839263 w 1298288"/>
                <a:gd name="connsiteY8" fmla="*/ 1690462 h 2213501"/>
                <a:gd name="connsiteX9" fmla="*/ 827852 w 1298288"/>
                <a:gd name="connsiteY9" fmla="*/ 1467215 h 2213501"/>
                <a:gd name="connsiteX10" fmla="*/ 603496 w 1298288"/>
                <a:gd name="connsiteY10" fmla="*/ 1198273 h 2213501"/>
                <a:gd name="connsiteX11" fmla="*/ 603496 w 1298288"/>
                <a:gd name="connsiteY11" fmla="*/ 2082755 h 2213501"/>
                <a:gd name="connsiteX12" fmla="*/ 472749 w 1298288"/>
                <a:gd name="connsiteY12" fmla="*/ 2213501 h 2213501"/>
                <a:gd name="connsiteX13" fmla="*/ 397471 w 1298288"/>
                <a:gd name="connsiteY13" fmla="*/ 2213501 h 2213501"/>
                <a:gd name="connsiteX14" fmla="*/ 617337 w 1298288"/>
                <a:gd name="connsiteY14" fmla="*/ 406715 h 2213501"/>
                <a:gd name="connsiteX15" fmla="*/ 652995 w 1298288"/>
                <a:gd name="connsiteY15" fmla="*/ 406715 h 2213501"/>
                <a:gd name="connsiteX16" fmla="*/ 883479 w 1298288"/>
                <a:gd name="connsiteY16" fmla="*/ 637199 h 2213501"/>
                <a:gd name="connsiteX17" fmla="*/ 883479 w 1298288"/>
                <a:gd name="connsiteY17" fmla="*/ 769953 h 2213501"/>
                <a:gd name="connsiteX18" fmla="*/ 1294261 w 1298288"/>
                <a:gd name="connsiteY18" fmla="*/ 966364 h 2213501"/>
                <a:gd name="connsiteX19" fmla="*/ 1297589 w 1298288"/>
                <a:gd name="connsiteY19" fmla="*/ 975714 h 2213501"/>
                <a:gd name="connsiteX20" fmla="*/ 1276881 w 1298288"/>
                <a:gd name="connsiteY20" fmla="*/ 1019032 h 2213501"/>
                <a:gd name="connsiteX21" fmla="*/ 1075611 w 1298288"/>
                <a:gd name="connsiteY21" fmla="*/ 1090084 h 2213501"/>
                <a:gd name="connsiteX22" fmla="*/ 883479 w 1298288"/>
                <a:gd name="connsiteY22" fmla="*/ 998218 h 2213501"/>
                <a:gd name="connsiteX23" fmla="*/ 883479 w 1298288"/>
                <a:gd name="connsiteY23" fmla="*/ 1151522 h 2213501"/>
                <a:gd name="connsiteX24" fmla="*/ 386906 w 1298288"/>
                <a:gd name="connsiteY24" fmla="*/ 1151522 h 2213501"/>
                <a:gd name="connsiteX25" fmla="*/ 386906 w 1298288"/>
                <a:gd name="connsiteY25" fmla="*/ 871011 h 2213501"/>
                <a:gd name="connsiteX26" fmla="*/ 100742 w 1298288"/>
                <a:gd name="connsiteY26" fmla="*/ 1212273 h 2213501"/>
                <a:gd name="connsiteX27" fmla="*/ 90758 w 1298288"/>
                <a:gd name="connsiteY27" fmla="*/ 1213171 h 2213501"/>
                <a:gd name="connsiteX28" fmla="*/ 53991 w 1298288"/>
                <a:gd name="connsiteY28" fmla="*/ 1182320 h 2213501"/>
                <a:gd name="connsiteX29" fmla="*/ 35290 w 1298288"/>
                <a:gd name="connsiteY29" fmla="*/ 969692 h 2213501"/>
                <a:gd name="connsiteX30" fmla="*/ 443431 w 1298288"/>
                <a:gd name="connsiteY30" fmla="*/ 482944 h 2213501"/>
                <a:gd name="connsiteX31" fmla="*/ 452834 w 1298288"/>
                <a:gd name="connsiteY31" fmla="*/ 475813 h 2213501"/>
                <a:gd name="connsiteX32" fmla="*/ 617337 w 1298288"/>
                <a:gd name="connsiteY32" fmla="*/ 406715 h 2213501"/>
                <a:gd name="connsiteX33" fmla="*/ 717074 w 1298288"/>
                <a:gd name="connsiteY33" fmla="*/ 0 h 2213501"/>
                <a:gd name="connsiteX34" fmla="*/ 941589 w 1298288"/>
                <a:gd name="connsiteY34" fmla="*/ 192818 h 2213501"/>
                <a:gd name="connsiteX35" fmla="*/ 717074 w 1298288"/>
                <a:gd name="connsiteY35" fmla="*/ 385637 h 2213501"/>
                <a:gd name="connsiteX36" fmla="*/ 492560 w 1298288"/>
                <a:gd name="connsiteY36" fmla="*/ 192818 h 2213501"/>
                <a:gd name="connsiteX37" fmla="*/ 717074 w 1298288"/>
                <a:gd name="connsiteY37" fmla="*/ 0 h 2213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8288" h="2213501">
                  <a:moveTo>
                    <a:pt x="397471" y="1183376"/>
                  </a:moveTo>
                  <a:lnTo>
                    <a:pt x="591029" y="1183376"/>
                  </a:lnTo>
                  <a:lnTo>
                    <a:pt x="603496" y="1183376"/>
                  </a:lnTo>
                  <a:lnTo>
                    <a:pt x="879041" y="1183376"/>
                  </a:lnTo>
                  <a:lnTo>
                    <a:pt x="1022783" y="1355645"/>
                  </a:lnTo>
                  <a:cubicBezTo>
                    <a:pt x="1031394" y="1362935"/>
                    <a:pt x="1029545" y="1377515"/>
                    <a:pt x="1029545" y="1377515"/>
                  </a:cubicBezTo>
                  <a:lnTo>
                    <a:pt x="1052261" y="1821895"/>
                  </a:lnTo>
                  <a:lnTo>
                    <a:pt x="988499" y="1825170"/>
                  </a:lnTo>
                  <a:cubicBezTo>
                    <a:pt x="910104" y="1829185"/>
                    <a:pt x="843277" y="1768857"/>
                    <a:pt x="839263" y="1690462"/>
                  </a:cubicBezTo>
                  <a:lnTo>
                    <a:pt x="827852" y="1467215"/>
                  </a:lnTo>
                  <a:lnTo>
                    <a:pt x="603496" y="1198273"/>
                  </a:lnTo>
                  <a:lnTo>
                    <a:pt x="603496" y="2082755"/>
                  </a:lnTo>
                  <a:cubicBezTo>
                    <a:pt x="603496" y="2154969"/>
                    <a:pt x="544964" y="2213501"/>
                    <a:pt x="472749" y="2213501"/>
                  </a:cubicBezTo>
                  <a:lnTo>
                    <a:pt x="397471" y="2213501"/>
                  </a:lnTo>
                  <a:close/>
                  <a:moveTo>
                    <a:pt x="617337" y="406715"/>
                  </a:moveTo>
                  <a:lnTo>
                    <a:pt x="652995" y="406715"/>
                  </a:lnTo>
                  <a:cubicBezTo>
                    <a:pt x="780308" y="406715"/>
                    <a:pt x="883479" y="509939"/>
                    <a:pt x="883479" y="637199"/>
                  </a:cubicBezTo>
                  <a:lnTo>
                    <a:pt x="883479" y="769953"/>
                  </a:lnTo>
                  <a:lnTo>
                    <a:pt x="1294261" y="966364"/>
                  </a:lnTo>
                  <a:cubicBezTo>
                    <a:pt x="1297801" y="968054"/>
                    <a:pt x="1299280" y="972280"/>
                    <a:pt x="1297589" y="975714"/>
                  </a:cubicBezTo>
                  <a:lnTo>
                    <a:pt x="1276881" y="1019032"/>
                  </a:lnTo>
                  <a:cubicBezTo>
                    <a:pt x="1240959" y="1094205"/>
                    <a:pt x="1150836" y="1126059"/>
                    <a:pt x="1075611" y="1090084"/>
                  </a:cubicBezTo>
                  <a:lnTo>
                    <a:pt x="883479" y="998218"/>
                  </a:lnTo>
                  <a:lnTo>
                    <a:pt x="883479" y="1151522"/>
                  </a:lnTo>
                  <a:lnTo>
                    <a:pt x="386906" y="1151522"/>
                  </a:lnTo>
                  <a:lnTo>
                    <a:pt x="386906" y="871011"/>
                  </a:lnTo>
                  <a:lnTo>
                    <a:pt x="100742" y="1212273"/>
                  </a:lnTo>
                  <a:cubicBezTo>
                    <a:pt x="98207" y="1215284"/>
                    <a:pt x="93769" y="1215707"/>
                    <a:pt x="90758" y="1213171"/>
                  </a:cubicBezTo>
                  <a:lnTo>
                    <a:pt x="53991" y="1182320"/>
                  </a:lnTo>
                  <a:cubicBezTo>
                    <a:pt x="-9930" y="1128754"/>
                    <a:pt x="-18277" y="1033559"/>
                    <a:pt x="35290" y="969692"/>
                  </a:cubicBezTo>
                  <a:lnTo>
                    <a:pt x="443431" y="482944"/>
                  </a:lnTo>
                  <a:cubicBezTo>
                    <a:pt x="446072" y="479775"/>
                    <a:pt x="449347" y="477450"/>
                    <a:pt x="452834" y="475813"/>
                  </a:cubicBezTo>
                  <a:cubicBezTo>
                    <a:pt x="494673" y="433181"/>
                    <a:pt x="552888" y="406715"/>
                    <a:pt x="617337" y="406715"/>
                  </a:cubicBezTo>
                  <a:close/>
                  <a:moveTo>
                    <a:pt x="717074" y="0"/>
                  </a:moveTo>
                  <a:cubicBezTo>
                    <a:pt x="841070" y="0"/>
                    <a:pt x="941589" y="86328"/>
                    <a:pt x="941589" y="192818"/>
                  </a:cubicBezTo>
                  <a:cubicBezTo>
                    <a:pt x="941589" y="299309"/>
                    <a:pt x="841070" y="385637"/>
                    <a:pt x="717074" y="385637"/>
                  </a:cubicBezTo>
                  <a:cubicBezTo>
                    <a:pt x="593079" y="385637"/>
                    <a:pt x="492560" y="299309"/>
                    <a:pt x="492560" y="192818"/>
                  </a:cubicBezTo>
                  <a:cubicBezTo>
                    <a:pt x="492560" y="86328"/>
                    <a:pt x="593079" y="0"/>
                    <a:pt x="717074" y="0"/>
                  </a:cubicBezTo>
                  <a:close/>
                </a:path>
              </a:pathLst>
            </a:custGeom>
            <a:solidFill>
              <a:schemeClr val="accent1"/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ECAE007B-BD71-4419-9250-ED247879D9EE}"/>
                </a:ext>
              </a:extLst>
            </p:cNvPr>
            <p:cNvSpPr/>
            <p:nvPr/>
          </p:nvSpPr>
          <p:spPr>
            <a:xfrm>
              <a:off x="8258932" y="2410003"/>
              <a:ext cx="908775" cy="1620174"/>
            </a:xfrm>
            <a:custGeom>
              <a:avLst/>
              <a:gdLst>
                <a:gd name="connsiteX0" fmla="*/ 390459 w 1221901"/>
                <a:gd name="connsiteY0" fmla="*/ 1137727 h 2178418"/>
                <a:gd name="connsiteX1" fmla="*/ 603827 w 1221901"/>
                <a:gd name="connsiteY1" fmla="*/ 1137727 h 2178418"/>
                <a:gd name="connsiteX2" fmla="*/ 617615 w 1221901"/>
                <a:gd name="connsiteY2" fmla="*/ 1137727 h 2178418"/>
                <a:gd name="connsiteX3" fmla="*/ 843978 w 1221901"/>
                <a:gd name="connsiteY3" fmla="*/ 1137727 h 2178418"/>
                <a:gd name="connsiteX4" fmla="*/ 897386 w 1221901"/>
                <a:gd name="connsiteY4" fmla="*/ 1428487 h 2178418"/>
                <a:gd name="connsiteX5" fmla="*/ 1030774 w 1221901"/>
                <a:gd name="connsiteY5" fmla="*/ 1532978 h 2178418"/>
                <a:gd name="connsiteX6" fmla="*/ 1069496 w 1221901"/>
                <a:gd name="connsiteY6" fmla="*/ 1851842 h 2178418"/>
                <a:gd name="connsiteX7" fmla="*/ 681905 w 1221901"/>
                <a:gd name="connsiteY7" fmla="*/ 1548298 h 2178418"/>
                <a:gd name="connsiteX8" fmla="*/ 678736 w 1221901"/>
                <a:gd name="connsiteY8" fmla="*/ 1542646 h 2178418"/>
                <a:gd name="connsiteX9" fmla="*/ 678154 w 1221901"/>
                <a:gd name="connsiteY9" fmla="*/ 1542751 h 2178418"/>
                <a:gd name="connsiteX10" fmla="*/ 617615 w 1221901"/>
                <a:gd name="connsiteY10" fmla="*/ 1212953 h 2178418"/>
                <a:gd name="connsiteX11" fmla="*/ 617615 w 1221901"/>
                <a:gd name="connsiteY11" fmla="*/ 1951262 h 2178418"/>
                <a:gd name="connsiteX12" fmla="*/ 390459 w 1221901"/>
                <a:gd name="connsiteY12" fmla="*/ 2178418 h 2178418"/>
                <a:gd name="connsiteX13" fmla="*/ 607345 w 1221901"/>
                <a:gd name="connsiteY13" fmla="*/ 412051 h 2178418"/>
                <a:gd name="connsiteX14" fmla="*/ 640890 w 1221901"/>
                <a:gd name="connsiteY14" fmla="*/ 412051 h 2178418"/>
                <a:gd name="connsiteX15" fmla="*/ 795726 w 1221901"/>
                <a:gd name="connsiteY15" fmla="*/ 477081 h 2178418"/>
                <a:gd name="connsiteX16" fmla="*/ 804548 w 1221901"/>
                <a:gd name="connsiteY16" fmla="*/ 483790 h 2178418"/>
                <a:gd name="connsiteX17" fmla="*/ 1188706 w 1221901"/>
                <a:gd name="connsiteY17" fmla="*/ 941905 h 2178418"/>
                <a:gd name="connsiteX18" fmla="*/ 1171114 w 1221901"/>
                <a:gd name="connsiteY18" fmla="*/ 1142066 h 2178418"/>
                <a:gd name="connsiteX19" fmla="*/ 1136513 w 1221901"/>
                <a:gd name="connsiteY19" fmla="*/ 1171068 h 2178418"/>
                <a:gd name="connsiteX20" fmla="*/ 1127109 w 1221901"/>
                <a:gd name="connsiteY20" fmla="*/ 1170223 h 2178418"/>
                <a:gd name="connsiteX21" fmla="*/ 857798 w 1221901"/>
                <a:gd name="connsiteY21" fmla="*/ 849035 h 2178418"/>
                <a:gd name="connsiteX22" fmla="*/ 857798 w 1221901"/>
                <a:gd name="connsiteY22" fmla="*/ 1113065 h 2178418"/>
                <a:gd name="connsiteX23" fmla="*/ 390438 w 1221901"/>
                <a:gd name="connsiteY23" fmla="*/ 1113065 h 2178418"/>
                <a:gd name="connsiteX24" fmla="*/ 390438 w 1221901"/>
                <a:gd name="connsiteY24" fmla="*/ 968794 h 2178418"/>
                <a:gd name="connsiteX25" fmla="*/ 209611 w 1221901"/>
                <a:gd name="connsiteY25" fmla="*/ 1055219 h 2178418"/>
                <a:gd name="connsiteX26" fmla="*/ 20174 w 1221901"/>
                <a:gd name="connsiteY26" fmla="*/ 988340 h 2178418"/>
                <a:gd name="connsiteX27" fmla="*/ 680 w 1221901"/>
                <a:gd name="connsiteY27" fmla="*/ 947558 h 2178418"/>
                <a:gd name="connsiteX28" fmla="*/ 3797 w 1221901"/>
                <a:gd name="connsiteY28" fmla="*/ 938736 h 2178418"/>
                <a:gd name="connsiteX29" fmla="*/ 390438 w 1221901"/>
                <a:gd name="connsiteY29" fmla="*/ 753894 h 2178418"/>
                <a:gd name="connsiteX30" fmla="*/ 390438 w 1221901"/>
                <a:gd name="connsiteY30" fmla="*/ 628958 h 2178418"/>
                <a:gd name="connsiteX31" fmla="*/ 607345 w 1221901"/>
                <a:gd name="connsiteY31" fmla="*/ 412051 h 2178418"/>
                <a:gd name="connsiteX32" fmla="*/ 512521 w 1221901"/>
                <a:gd name="connsiteY32" fmla="*/ 0 h 2178418"/>
                <a:gd name="connsiteX33" fmla="*/ 737036 w 1221901"/>
                <a:gd name="connsiteY33" fmla="*/ 192818 h 2178418"/>
                <a:gd name="connsiteX34" fmla="*/ 512521 w 1221901"/>
                <a:gd name="connsiteY34" fmla="*/ 385637 h 2178418"/>
                <a:gd name="connsiteX35" fmla="*/ 288007 w 1221901"/>
                <a:gd name="connsiteY35" fmla="*/ 192818 h 2178418"/>
                <a:gd name="connsiteX36" fmla="*/ 512521 w 1221901"/>
                <a:gd name="connsiteY36" fmla="*/ 0 h 2178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21901" h="2178418">
                  <a:moveTo>
                    <a:pt x="390459" y="1137727"/>
                  </a:moveTo>
                  <a:lnTo>
                    <a:pt x="603827" y="1137727"/>
                  </a:lnTo>
                  <a:lnTo>
                    <a:pt x="617615" y="1137727"/>
                  </a:lnTo>
                  <a:lnTo>
                    <a:pt x="843978" y="1137727"/>
                  </a:lnTo>
                  <a:lnTo>
                    <a:pt x="897386" y="1428487"/>
                  </a:lnTo>
                  <a:lnTo>
                    <a:pt x="1030774" y="1532978"/>
                  </a:lnTo>
                  <a:cubicBezTo>
                    <a:pt x="1129508" y="1610370"/>
                    <a:pt x="1146888" y="1753108"/>
                    <a:pt x="1069496" y="1851842"/>
                  </a:cubicBezTo>
                  <a:lnTo>
                    <a:pt x="681905" y="1548298"/>
                  </a:lnTo>
                  <a:cubicBezTo>
                    <a:pt x="680056" y="1546872"/>
                    <a:pt x="679000" y="1544811"/>
                    <a:pt x="678736" y="1542646"/>
                  </a:cubicBezTo>
                  <a:lnTo>
                    <a:pt x="678154" y="1542751"/>
                  </a:lnTo>
                  <a:lnTo>
                    <a:pt x="617615" y="1212953"/>
                  </a:lnTo>
                  <a:lnTo>
                    <a:pt x="617615" y="1951262"/>
                  </a:lnTo>
                  <a:cubicBezTo>
                    <a:pt x="617615" y="2076726"/>
                    <a:pt x="515923" y="2178418"/>
                    <a:pt x="390459" y="2178418"/>
                  </a:cubicBezTo>
                  <a:close/>
                  <a:moveTo>
                    <a:pt x="607345" y="412051"/>
                  </a:moveTo>
                  <a:lnTo>
                    <a:pt x="640890" y="412051"/>
                  </a:lnTo>
                  <a:cubicBezTo>
                    <a:pt x="701536" y="412051"/>
                    <a:pt x="756370" y="436985"/>
                    <a:pt x="795726" y="477081"/>
                  </a:cubicBezTo>
                  <a:cubicBezTo>
                    <a:pt x="799054" y="478613"/>
                    <a:pt x="802065" y="480832"/>
                    <a:pt x="804548" y="483790"/>
                  </a:cubicBezTo>
                  <a:lnTo>
                    <a:pt x="1188706" y="941905"/>
                  </a:lnTo>
                  <a:cubicBezTo>
                    <a:pt x="1239102" y="1002022"/>
                    <a:pt x="1231231" y="1091617"/>
                    <a:pt x="1171114" y="1142066"/>
                  </a:cubicBezTo>
                  <a:lnTo>
                    <a:pt x="1136513" y="1171068"/>
                  </a:lnTo>
                  <a:cubicBezTo>
                    <a:pt x="1133713" y="1173446"/>
                    <a:pt x="1129486" y="1173076"/>
                    <a:pt x="1127109" y="1170223"/>
                  </a:cubicBezTo>
                  <a:lnTo>
                    <a:pt x="857798" y="849035"/>
                  </a:lnTo>
                  <a:lnTo>
                    <a:pt x="857798" y="1113065"/>
                  </a:lnTo>
                  <a:lnTo>
                    <a:pt x="390438" y="1113065"/>
                  </a:lnTo>
                  <a:lnTo>
                    <a:pt x="390438" y="968794"/>
                  </a:lnTo>
                  <a:lnTo>
                    <a:pt x="209611" y="1055219"/>
                  </a:lnTo>
                  <a:cubicBezTo>
                    <a:pt x="138823" y="1089081"/>
                    <a:pt x="53983" y="1059128"/>
                    <a:pt x="20174" y="988340"/>
                  </a:cubicBezTo>
                  <a:lnTo>
                    <a:pt x="680" y="947558"/>
                  </a:lnTo>
                  <a:cubicBezTo>
                    <a:pt x="-957" y="944282"/>
                    <a:pt x="469" y="940320"/>
                    <a:pt x="3797" y="938736"/>
                  </a:cubicBezTo>
                  <a:lnTo>
                    <a:pt x="390438" y="753894"/>
                  </a:lnTo>
                  <a:lnTo>
                    <a:pt x="390438" y="628958"/>
                  </a:lnTo>
                  <a:cubicBezTo>
                    <a:pt x="390438" y="509147"/>
                    <a:pt x="487534" y="412051"/>
                    <a:pt x="607345" y="412051"/>
                  </a:cubicBezTo>
                  <a:close/>
                  <a:moveTo>
                    <a:pt x="512521" y="0"/>
                  </a:moveTo>
                  <a:cubicBezTo>
                    <a:pt x="636517" y="0"/>
                    <a:pt x="737036" y="86328"/>
                    <a:pt x="737036" y="192818"/>
                  </a:cubicBezTo>
                  <a:cubicBezTo>
                    <a:pt x="737036" y="299309"/>
                    <a:pt x="636517" y="385637"/>
                    <a:pt x="512521" y="385637"/>
                  </a:cubicBezTo>
                  <a:cubicBezTo>
                    <a:pt x="388526" y="385637"/>
                    <a:pt x="288007" y="299309"/>
                    <a:pt x="288007" y="192818"/>
                  </a:cubicBezTo>
                  <a:cubicBezTo>
                    <a:pt x="288007" y="86328"/>
                    <a:pt x="388526" y="0"/>
                    <a:pt x="51252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D5B65E5A-74FE-489D-9CB0-9C71C8F78D71}"/>
                </a:ext>
              </a:extLst>
            </p:cNvPr>
            <p:cNvSpPr/>
            <p:nvPr/>
          </p:nvSpPr>
          <p:spPr>
            <a:xfrm>
              <a:off x="9046003" y="1880579"/>
              <a:ext cx="908789" cy="1620212"/>
            </a:xfrm>
            <a:custGeom>
              <a:avLst/>
              <a:gdLst>
                <a:gd name="connsiteX0" fmla="*/ 390477 w 1221920"/>
                <a:gd name="connsiteY0" fmla="*/ 1137779 h 2178470"/>
                <a:gd name="connsiteX1" fmla="*/ 603845 w 1221920"/>
                <a:gd name="connsiteY1" fmla="*/ 1137779 h 2178470"/>
                <a:gd name="connsiteX2" fmla="*/ 617633 w 1221920"/>
                <a:gd name="connsiteY2" fmla="*/ 1137779 h 2178470"/>
                <a:gd name="connsiteX3" fmla="*/ 843996 w 1221920"/>
                <a:gd name="connsiteY3" fmla="*/ 1137779 h 2178470"/>
                <a:gd name="connsiteX4" fmla="*/ 897404 w 1221920"/>
                <a:gd name="connsiteY4" fmla="*/ 1428486 h 2178470"/>
                <a:gd name="connsiteX5" fmla="*/ 1030792 w 1221920"/>
                <a:gd name="connsiteY5" fmla="*/ 1532977 h 2178470"/>
                <a:gd name="connsiteX6" fmla="*/ 1069514 w 1221920"/>
                <a:gd name="connsiteY6" fmla="*/ 1851841 h 2178470"/>
                <a:gd name="connsiteX7" fmla="*/ 681923 w 1221920"/>
                <a:gd name="connsiteY7" fmla="*/ 1548297 h 2178470"/>
                <a:gd name="connsiteX8" fmla="*/ 678754 w 1221920"/>
                <a:gd name="connsiteY8" fmla="*/ 1542645 h 2178470"/>
                <a:gd name="connsiteX9" fmla="*/ 678172 w 1221920"/>
                <a:gd name="connsiteY9" fmla="*/ 1542750 h 2178470"/>
                <a:gd name="connsiteX10" fmla="*/ 617633 w 1221920"/>
                <a:gd name="connsiteY10" fmla="*/ 1212952 h 2178470"/>
                <a:gd name="connsiteX11" fmla="*/ 617633 w 1221920"/>
                <a:gd name="connsiteY11" fmla="*/ 1951314 h 2178470"/>
                <a:gd name="connsiteX12" fmla="*/ 390477 w 1221920"/>
                <a:gd name="connsiteY12" fmla="*/ 2178470 h 2178470"/>
                <a:gd name="connsiteX13" fmla="*/ 607364 w 1221920"/>
                <a:gd name="connsiteY13" fmla="*/ 412050 h 2178470"/>
                <a:gd name="connsiteX14" fmla="*/ 640909 w 1221920"/>
                <a:gd name="connsiteY14" fmla="*/ 412050 h 2178470"/>
                <a:gd name="connsiteX15" fmla="*/ 795745 w 1221920"/>
                <a:gd name="connsiteY15" fmla="*/ 477080 h 2178470"/>
                <a:gd name="connsiteX16" fmla="*/ 804567 w 1221920"/>
                <a:gd name="connsiteY16" fmla="*/ 483789 h 2178470"/>
                <a:gd name="connsiteX17" fmla="*/ 1188724 w 1221920"/>
                <a:gd name="connsiteY17" fmla="*/ 941904 h 2178470"/>
                <a:gd name="connsiteX18" fmla="*/ 1171133 w 1221920"/>
                <a:gd name="connsiteY18" fmla="*/ 1142065 h 2178470"/>
                <a:gd name="connsiteX19" fmla="*/ 1136531 w 1221920"/>
                <a:gd name="connsiteY19" fmla="*/ 1171067 h 2178470"/>
                <a:gd name="connsiteX20" fmla="*/ 1127128 w 1221920"/>
                <a:gd name="connsiteY20" fmla="*/ 1170222 h 2178470"/>
                <a:gd name="connsiteX21" fmla="*/ 857816 w 1221920"/>
                <a:gd name="connsiteY21" fmla="*/ 849034 h 2178470"/>
                <a:gd name="connsiteX22" fmla="*/ 857816 w 1221920"/>
                <a:gd name="connsiteY22" fmla="*/ 1113063 h 2178470"/>
                <a:gd name="connsiteX23" fmla="*/ 390404 w 1221920"/>
                <a:gd name="connsiteY23" fmla="*/ 1113063 h 2178470"/>
                <a:gd name="connsiteX24" fmla="*/ 390404 w 1221920"/>
                <a:gd name="connsiteY24" fmla="*/ 968793 h 2178470"/>
                <a:gd name="connsiteX25" fmla="*/ 209577 w 1221920"/>
                <a:gd name="connsiteY25" fmla="*/ 1055218 h 2178470"/>
                <a:gd name="connsiteX26" fmla="*/ 20140 w 1221920"/>
                <a:gd name="connsiteY26" fmla="*/ 988339 h 2178470"/>
                <a:gd name="connsiteX27" fmla="*/ 646 w 1221920"/>
                <a:gd name="connsiteY27" fmla="*/ 947557 h 2178470"/>
                <a:gd name="connsiteX28" fmla="*/ 3816 w 1221920"/>
                <a:gd name="connsiteY28" fmla="*/ 938735 h 2178470"/>
                <a:gd name="connsiteX29" fmla="*/ 390456 w 1221920"/>
                <a:gd name="connsiteY29" fmla="*/ 753893 h 2178470"/>
                <a:gd name="connsiteX30" fmla="*/ 390456 w 1221920"/>
                <a:gd name="connsiteY30" fmla="*/ 628957 h 2178470"/>
                <a:gd name="connsiteX31" fmla="*/ 607364 w 1221920"/>
                <a:gd name="connsiteY31" fmla="*/ 412050 h 2178470"/>
                <a:gd name="connsiteX32" fmla="*/ 512540 w 1221920"/>
                <a:gd name="connsiteY32" fmla="*/ 0 h 2178470"/>
                <a:gd name="connsiteX33" fmla="*/ 737054 w 1221920"/>
                <a:gd name="connsiteY33" fmla="*/ 192818 h 2178470"/>
                <a:gd name="connsiteX34" fmla="*/ 512540 w 1221920"/>
                <a:gd name="connsiteY34" fmla="*/ 385637 h 2178470"/>
                <a:gd name="connsiteX35" fmla="*/ 288025 w 1221920"/>
                <a:gd name="connsiteY35" fmla="*/ 192818 h 2178470"/>
                <a:gd name="connsiteX36" fmla="*/ 512540 w 1221920"/>
                <a:gd name="connsiteY36" fmla="*/ 0 h 2178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21920" h="2178470">
                  <a:moveTo>
                    <a:pt x="390477" y="1137779"/>
                  </a:moveTo>
                  <a:lnTo>
                    <a:pt x="603845" y="1137779"/>
                  </a:lnTo>
                  <a:lnTo>
                    <a:pt x="617633" y="1137779"/>
                  </a:lnTo>
                  <a:lnTo>
                    <a:pt x="843996" y="1137779"/>
                  </a:lnTo>
                  <a:lnTo>
                    <a:pt x="897404" y="1428486"/>
                  </a:lnTo>
                  <a:lnTo>
                    <a:pt x="1030792" y="1532977"/>
                  </a:lnTo>
                  <a:cubicBezTo>
                    <a:pt x="1129526" y="1610369"/>
                    <a:pt x="1146906" y="1753107"/>
                    <a:pt x="1069514" y="1851841"/>
                  </a:cubicBezTo>
                  <a:lnTo>
                    <a:pt x="681923" y="1548297"/>
                  </a:lnTo>
                  <a:cubicBezTo>
                    <a:pt x="680074" y="1546871"/>
                    <a:pt x="679018" y="1544810"/>
                    <a:pt x="678754" y="1542645"/>
                  </a:cubicBezTo>
                  <a:lnTo>
                    <a:pt x="678172" y="1542750"/>
                  </a:lnTo>
                  <a:lnTo>
                    <a:pt x="617633" y="1212952"/>
                  </a:lnTo>
                  <a:lnTo>
                    <a:pt x="617633" y="1951314"/>
                  </a:lnTo>
                  <a:cubicBezTo>
                    <a:pt x="617633" y="2076778"/>
                    <a:pt x="515941" y="2178470"/>
                    <a:pt x="390477" y="2178470"/>
                  </a:cubicBezTo>
                  <a:close/>
                  <a:moveTo>
                    <a:pt x="607364" y="412050"/>
                  </a:moveTo>
                  <a:lnTo>
                    <a:pt x="640909" y="412050"/>
                  </a:lnTo>
                  <a:cubicBezTo>
                    <a:pt x="701554" y="412050"/>
                    <a:pt x="756389" y="436984"/>
                    <a:pt x="795745" y="477080"/>
                  </a:cubicBezTo>
                  <a:cubicBezTo>
                    <a:pt x="799073" y="478612"/>
                    <a:pt x="802084" y="480831"/>
                    <a:pt x="804567" y="483789"/>
                  </a:cubicBezTo>
                  <a:lnTo>
                    <a:pt x="1188724" y="941904"/>
                  </a:lnTo>
                  <a:cubicBezTo>
                    <a:pt x="1239121" y="1002021"/>
                    <a:pt x="1231250" y="1091616"/>
                    <a:pt x="1171133" y="1142065"/>
                  </a:cubicBezTo>
                  <a:lnTo>
                    <a:pt x="1136531" y="1171067"/>
                  </a:lnTo>
                  <a:cubicBezTo>
                    <a:pt x="1133731" y="1173445"/>
                    <a:pt x="1129505" y="1173075"/>
                    <a:pt x="1127128" y="1170222"/>
                  </a:cubicBezTo>
                  <a:lnTo>
                    <a:pt x="857816" y="849034"/>
                  </a:lnTo>
                  <a:lnTo>
                    <a:pt x="857816" y="1113063"/>
                  </a:lnTo>
                  <a:lnTo>
                    <a:pt x="390404" y="1113063"/>
                  </a:lnTo>
                  <a:lnTo>
                    <a:pt x="390404" y="968793"/>
                  </a:lnTo>
                  <a:lnTo>
                    <a:pt x="209577" y="1055218"/>
                  </a:lnTo>
                  <a:cubicBezTo>
                    <a:pt x="138789" y="1089080"/>
                    <a:pt x="53949" y="1059127"/>
                    <a:pt x="20140" y="988339"/>
                  </a:cubicBezTo>
                  <a:lnTo>
                    <a:pt x="646" y="947557"/>
                  </a:lnTo>
                  <a:cubicBezTo>
                    <a:pt x="-938" y="944281"/>
                    <a:pt x="488" y="940319"/>
                    <a:pt x="3816" y="938735"/>
                  </a:cubicBezTo>
                  <a:lnTo>
                    <a:pt x="390456" y="753893"/>
                  </a:lnTo>
                  <a:lnTo>
                    <a:pt x="390456" y="628957"/>
                  </a:lnTo>
                  <a:cubicBezTo>
                    <a:pt x="390456" y="509146"/>
                    <a:pt x="487552" y="412050"/>
                    <a:pt x="607364" y="412050"/>
                  </a:cubicBezTo>
                  <a:close/>
                  <a:moveTo>
                    <a:pt x="512540" y="0"/>
                  </a:moveTo>
                  <a:cubicBezTo>
                    <a:pt x="636536" y="0"/>
                    <a:pt x="737054" y="86328"/>
                    <a:pt x="737054" y="192818"/>
                  </a:cubicBezTo>
                  <a:cubicBezTo>
                    <a:pt x="737054" y="299309"/>
                    <a:pt x="636536" y="385637"/>
                    <a:pt x="512540" y="385637"/>
                  </a:cubicBezTo>
                  <a:cubicBezTo>
                    <a:pt x="388544" y="385637"/>
                    <a:pt x="288025" y="299309"/>
                    <a:pt x="288025" y="192818"/>
                  </a:cubicBezTo>
                  <a:cubicBezTo>
                    <a:pt x="288025" y="86328"/>
                    <a:pt x="388544" y="0"/>
                    <a:pt x="51254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E0FC9690-1886-4782-AE50-0C375A75634E}"/>
                </a:ext>
              </a:extLst>
            </p:cNvPr>
            <p:cNvSpPr/>
            <p:nvPr/>
          </p:nvSpPr>
          <p:spPr>
            <a:xfrm>
              <a:off x="6814958" y="3479659"/>
              <a:ext cx="908789" cy="1620212"/>
            </a:xfrm>
            <a:custGeom>
              <a:avLst/>
              <a:gdLst>
                <a:gd name="connsiteX0" fmla="*/ 390477 w 1221920"/>
                <a:gd name="connsiteY0" fmla="*/ 1137779 h 2178470"/>
                <a:gd name="connsiteX1" fmla="*/ 603845 w 1221920"/>
                <a:gd name="connsiteY1" fmla="*/ 1137779 h 2178470"/>
                <a:gd name="connsiteX2" fmla="*/ 617633 w 1221920"/>
                <a:gd name="connsiteY2" fmla="*/ 1137779 h 2178470"/>
                <a:gd name="connsiteX3" fmla="*/ 843996 w 1221920"/>
                <a:gd name="connsiteY3" fmla="*/ 1137779 h 2178470"/>
                <a:gd name="connsiteX4" fmla="*/ 897404 w 1221920"/>
                <a:gd name="connsiteY4" fmla="*/ 1428486 h 2178470"/>
                <a:gd name="connsiteX5" fmla="*/ 1030792 w 1221920"/>
                <a:gd name="connsiteY5" fmla="*/ 1532977 h 2178470"/>
                <a:gd name="connsiteX6" fmla="*/ 1069514 w 1221920"/>
                <a:gd name="connsiteY6" fmla="*/ 1851841 h 2178470"/>
                <a:gd name="connsiteX7" fmla="*/ 681923 w 1221920"/>
                <a:gd name="connsiteY7" fmla="*/ 1548297 h 2178470"/>
                <a:gd name="connsiteX8" fmla="*/ 678754 w 1221920"/>
                <a:gd name="connsiteY8" fmla="*/ 1542645 h 2178470"/>
                <a:gd name="connsiteX9" fmla="*/ 678172 w 1221920"/>
                <a:gd name="connsiteY9" fmla="*/ 1542750 h 2178470"/>
                <a:gd name="connsiteX10" fmla="*/ 617633 w 1221920"/>
                <a:gd name="connsiteY10" fmla="*/ 1212952 h 2178470"/>
                <a:gd name="connsiteX11" fmla="*/ 617633 w 1221920"/>
                <a:gd name="connsiteY11" fmla="*/ 1951314 h 2178470"/>
                <a:gd name="connsiteX12" fmla="*/ 390477 w 1221920"/>
                <a:gd name="connsiteY12" fmla="*/ 2178470 h 2178470"/>
                <a:gd name="connsiteX13" fmla="*/ 607364 w 1221920"/>
                <a:gd name="connsiteY13" fmla="*/ 412050 h 2178470"/>
                <a:gd name="connsiteX14" fmla="*/ 640909 w 1221920"/>
                <a:gd name="connsiteY14" fmla="*/ 412050 h 2178470"/>
                <a:gd name="connsiteX15" fmla="*/ 795745 w 1221920"/>
                <a:gd name="connsiteY15" fmla="*/ 477080 h 2178470"/>
                <a:gd name="connsiteX16" fmla="*/ 804567 w 1221920"/>
                <a:gd name="connsiteY16" fmla="*/ 483789 h 2178470"/>
                <a:gd name="connsiteX17" fmla="*/ 1188724 w 1221920"/>
                <a:gd name="connsiteY17" fmla="*/ 941904 h 2178470"/>
                <a:gd name="connsiteX18" fmla="*/ 1171133 w 1221920"/>
                <a:gd name="connsiteY18" fmla="*/ 1142065 h 2178470"/>
                <a:gd name="connsiteX19" fmla="*/ 1136531 w 1221920"/>
                <a:gd name="connsiteY19" fmla="*/ 1171067 h 2178470"/>
                <a:gd name="connsiteX20" fmla="*/ 1127128 w 1221920"/>
                <a:gd name="connsiteY20" fmla="*/ 1170222 h 2178470"/>
                <a:gd name="connsiteX21" fmla="*/ 857816 w 1221920"/>
                <a:gd name="connsiteY21" fmla="*/ 849034 h 2178470"/>
                <a:gd name="connsiteX22" fmla="*/ 857816 w 1221920"/>
                <a:gd name="connsiteY22" fmla="*/ 1113064 h 2178470"/>
                <a:gd name="connsiteX23" fmla="*/ 390404 w 1221920"/>
                <a:gd name="connsiteY23" fmla="*/ 1113064 h 2178470"/>
                <a:gd name="connsiteX24" fmla="*/ 390404 w 1221920"/>
                <a:gd name="connsiteY24" fmla="*/ 968793 h 2178470"/>
                <a:gd name="connsiteX25" fmla="*/ 209577 w 1221920"/>
                <a:gd name="connsiteY25" fmla="*/ 1055218 h 2178470"/>
                <a:gd name="connsiteX26" fmla="*/ 20140 w 1221920"/>
                <a:gd name="connsiteY26" fmla="*/ 988339 h 2178470"/>
                <a:gd name="connsiteX27" fmla="*/ 646 w 1221920"/>
                <a:gd name="connsiteY27" fmla="*/ 947557 h 2178470"/>
                <a:gd name="connsiteX28" fmla="*/ 3816 w 1221920"/>
                <a:gd name="connsiteY28" fmla="*/ 938735 h 2178470"/>
                <a:gd name="connsiteX29" fmla="*/ 390456 w 1221920"/>
                <a:gd name="connsiteY29" fmla="*/ 753893 h 2178470"/>
                <a:gd name="connsiteX30" fmla="*/ 390456 w 1221920"/>
                <a:gd name="connsiteY30" fmla="*/ 628957 h 2178470"/>
                <a:gd name="connsiteX31" fmla="*/ 607364 w 1221920"/>
                <a:gd name="connsiteY31" fmla="*/ 412050 h 2178470"/>
                <a:gd name="connsiteX32" fmla="*/ 512539 w 1221920"/>
                <a:gd name="connsiteY32" fmla="*/ 0 h 2178470"/>
                <a:gd name="connsiteX33" fmla="*/ 737054 w 1221920"/>
                <a:gd name="connsiteY33" fmla="*/ 192818 h 2178470"/>
                <a:gd name="connsiteX34" fmla="*/ 512539 w 1221920"/>
                <a:gd name="connsiteY34" fmla="*/ 385637 h 2178470"/>
                <a:gd name="connsiteX35" fmla="*/ 288025 w 1221920"/>
                <a:gd name="connsiteY35" fmla="*/ 192818 h 2178470"/>
                <a:gd name="connsiteX36" fmla="*/ 512539 w 1221920"/>
                <a:gd name="connsiteY36" fmla="*/ 0 h 2178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21920" h="2178470">
                  <a:moveTo>
                    <a:pt x="390477" y="1137779"/>
                  </a:moveTo>
                  <a:lnTo>
                    <a:pt x="603845" y="1137779"/>
                  </a:lnTo>
                  <a:lnTo>
                    <a:pt x="617633" y="1137779"/>
                  </a:lnTo>
                  <a:lnTo>
                    <a:pt x="843996" y="1137779"/>
                  </a:lnTo>
                  <a:lnTo>
                    <a:pt x="897404" y="1428486"/>
                  </a:lnTo>
                  <a:lnTo>
                    <a:pt x="1030792" y="1532977"/>
                  </a:lnTo>
                  <a:cubicBezTo>
                    <a:pt x="1129526" y="1610369"/>
                    <a:pt x="1146906" y="1753107"/>
                    <a:pt x="1069514" y="1851841"/>
                  </a:cubicBezTo>
                  <a:lnTo>
                    <a:pt x="681923" y="1548297"/>
                  </a:lnTo>
                  <a:cubicBezTo>
                    <a:pt x="680074" y="1546871"/>
                    <a:pt x="679018" y="1544810"/>
                    <a:pt x="678754" y="1542645"/>
                  </a:cubicBezTo>
                  <a:lnTo>
                    <a:pt x="678172" y="1542750"/>
                  </a:lnTo>
                  <a:lnTo>
                    <a:pt x="617633" y="1212952"/>
                  </a:lnTo>
                  <a:lnTo>
                    <a:pt x="617633" y="1951314"/>
                  </a:lnTo>
                  <a:cubicBezTo>
                    <a:pt x="617633" y="2076778"/>
                    <a:pt x="515941" y="2178470"/>
                    <a:pt x="390477" y="2178470"/>
                  </a:cubicBezTo>
                  <a:close/>
                  <a:moveTo>
                    <a:pt x="607364" y="412050"/>
                  </a:moveTo>
                  <a:lnTo>
                    <a:pt x="640909" y="412050"/>
                  </a:lnTo>
                  <a:cubicBezTo>
                    <a:pt x="701554" y="412050"/>
                    <a:pt x="756389" y="436984"/>
                    <a:pt x="795745" y="477080"/>
                  </a:cubicBezTo>
                  <a:cubicBezTo>
                    <a:pt x="799073" y="478612"/>
                    <a:pt x="802084" y="480831"/>
                    <a:pt x="804567" y="483789"/>
                  </a:cubicBezTo>
                  <a:lnTo>
                    <a:pt x="1188724" y="941904"/>
                  </a:lnTo>
                  <a:cubicBezTo>
                    <a:pt x="1239121" y="1002021"/>
                    <a:pt x="1231250" y="1091616"/>
                    <a:pt x="1171133" y="1142065"/>
                  </a:cubicBezTo>
                  <a:lnTo>
                    <a:pt x="1136531" y="1171067"/>
                  </a:lnTo>
                  <a:cubicBezTo>
                    <a:pt x="1133731" y="1173445"/>
                    <a:pt x="1129505" y="1173075"/>
                    <a:pt x="1127128" y="1170222"/>
                  </a:cubicBezTo>
                  <a:lnTo>
                    <a:pt x="857816" y="849034"/>
                  </a:lnTo>
                  <a:lnTo>
                    <a:pt x="857816" y="1113064"/>
                  </a:lnTo>
                  <a:lnTo>
                    <a:pt x="390404" y="1113064"/>
                  </a:lnTo>
                  <a:lnTo>
                    <a:pt x="390404" y="968793"/>
                  </a:lnTo>
                  <a:lnTo>
                    <a:pt x="209577" y="1055218"/>
                  </a:lnTo>
                  <a:cubicBezTo>
                    <a:pt x="138789" y="1089080"/>
                    <a:pt x="53949" y="1059127"/>
                    <a:pt x="20140" y="988339"/>
                  </a:cubicBezTo>
                  <a:lnTo>
                    <a:pt x="646" y="947557"/>
                  </a:lnTo>
                  <a:cubicBezTo>
                    <a:pt x="-938" y="944281"/>
                    <a:pt x="488" y="940319"/>
                    <a:pt x="3816" y="938735"/>
                  </a:cubicBezTo>
                  <a:lnTo>
                    <a:pt x="390456" y="753893"/>
                  </a:lnTo>
                  <a:lnTo>
                    <a:pt x="390456" y="628957"/>
                  </a:lnTo>
                  <a:cubicBezTo>
                    <a:pt x="390456" y="509146"/>
                    <a:pt x="487552" y="412050"/>
                    <a:pt x="607364" y="412050"/>
                  </a:cubicBezTo>
                  <a:close/>
                  <a:moveTo>
                    <a:pt x="512539" y="0"/>
                  </a:moveTo>
                  <a:cubicBezTo>
                    <a:pt x="636535" y="0"/>
                    <a:pt x="737054" y="86328"/>
                    <a:pt x="737054" y="192818"/>
                  </a:cubicBezTo>
                  <a:cubicBezTo>
                    <a:pt x="737054" y="299309"/>
                    <a:pt x="636535" y="385637"/>
                    <a:pt x="512539" y="385637"/>
                  </a:cubicBezTo>
                  <a:cubicBezTo>
                    <a:pt x="388544" y="385637"/>
                    <a:pt x="288025" y="299309"/>
                    <a:pt x="288025" y="192818"/>
                  </a:cubicBezTo>
                  <a:cubicBezTo>
                    <a:pt x="288025" y="86328"/>
                    <a:pt x="388544" y="0"/>
                    <a:pt x="512539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D9C7968F-FB9E-4FF0-B76F-8E7F0F3C6473}"/>
                </a:ext>
              </a:extLst>
            </p:cNvPr>
            <p:cNvSpPr/>
            <p:nvPr/>
          </p:nvSpPr>
          <p:spPr>
            <a:xfrm>
              <a:off x="9643959" y="3264072"/>
              <a:ext cx="475401" cy="94294"/>
            </a:xfrm>
            <a:custGeom>
              <a:avLst/>
              <a:gdLst>
                <a:gd name="connsiteX0" fmla="*/ 0 w 639205"/>
                <a:gd name="connsiteY0" fmla="*/ 0 h 126784"/>
                <a:gd name="connsiteX1" fmla="*/ 639206 w 639205"/>
                <a:gd name="connsiteY1" fmla="*/ 0 h 126784"/>
                <a:gd name="connsiteX2" fmla="*/ 639206 w 639205"/>
                <a:gd name="connsiteY2" fmla="*/ 126785 h 126784"/>
                <a:gd name="connsiteX3" fmla="*/ 0 w 639205"/>
                <a:gd name="connsiteY3" fmla="*/ 126785 h 12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205" h="126784">
                  <a:moveTo>
                    <a:pt x="0" y="0"/>
                  </a:moveTo>
                  <a:lnTo>
                    <a:pt x="639206" y="0"/>
                  </a:lnTo>
                  <a:lnTo>
                    <a:pt x="639206" y="126785"/>
                  </a:lnTo>
                  <a:lnTo>
                    <a:pt x="0" y="126785"/>
                  </a:lnTo>
                  <a:close/>
                </a:path>
              </a:pathLst>
            </a:custGeom>
            <a:solidFill>
              <a:srgbClr val="BDBDBD"/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CC8AAA65-709E-4116-BA7F-ADDFC78CC119}"/>
                </a:ext>
              </a:extLst>
            </p:cNvPr>
            <p:cNvSpPr/>
            <p:nvPr/>
          </p:nvSpPr>
          <p:spPr>
            <a:xfrm rot="5400000">
              <a:off x="9510375" y="3397655"/>
              <a:ext cx="361462" cy="94294"/>
            </a:xfrm>
            <a:custGeom>
              <a:avLst/>
              <a:gdLst>
                <a:gd name="connsiteX0" fmla="*/ 0 w 486007"/>
                <a:gd name="connsiteY0" fmla="*/ 0 h 126784"/>
                <a:gd name="connsiteX1" fmla="*/ 486008 w 486007"/>
                <a:gd name="connsiteY1" fmla="*/ 0 h 126784"/>
                <a:gd name="connsiteX2" fmla="*/ 486008 w 486007"/>
                <a:gd name="connsiteY2" fmla="*/ 126785 h 126784"/>
                <a:gd name="connsiteX3" fmla="*/ 0 w 486007"/>
                <a:gd name="connsiteY3" fmla="*/ 126785 h 12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007" h="126784">
                  <a:moveTo>
                    <a:pt x="0" y="0"/>
                  </a:moveTo>
                  <a:lnTo>
                    <a:pt x="486008" y="0"/>
                  </a:lnTo>
                  <a:lnTo>
                    <a:pt x="486008" y="126785"/>
                  </a:lnTo>
                  <a:lnTo>
                    <a:pt x="0" y="126785"/>
                  </a:lnTo>
                  <a:close/>
                </a:path>
              </a:pathLst>
            </a:custGeom>
            <a:solidFill>
              <a:srgbClr val="BDBDBD"/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833AD7E7-1BD3-4AAA-9670-91F0D59563A4}"/>
                </a:ext>
              </a:extLst>
            </p:cNvPr>
            <p:cNvSpPr/>
            <p:nvPr/>
          </p:nvSpPr>
          <p:spPr>
            <a:xfrm>
              <a:off x="9258922" y="3531240"/>
              <a:ext cx="475401" cy="94294"/>
            </a:xfrm>
            <a:custGeom>
              <a:avLst/>
              <a:gdLst>
                <a:gd name="connsiteX0" fmla="*/ 0 w 639205"/>
                <a:gd name="connsiteY0" fmla="*/ 0 h 126784"/>
                <a:gd name="connsiteX1" fmla="*/ 639206 w 639205"/>
                <a:gd name="connsiteY1" fmla="*/ 0 h 126784"/>
                <a:gd name="connsiteX2" fmla="*/ 639206 w 639205"/>
                <a:gd name="connsiteY2" fmla="*/ 126785 h 126784"/>
                <a:gd name="connsiteX3" fmla="*/ 0 w 639205"/>
                <a:gd name="connsiteY3" fmla="*/ 126785 h 12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205" h="126784">
                  <a:moveTo>
                    <a:pt x="0" y="0"/>
                  </a:moveTo>
                  <a:lnTo>
                    <a:pt x="639206" y="0"/>
                  </a:lnTo>
                  <a:lnTo>
                    <a:pt x="639206" y="126785"/>
                  </a:lnTo>
                  <a:lnTo>
                    <a:pt x="0" y="126785"/>
                  </a:lnTo>
                  <a:close/>
                </a:path>
              </a:pathLst>
            </a:custGeom>
            <a:solidFill>
              <a:srgbClr val="BDBDBD"/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63FCB42F-9DAD-4296-A862-36DEFD59374C}"/>
                </a:ext>
              </a:extLst>
            </p:cNvPr>
            <p:cNvSpPr/>
            <p:nvPr/>
          </p:nvSpPr>
          <p:spPr>
            <a:xfrm rot="5400000">
              <a:off x="9125338" y="3664823"/>
              <a:ext cx="361462" cy="94294"/>
            </a:xfrm>
            <a:custGeom>
              <a:avLst/>
              <a:gdLst>
                <a:gd name="connsiteX0" fmla="*/ 0 w 486007"/>
                <a:gd name="connsiteY0" fmla="*/ 0 h 126784"/>
                <a:gd name="connsiteX1" fmla="*/ 486008 w 486007"/>
                <a:gd name="connsiteY1" fmla="*/ 0 h 126784"/>
                <a:gd name="connsiteX2" fmla="*/ 486008 w 486007"/>
                <a:gd name="connsiteY2" fmla="*/ 126785 h 126784"/>
                <a:gd name="connsiteX3" fmla="*/ 0 w 486007"/>
                <a:gd name="connsiteY3" fmla="*/ 126785 h 12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007" h="126784">
                  <a:moveTo>
                    <a:pt x="0" y="0"/>
                  </a:moveTo>
                  <a:lnTo>
                    <a:pt x="486008" y="0"/>
                  </a:lnTo>
                  <a:lnTo>
                    <a:pt x="486008" y="126785"/>
                  </a:lnTo>
                  <a:lnTo>
                    <a:pt x="0" y="126785"/>
                  </a:lnTo>
                  <a:close/>
                </a:path>
              </a:pathLst>
            </a:custGeom>
            <a:solidFill>
              <a:srgbClr val="BDBDBD"/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842CAF4F-DC24-44F8-BA33-80E70220B568}"/>
                </a:ext>
              </a:extLst>
            </p:cNvPr>
            <p:cNvSpPr/>
            <p:nvPr/>
          </p:nvSpPr>
          <p:spPr>
            <a:xfrm>
              <a:off x="8873886" y="3798408"/>
              <a:ext cx="475401" cy="94294"/>
            </a:xfrm>
            <a:custGeom>
              <a:avLst/>
              <a:gdLst>
                <a:gd name="connsiteX0" fmla="*/ 0 w 639205"/>
                <a:gd name="connsiteY0" fmla="*/ 0 h 126784"/>
                <a:gd name="connsiteX1" fmla="*/ 639206 w 639205"/>
                <a:gd name="connsiteY1" fmla="*/ 0 h 126784"/>
                <a:gd name="connsiteX2" fmla="*/ 639206 w 639205"/>
                <a:gd name="connsiteY2" fmla="*/ 126785 h 126784"/>
                <a:gd name="connsiteX3" fmla="*/ 0 w 639205"/>
                <a:gd name="connsiteY3" fmla="*/ 126785 h 12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205" h="126784">
                  <a:moveTo>
                    <a:pt x="0" y="0"/>
                  </a:moveTo>
                  <a:lnTo>
                    <a:pt x="639206" y="0"/>
                  </a:lnTo>
                  <a:lnTo>
                    <a:pt x="639206" y="126785"/>
                  </a:lnTo>
                  <a:lnTo>
                    <a:pt x="0" y="126785"/>
                  </a:lnTo>
                  <a:close/>
                </a:path>
              </a:pathLst>
            </a:custGeom>
            <a:solidFill>
              <a:srgbClr val="BDBDBD"/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1806F0F0-B6F0-463C-AC35-C9C410D2EF8B}"/>
                </a:ext>
              </a:extLst>
            </p:cNvPr>
            <p:cNvSpPr/>
            <p:nvPr/>
          </p:nvSpPr>
          <p:spPr>
            <a:xfrm rot="5400000">
              <a:off x="8740302" y="3931988"/>
              <a:ext cx="361462" cy="94294"/>
            </a:xfrm>
            <a:custGeom>
              <a:avLst/>
              <a:gdLst>
                <a:gd name="connsiteX0" fmla="*/ 0 w 486007"/>
                <a:gd name="connsiteY0" fmla="*/ 0 h 126784"/>
                <a:gd name="connsiteX1" fmla="*/ 486008 w 486007"/>
                <a:gd name="connsiteY1" fmla="*/ 0 h 126784"/>
                <a:gd name="connsiteX2" fmla="*/ 486008 w 486007"/>
                <a:gd name="connsiteY2" fmla="*/ 126785 h 126784"/>
                <a:gd name="connsiteX3" fmla="*/ 0 w 486007"/>
                <a:gd name="connsiteY3" fmla="*/ 126785 h 12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007" h="126784">
                  <a:moveTo>
                    <a:pt x="0" y="0"/>
                  </a:moveTo>
                  <a:lnTo>
                    <a:pt x="486008" y="0"/>
                  </a:lnTo>
                  <a:lnTo>
                    <a:pt x="486008" y="126785"/>
                  </a:lnTo>
                  <a:lnTo>
                    <a:pt x="0" y="126785"/>
                  </a:lnTo>
                  <a:close/>
                </a:path>
              </a:pathLst>
            </a:custGeom>
            <a:solidFill>
              <a:srgbClr val="BDBDBD"/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4D7AF235-9F70-492E-935D-0FEA0597BC6C}"/>
                </a:ext>
              </a:extLst>
            </p:cNvPr>
            <p:cNvSpPr/>
            <p:nvPr/>
          </p:nvSpPr>
          <p:spPr>
            <a:xfrm>
              <a:off x="8492778" y="4065573"/>
              <a:ext cx="475401" cy="94294"/>
            </a:xfrm>
            <a:custGeom>
              <a:avLst/>
              <a:gdLst>
                <a:gd name="connsiteX0" fmla="*/ 0 w 639205"/>
                <a:gd name="connsiteY0" fmla="*/ 0 h 126784"/>
                <a:gd name="connsiteX1" fmla="*/ 639206 w 639205"/>
                <a:gd name="connsiteY1" fmla="*/ 0 h 126784"/>
                <a:gd name="connsiteX2" fmla="*/ 639206 w 639205"/>
                <a:gd name="connsiteY2" fmla="*/ 126785 h 126784"/>
                <a:gd name="connsiteX3" fmla="*/ 0 w 639205"/>
                <a:gd name="connsiteY3" fmla="*/ 126785 h 12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205" h="126784">
                  <a:moveTo>
                    <a:pt x="0" y="0"/>
                  </a:moveTo>
                  <a:lnTo>
                    <a:pt x="639206" y="0"/>
                  </a:lnTo>
                  <a:lnTo>
                    <a:pt x="639206" y="126785"/>
                  </a:lnTo>
                  <a:lnTo>
                    <a:pt x="0" y="126785"/>
                  </a:lnTo>
                  <a:close/>
                </a:path>
              </a:pathLst>
            </a:custGeom>
            <a:solidFill>
              <a:srgbClr val="BDBDBD"/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336BEE2B-97FB-4D0C-A007-4A4ADF09C605}"/>
                </a:ext>
              </a:extLst>
            </p:cNvPr>
            <p:cNvSpPr/>
            <p:nvPr/>
          </p:nvSpPr>
          <p:spPr>
            <a:xfrm rot="5400000">
              <a:off x="8359195" y="4197393"/>
              <a:ext cx="361462" cy="94294"/>
            </a:xfrm>
            <a:custGeom>
              <a:avLst/>
              <a:gdLst>
                <a:gd name="connsiteX0" fmla="*/ 0 w 486007"/>
                <a:gd name="connsiteY0" fmla="*/ 0 h 126784"/>
                <a:gd name="connsiteX1" fmla="*/ 486008 w 486007"/>
                <a:gd name="connsiteY1" fmla="*/ 0 h 126784"/>
                <a:gd name="connsiteX2" fmla="*/ 486008 w 486007"/>
                <a:gd name="connsiteY2" fmla="*/ 126785 h 126784"/>
                <a:gd name="connsiteX3" fmla="*/ 0 w 486007"/>
                <a:gd name="connsiteY3" fmla="*/ 126785 h 12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007" h="126784">
                  <a:moveTo>
                    <a:pt x="0" y="0"/>
                  </a:moveTo>
                  <a:lnTo>
                    <a:pt x="486008" y="0"/>
                  </a:lnTo>
                  <a:lnTo>
                    <a:pt x="486008" y="126785"/>
                  </a:lnTo>
                  <a:lnTo>
                    <a:pt x="0" y="126785"/>
                  </a:lnTo>
                  <a:close/>
                </a:path>
              </a:pathLst>
            </a:custGeom>
            <a:solidFill>
              <a:srgbClr val="BDBDBD"/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C293E469-40B3-4547-9751-3F978FEAC19B}"/>
                </a:ext>
              </a:extLst>
            </p:cNvPr>
            <p:cNvSpPr/>
            <p:nvPr/>
          </p:nvSpPr>
          <p:spPr>
            <a:xfrm>
              <a:off x="8107742" y="4330981"/>
              <a:ext cx="475401" cy="94294"/>
            </a:xfrm>
            <a:custGeom>
              <a:avLst/>
              <a:gdLst>
                <a:gd name="connsiteX0" fmla="*/ 0 w 639205"/>
                <a:gd name="connsiteY0" fmla="*/ 0 h 126784"/>
                <a:gd name="connsiteX1" fmla="*/ 639206 w 639205"/>
                <a:gd name="connsiteY1" fmla="*/ 0 h 126784"/>
                <a:gd name="connsiteX2" fmla="*/ 639206 w 639205"/>
                <a:gd name="connsiteY2" fmla="*/ 126785 h 126784"/>
                <a:gd name="connsiteX3" fmla="*/ 0 w 639205"/>
                <a:gd name="connsiteY3" fmla="*/ 126785 h 12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205" h="126784">
                  <a:moveTo>
                    <a:pt x="0" y="0"/>
                  </a:moveTo>
                  <a:lnTo>
                    <a:pt x="639206" y="0"/>
                  </a:lnTo>
                  <a:lnTo>
                    <a:pt x="639206" y="126785"/>
                  </a:lnTo>
                  <a:lnTo>
                    <a:pt x="0" y="126785"/>
                  </a:lnTo>
                  <a:close/>
                </a:path>
              </a:pathLst>
            </a:custGeom>
            <a:solidFill>
              <a:srgbClr val="BDBDBD"/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0971CA53-93A4-4DCC-BBA4-884B52EAACBE}"/>
                </a:ext>
              </a:extLst>
            </p:cNvPr>
            <p:cNvSpPr/>
            <p:nvPr/>
          </p:nvSpPr>
          <p:spPr>
            <a:xfrm rot="5400000">
              <a:off x="7974162" y="4464561"/>
              <a:ext cx="361462" cy="94294"/>
            </a:xfrm>
            <a:custGeom>
              <a:avLst/>
              <a:gdLst>
                <a:gd name="connsiteX0" fmla="*/ 0 w 486007"/>
                <a:gd name="connsiteY0" fmla="*/ 0 h 126784"/>
                <a:gd name="connsiteX1" fmla="*/ 486008 w 486007"/>
                <a:gd name="connsiteY1" fmla="*/ 0 h 126784"/>
                <a:gd name="connsiteX2" fmla="*/ 486008 w 486007"/>
                <a:gd name="connsiteY2" fmla="*/ 126785 h 126784"/>
                <a:gd name="connsiteX3" fmla="*/ 0 w 486007"/>
                <a:gd name="connsiteY3" fmla="*/ 126785 h 12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007" h="126784">
                  <a:moveTo>
                    <a:pt x="0" y="0"/>
                  </a:moveTo>
                  <a:lnTo>
                    <a:pt x="486008" y="0"/>
                  </a:lnTo>
                  <a:lnTo>
                    <a:pt x="486008" y="126785"/>
                  </a:lnTo>
                  <a:lnTo>
                    <a:pt x="0" y="126785"/>
                  </a:lnTo>
                  <a:close/>
                </a:path>
              </a:pathLst>
            </a:custGeom>
            <a:solidFill>
              <a:srgbClr val="BDBDBD"/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774B4DC3-0ED7-4F66-AD2C-A752516881EB}"/>
                </a:ext>
              </a:extLst>
            </p:cNvPr>
            <p:cNvSpPr/>
            <p:nvPr/>
          </p:nvSpPr>
          <p:spPr>
            <a:xfrm>
              <a:off x="7722705" y="4598149"/>
              <a:ext cx="475401" cy="94294"/>
            </a:xfrm>
            <a:custGeom>
              <a:avLst/>
              <a:gdLst>
                <a:gd name="connsiteX0" fmla="*/ 0 w 639205"/>
                <a:gd name="connsiteY0" fmla="*/ 0 h 126784"/>
                <a:gd name="connsiteX1" fmla="*/ 639206 w 639205"/>
                <a:gd name="connsiteY1" fmla="*/ 0 h 126784"/>
                <a:gd name="connsiteX2" fmla="*/ 639206 w 639205"/>
                <a:gd name="connsiteY2" fmla="*/ 126785 h 126784"/>
                <a:gd name="connsiteX3" fmla="*/ 0 w 639205"/>
                <a:gd name="connsiteY3" fmla="*/ 126785 h 12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205" h="126784">
                  <a:moveTo>
                    <a:pt x="0" y="0"/>
                  </a:moveTo>
                  <a:lnTo>
                    <a:pt x="639206" y="0"/>
                  </a:lnTo>
                  <a:lnTo>
                    <a:pt x="639206" y="126785"/>
                  </a:lnTo>
                  <a:lnTo>
                    <a:pt x="0" y="126785"/>
                  </a:lnTo>
                  <a:close/>
                </a:path>
              </a:pathLst>
            </a:custGeom>
            <a:solidFill>
              <a:srgbClr val="BDBDBD"/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1C914B58-848E-4306-B913-99A3EB2A010A}"/>
                </a:ext>
              </a:extLst>
            </p:cNvPr>
            <p:cNvSpPr/>
            <p:nvPr/>
          </p:nvSpPr>
          <p:spPr>
            <a:xfrm rot="5400000">
              <a:off x="7589126" y="4731729"/>
              <a:ext cx="361462" cy="94294"/>
            </a:xfrm>
            <a:custGeom>
              <a:avLst/>
              <a:gdLst>
                <a:gd name="connsiteX0" fmla="*/ 0 w 486007"/>
                <a:gd name="connsiteY0" fmla="*/ 0 h 126784"/>
                <a:gd name="connsiteX1" fmla="*/ 486008 w 486007"/>
                <a:gd name="connsiteY1" fmla="*/ 0 h 126784"/>
                <a:gd name="connsiteX2" fmla="*/ 486008 w 486007"/>
                <a:gd name="connsiteY2" fmla="*/ 126785 h 126784"/>
                <a:gd name="connsiteX3" fmla="*/ 0 w 486007"/>
                <a:gd name="connsiteY3" fmla="*/ 126785 h 12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007" h="126784">
                  <a:moveTo>
                    <a:pt x="0" y="0"/>
                  </a:moveTo>
                  <a:lnTo>
                    <a:pt x="486008" y="0"/>
                  </a:lnTo>
                  <a:lnTo>
                    <a:pt x="486008" y="126785"/>
                  </a:lnTo>
                  <a:lnTo>
                    <a:pt x="0" y="126785"/>
                  </a:lnTo>
                  <a:close/>
                </a:path>
              </a:pathLst>
            </a:custGeom>
            <a:solidFill>
              <a:srgbClr val="BDBDBD"/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2C95DD6C-985D-40E2-9EFF-0E55E982A955}"/>
                </a:ext>
              </a:extLst>
            </p:cNvPr>
            <p:cNvSpPr/>
            <p:nvPr/>
          </p:nvSpPr>
          <p:spPr>
            <a:xfrm>
              <a:off x="7338323" y="4870962"/>
              <a:ext cx="475401" cy="94294"/>
            </a:xfrm>
            <a:custGeom>
              <a:avLst/>
              <a:gdLst>
                <a:gd name="connsiteX0" fmla="*/ 0 w 639205"/>
                <a:gd name="connsiteY0" fmla="*/ 0 h 126784"/>
                <a:gd name="connsiteX1" fmla="*/ 639206 w 639205"/>
                <a:gd name="connsiteY1" fmla="*/ 0 h 126784"/>
                <a:gd name="connsiteX2" fmla="*/ 639206 w 639205"/>
                <a:gd name="connsiteY2" fmla="*/ 126785 h 126784"/>
                <a:gd name="connsiteX3" fmla="*/ 0 w 639205"/>
                <a:gd name="connsiteY3" fmla="*/ 126785 h 12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205" h="126784">
                  <a:moveTo>
                    <a:pt x="0" y="0"/>
                  </a:moveTo>
                  <a:lnTo>
                    <a:pt x="639206" y="0"/>
                  </a:lnTo>
                  <a:lnTo>
                    <a:pt x="639206" y="126785"/>
                  </a:lnTo>
                  <a:lnTo>
                    <a:pt x="0" y="126785"/>
                  </a:lnTo>
                  <a:close/>
                </a:path>
              </a:pathLst>
            </a:custGeom>
            <a:solidFill>
              <a:srgbClr val="BDBDBD"/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72ACF536-66F4-4354-9E00-7F6FD09D7886}"/>
                </a:ext>
              </a:extLst>
            </p:cNvPr>
            <p:cNvSpPr/>
            <p:nvPr/>
          </p:nvSpPr>
          <p:spPr>
            <a:xfrm rot="5400000">
              <a:off x="7204744" y="5004542"/>
              <a:ext cx="361462" cy="94294"/>
            </a:xfrm>
            <a:custGeom>
              <a:avLst/>
              <a:gdLst>
                <a:gd name="connsiteX0" fmla="*/ 0 w 486007"/>
                <a:gd name="connsiteY0" fmla="*/ 0 h 126784"/>
                <a:gd name="connsiteX1" fmla="*/ 486008 w 486007"/>
                <a:gd name="connsiteY1" fmla="*/ 0 h 126784"/>
                <a:gd name="connsiteX2" fmla="*/ 486008 w 486007"/>
                <a:gd name="connsiteY2" fmla="*/ 126785 h 126784"/>
                <a:gd name="connsiteX3" fmla="*/ 0 w 486007"/>
                <a:gd name="connsiteY3" fmla="*/ 126785 h 12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007" h="126784">
                  <a:moveTo>
                    <a:pt x="0" y="0"/>
                  </a:moveTo>
                  <a:lnTo>
                    <a:pt x="486008" y="0"/>
                  </a:lnTo>
                  <a:lnTo>
                    <a:pt x="486008" y="126785"/>
                  </a:lnTo>
                  <a:lnTo>
                    <a:pt x="0" y="126785"/>
                  </a:lnTo>
                  <a:close/>
                </a:path>
              </a:pathLst>
            </a:custGeom>
            <a:solidFill>
              <a:srgbClr val="BDBDBD"/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61E3895A-F1AB-491E-8C9B-52EA2A66E8B6}"/>
                </a:ext>
              </a:extLst>
            </p:cNvPr>
            <p:cNvSpPr/>
            <p:nvPr/>
          </p:nvSpPr>
          <p:spPr>
            <a:xfrm>
              <a:off x="6944578" y="5138130"/>
              <a:ext cx="475401" cy="94294"/>
            </a:xfrm>
            <a:custGeom>
              <a:avLst/>
              <a:gdLst>
                <a:gd name="connsiteX0" fmla="*/ 0 w 639205"/>
                <a:gd name="connsiteY0" fmla="*/ 0 h 126784"/>
                <a:gd name="connsiteX1" fmla="*/ 639206 w 639205"/>
                <a:gd name="connsiteY1" fmla="*/ 0 h 126784"/>
                <a:gd name="connsiteX2" fmla="*/ 639206 w 639205"/>
                <a:gd name="connsiteY2" fmla="*/ 126785 h 126784"/>
                <a:gd name="connsiteX3" fmla="*/ 0 w 639205"/>
                <a:gd name="connsiteY3" fmla="*/ 126785 h 12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205" h="126784">
                  <a:moveTo>
                    <a:pt x="0" y="0"/>
                  </a:moveTo>
                  <a:lnTo>
                    <a:pt x="639206" y="0"/>
                  </a:lnTo>
                  <a:lnTo>
                    <a:pt x="639206" y="126785"/>
                  </a:lnTo>
                  <a:lnTo>
                    <a:pt x="0" y="126785"/>
                  </a:lnTo>
                  <a:close/>
                </a:path>
              </a:pathLst>
            </a:custGeom>
            <a:solidFill>
              <a:srgbClr val="BDBDBD"/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028F7774-FB41-413F-861C-4C49A82F54C4}"/>
                </a:ext>
              </a:extLst>
            </p:cNvPr>
            <p:cNvSpPr/>
            <p:nvPr/>
          </p:nvSpPr>
          <p:spPr>
            <a:xfrm rot="5400000">
              <a:off x="6810998" y="5271710"/>
              <a:ext cx="361462" cy="94294"/>
            </a:xfrm>
            <a:custGeom>
              <a:avLst/>
              <a:gdLst>
                <a:gd name="connsiteX0" fmla="*/ 0 w 486007"/>
                <a:gd name="connsiteY0" fmla="*/ 0 h 126784"/>
                <a:gd name="connsiteX1" fmla="*/ 486008 w 486007"/>
                <a:gd name="connsiteY1" fmla="*/ 0 h 126784"/>
                <a:gd name="connsiteX2" fmla="*/ 486008 w 486007"/>
                <a:gd name="connsiteY2" fmla="*/ 126785 h 126784"/>
                <a:gd name="connsiteX3" fmla="*/ 0 w 486007"/>
                <a:gd name="connsiteY3" fmla="*/ 126785 h 12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007" h="126784">
                  <a:moveTo>
                    <a:pt x="0" y="0"/>
                  </a:moveTo>
                  <a:lnTo>
                    <a:pt x="486008" y="0"/>
                  </a:lnTo>
                  <a:lnTo>
                    <a:pt x="486008" y="126785"/>
                  </a:lnTo>
                  <a:lnTo>
                    <a:pt x="0" y="126785"/>
                  </a:lnTo>
                  <a:close/>
                </a:path>
              </a:pathLst>
            </a:custGeom>
            <a:solidFill>
              <a:srgbClr val="BDBDBD"/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084921D8-181E-48FD-A9FB-A4DC569A3A50}"/>
                </a:ext>
              </a:extLst>
            </p:cNvPr>
            <p:cNvSpPr/>
            <p:nvPr/>
          </p:nvSpPr>
          <p:spPr>
            <a:xfrm>
              <a:off x="9812332" y="1338319"/>
              <a:ext cx="908789" cy="1620212"/>
            </a:xfrm>
            <a:custGeom>
              <a:avLst/>
              <a:gdLst>
                <a:gd name="connsiteX0" fmla="*/ 390477 w 1221920"/>
                <a:gd name="connsiteY0" fmla="*/ 1137779 h 2178470"/>
                <a:gd name="connsiteX1" fmla="*/ 603845 w 1221920"/>
                <a:gd name="connsiteY1" fmla="*/ 1137779 h 2178470"/>
                <a:gd name="connsiteX2" fmla="*/ 617633 w 1221920"/>
                <a:gd name="connsiteY2" fmla="*/ 1137779 h 2178470"/>
                <a:gd name="connsiteX3" fmla="*/ 843996 w 1221920"/>
                <a:gd name="connsiteY3" fmla="*/ 1137779 h 2178470"/>
                <a:gd name="connsiteX4" fmla="*/ 897404 w 1221920"/>
                <a:gd name="connsiteY4" fmla="*/ 1428486 h 2178470"/>
                <a:gd name="connsiteX5" fmla="*/ 1030792 w 1221920"/>
                <a:gd name="connsiteY5" fmla="*/ 1532977 h 2178470"/>
                <a:gd name="connsiteX6" fmla="*/ 1069514 w 1221920"/>
                <a:gd name="connsiteY6" fmla="*/ 1851841 h 2178470"/>
                <a:gd name="connsiteX7" fmla="*/ 681923 w 1221920"/>
                <a:gd name="connsiteY7" fmla="*/ 1548297 h 2178470"/>
                <a:gd name="connsiteX8" fmla="*/ 678754 w 1221920"/>
                <a:gd name="connsiteY8" fmla="*/ 1542645 h 2178470"/>
                <a:gd name="connsiteX9" fmla="*/ 678172 w 1221920"/>
                <a:gd name="connsiteY9" fmla="*/ 1542750 h 2178470"/>
                <a:gd name="connsiteX10" fmla="*/ 617633 w 1221920"/>
                <a:gd name="connsiteY10" fmla="*/ 1212952 h 2178470"/>
                <a:gd name="connsiteX11" fmla="*/ 617633 w 1221920"/>
                <a:gd name="connsiteY11" fmla="*/ 1951314 h 2178470"/>
                <a:gd name="connsiteX12" fmla="*/ 390477 w 1221920"/>
                <a:gd name="connsiteY12" fmla="*/ 2178470 h 2178470"/>
                <a:gd name="connsiteX13" fmla="*/ 607364 w 1221920"/>
                <a:gd name="connsiteY13" fmla="*/ 412050 h 2178470"/>
                <a:gd name="connsiteX14" fmla="*/ 640909 w 1221920"/>
                <a:gd name="connsiteY14" fmla="*/ 412050 h 2178470"/>
                <a:gd name="connsiteX15" fmla="*/ 795745 w 1221920"/>
                <a:gd name="connsiteY15" fmla="*/ 477080 h 2178470"/>
                <a:gd name="connsiteX16" fmla="*/ 804567 w 1221920"/>
                <a:gd name="connsiteY16" fmla="*/ 483789 h 2178470"/>
                <a:gd name="connsiteX17" fmla="*/ 1188724 w 1221920"/>
                <a:gd name="connsiteY17" fmla="*/ 941904 h 2178470"/>
                <a:gd name="connsiteX18" fmla="*/ 1171133 w 1221920"/>
                <a:gd name="connsiteY18" fmla="*/ 1142065 h 2178470"/>
                <a:gd name="connsiteX19" fmla="*/ 1136531 w 1221920"/>
                <a:gd name="connsiteY19" fmla="*/ 1171067 h 2178470"/>
                <a:gd name="connsiteX20" fmla="*/ 1127128 w 1221920"/>
                <a:gd name="connsiteY20" fmla="*/ 1170222 h 2178470"/>
                <a:gd name="connsiteX21" fmla="*/ 857816 w 1221920"/>
                <a:gd name="connsiteY21" fmla="*/ 849034 h 2178470"/>
                <a:gd name="connsiteX22" fmla="*/ 857816 w 1221920"/>
                <a:gd name="connsiteY22" fmla="*/ 1113063 h 2178470"/>
                <a:gd name="connsiteX23" fmla="*/ 390404 w 1221920"/>
                <a:gd name="connsiteY23" fmla="*/ 1113063 h 2178470"/>
                <a:gd name="connsiteX24" fmla="*/ 390404 w 1221920"/>
                <a:gd name="connsiteY24" fmla="*/ 968793 h 2178470"/>
                <a:gd name="connsiteX25" fmla="*/ 209577 w 1221920"/>
                <a:gd name="connsiteY25" fmla="*/ 1055218 h 2178470"/>
                <a:gd name="connsiteX26" fmla="*/ 20140 w 1221920"/>
                <a:gd name="connsiteY26" fmla="*/ 988339 h 2178470"/>
                <a:gd name="connsiteX27" fmla="*/ 646 w 1221920"/>
                <a:gd name="connsiteY27" fmla="*/ 947557 h 2178470"/>
                <a:gd name="connsiteX28" fmla="*/ 3816 w 1221920"/>
                <a:gd name="connsiteY28" fmla="*/ 938735 h 2178470"/>
                <a:gd name="connsiteX29" fmla="*/ 390456 w 1221920"/>
                <a:gd name="connsiteY29" fmla="*/ 753893 h 2178470"/>
                <a:gd name="connsiteX30" fmla="*/ 390456 w 1221920"/>
                <a:gd name="connsiteY30" fmla="*/ 628957 h 2178470"/>
                <a:gd name="connsiteX31" fmla="*/ 607364 w 1221920"/>
                <a:gd name="connsiteY31" fmla="*/ 412050 h 2178470"/>
                <a:gd name="connsiteX32" fmla="*/ 512540 w 1221920"/>
                <a:gd name="connsiteY32" fmla="*/ 0 h 2178470"/>
                <a:gd name="connsiteX33" fmla="*/ 737054 w 1221920"/>
                <a:gd name="connsiteY33" fmla="*/ 192818 h 2178470"/>
                <a:gd name="connsiteX34" fmla="*/ 512540 w 1221920"/>
                <a:gd name="connsiteY34" fmla="*/ 385637 h 2178470"/>
                <a:gd name="connsiteX35" fmla="*/ 288025 w 1221920"/>
                <a:gd name="connsiteY35" fmla="*/ 192818 h 2178470"/>
                <a:gd name="connsiteX36" fmla="*/ 512540 w 1221920"/>
                <a:gd name="connsiteY36" fmla="*/ 0 h 2178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21920" h="2178470">
                  <a:moveTo>
                    <a:pt x="390477" y="1137779"/>
                  </a:moveTo>
                  <a:lnTo>
                    <a:pt x="603845" y="1137779"/>
                  </a:lnTo>
                  <a:lnTo>
                    <a:pt x="617633" y="1137779"/>
                  </a:lnTo>
                  <a:lnTo>
                    <a:pt x="843996" y="1137779"/>
                  </a:lnTo>
                  <a:lnTo>
                    <a:pt x="897404" y="1428486"/>
                  </a:lnTo>
                  <a:lnTo>
                    <a:pt x="1030792" y="1532977"/>
                  </a:lnTo>
                  <a:cubicBezTo>
                    <a:pt x="1129526" y="1610369"/>
                    <a:pt x="1146906" y="1753107"/>
                    <a:pt x="1069514" y="1851841"/>
                  </a:cubicBezTo>
                  <a:lnTo>
                    <a:pt x="681923" y="1548297"/>
                  </a:lnTo>
                  <a:cubicBezTo>
                    <a:pt x="680074" y="1546871"/>
                    <a:pt x="679018" y="1544810"/>
                    <a:pt x="678754" y="1542645"/>
                  </a:cubicBezTo>
                  <a:lnTo>
                    <a:pt x="678172" y="1542750"/>
                  </a:lnTo>
                  <a:lnTo>
                    <a:pt x="617633" y="1212952"/>
                  </a:lnTo>
                  <a:lnTo>
                    <a:pt x="617633" y="1951314"/>
                  </a:lnTo>
                  <a:cubicBezTo>
                    <a:pt x="617633" y="2076778"/>
                    <a:pt x="515941" y="2178470"/>
                    <a:pt x="390477" y="2178470"/>
                  </a:cubicBezTo>
                  <a:close/>
                  <a:moveTo>
                    <a:pt x="607364" y="412050"/>
                  </a:moveTo>
                  <a:lnTo>
                    <a:pt x="640909" y="412050"/>
                  </a:lnTo>
                  <a:cubicBezTo>
                    <a:pt x="701554" y="412050"/>
                    <a:pt x="756389" y="436984"/>
                    <a:pt x="795745" y="477080"/>
                  </a:cubicBezTo>
                  <a:cubicBezTo>
                    <a:pt x="799073" y="478612"/>
                    <a:pt x="802084" y="480831"/>
                    <a:pt x="804567" y="483789"/>
                  </a:cubicBezTo>
                  <a:lnTo>
                    <a:pt x="1188724" y="941904"/>
                  </a:lnTo>
                  <a:cubicBezTo>
                    <a:pt x="1239121" y="1002021"/>
                    <a:pt x="1231250" y="1091616"/>
                    <a:pt x="1171133" y="1142065"/>
                  </a:cubicBezTo>
                  <a:lnTo>
                    <a:pt x="1136531" y="1171067"/>
                  </a:lnTo>
                  <a:cubicBezTo>
                    <a:pt x="1133731" y="1173445"/>
                    <a:pt x="1129505" y="1173075"/>
                    <a:pt x="1127128" y="1170222"/>
                  </a:cubicBezTo>
                  <a:lnTo>
                    <a:pt x="857816" y="849034"/>
                  </a:lnTo>
                  <a:lnTo>
                    <a:pt x="857816" y="1113063"/>
                  </a:lnTo>
                  <a:lnTo>
                    <a:pt x="390404" y="1113063"/>
                  </a:lnTo>
                  <a:lnTo>
                    <a:pt x="390404" y="968793"/>
                  </a:lnTo>
                  <a:lnTo>
                    <a:pt x="209577" y="1055218"/>
                  </a:lnTo>
                  <a:cubicBezTo>
                    <a:pt x="138789" y="1089080"/>
                    <a:pt x="53949" y="1059127"/>
                    <a:pt x="20140" y="988339"/>
                  </a:cubicBezTo>
                  <a:lnTo>
                    <a:pt x="646" y="947557"/>
                  </a:lnTo>
                  <a:cubicBezTo>
                    <a:pt x="-938" y="944281"/>
                    <a:pt x="488" y="940319"/>
                    <a:pt x="3816" y="938735"/>
                  </a:cubicBezTo>
                  <a:lnTo>
                    <a:pt x="390456" y="753893"/>
                  </a:lnTo>
                  <a:lnTo>
                    <a:pt x="390456" y="628957"/>
                  </a:lnTo>
                  <a:cubicBezTo>
                    <a:pt x="390456" y="509146"/>
                    <a:pt x="487552" y="412050"/>
                    <a:pt x="607364" y="412050"/>
                  </a:cubicBezTo>
                  <a:close/>
                  <a:moveTo>
                    <a:pt x="512540" y="0"/>
                  </a:moveTo>
                  <a:cubicBezTo>
                    <a:pt x="636536" y="0"/>
                    <a:pt x="737054" y="86328"/>
                    <a:pt x="737054" y="192818"/>
                  </a:cubicBezTo>
                  <a:cubicBezTo>
                    <a:pt x="737054" y="299309"/>
                    <a:pt x="636536" y="385637"/>
                    <a:pt x="512540" y="385637"/>
                  </a:cubicBezTo>
                  <a:cubicBezTo>
                    <a:pt x="388544" y="385637"/>
                    <a:pt x="288025" y="299309"/>
                    <a:pt x="288025" y="192818"/>
                  </a:cubicBezTo>
                  <a:cubicBezTo>
                    <a:pt x="288025" y="86328"/>
                    <a:pt x="388544" y="0"/>
                    <a:pt x="51254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5F9F06A6-5E27-4025-977D-1E20ED37403A}"/>
                </a:ext>
              </a:extLst>
            </p:cNvPr>
            <p:cNvSpPr/>
            <p:nvPr/>
          </p:nvSpPr>
          <p:spPr>
            <a:xfrm>
              <a:off x="10410288" y="2721812"/>
              <a:ext cx="475401" cy="94294"/>
            </a:xfrm>
            <a:custGeom>
              <a:avLst/>
              <a:gdLst>
                <a:gd name="connsiteX0" fmla="*/ 0 w 639205"/>
                <a:gd name="connsiteY0" fmla="*/ 0 h 126784"/>
                <a:gd name="connsiteX1" fmla="*/ 639206 w 639205"/>
                <a:gd name="connsiteY1" fmla="*/ 0 h 126784"/>
                <a:gd name="connsiteX2" fmla="*/ 639206 w 639205"/>
                <a:gd name="connsiteY2" fmla="*/ 126785 h 126784"/>
                <a:gd name="connsiteX3" fmla="*/ 0 w 639205"/>
                <a:gd name="connsiteY3" fmla="*/ 126785 h 12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205" h="126784">
                  <a:moveTo>
                    <a:pt x="0" y="0"/>
                  </a:moveTo>
                  <a:lnTo>
                    <a:pt x="639206" y="0"/>
                  </a:lnTo>
                  <a:lnTo>
                    <a:pt x="639206" y="126785"/>
                  </a:lnTo>
                  <a:lnTo>
                    <a:pt x="0" y="126785"/>
                  </a:lnTo>
                  <a:close/>
                </a:path>
              </a:pathLst>
            </a:custGeom>
            <a:solidFill>
              <a:srgbClr val="BDBDBD"/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6BB9A083-0B4E-40C7-B90C-4BEAB3951331}"/>
                </a:ext>
              </a:extLst>
            </p:cNvPr>
            <p:cNvSpPr/>
            <p:nvPr/>
          </p:nvSpPr>
          <p:spPr>
            <a:xfrm rot="5400000">
              <a:off x="10276704" y="2855395"/>
              <a:ext cx="361462" cy="94294"/>
            </a:xfrm>
            <a:custGeom>
              <a:avLst/>
              <a:gdLst>
                <a:gd name="connsiteX0" fmla="*/ 0 w 486007"/>
                <a:gd name="connsiteY0" fmla="*/ 0 h 126784"/>
                <a:gd name="connsiteX1" fmla="*/ 486008 w 486007"/>
                <a:gd name="connsiteY1" fmla="*/ 0 h 126784"/>
                <a:gd name="connsiteX2" fmla="*/ 486008 w 486007"/>
                <a:gd name="connsiteY2" fmla="*/ 126785 h 126784"/>
                <a:gd name="connsiteX3" fmla="*/ 0 w 486007"/>
                <a:gd name="connsiteY3" fmla="*/ 126785 h 12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007" h="126784">
                  <a:moveTo>
                    <a:pt x="0" y="0"/>
                  </a:moveTo>
                  <a:lnTo>
                    <a:pt x="486008" y="0"/>
                  </a:lnTo>
                  <a:lnTo>
                    <a:pt x="486008" y="126785"/>
                  </a:lnTo>
                  <a:lnTo>
                    <a:pt x="0" y="126785"/>
                  </a:lnTo>
                  <a:close/>
                </a:path>
              </a:pathLst>
            </a:custGeom>
            <a:solidFill>
              <a:srgbClr val="BDBDBD"/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CCDDB7CD-EFA8-4CC6-82D0-3F3A6BB4D499}"/>
                </a:ext>
              </a:extLst>
            </p:cNvPr>
            <p:cNvSpPr/>
            <p:nvPr/>
          </p:nvSpPr>
          <p:spPr>
            <a:xfrm>
              <a:off x="10025251" y="2988980"/>
              <a:ext cx="475401" cy="94294"/>
            </a:xfrm>
            <a:custGeom>
              <a:avLst/>
              <a:gdLst>
                <a:gd name="connsiteX0" fmla="*/ 0 w 639205"/>
                <a:gd name="connsiteY0" fmla="*/ 0 h 126784"/>
                <a:gd name="connsiteX1" fmla="*/ 639206 w 639205"/>
                <a:gd name="connsiteY1" fmla="*/ 0 h 126784"/>
                <a:gd name="connsiteX2" fmla="*/ 639206 w 639205"/>
                <a:gd name="connsiteY2" fmla="*/ 126785 h 126784"/>
                <a:gd name="connsiteX3" fmla="*/ 0 w 639205"/>
                <a:gd name="connsiteY3" fmla="*/ 126785 h 12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205" h="126784">
                  <a:moveTo>
                    <a:pt x="0" y="0"/>
                  </a:moveTo>
                  <a:lnTo>
                    <a:pt x="639206" y="0"/>
                  </a:lnTo>
                  <a:lnTo>
                    <a:pt x="639206" y="126785"/>
                  </a:lnTo>
                  <a:lnTo>
                    <a:pt x="0" y="126785"/>
                  </a:lnTo>
                  <a:close/>
                </a:path>
              </a:pathLst>
            </a:custGeom>
            <a:solidFill>
              <a:srgbClr val="BDBDBD"/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C631A99F-F097-42D3-9010-94CA8015C151}"/>
                </a:ext>
              </a:extLst>
            </p:cNvPr>
            <p:cNvSpPr/>
            <p:nvPr/>
          </p:nvSpPr>
          <p:spPr>
            <a:xfrm rot="5400000">
              <a:off x="9891667" y="3122563"/>
              <a:ext cx="361462" cy="94294"/>
            </a:xfrm>
            <a:custGeom>
              <a:avLst/>
              <a:gdLst>
                <a:gd name="connsiteX0" fmla="*/ 0 w 486007"/>
                <a:gd name="connsiteY0" fmla="*/ 0 h 126784"/>
                <a:gd name="connsiteX1" fmla="*/ 486008 w 486007"/>
                <a:gd name="connsiteY1" fmla="*/ 0 h 126784"/>
                <a:gd name="connsiteX2" fmla="*/ 486008 w 486007"/>
                <a:gd name="connsiteY2" fmla="*/ 126785 h 126784"/>
                <a:gd name="connsiteX3" fmla="*/ 0 w 486007"/>
                <a:gd name="connsiteY3" fmla="*/ 126785 h 12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007" h="126784">
                  <a:moveTo>
                    <a:pt x="0" y="0"/>
                  </a:moveTo>
                  <a:lnTo>
                    <a:pt x="486008" y="0"/>
                  </a:lnTo>
                  <a:lnTo>
                    <a:pt x="486008" y="126785"/>
                  </a:lnTo>
                  <a:lnTo>
                    <a:pt x="0" y="126785"/>
                  </a:lnTo>
                  <a:close/>
                </a:path>
              </a:pathLst>
            </a:custGeom>
            <a:solidFill>
              <a:srgbClr val="BDBDBD"/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441D1E58-EE80-4836-AB18-9296EE705BB8}"/>
                </a:ext>
              </a:extLst>
            </p:cNvPr>
            <p:cNvSpPr/>
            <p:nvPr/>
          </p:nvSpPr>
          <p:spPr>
            <a:xfrm>
              <a:off x="5950772" y="4023504"/>
              <a:ext cx="908789" cy="1620212"/>
            </a:xfrm>
            <a:custGeom>
              <a:avLst/>
              <a:gdLst>
                <a:gd name="connsiteX0" fmla="*/ 390477 w 1221920"/>
                <a:gd name="connsiteY0" fmla="*/ 1137779 h 2178470"/>
                <a:gd name="connsiteX1" fmla="*/ 603845 w 1221920"/>
                <a:gd name="connsiteY1" fmla="*/ 1137779 h 2178470"/>
                <a:gd name="connsiteX2" fmla="*/ 617633 w 1221920"/>
                <a:gd name="connsiteY2" fmla="*/ 1137779 h 2178470"/>
                <a:gd name="connsiteX3" fmla="*/ 843996 w 1221920"/>
                <a:gd name="connsiteY3" fmla="*/ 1137779 h 2178470"/>
                <a:gd name="connsiteX4" fmla="*/ 897404 w 1221920"/>
                <a:gd name="connsiteY4" fmla="*/ 1428486 h 2178470"/>
                <a:gd name="connsiteX5" fmla="*/ 1030792 w 1221920"/>
                <a:gd name="connsiteY5" fmla="*/ 1532977 h 2178470"/>
                <a:gd name="connsiteX6" fmla="*/ 1069514 w 1221920"/>
                <a:gd name="connsiteY6" fmla="*/ 1851841 h 2178470"/>
                <a:gd name="connsiteX7" fmla="*/ 681923 w 1221920"/>
                <a:gd name="connsiteY7" fmla="*/ 1548297 h 2178470"/>
                <a:gd name="connsiteX8" fmla="*/ 678754 w 1221920"/>
                <a:gd name="connsiteY8" fmla="*/ 1542645 h 2178470"/>
                <a:gd name="connsiteX9" fmla="*/ 678172 w 1221920"/>
                <a:gd name="connsiteY9" fmla="*/ 1542750 h 2178470"/>
                <a:gd name="connsiteX10" fmla="*/ 617633 w 1221920"/>
                <a:gd name="connsiteY10" fmla="*/ 1212952 h 2178470"/>
                <a:gd name="connsiteX11" fmla="*/ 617633 w 1221920"/>
                <a:gd name="connsiteY11" fmla="*/ 1951314 h 2178470"/>
                <a:gd name="connsiteX12" fmla="*/ 390477 w 1221920"/>
                <a:gd name="connsiteY12" fmla="*/ 2178470 h 2178470"/>
                <a:gd name="connsiteX13" fmla="*/ 607364 w 1221920"/>
                <a:gd name="connsiteY13" fmla="*/ 412050 h 2178470"/>
                <a:gd name="connsiteX14" fmla="*/ 640909 w 1221920"/>
                <a:gd name="connsiteY14" fmla="*/ 412050 h 2178470"/>
                <a:gd name="connsiteX15" fmla="*/ 795745 w 1221920"/>
                <a:gd name="connsiteY15" fmla="*/ 477080 h 2178470"/>
                <a:gd name="connsiteX16" fmla="*/ 804567 w 1221920"/>
                <a:gd name="connsiteY16" fmla="*/ 483789 h 2178470"/>
                <a:gd name="connsiteX17" fmla="*/ 1188724 w 1221920"/>
                <a:gd name="connsiteY17" fmla="*/ 941904 h 2178470"/>
                <a:gd name="connsiteX18" fmla="*/ 1171133 w 1221920"/>
                <a:gd name="connsiteY18" fmla="*/ 1142065 h 2178470"/>
                <a:gd name="connsiteX19" fmla="*/ 1136531 w 1221920"/>
                <a:gd name="connsiteY19" fmla="*/ 1171067 h 2178470"/>
                <a:gd name="connsiteX20" fmla="*/ 1127128 w 1221920"/>
                <a:gd name="connsiteY20" fmla="*/ 1170222 h 2178470"/>
                <a:gd name="connsiteX21" fmla="*/ 857816 w 1221920"/>
                <a:gd name="connsiteY21" fmla="*/ 849034 h 2178470"/>
                <a:gd name="connsiteX22" fmla="*/ 857816 w 1221920"/>
                <a:gd name="connsiteY22" fmla="*/ 1113063 h 2178470"/>
                <a:gd name="connsiteX23" fmla="*/ 390404 w 1221920"/>
                <a:gd name="connsiteY23" fmla="*/ 1113063 h 2178470"/>
                <a:gd name="connsiteX24" fmla="*/ 390404 w 1221920"/>
                <a:gd name="connsiteY24" fmla="*/ 968793 h 2178470"/>
                <a:gd name="connsiteX25" fmla="*/ 209577 w 1221920"/>
                <a:gd name="connsiteY25" fmla="*/ 1055218 h 2178470"/>
                <a:gd name="connsiteX26" fmla="*/ 20140 w 1221920"/>
                <a:gd name="connsiteY26" fmla="*/ 988339 h 2178470"/>
                <a:gd name="connsiteX27" fmla="*/ 646 w 1221920"/>
                <a:gd name="connsiteY27" fmla="*/ 947557 h 2178470"/>
                <a:gd name="connsiteX28" fmla="*/ 3816 w 1221920"/>
                <a:gd name="connsiteY28" fmla="*/ 938735 h 2178470"/>
                <a:gd name="connsiteX29" fmla="*/ 390456 w 1221920"/>
                <a:gd name="connsiteY29" fmla="*/ 753893 h 2178470"/>
                <a:gd name="connsiteX30" fmla="*/ 390456 w 1221920"/>
                <a:gd name="connsiteY30" fmla="*/ 628957 h 2178470"/>
                <a:gd name="connsiteX31" fmla="*/ 607364 w 1221920"/>
                <a:gd name="connsiteY31" fmla="*/ 412050 h 2178470"/>
                <a:gd name="connsiteX32" fmla="*/ 512540 w 1221920"/>
                <a:gd name="connsiteY32" fmla="*/ 0 h 2178470"/>
                <a:gd name="connsiteX33" fmla="*/ 737054 w 1221920"/>
                <a:gd name="connsiteY33" fmla="*/ 192818 h 2178470"/>
                <a:gd name="connsiteX34" fmla="*/ 512540 w 1221920"/>
                <a:gd name="connsiteY34" fmla="*/ 385637 h 2178470"/>
                <a:gd name="connsiteX35" fmla="*/ 288025 w 1221920"/>
                <a:gd name="connsiteY35" fmla="*/ 192818 h 2178470"/>
                <a:gd name="connsiteX36" fmla="*/ 512540 w 1221920"/>
                <a:gd name="connsiteY36" fmla="*/ 0 h 2178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21920" h="2178470">
                  <a:moveTo>
                    <a:pt x="390477" y="1137779"/>
                  </a:moveTo>
                  <a:lnTo>
                    <a:pt x="603845" y="1137779"/>
                  </a:lnTo>
                  <a:lnTo>
                    <a:pt x="617633" y="1137779"/>
                  </a:lnTo>
                  <a:lnTo>
                    <a:pt x="843996" y="1137779"/>
                  </a:lnTo>
                  <a:lnTo>
                    <a:pt x="897404" y="1428486"/>
                  </a:lnTo>
                  <a:lnTo>
                    <a:pt x="1030792" y="1532977"/>
                  </a:lnTo>
                  <a:cubicBezTo>
                    <a:pt x="1129526" y="1610369"/>
                    <a:pt x="1146906" y="1753107"/>
                    <a:pt x="1069514" y="1851841"/>
                  </a:cubicBezTo>
                  <a:lnTo>
                    <a:pt x="681923" y="1548297"/>
                  </a:lnTo>
                  <a:cubicBezTo>
                    <a:pt x="680074" y="1546871"/>
                    <a:pt x="679018" y="1544810"/>
                    <a:pt x="678754" y="1542645"/>
                  </a:cubicBezTo>
                  <a:lnTo>
                    <a:pt x="678172" y="1542750"/>
                  </a:lnTo>
                  <a:lnTo>
                    <a:pt x="617633" y="1212952"/>
                  </a:lnTo>
                  <a:lnTo>
                    <a:pt x="617633" y="1951314"/>
                  </a:lnTo>
                  <a:cubicBezTo>
                    <a:pt x="617633" y="2076778"/>
                    <a:pt x="515941" y="2178470"/>
                    <a:pt x="390477" y="2178470"/>
                  </a:cubicBezTo>
                  <a:close/>
                  <a:moveTo>
                    <a:pt x="607364" y="412050"/>
                  </a:moveTo>
                  <a:lnTo>
                    <a:pt x="640909" y="412050"/>
                  </a:lnTo>
                  <a:cubicBezTo>
                    <a:pt x="701554" y="412050"/>
                    <a:pt x="756389" y="436984"/>
                    <a:pt x="795745" y="477080"/>
                  </a:cubicBezTo>
                  <a:cubicBezTo>
                    <a:pt x="799073" y="478612"/>
                    <a:pt x="802084" y="480831"/>
                    <a:pt x="804567" y="483789"/>
                  </a:cubicBezTo>
                  <a:lnTo>
                    <a:pt x="1188724" y="941904"/>
                  </a:lnTo>
                  <a:cubicBezTo>
                    <a:pt x="1239121" y="1002021"/>
                    <a:pt x="1231250" y="1091616"/>
                    <a:pt x="1171133" y="1142065"/>
                  </a:cubicBezTo>
                  <a:lnTo>
                    <a:pt x="1136531" y="1171067"/>
                  </a:lnTo>
                  <a:cubicBezTo>
                    <a:pt x="1133731" y="1173445"/>
                    <a:pt x="1129505" y="1173075"/>
                    <a:pt x="1127128" y="1170222"/>
                  </a:cubicBezTo>
                  <a:lnTo>
                    <a:pt x="857816" y="849034"/>
                  </a:lnTo>
                  <a:lnTo>
                    <a:pt x="857816" y="1113063"/>
                  </a:lnTo>
                  <a:lnTo>
                    <a:pt x="390404" y="1113063"/>
                  </a:lnTo>
                  <a:lnTo>
                    <a:pt x="390404" y="968793"/>
                  </a:lnTo>
                  <a:lnTo>
                    <a:pt x="209577" y="1055218"/>
                  </a:lnTo>
                  <a:cubicBezTo>
                    <a:pt x="138789" y="1089080"/>
                    <a:pt x="53949" y="1059127"/>
                    <a:pt x="20140" y="988339"/>
                  </a:cubicBezTo>
                  <a:lnTo>
                    <a:pt x="646" y="947557"/>
                  </a:lnTo>
                  <a:cubicBezTo>
                    <a:pt x="-938" y="944281"/>
                    <a:pt x="488" y="940319"/>
                    <a:pt x="3816" y="938735"/>
                  </a:cubicBezTo>
                  <a:lnTo>
                    <a:pt x="390456" y="753893"/>
                  </a:lnTo>
                  <a:lnTo>
                    <a:pt x="390456" y="628957"/>
                  </a:lnTo>
                  <a:cubicBezTo>
                    <a:pt x="390456" y="509146"/>
                    <a:pt x="487552" y="412050"/>
                    <a:pt x="607364" y="412050"/>
                  </a:cubicBezTo>
                  <a:close/>
                  <a:moveTo>
                    <a:pt x="512540" y="0"/>
                  </a:moveTo>
                  <a:cubicBezTo>
                    <a:pt x="636536" y="0"/>
                    <a:pt x="737054" y="86328"/>
                    <a:pt x="737054" y="192818"/>
                  </a:cubicBezTo>
                  <a:cubicBezTo>
                    <a:pt x="737054" y="299309"/>
                    <a:pt x="636536" y="385637"/>
                    <a:pt x="512540" y="385637"/>
                  </a:cubicBezTo>
                  <a:cubicBezTo>
                    <a:pt x="388544" y="385637"/>
                    <a:pt x="288025" y="299309"/>
                    <a:pt x="288025" y="192818"/>
                  </a:cubicBezTo>
                  <a:cubicBezTo>
                    <a:pt x="288025" y="86328"/>
                    <a:pt x="388544" y="0"/>
                    <a:pt x="51254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601BA108-F9D8-45F9-9A20-551FF976DE73}"/>
                </a:ext>
              </a:extLst>
            </p:cNvPr>
            <p:cNvSpPr/>
            <p:nvPr/>
          </p:nvSpPr>
          <p:spPr>
            <a:xfrm>
              <a:off x="6548728" y="5406997"/>
              <a:ext cx="475401" cy="94294"/>
            </a:xfrm>
            <a:custGeom>
              <a:avLst/>
              <a:gdLst>
                <a:gd name="connsiteX0" fmla="*/ 0 w 639205"/>
                <a:gd name="connsiteY0" fmla="*/ 0 h 126784"/>
                <a:gd name="connsiteX1" fmla="*/ 639206 w 639205"/>
                <a:gd name="connsiteY1" fmla="*/ 0 h 126784"/>
                <a:gd name="connsiteX2" fmla="*/ 639206 w 639205"/>
                <a:gd name="connsiteY2" fmla="*/ 126785 h 126784"/>
                <a:gd name="connsiteX3" fmla="*/ 0 w 639205"/>
                <a:gd name="connsiteY3" fmla="*/ 126785 h 12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205" h="126784">
                  <a:moveTo>
                    <a:pt x="0" y="0"/>
                  </a:moveTo>
                  <a:lnTo>
                    <a:pt x="639206" y="0"/>
                  </a:lnTo>
                  <a:lnTo>
                    <a:pt x="639206" y="126785"/>
                  </a:lnTo>
                  <a:lnTo>
                    <a:pt x="0" y="126785"/>
                  </a:lnTo>
                  <a:close/>
                </a:path>
              </a:pathLst>
            </a:custGeom>
            <a:solidFill>
              <a:srgbClr val="BDBDBD"/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7153CCEE-1F48-497D-B3FE-3CF7899348A9}"/>
                </a:ext>
              </a:extLst>
            </p:cNvPr>
            <p:cNvSpPr/>
            <p:nvPr/>
          </p:nvSpPr>
          <p:spPr>
            <a:xfrm rot="5400000">
              <a:off x="6415144" y="5540580"/>
              <a:ext cx="361462" cy="94294"/>
            </a:xfrm>
            <a:custGeom>
              <a:avLst/>
              <a:gdLst>
                <a:gd name="connsiteX0" fmla="*/ 0 w 486007"/>
                <a:gd name="connsiteY0" fmla="*/ 0 h 126784"/>
                <a:gd name="connsiteX1" fmla="*/ 486008 w 486007"/>
                <a:gd name="connsiteY1" fmla="*/ 0 h 126784"/>
                <a:gd name="connsiteX2" fmla="*/ 486008 w 486007"/>
                <a:gd name="connsiteY2" fmla="*/ 126785 h 126784"/>
                <a:gd name="connsiteX3" fmla="*/ 0 w 486007"/>
                <a:gd name="connsiteY3" fmla="*/ 126785 h 12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007" h="126784">
                  <a:moveTo>
                    <a:pt x="0" y="0"/>
                  </a:moveTo>
                  <a:lnTo>
                    <a:pt x="486008" y="0"/>
                  </a:lnTo>
                  <a:lnTo>
                    <a:pt x="486008" y="126785"/>
                  </a:lnTo>
                  <a:lnTo>
                    <a:pt x="0" y="126785"/>
                  </a:lnTo>
                  <a:close/>
                </a:path>
              </a:pathLst>
            </a:custGeom>
            <a:solidFill>
              <a:srgbClr val="BDBDBD"/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E0F0D6D6-259A-4E5E-9AE8-8854DE53459A}"/>
                </a:ext>
              </a:extLst>
            </p:cNvPr>
            <p:cNvSpPr/>
            <p:nvPr/>
          </p:nvSpPr>
          <p:spPr>
            <a:xfrm>
              <a:off x="6163691" y="5682874"/>
              <a:ext cx="475401" cy="94294"/>
            </a:xfrm>
            <a:custGeom>
              <a:avLst/>
              <a:gdLst>
                <a:gd name="connsiteX0" fmla="*/ 0 w 639205"/>
                <a:gd name="connsiteY0" fmla="*/ 0 h 126784"/>
                <a:gd name="connsiteX1" fmla="*/ 639206 w 639205"/>
                <a:gd name="connsiteY1" fmla="*/ 0 h 126784"/>
                <a:gd name="connsiteX2" fmla="*/ 639206 w 639205"/>
                <a:gd name="connsiteY2" fmla="*/ 126785 h 126784"/>
                <a:gd name="connsiteX3" fmla="*/ 0 w 639205"/>
                <a:gd name="connsiteY3" fmla="*/ 126785 h 12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205" h="126784">
                  <a:moveTo>
                    <a:pt x="0" y="0"/>
                  </a:moveTo>
                  <a:lnTo>
                    <a:pt x="639206" y="0"/>
                  </a:lnTo>
                  <a:lnTo>
                    <a:pt x="639206" y="126785"/>
                  </a:lnTo>
                  <a:lnTo>
                    <a:pt x="0" y="126785"/>
                  </a:lnTo>
                  <a:close/>
                </a:path>
              </a:pathLst>
            </a:custGeom>
            <a:solidFill>
              <a:srgbClr val="BDBDBD"/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B64DEEC8-7575-4CCC-90F4-A44EB0391020}"/>
                </a:ext>
              </a:extLst>
            </p:cNvPr>
            <p:cNvSpPr/>
            <p:nvPr/>
          </p:nvSpPr>
          <p:spPr>
            <a:xfrm rot="5400000">
              <a:off x="6030107" y="5816457"/>
              <a:ext cx="361462" cy="94294"/>
            </a:xfrm>
            <a:custGeom>
              <a:avLst/>
              <a:gdLst>
                <a:gd name="connsiteX0" fmla="*/ 0 w 486007"/>
                <a:gd name="connsiteY0" fmla="*/ 0 h 126784"/>
                <a:gd name="connsiteX1" fmla="*/ 486008 w 486007"/>
                <a:gd name="connsiteY1" fmla="*/ 0 h 126784"/>
                <a:gd name="connsiteX2" fmla="*/ 486008 w 486007"/>
                <a:gd name="connsiteY2" fmla="*/ 126785 h 126784"/>
                <a:gd name="connsiteX3" fmla="*/ 0 w 486007"/>
                <a:gd name="connsiteY3" fmla="*/ 126785 h 12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007" h="126784">
                  <a:moveTo>
                    <a:pt x="0" y="0"/>
                  </a:moveTo>
                  <a:lnTo>
                    <a:pt x="486008" y="0"/>
                  </a:lnTo>
                  <a:lnTo>
                    <a:pt x="486008" y="126785"/>
                  </a:lnTo>
                  <a:lnTo>
                    <a:pt x="0" y="126785"/>
                  </a:lnTo>
                  <a:close/>
                </a:path>
              </a:pathLst>
            </a:custGeom>
            <a:solidFill>
              <a:srgbClr val="BDBDBD"/>
            </a:solidFill>
            <a:ln w="527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0FC715FC-FF19-4085-A694-972E0AC805A7}"/>
              </a:ext>
            </a:extLst>
          </p:cNvPr>
          <p:cNvSpPr txBox="1"/>
          <p:nvPr/>
        </p:nvSpPr>
        <p:spPr>
          <a:xfrm>
            <a:off x="8438193" y="5346242"/>
            <a:ext cx="3121494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We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1ED4DE"/>
                </a:solidFill>
                <a:effectLst/>
                <a:uLnTx/>
                <a:uFillTx/>
                <a:latin typeface="Arial"/>
                <a:cs typeface="+mn-cs"/>
              </a:rPr>
              <a:t>Create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Quality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4BD2D"/>
                </a:solidFill>
                <a:effectLst/>
                <a:uLnTx/>
                <a:uFillTx/>
                <a:latin typeface="Arial"/>
                <a:cs typeface="+mn-cs"/>
              </a:rPr>
              <a:t>Professional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1ED4DE"/>
                </a:solidFill>
                <a:effectLst/>
                <a:uLnTx/>
                <a:uFillTx/>
                <a:latin typeface="Arial"/>
                <a:cs typeface="+mn-cs"/>
              </a:rPr>
              <a:t>PPT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 Presentation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55" name="Group 67">
            <a:extLst>
              <a:ext uri="{FF2B5EF4-FFF2-40B4-BE49-F238E27FC236}">
                <a16:creationId xmlns:a16="http://schemas.microsoft.com/office/drawing/2014/main" id="{34B3EE73-95A4-4796-BBA3-5B9796C82B52}"/>
              </a:ext>
            </a:extLst>
          </p:cNvPr>
          <p:cNvGrpSpPr/>
          <p:nvPr/>
        </p:nvGrpSpPr>
        <p:grpSpPr>
          <a:xfrm>
            <a:off x="798130" y="1555607"/>
            <a:ext cx="4995827" cy="1191037"/>
            <a:chOff x="4822352" y="1916832"/>
            <a:chExt cx="3422056" cy="1191037"/>
          </a:xfrm>
        </p:grpSpPr>
        <p:sp>
          <p:nvSpPr>
            <p:cNvPr id="56" name="Text Placeholder 10">
              <a:extLst>
                <a:ext uri="{FF2B5EF4-FFF2-40B4-BE49-F238E27FC236}">
                  <a16:creationId xmlns:a16="http://schemas.microsoft.com/office/drawing/2014/main" id="{AA744F2C-CEF6-4230-9392-F22F400230BC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80F19A5-8894-4FDB-8C21-8EB85E7F14B8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Get a modern PowerPoint  Presentation that is beautifully designed.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    </a:t>
              </a:r>
            </a:p>
          </p:txBody>
        </p:sp>
      </p:grpSp>
      <p:grpSp>
        <p:nvGrpSpPr>
          <p:cNvPr id="58" name="Group 70">
            <a:extLst>
              <a:ext uri="{FF2B5EF4-FFF2-40B4-BE49-F238E27FC236}">
                <a16:creationId xmlns:a16="http://schemas.microsoft.com/office/drawing/2014/main" id="{EDF1BF92-A43A-4B41-8E4A-B9A23FBB6197}"/>
              </a:ext>
            </a:extLst>
          </p:cNvPr>
          <p:cNvGrpSpPr/>
          <p:nvPr/>
        </p:nvGrpSpPr>
        <p:grpSpPr>
          <a:xfrm>
            <a:off x="798130" y="3156000"/>
            <a:ext cx="2340563" cy="1154792"/>
            <a:chOff x="395534" y="3722711"/>
            <a:chExt cx="3972999" cy="115479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AEB335B-628A-45DB-B063-4E509D07FED9}"/>
                </a:ext>
              </a:extLst>
            </p:cNvPr>
            <p:cNvSpPr txBox="1"/>
            <p:nvPr/>
          </p:nvSpPr>
          <p:spPr>
            <a:xfrm>
              <a:off x="395534" y="3722711"/>
              <a:ext cx="3972999" cy="30646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Content  Here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7CAB7D9-D371-464C-BBB3-023F385C25BD}"/>
                </a:ext>
              </a:extLst>
            </p:cNvPr>
            <p:cNvSpPr txBox="1"/>
            <p:nvPr/>
          </p:nvSpPr>
          <p:spPr>
            <a:xfrm>
              <a:off x="395536" y="4046506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61" name="Group 73">
            <a:extLst>
              <a:ext uri="{FF2B5EF4-FFF2-40B4-BE49-F238E27FC236}">
                <a16:creationId xmlns:a16="http://schemas.microsoft.com/office/drawing/2014/main" id="{4892E04E-C155-452E-9734-5B685BA4E515}"/>
              </a:ext>
            </a:extLst>
          </p:cNvPr>
          <p:cNvGrpSpPr/>
          <p:nvPr/>
        </p:nvGrpSpPr>
        <p:grpSpPr>
          <a:xfrm>
            <a:off x="3467790" y="3156000"/>
            <a:ext cx="2340563" cy="1154792"/>
            <a:chOff x="395534" y="3722711"/>
            <a:chExt cx="3972999" cy="115479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2DF4795-CBAB-41AC-9E8D-24ECCA875175}"/>
                </a:ext>
              </a:extLst>
            </p:cNvPr>
            <p:cNvSpPr txBox="1"/>
            <p:nvPr/>
          </p:nvSpPr>
          <p:spPr>
            <a:xfrm>
              <a:off x="395534" y="3722711"/>
              <a:ext cx="3972999" cy="30646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Content  Here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BDB6137-5A6A-466B-B874-95B0DD02AEC9}"/>
                </a:ext>
              </a:extLst>
            </p:cNvPr>
            <p:cNvSpPr txBox="1"/>
            <p:nvPr/>
          </p:nvSpPr>
          <p:spPr>
            <a:xfrm>
              <a:off x="395536" y="4046506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64" name="Group 30">
            <a:extLst>
              <a:ext uri="{FF2B5EF4-FFF2-40B4-BE49-F238E27FC236}">
                <a16:creationId xmlns:a16="http://schemas.microsoft.com/office/drawing/2014/main" id="{510E0825-0D59-4EA1-9364-A5091C702F48}"/>
              </a:ext>
            </a:extLst>
          </p:cNvPr>
          <p:cNvGrpSpPr/>
          <p:nvPr/>
        </p:nvGrpSpPr>
        <p:grpSpPr>
          <a:xfrm>
            <a:off x="798129" y="4855594"/>
            <a:ext cx="2340563" cy="1154792"/>
            <a:chOff x="395534" y="3722711"/>
            <a:chExt cx="3972999" cy="115479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70089FB-D26E-4A66-9E76-9F9F09F8B4E6}"/>
                </a:ext>
              </a:extLst>
            </p:cNvPr>
            <p:cNvSpPr txBox="1"/>
            <p:nvPr/>
          </p:nvSpPr>
          <p:spPr>
            <a:xfrm>
              <a:off x="395534" y="3722711"/>
              <a:ext cx="3972999" cy="30646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Content  Here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0E9F690-5975-4757-8866-20FD27F8EECA}"/>
                </a:ext>
              </a:extLst>
            </p:cNvPr>
            <p:cNvSpPr txBox="1"/>
            <p:nvPr/>
          </p:nvSpPr>
          <p:spPr>
            <a:xfrm>
              <a:off x="395536" y="4046506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67" name="Group 33">
            <a:extLst>
              <a:ext uri="{FF2B5EF4-FFF2-40B4-BE49-F238E27FC236}">
                <a16:creationId xmlns:a16="http://schemas.microsoft.com/office/drawing/2014/main" id="{DAECAE68-02A1-4902-A812-FF8B2E05EBC4}"/>
              </a:ext>
            </a:extLst>
          </p:cNvPr>
          <p:cNvGrpSpPr/>
          <p:nvPr/>
        </p:nvGrpSpPr>
        <p:grpSpPr>
          <a:xfrm>
            <a:off x="3467790" y="4855594"/>
            <a:ext cx="2340563" cy="1154792"/>
            <a:chOff x="395534" y="3722711"/>
            <a:chExt cx="3972999" cy="115479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8582850-76A7-4E14-BF1F-71B37B751CF4}"/>
                </a:ext>
              </a:extLst>
            </p:cNvPr>
            <p:cNvSpPr txBox="1"/>
            <p:nvPr/>
          </p:nvSpPr>
          <p:spPr>
            <a:xfrm>
              <a:off x="395534" y="3722711"/>
              <a:ext cx="3972999" cy="30646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Content  Here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A120FF5-4EC8-4036-9B19-74CB46105106}"/>
                </a:ext>
              </a:extLst>
            </p:cNvPr>
            <p:cNvSpPr txBox="1"/>
            <p:nvPr/>
          </p:nvSpPr>
          <p:spPr>
            <a:xfrm>
              <a:off x="395536" y="4046506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194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3AB376D0-5A5C-4BC1-9500-3369BB39F61C}"/>
              </a:ext>
            </a:extLst>
          </p:cNvPr>
          <p:cNvSpPr/>
          <p:nvPr/>
        </p:nvSpPr>
        <p:spPr>
          <a:xfrm>
            <a:off x="548044" y="-71580"/>
            <a:ext cx="10987160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</a:rPr>
              <a:t>Major </a:t>
            </a:r>
            <a:r>
              <a:rPr lang="en-US" sz="32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MDS</a:t>
            </a:r>
            <a:r>
              <a:rPr lang="en-US" sz="32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</a:rPr>
              <a:t> Responsibilities and Tasks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E8F673F-D521-405C-B7DB-2B1A19CC3BDC}"/>
              </a:ext>
            </a:extLst>
          </p:cNvPr>
          <p:cNvCxnSpPr/>
          <p:nvPr/>
        </p:nvCxnSpPr>
        <p:spPr>
          <a:xfrm>
            <a:off x="978973" y="460763"/>
            <a:ext cx="101253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D9D1BF5-60F1-4ACB-BDF7-C6C599F1D33E}"/>
              </a:ext>
            </a:extLst>
          </p:cNvPr>
          <p:cNvGrpSpPr/>
          <p:nvPr/>
        </p:nvGrpSpPr>
        <p:grpSpPr>
          <a:xfrm>
            <a:off x="1117104" y="572545"/>
            <a:ext cx="11017208" cy="4077373"/>
            <a:chOff x="294196" y="2165175"/>
            <a:chExt cx="9470969" cy="3505123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6ADDDF9-2881-4751-BE1E-74E9C1D7554A}"/>
                </a:ext>
              </a:extLst>
            </p:cNvPr>
            <p:cNvGrpSpPr/>
            <p:nvPr/>
          </p:nvGrpSpPr>
          <p:grpSpPr>
            <a:xfrm>
              <a:off x="2750612" y="2165175"/>
              <a:ext cx="3480200" cy="3482655"/>
              <a:chOff x="3799516" y="1983545"/>
              <a:chExt cx="4218424" cy="4221400"/>
            </a:xfrm>
          </p:grpSpPr>
          <p:sp>
            <p:nvSpPr>
              <p:cNvPr id="123" name="Donut 121">
                <a:extLst>
                  <a:ext uri="{FF2B5EF4-FFF2-40B4-BE49-F238E27FC236}">
                    <a16:creationId xmlns:a16="http://schemas.microsoft.com/office/drawing/2014/main" id="{4B22112E-7472-4DF1-8D8C-1FE7642EAC01}"/>
                  </a:ext>
                </a:extLst>
              </p:cNvPr>
              <p:cNvSpPr/>
              <p:nvPr/>
            </p:nvSpPr>
            <p:spPr>
              <a:xfrm>
                <a:off x="4202264" y="2387781"/>
                <a:ext cx="3412928" cy="3412927"/>
              </a:xfrm>
              <a:prstGeom prst="donut">
                <a:avLst>
                  <a:gd name="adj" fmla="val 13155"/>
                </a:avLst>
              </a:prstGeom>
              <a:solidFill>
                <a:srgbClr val="FFFFFF">
                  <a:lumMod val="9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24" name="Freeform 156">
                <a:extLst>
                  <a:ext uri="{FF2B5EF4-FFF2-40B4-BE49-F238E27FC236}">
                    <a16:creationId xmlns:a16="http://schemas.microsoft.com/office/drawing/2014/main" id="{C3D21797-237A-48A3-8D2C-4BF9634188CF}"/>
                  </a:ext>
                </a:extLst>
              </p:cNvPr>
              <p:cNvSpPr/>
              <p:nvPr/>
            </p:nvSpPr>
            <p:spPr>
              <a:xfrm>
                <a:off x="5995042" y="1983545"/>
                <a:ext cx="2022898" cy="2024883"/>
              </a:xfrm>
              <a:custGeom>
                <a:avLst/>
                <a:gdLst>
                  <a:gd name="connsiteX0" fmla="*/ 0 w 3236913"/>
                  <a:gd name="connsiteY0" fmla="*/ 0 h 3240088"/>
                  <a:gd name="connsiteX1" fmla="*/ 3236913 w 3236913"/>
                  <a:gd name="connsiteY1" fmla="*/ 3240088 h 3240088"/>
                  <a:gd name="connsiteX2" fmla="*/ 1507169 w 3236913"/>
                  <a:gd name="connsiteY2" fmla="*/ 3240088 h 3240088"/>
                  <a:gd name="connsiteX3" fmla="*/ 1505573 w 3236913"/>
                  <a:gd name="connsiteY3" fmla="*/ 3208476 h 3240088"/>
                  <a:gd name="connsiteX4" fmla="*/ 30817 w 3236913"/>
                  <a:gd name="connsiteY4" fmla="*/ 1733720 h 3240088"/>
                  <a:gd name="connsiteX5" fmla="*/ 0 w 3236913"/>
                  <a:gd name="connsiteY5" fmla="*/ 1732164 h 3240088"/>
                  <a:gd name="connsiteX6" fmla="*/ 0 w 3236913"/>
                  <a:gd name="connsiteY6" fmla="*/ 0 h 3240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36913" h="3240088">
                    <a:moveTo>
                      <a:pt x="0" y="0"/>
                    </a:moveTo>
                    <a:cubicBezTo>
                      <a:pt x="1787775" y="0"/>
                      <a:pt x="3236913" y="1450560"/>
                      <a:pt x="3236913" y="3240088"/>
                    </a:cubicBezTo>
                    <a:lnTo>
                      <a:pt x="1507169" y="3240088"/>
                    </a:lnTo>
                    <a:lnTo>
                      <a:pt x="1505573" y="3208476"/>
                    </a:lnTo>
                    <a:cubicBezTo>
                      <a:pt x="1426604" y="2430879"/>
                      <a:pt x="808414" y="1812690"/>
                      <a:pt x="30817" y="1733720"/>
                    </a:cubicBezTo>
                    <a:lnTo>
                      <a:pt x="0" y="17321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A398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25" name="Freeform 157">
                <a:extLst>
                  <a:ext uri="{FF2B5EF4-FFF2-40B4-BE49-F238E27FC236}">
                    <a16:creationId xmlns:a16="http://schemas.microsoft.com/office/drawing/2014/main" id="{55BD1D5E-6C97-4665-8FCC-1E8158CCB69C}"/>
                  </a:ext>
                </a:extLst>
              </p:cNvPr>
              <p:cNvSpPr/>
              <p:nvPr/>
            </p:nvSpPr>
            <p:spPr>
              <a:xfrm>
                <a:off x="3799516" y="4180062"/>
                <a:ext cx="2023891" cy="2024883"/>
              </a:xfrm>
              <a:custGeom>
                <a:avLst/>
                <a:gdLst>
                  <a:gd name="connsiteX0" fmla="*/ 0 w 3238500"/>
                  <a:gd name="connsiteY0" fmla="*/ 0 h 3240088"/>
                  <a:gd name="connsiteX1" fmla="*/ 1729743 w 3238500"/>
                  <a:gd name="connsiteY1" fmla="*/ 0 h 3240088"/>
                  <a:gd name="connsiteX2" fmla="*/ 1731339 w 3238500"/>
                  <a:gd name="connsiteY2" fmla="*/ 31611 h 3240088"/>
                  <a:gd name="connsiteX3" fmla="*/ 3206095 w 3238500"/>
                  <a:gd name="connsiteY3" fmla="*/ 1506367 h 3240088"/>
                  <a:gd name="connsiteX4" fmla="*/ 3238500 w 3238500"/>
                  <a:gd name="connsiteY4" fmla="*/ 1508004 h 3240088"/>
                  <a:gd name="connsiteX5" fmla="*/ 3238500 w 3238500"/>
                  <a:gd name="connsiteY5" fmla="*/ 3240088 h 3240088"/>
                  <a:gd name="connsiteX6" fmla="*/ 0 w 3238500"/>
                  <a:gd name="connsiteY6" fmla="*/ 0 h 3240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38500" h="3240088">
                    <a:moveTo>
                      <a:pt x="0" y="0"/>
                    </a:moveTo>
                    <a:lnTo>
                      <a:pt x="1729743" y="0"/>
                    </a:lnTo>
                    <a:lnTo>
                      <a:pt x="1731339" y="31611"/>
                    </a:lnTo>
                    <a:cubicBezTo>
                      <a:pt x="1810309" y="809208"/>
                      <a:pt x="2428498" y="1427398"/>
                      <a:pt x="3206095" y="1506367"/>
                    </a:cubicBezTo>
                    <a:lnTo>
                      <a:pt x="3238500" y="1508004"/>
                    </a:lnTo>
                    <a:lnTo>
                      <a:pt x="3238500" y="3240088"/>
                    </a:lnTo>
                    <a:cubicBezTo>
                      <a:pt x="1449849" y="3240088"/>
                      <a:pt x="0" y="1789528"/>
                      <a:pt x="0" y="0"/>
                    </a:cubicBezTo>
                    <a:close/>
                  </a:path>
                </a:pathLst>
              </a:custGeom>
              <a:solidFill>
                <a:srgbClr val="FBA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26" name="Freeform 158">
                <a:extLst>
                  <a:ext uri="{FF2B5EF4-FFF2-40B4-BE49-F238E27FC236}">
                    <a16:creationId xmlns:a16="http://schemas.microsoft.com/office/drawing/2014/main" id="{B8715E76-79FD-48D3-B6CB-D5D6FA4A9462}"/>
                  </a:ext>
                </a:extLst>
              </p:cNvPr>
              <p:cNvSpPr/>
              <p:nvPr/>
            </p:nvSpPr>
            <p:spPr>
              <a:xfrm>
                <a:off x="5995042" y="4180062"/>
                <a:ext cx="2022898" cy="2024883"/>
              </a:xfrm>
              <a:custGeom>
                <a:avLst/>
                <a:gdLst>
                  <a:gd name="connsiteX0" fmla="*/ 1507169 w 3236913"/>
                  <a:gd name="connsiteY0" fmla="*/ 0 h 3240088"/>
                  <a:gd name="connsiteX1" fmla="*/ 3236913 w 3236913"/>
                  <a:gd name="connsiteY1" fmla="*/ 0 h 3240088"/>
                  <a:gd name="connsiteX2" fmla="*/ 0 w 3236913"/>
                  <a:gd name="connsiteY2" fmla="*/ 3240088 h 3240088"/>
                  <a:gd name="connsiteX3" fmla="*/ 0 w 3236913"/>
                  <a:gd name="connsiteY3" fmla="*/ 1507923 h 3240088"/>
                  <a:gd name="connsiteX4" fmla="*/ 30817 w 3236913"/>
                  <a:gd name="connsiteY4" fmla="*/ 1506367 h 3240088"/>
                  <a:gd name="connsiteX5" fmla="*/ 1505573 w 3236913"/>
                  <a:gd name="connsiteY5" fmla="*/ 31611 h 3240088"/>
                  <a:gd name="connsiteX6" fmla="*/ 1507169 w 3236913"/>
                  <a:gd name="connsiteY6" fmla="*/ 0 h 3240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36913" h="3240088">
                    <a:moveTo>
                      <a:pt x="1507169" y="0"/>
                    </a:moveTo>
                    <a:lnTo>
                      <a:pt x="3236913" y="0"/>
                    </a:lnTo>
                    <a:cubicBezTo>
                      <a:pt x="3236913" y="1789528"/>
                      <a:pt x="1787775" y="3240088"/>
                      <a:pt x="0" y="3240088"/>
                    </a:cubicBezTo>
                    <a:lnTo>
                      <a:pt x="0" y="1507923"/>
                    </a:lnTo>
                    <a:lnTo>
                      <a:pt x="30817" y="1506367"/>
                    </a:lnTo>
                    <a:cubicBezTo>
                      <a:pt x="808414" y="1427398"/>
                      <a:pt x="1426604" y="809208"/>
                      <a:pt x="1505573" y="31611"/>
                    </a:cubicBezTo>
                    <a:lnTo>
                      <a:pt x="1507169" y="0"/>
                    </a:lnTo>
                    <a:close/>
                  </a:path>
                </a:pathLst>
              </a:custGeom>
              <a:solidFill>
                <a:srgbClr val="E6260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27" name="Freeform 145">
                <a:extLst>
                  <a:ext uri="{FF2B5EF4-FFF2-40B4-BE49-F238E27FC236}">
                    <a16:creationId xmlns:a16="http://schemas.microsoft.com/office/drawing/2014/main" id="{1905E06E-4498-4B07-BC22-0E5EB176FCD0}"/>
                  </a:ext>
                </a:extLst>
              </p:cNvPr>
              <p:cNvSpPr/>
              <p:nvPr/>
            </p:nvSpPr>
            <p:spPr>
              <a:xfrm>
                <a:off x="3799516" y="1983545"/>
                <a:ext cx="2023891" cy="2024883"/>
              </a:xfrm>
              <a:custGeom>
                <a:avLst/>
                <a:gdLst>
                  <a:gd name="connsiteX0" fmla="*/ 3238500 w 3238500"/>
                  <a:gd name="connsiteY0" fmla="*/ 0 h 3240088"/>
                  <a:gd name="connsiteX1" fmla="*/ 3238500 w 3238500"/>
                  <a:gd name="connsiteY1" fmla="*/ 1732084 h 3240088"/>
                  <a:gd name="connsiteX2" fmla="*/ 3206095 w 3238500"/>
                  <a:gd name="connsiteY2" fmla="*/ 1733720 h 3240088"/>
                  <a:gd name="connsiteX3" fmla="*/ 1731339 w 3238500"/>
                  <a:gd name="connsiteY3" fmla="*/ 3208476 h 3240088"/>
                  <a:gd name="connsiteX4" fmla="*/ 1729743 w 3238500"/>
                  <a:gd name="connsiteY4" fmla="*/ 3240088 h 3240088"/>
                  <a:gd name="connsiteX5" fmla="*/ 0 w 3238500"/>
                  <a:gd name="connsiteY5" fmla="*/ 3240088 h 3240088"/>
                  <a:gd name="connsiteX6" fmla="*/ 3238500 w 3238500"/>
                  <a:gd name="connsiteY6" fmla="*/ 0 h 3240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38500" h="3240088">
                    <a:moveTo>
                      <a:pt x="3238500" y="0"/>
                    </a:moveTo>
                    <a:lnTo>
                      <a:pt x="3238500" y="1732084"/>
                    </a:lnTo>
                    <a:lnTo>
                      <a:pt x="3206095" y="1733720"/>
                    </a:lnTo>
                    <a:cubicBezTo>
                      <a:pt x="2428498" y="1812690"/>
                      <a:pt x="1810309" y="2430879"/>
                      <a:pt x="1731339" y="3208476"/>
                    </a:cubicBezTo>
                    <a:lnTo>
                      <a:pt x="1729743" y="3240088"/>
                    </a:lnTo>
                    <a:lnTo>
                      <a:pt x="0" y="3240088"/>
                    </a:lnTo>
                    <a:cubicBezTo>
                      <a:pt x="0" y="1450560"/>
                      <a:pt x="1449849" y="0"/>
                      <a:pt x="3238500" y="0"/>
                    </a:cubicBezTo>
                    <a:close/>
                  </a:path>
                </a:pathLst>
              </a:custGeom>
              <a:solidFill>
                <a:srgbClr val="0680C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45083AFF-BB8E-426B-81BF-DB9916A8F1D4}"/>
                  </a:ext>
                </a:extLst>
              </p:cNvPr>
              <p:cNvGrpSpPr/>
              <p:nvPr/>
            </p:nvGrpSpPr>
            <p:grpSpPr>
              <a:xfrm>
                <a:off x="4958861" y="3144381"/>
                <a:ext cx="1899733" cy="1899731"/>
                <a:chOff x="5123154" y="2841124"/>
                <a:chExt cx="1945694" cy="1945692"/>
              </a:xfrm>
            </p:grpSpPr>
            <p:sp>
              <p:nvSpPr>
                <p:cNvPr id="156" name="Flowchart: Sequential Access Storage 155">
                  <a:extLst>
                    <a:ext uri="{FF2B5EF4-FFF2-40B4-BE49-F238E27FC236}">
                      <a16:creationId xmlns:a16="http://schemas.microsoft.com/office/drawing/2014/main" id="{384B5694-6B82-4A45-AEAD-0D9FAFC39155}"/>
                    </a:ext>
                  </a:extLst>
                </p:cNvPr>
                <p:cNvSpPr/>
                <p:nvPr/>
              </p:nvSpPr>
              <p:spPr>
                <a:xfrm>
                  <a:off x="5123154" y="2841124"/>
                  <a:ext cx="1945694" cy="1945692"/>
                </a:xfrm>
                <a:prstGeom prst="flowChartMagneticTap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B9A65A17-283E-4D4F-BF02-8B539D7046FC}"/>
                    </a:ext>
                  </a:extLst>
                </p:cNvPr>
                <p:cNvSpPr txBox="1"/>
                <p:nvPr/>
              </p:nvSpPr>
              <p:spPr>
                <a:xfrm>
                  <a:off x="5241096" y="3633315"/>
                  <a:ext cx="1709811" cy="36130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</a:rPr>
                    <a:t>Oversight</a:t>
                  </a:r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91C5BBEF-8A0A-4EFB-9C50-402EDA064128}"/>
                  </a:ext>
                </a:extLst>
              </p:cNvPr>
              <p:cNvGrpSpPr/>
              <p:nvPr/>
            </p:nvGrpSpPr>
            <p:grpSpPr>
              <a:xfrm>
                <a:off x="6988685" y="2694556"/>
                <a:ext cx="247270" cy="573058"/>
                <a:chOff x="6524567" y="628030"/>
                <a:chExt cx="2009775" cy="4657725"/>
              </a:xfrm>
              <a:solidFill>
                <a:srgbClr val="FFFFFF"/>
              </a:solidFill>
            </p:grpSpPr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589FA5CD-91E1-494A-B271-918C1150BAC8}"/>
                    </a:ext>
                  </a:extLst>
                </p:cNvPr>
                <p:cNvSpPr/>
                <p:nvPr/>
              </p:nvSpPr>
              <p:spPr>
                <a:xfrm>
                  <a:off x="7006475" y="3530631"/>
                  <a:ext cx="1038225" cy="114300"/>
                </a:xfrm>
                <a:custGeom>
                  <a:avLst/>
                  <a:gdLst>
                    <a:gd name="connsiteX0" fmla="*/ 988905 w 1038225"/>
                    <a:gd name="connsiteY0" fmla="*/ 114300 h 114300"/>
                    <a:gd name="connsiteX1" fmla="*/ 1046055 w 1038225"/>
                    <a:gd name="connsiteY1" fmla="*/ 57150 h 114300"/>
                    <a:gd name="connsiteX2" fmla="*/ 988905 w 1038225"/>
                    <a:gd name="connsiteY2" fmla="*/ 0 h 114300"/>
                    <a:gd name="connsiteX3" fmla="*/ 57150 w 1038225"/>
                    <a:gd name="connsiteY3" fmla="*/ 0 h 114300"/>
                    <a:gd name="connsiteX4" fmla="*/ 0 w 1038225"/>
                    <a:gd name="connsiteY4" fmla="*/ 57150 h 114300"/>
                    <a:gd name="connsiteX5" fmla="*/ 57150 w 1038225"/>
                    <a:gd name="connsiteY5" fmla="*/ 114300 h 114300"/>
                    <a:gd name="connsiteX6" fmla="*/ 988905 w 1038225"/>
                    <a:gd name="connsiteY6" fmla="*/ 11430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38225" h="114300">
                      <a:moveTo>
                        <a:pt x="988905" y="114300"/>
                      </a:moveTo>
                      <a:cubicBezTo>
                        <a:pt x="1020461" y="114300"/>
                        <a:pt x="1046055" y="88706"/>
                        <a:pt x="1046055" y="57150"/>
                      </a:cubicBezTo>
                      <a:cubicBezTo>
                        <a:pt x="1046055" y="25593"/>
                        <a:pt x="1020461" y="0"/>
                        <a:pt x="988905" y="0"/>
                      </a:cubicBezTo>
                      <a:lnTo>
                        <a:pt x="57150" y="0"/>
                      </a:lnTo>
                      <a:cubicBezTo>
                        <a:pt x="25594" y="0"/>
                        <a:pt x="0" y="25593"/>
                        <a:pt x="0" y="57150"/>
                      </a:cubicBezTo>
                      <a:cubicBezTo>
                        <a:pt x="0" y="88706"/>
                        <a:pt x="25594" y="114300"/>
                        <a:pt x="57150" y="114300"/>
                      </a:cubicBezTo>
                      <a:lnTo>
                        <a:pt x="988905" y="11430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5C6A89B3-1A2D-4AC1-A55E-99025EBF1342}"/>
                    </a:ext>
                  </a:extLst>
                </p:cNvPr>
                <p:cNvSpPr/>
                <p:nvPr/>
              </p:nvSpPr>
              <p:spPr>
                <a:xfrm>
                  <a:off x="6852780" y="4033075"/>
                  <a:ext cx="1352550" cy="114300"/>
                </a:xfrm>
                <a:custGeom>
                  <a:avLst/>
                  <a:gdLst>
                    <a:gd name="connsiteX0" fmla="*/ 0 w 1352550"/>
                    <a:gd name="connsiteY0" fmla="*/ 57150 h 114300"/>
                    <a:gd name="connsiteX1" fmla="*/ 57150 w 1352550"/>
                    <a:gd name="connsiteY1" fmla="*/ 114300 h 114300"/>
                    <a:gd name="connsiteX2" fmla="*/ 1296315 w 1352550"/>
                    <a:gd name="connsiteY2" fmla="*/ 114300 h 114300"/>
                    <a:gd name="connsiteX3" fmla="*/ 1353465 w 1352550"/>
                    <a:gd name="connsiteY3" fmla="*/ 57150 h 114300"/>
                    <a:gd name="connsiteX4" fmla="*/ 1296315 w 1352550"/>
                    <a:gd name="connsiteY4" fmla="*/ 0 h 114300"/>
                    <a:gd name="connsiteX5" fmla="*/ 57150 w 1352550"/>
                    <a:gd name="connsiteY5" fmla="*/ 0 h 114300"/>
                    <a:gd name="connsiteX6" fmla="*/ 0 w 1352550"/>
                    <a:gd name="connsiteY6" fmla="*/ 5715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52550" h="114300">
                      <a:moveTo>
                        <a:pt x="0" y="57150"/>
                      </a:moveTo>
                      <a:cubicBezTo>
                        <a:pt x="0" y="88706"/>
                        <a:pt x="25594" y="114300"/>
                        <a:pt x="57150" y="114300"/>
                      </a:cubicBezTo>
                      <a:lnTo>
                        <a:pt x="1296315" y="114300"/>
                      </a:lnTo>
                      <a:cubicBezTo>
                        <a:pt x="1327871" y="114300"/>
                        <a:pt x="1353465" y="88706"/>
                        <a:pt x="1353465" y="57150"/>
                      </a:cubicBezTo>
                      <a:cubicBezTo>
                        <a:pt x="1353465" y="25593"/>
                        <a:pt x="1327871" y="0"/>
                        <a:pt x="1296315" y="0"/>
                      </a:cubicBezTo>
                      <a:lnTo>
                        <a:pt x="57150" y="0"/>
                      </a:lnTo>
                      <a:cubicBezTo>
                        <a:pt x="25594" y="0"/>
                        <a:pt x="0" y="25584"/>
                        <a:pt x="0" y="571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930DD404-1E7B-4802-9827-CD45FEA1D3AE}"/>
                    </a:ext>
                  </a:extLst>
                </p:cNvPr>
                <p:cNvSpPr/>
                <p:nvPr/>
              </p:nvSpPr>
              <p:spPr>
                <a:xfrm>
                  <a:off x="6759330" y="4542548"/>
                  <a:ext cx="1533525" cy="114300"/>
                </a:xfrm>
                <a:custGeom>
                  <a:avLst/>
                  <a:gdLst>
                    <a:gd name="connsiteX0" fmla="*/ 1483214 w 1533525"/>
                    <a:gd name="connsiteY0" fmla="*/ 0 h 114300"/>
                    <a:gd name="connsiteX1" fmla="*/ 57150 w 1533525"/>
                    <a:gd name="connsiteY1" fmla="*/ 0 h 114300"/>
                    <a:gd name="connsiteX2" fmla="*/ 0 w 1533525"/>
                    <a:gd name="connsiteY2" fmla="*/ 57150 h 114300"/>
                    <a:gd name="connsiteX3" fmla="*/ 57150 w 1533525"/>
                    <a:gd name="connsiteY3" fmla="*/ 114300 h 114300"/>
                    <a:gd name="connsiteX4" fmla="*/ 1483214 w 1533525"/>
                    <a:gd name="connsiteY4" fmla="*/ 114300 h 114300"/>
                    <a:gd name="connsiteX5" fmla="*/ 1540364 w 1533525"/>
                    <a:gd name="connsiteY5" fmla="*/ 57150 h 114300"/>
                    <a:gd name="connsiteX6" fmla="*/ 1483214 w 1533525"/>
                    <a:gd name="connsiteY6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33525" h="114300">
                      <a:moveTo>
                        <a:pt x="1483214" y="0"/>
                      </a:moveTo>
                      <a:lnTo>
                        <a:pt x="57150" y="0"/>
                      </a:lnTo>
                      <a:cubicBezTo>
                        <a:pt x="25594" y="0"/>
                        <a:pt x="0" y="25594"/>
                        <a:pt x="0" y="57150"/>
                      </a:cubicBezTo>
                      <a:cubicBezTo>
                        <a:pt x="0" y="88707"/>
                        <a:pt x="25594" y="114300"/>
                        <a:pt x="57150" y="114300"/>
                      </a:cubicBezTo>
                      <a:lnTo>
                        <a:pt x="1483214" y="114300"/>
                      </a:lnTo>
                      <a:cubicBezTo>
                        <a:pt x="1514770" y="114300"/>
                        <a:pt x="1540364" y="88707"/>
                        <a:pt x="1540364" y="57150"/>
                      </a:cubicBezTo>
                      <a:cubicBezTo>
                        <a:pt x="1540364" y="25594"/>
                        <a:pt x="1514780" y="0"/>
                        <a:pt x="1483214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2" name="Freeform: Shape 151">
                  <a:extLst>
                    <a:ext uri="{FF2B5EF4-FFF2-40B4-BE49-F238E27FC236}">
                      <a16:creationId xmlns:a16="http://schemas.microsoft.com/office/drawing/2014/main" id="{B2574479-A3AE-4B0E-AEFF-515866B41F96}"/>
                    </a:ext>
                  </a:extLst>
                </p:cNvPr>
                <p:cNvSpPr/>
                <p:nvPr/>
              </p:nvSpPr>
              <p:spPr>
                <a:xfrm>
                  <a:off x="7006475" y="2270093"/>
                  <a:ext cx="1038225" cy="114300"/>
                </a:xfrm>
                <a:custGeom>
                  <a:avLst/>
                  <a:gdLst>
                    <a:gd name="connsiteX0" fmla="*/ 57150 w 1038225"/>
                    <a:gd name="connsiteY0" fmla="*/ 0 h 114300"/>
                    <a:gd name="connsiteX1" fmla="*/ 0 w 1038225"/>
                    <a:gd name="connsiteY1" fmla="*/ 57150 h 114300"/>
                    <a:gd name="connsiteX2" fmla="*/ 57150 w 1038225"/>
                    <a:gd name="connsiteY2" fmla="*/ 114300 h 114300"/>
                    <a:gd name="connsiteX3" fmla="*/ 988905 w 1038225"/>
                    <a:gd name="connsiteY3" fmla="*/ 114300 h 114300"/>
                    <a:gd name="connsiteX4" fmla="*/ 1046055 w 1038225"/>
                    <a:gd name="connsiteY4" fmla="*/ 57150 h 114300"/>
                    <a:gd name="connsiteX5" fmla="*/ 988905 w 1038225"/>
                    <a:gd name="connsiteY5" fmla="*/ 0 h 114300"/>
                    <a:gd name="connsiteX6" fmla="*/ 57150 w 1038225"/>
                    <a:gd name="connsiteY6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38225" h="114300">
                      <a:moveTo>
                        <a:pt x="57150" y="0"/>
                      </a:moveTo>
                      <a:cubicBezTo>
                        <a:pt x="25594" y="0"/>
                        <a:pt x="0" y="25594"/>
                        <a:pt x="0" y="57150"/>
                      </a:cubicBezTo>
                      <a:cubicBezTo>
                        <a:pt x="0" y="88706"/>
                        <a:pt x="25594" y="114300"/>
                        <a:pt x="57150" y="114300"/>
                      </a:cubicBezTo>
                      <a:lnTo>
                        <a:pt x="988905" y="114300"/>
                      </a:lnTo>
                      <a:cubicBezTo>
                        <a:pt x="1020461" y="114300"/>
                        <a:pt x="1046055" y="88706"/>
                        <a:pt x="1046055" y="57150"/>
                      </a:cubicBezTo>
                      <a:cubicBezTo>
                        <a:pt x="1046055" y="25594"/>
                        <a:pt x="1020461" y="0"/>
                        <a:pt x="988905" y="0"/>
                      </a:cubicBezTo>
                      <a:lnTo>
                        <a:pt x="5715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B26C76AB-B91A-44C3-B87D-54FF48ADA5DC}"/>
                    </a:ext>
                  </a:extLst>
                </p:cNvPr>
                <p:cNvSpPr/>
                <p:nvPr/>
              </p:nvSpPr>
              <p:spPr>
                <a:xfrm>
                  <a:off x="6852780" y="1767687"/>
                  <a:ext cx="1352550" cy="114300"/>
                </a:xfrm>
                <a:custGeom>
                  <a:avLst/>
                  <a:gdLst>
                    <a:gd name="connsiteX0" fmla="*/ 1353465 w 1352550"/>
                    <a:gd name="connsiteY0" fmla="*/ 57150 h 114300"/>
                    <a:gd name="connsiteX1" fmla="*/ 1296315 w 1352550"/>
                    <a:gd name="connsiteY1" fmla="*/ 0 h 114300"/>
                    <a:gd name="connsiteX2" fmla="*/ 57150 w 1352550"/>
                    <a:gd name="connsiteY2" fmla="*/ 0 h 114300"/>
                    <a:gd name="connsiteX3" fmla="*/ 0 w 1352550"/>
                    <a:gd name="connsiteY3" fmla="*/ 57150 h 114300"/>
                    <a:gd name="connsiteX4" fmla="*/ 57150 w 1352550"/>
                    <a:gd name="connsiteY4" fmla="*/ 114300 h 114300"/>
                    <a:gd name="connsiteX5" fmla="*/ 1296315 w 1352550"/>
                    <a:gd name="connsiteY5" fmla="*/ 114300 h 114300"/>
                    <a:gd name="connsiteX6" fmla="*/ 1353465 w 1352550"/>
                    <a:gd name="connsiteY6" fmla="*/ 5715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52550" h="114300">
                      <a:moveTo>
                        <a:pt x="1353465" y="57150"/>
                      </a:moveTo>
                      <a:cubicBezTo>
                        <a:pt x="1353465" y="25594"/>
                        <a:pt x="1327871" y="0"/>
                        <a:pt x="1296315" y="0"/>
                      </a:cubicBezTo>
                      <a:lnTo>
                        <a:pt x="57150" y="0"/>
                      </a:lnTo>
                      <a:cubicBezTo>
                        <a:pt x="25594" y="0"/>
                        <a:pt x="0" y="25594"/>
                        <a:pt x="0" y="57150"/>
                      </a:cubicBezTo>
                      <a:cubicBezTo>
                        <a:pt x="0" y="88706"/>
                        <a:pt x="25594" y="114300"/>
                        <a:pt x="57150" y="114300"/>
                      </a:cubicBezTo>
                      <a:lnTo>
                        <a:pt x="1296315" y="114300"/>
                      </a:lnTo>
                      <a:cubicBezTo>
                        <a:pt x="1327871" y="114300"/>
                        <a:pt x="1353465" y="88706"/>
                        <a:pt x="1353465" y="571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22C5C046-B4B9-456F-8B49-EFC5DD4567A9}"/>
                    </a:ext>
                  </a:extLst>
                </p:cNvPr>
                <p:cNvSpPr/>
                <p:nvPr/>
              </p:nvSpPr>
              <p:spPr>
                <a:xfrm>
                  <a:off x="6759330" y="1258176"/>
                  <a:ext cx="1533525" cy="114300"/>
                </a:xfrm>
                <a:custGeom>
                  <a:avLst/>
                  <a:gdLst>
                    <a:gd name="connsiteX0" fmla="*/ 57150 w 1533525"/>
                    <a:gd name="connsiteY0" fmla="*/ 114300 h 114300"/>
                    <a:gd name="connsiteX1" fmla="*/ 1483214 w 1533525"/>
                    <a:gd name="connsiteY1" fmla="*/ 114300 h 114300"/>
                    <a:gd name="connsiteX2" fmla="*/ 1540364 w 1533525"/>
                    <a:gd name="connsiteY2" fmla="*/ 57150 h 114300"/>
                    <a:gd name="connsiteX3" fmla="*/ 1483214 w 1533525"/>
                    <a:gd name="connsiteY3" fmla="*/ 0 h 114300"/>
                    <a:gd name="connsiteX4" fmla="*/ 57150 w 1533525"/>
                    <a:gd name="connsiteY4" fmla="*/ 0 h 114300"/>
                    <a:gd name="connsiteX5" fmla="*/ 0 w 1533525"/>
                    <a:gd name="connsiteY5" fmla="*/ 57150 h 114300"/>
                    <a:gd name="connsiteX6" fmla="*/ 57150 w 1533525"/>
                    <a:gd name="connsiteY6" fmla="*/ 11430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33525" h="114300">
                      <a:moveTo>
                        <a:pt x="57150" y="114300"/>
                      </a:moveTo>
                      <a:lnTo>
                        <a:pt x="1483214" y="114300"/>
                      </a:lnTo>
                      <a:cubicBezTo>
                        <a:pt x="1514770" y="114300"/>
                        <a:pt x="1540364" y="88706"/>
                        <a:pt x="1540364" y="57150"/>
                      </a:cubicBezTo>
                      <a:cubicBezTo>
                        <a:pt x="1540364" y="25594"/>
                        <a:pt x="1514770" y="0"/>
                        <a:pt x="1483214" y="0"/>
                      </a:cubicBezTo>
                      <a:lnTo>
                        <a:pt x="57150" y="0"/>
                      </a:lnTo>
                      <a:cubicBezTo>
                        <a:pt x="25594" y="0"/>
                        <a:pt x="0" y="25594"/>
                        <a:pt x="0" y="57150"/>
                      </a:cubicBezTo>
                      <a:cubicBezTo>
                        <a:pt x="0" y="88706"/>
                        <a:pt x="25594" y="114300"/>
                        <a:pt x="57150" y="114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57CE88F5-E0DA-4376-8764-3A6A6AE91CA0}"/>
                    </a:ext>
                  </a:extLst>
                </p:cNvPr>
                <p:cNvSpPr/>
                <p:nvPr/>
              </p:nvSpPr>
              <p:spPr>
                <a:xfrm>
                  <a:off x="6524567" y="628030"/>
                  <a:ext cx="2009775" cy="4657725"/>
                </a:xfrm>
                <a:custGeom>
                  <a:avLst/>
                  <a:gdLst>
                    <a:gd name="connsiteX0" fmla="*/ 1289552 w 2009775"/>
                    <a:gd name="connsiteY0" fmla="*/ 2330006 h 4657725"/>
                    <a:gd name="connsiteX1" fmla="*/ 1705375 w 2009775"/>
                    <a:gd name="connsiteY1" fmla="*/ 1995421 h 4657725"/>
                    <a:gd name="connsiteX2" fmla="*/ 2009908 w 2009775"/>
                    <a:gd name="connsiteY2" fmla="*/ 57150 h 4657725"/>
                    <a:gd name="connsiteX3" fmla="*/ 1952758 w 2009775"/>
                    <a:gd name="connsiteY3" fmla="*/ 0 h 4657725"/>
                    <a:gd name="connsiteX4" fmla="*/ 1895608 w 2009775"/>
                    <a:gd name="connsiteY4" fmla="*/ 57150 h 4657725"/>
                    <a:gd name="connsiteX5" fmla="*/ 1607658 w 2009775"/>
                    <a:gd name="connsiteY5" fmla="*/ 1936147 h 4657725"/>
                    <a:gd name="connsiteX6" fmla="*/ 1007050 w 2009775"/>
                    <a:gd name="connsiteY6" fmla="*/ 2272017 h 4657725"/>
                    <a:gd name="connsiteX7" fmla="*/ 402212 w 2009775"/>
                    <a:gd name="connsiteY7" fmla="*/ 1934804 h 4657725"/>
                    <a:gd name="connsiteX8" fmla="*/ 114309 w 2009775"/>
                    <a:gd name="connsiteY8" fmla="*/ 57160 h 4657725"/>
                    <a:gd name="connsiteX9" fmla="*/ 57159 w 2009775"/>
                    <a:gd name="connsiteY9" fmla="*/ 10 h 4657725"/>
                    <a:gd name="connsiteX10" fmla="*/ 9 w 2009775"/>
                    <a:gd name="connsiteY10" fmla="*/ 57160 h 4657725"/>
                    <a:gd name="connsiteX11" fmla="*/ 304476 w 2009775"/>
                    <a:gd name="connsiteY11" fmla="*/ 1994078 h 4657725"/>
                    <a:gd name="connsiteX12" fmla="*/ 722338 w 2009775"/>
                    <a:gd name="connsiteY12" fmla="*/ 2329615 h 4657725"/>
                    <a:gd name="connsiteX13" fmla="*/ 304429 w 2009775"/>
                    <a:gd name="connsiteY13" fmla="*/ 2664685 h 4657725"/>
                    <a:gd name="connsiteX14" fmla="*/ 0 w 2009775"/>
                    <a:gd name="connsiteY14" fmla="*/ 4601861 h 4657725"/>
                    <a:gd name="connsiteX15" fmla="*/ 57150 w 2009775"/>
                    <a:gd name="connsiteY15" fmla="*/ 4659011 h 4657725"/>
                    <a:gd name="connsiteX16" fmla="*/ 114300 w 2009775"/>
                    <a:gd name="connsiteY16" fmla="*/ 4601861 h 4657725"/>
                    <a:gd name="connsiteX17" fmla="*/ 402146 w 2009775"/>
                    <a:gd name="connsiteY17" fmla="*/ 2723979 h 4657725"/>
                    <a:gd name="connsiteX18" fmla="*/ 1006974 w 2009775"/>
                    <a:gd name="connsiteY18" fmla="*/ 2387622 h 4657725"/>
                    <a:gd name="connsiteX19" fmla="*/ 1607696 w 2009775"/>
                    <a:gd name="connsiteY19" fmla="*/ 2724217 h 4657725"/>
                    <a:gd name="connsiteX20" fmla="*/ 1895608 w 2009775"/>
                    <a:gd name="connsiteY20" fmla="*/ 4601861 h 4657725"/>
                    <a:gd name="connsiteX21" fmla="*/ 1952758 w 2009775"/>
                    <a:gd name="connsiteY21" fmla="*/ 4659011 h 4657725"/>
                    <a:gd name="connsiteX22" fmla="*/ 2009908 w 2009775"/>
                    <a:gd name="connsiteY22" fmla="*/ 4601861 h 4657725"/>
                    <a:gd name="connsiteX23" fmla="*/ 1705432 w 2009775"/>
                    <a:gd name="connsiteY23" fmla="*/ 2664943 h 4657725"/>
                    <a:gd name="connsiteX24" fmla="*/ 1289552 w 2009775"/>
                    <a:gd name="connsiteY24" fmla="*/ 2330006 h 4657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009775" h="4657725">
                      <a:moveTo>
                        <a:pt x="1289552" y="2330006"/>
                      </a:moveTo>
                      <a:cubicBezTo>
                        <a:pt x="1441113" y="2282009"/>
                        <a:pt x="1585522" y="2193027"/>
                        <a:pt x="1705375" y="1995421"/>
                      </a:cubicBezTo>
                      <a:cubicBezTo>
                        <a:pt x="1913144" y="1652892"/>
                        <a:pt x="2009908" y="1036987"/>
                        <a:pt x="2009908" y="57150"/>
                      </a:cubicBezTo>
                      <a:cubicBezTo>
                        <a:pt x="2009908" y="25584"/>
                        <a:pt x="1984315" y="0"/>
                        <a:pt x="1952758" y="0"/>
                      </a:cubicBezTo>
                      <a:cubicBezTo>
                        <a:pt x="1921202" y="0"/>
                        <a:pt x="1895608" y="25584"/>
                        <a:pt x="1895608" y="57150"/>
                      </a:cubicBezTo>
                      <a:cubicBezTo>
                        <a:pt x="1895608" y="1002068"/>
                        <a:pt x="1801416" y="1616688"/>
                        <a:pt x="1607658" y="1936147"/>
                      </a:cubicBezTo>
                      <a:cubicBezTo>
                        <a:pt x="1446352" y="2202094"/>
                        <a:pt x="1233192" y="2237927"/>
                        <a:pt x="1007050" y="2272017"/>
                      </a:cubicBezTo>
                      <a:cubicBezTo>
                        <a:pt x="779345" y="2237384"/>
                        <a:pt x="564528" y="2202447"/>
                        <a:pt x="402212" y="1934804"/>
                      </a:cubicBezTo>
                      <a:cubicBezTo>
                        <a:pt x="208483" y="1615345"/>
                        <a:pt x="114309" y="1001163"/>
                        <a:pt x="114309" y="57160"/>
                      </a:cubicBezTo>
                      <a:cubicBezTo>
                        <a:pt x="114309" y="25594"/>
                        <a:pt x="88716" y="10"/>
                        <a:pt x="57159" y="10"/>
                      </a:cubicBezTo>
                      <a:cubicBezTo>
                        <a:pt x="25594" y="10"/>
                        <a:pt x="9" y="25594"/>
                        <a:pt x="9" y="57160"/>
                      </a:cubicBezTo>
                      <a:cubicBezTo>
                        <a:pt x="9" y="1036072"/>
                        <a:pt x="96755" y="1651540"/>
                        <a:pt x="304476" y="1994078"/>
                      </a:cubicBezTo>
                      <a:cubicBezTo>
                        <a:pt x="424863" y="2192589"/>
                        <a:pt x="570033" y="2281590"/>
                        <a:pt x="722338" y="2329615"/>
                      </a:cubicBezTo>
                      <a:cubicBezTo>
                        <a:pt x="570014" y="2377431"/>
                        <a:pt x="424825" y="2466251"/>
                        <a:pt x="304429" y="2664685"/>
                      </a:cubicBezTo>
                      <a:cubicBezTo>
                        <a:pt x="96736" y="3007024"/>
                        <a:pt x="0" y="3622577"/>
                        <a:pt x="0" y="4601861"/>
                      </a:cubicBezTo>
                      <a:cubicBezTo>
                        <a:pt x="0" y="4633417"/>
                        <a:pt x="25584" y="4659011"/>
                        <a:pt x="57150" y="4659011"/>
                      </a:cubicBezTo>
                      <a:cubicBezTo>
                        <a:pt x="88706" y="4659011"/>
                        <a:pt x="114300" y="4633417"/>
                        <a:pt x="114300" y="4601861"/>
                      </a:cubicBezTo>
                      <a:cubicBezTo>
                        <a:pt x="114300" y="3657495"/>
                        <a:pt x="208455" y="3043238"/>
                        <a:pt x="402146" y="2723979"/>
                      </a:cubicBezTo>
                      <a:cubicBezTo>
                        <a:pt x="564442" y="2456469"/>
                        <a:pt x="779269" y="2421912"/>
                        <a:pt x="1006974" y="2387622"/>
                      </a:cubicBezTo>
                      <a:cubicBezTo>
                        <a:pt x="1233154" y="2422065"/>
                        <a:pt x="1446362" y="2458183"/>
                        <a:pt x="1607696" y="2724217"/>
                      </a:cubicBezTo>
                      <a:cubicBezTo>
                        <a:pt x="1801435" y="3043676"/>
                        <a:pt x="1895608" y="3657867"/>
                        <a:pt x="1895608" y="4601861"/>
                      </a:cubicBezTo>
                      <a:cubicBezTo>
                        <a:pt x="1895608" y="4633417"/>
                        <a:pt x="1921202" y="4659011"/>
                        <a:pt x="1952758" y="4659011"/>
                      </a:cubicBezTo>
                      <a:cubicBezTo>
                        <a:pt x="1984315" y="4659011"/>
                        <a:pt x="2009908" y="4633417"/>
                        <a:pt x="2009908" y="4601861"/>
                      </a:cubicBezTo>
                      <a:cubicBezTo>
                        <a:pt x="2009908" y="3622958"/>
                        <a:pt x="1913163" y="3007481"/>
                        <a:pt x="1705432" y="2664943"/>
                      </a:cubicBezTo>
                      <a:cubicBezTo>
                        <a:pt x="1585560" y="2467299"/>
                        <a:pt x="1441133" y="2378183"/>
                        <a:pt x="1289552" y="233000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30" name="Graphic 262">
                <a:extLst>
                  <a:ext uri="{FF2B5EF4-FFF2-40B4-BE49-F238E27FC236}">
                    <a16:creationId xmlns:a16="http://schemas.microsoft.com/office/drawing/2014/main" id="{03C935A8-C351-4694-A763-512AFE966673}"/>
                  </a:ext>
                </a:extLst>
              </p:cNvPr>
              <p:cNvSpPr/>
              <p:nvPr/>
            </p:nvSpPr>
            <p:spPr>
              <a:xfrm>
                <a:off x="6858595" y="4995346"/>
                <a:ext cx="507450" cy="507448"/>
              </a:xfrm>
              <a:custGeom>
                <a:avLst/>
                <a:gdLst>
                  <a:gd name="connsiteX0" fmla="*/ 4574667 w 4657725"/>
                  <a:gd name="connsiteY0" fmla="*/ 2126180 h 4657725"/>
                  <a:gd name="connsiteX1" fmla="*/ 4371308 w 4657725"/>
                  <a:gd name="connsiteY1" fmla="*/ 2041979 h 4657725"/>
                  <a:gd name="connsiteX2" fmla="*/ 4168045 w 4657725"/>
                  <a:gd name="connsiteY2" fmla="*/ 2126180 h 4657725"/>
                  <a:gd name="connsiteX3" fmla="*/ 4089406 w 4657725"/>
                  <a:gd name="connsiteY3" fmla="*/ 2272389 h 4657725"/>
                  <a:gd name="connsiteX4" fmla="*/ 3992890 w 4657725"/>
                  <a:gd name="connsiteY4" fmla="*/ 2272389 h 4657725"/>
                  <a:gd name="connsiteX5" fmla="*/ 3842195 w 4657725"/>
                  <a:gd name="connsiteY5" fmla="*/ 2121608 h 4657725"/>
                  <a:gd name="connsiteX6" fmla="*/ 3801713 w 4657725"/>
                  <a:gd name="connsiteY6" fmla="*/ 2104844 h 4657725"/>
                  <a:gd name="connsiteX7" fmla="*/ 3761337 w 4657725"/>
                  <a:gd name="connsiteY7" fmla="*/ 2121608 h 4657725"/>
                  <a:gd name="connsiteX8" fmla="*/ 3761337 w 4657725"/>
                  <a:gd name="connsiteY8" fmla="*/ 2202380 h 4657725"/>
                  <a:gd name="connsiteX9" fmla="*/ 3831308 w 4657725"/>
                  <a:gd name="connsiteY9" fmla="*/ 2272389 h 4657725"/>
                  <a:gd name="connsiteX10" fmla="*/ 2945292 w 4657725"/>
                  <a:gd name="connsiteY10" fmla="*/ 2272389 h 4657725"/>
                  <a:gd name="connsiteX11" fmla="*/ 2899420 w 4657725"/>
                  <a:gd name="connsiteY11" fmla="*/ 2088842 h 4657725"/>
                  <a:gd name="connsiteX12" fmla="*/ 2805351 w 4657725"/>
                  <a:gd name="connsiteY12" fmla="*/ 1934489 h 4657725"/>
                  <a:gd name="connsiteX13" fmla="*/ 3433963 w 4657725"/>
                  <a:gd name="connsiteY13" fmla="*/ 1305878 h 4657725"/>
                  <a:gd name="connsiteX14" fmla="*/ 3433963 w 4657725"/>
                  <a:gd name="connsiteY14" fmla="*/ 1409129 h 4657725"/>
                  <a:gd name="connsiteX15" fmla="*/ 3491113 w 4657725"/>
                  <a:gd name="connsiteY15" fmla="*/ 1466279 h 4657725"/>
                  <a:gd name="connsiteX16" fmla="*/ 3548263 w 4657725"/>
                  <a:gd name="connsiteY16" fmla="*/ 1409129 h 4657725"/>
                  <a:gd name="connsiteX17" fmla="*/ 3548263 w 4657725"/>
                  <a:gd name="connsiteY17" fmla="*/ 1191578 h 4657725"/>
                  <a:gd name="connsiteX18" fmla="*/ 3614357 w 4657725"/>
                  <a:gd name="connsiteY18" fmla="*/ 1125484 h 4657725"/>
                  <a:gd name="connsiteX19" fmla="*/ 3664753 w 4657725"/>
                  <a:gd name="connsiteY19" fmla="*/ 1152135 h 4657725"/>
                  <a:gd name="connsiteX20" fmla="*/ 3772777 w 4657725"/>
                  <a:gd name="connsiteY20" fmla="*/ 1173280 h 4657725"/>
                  <a:gd name="connsiteX21" fmla="*/ 3773434 w 4657725"/>
                  <a:gd name="connsiteY21" fmla="*/ 1173280 h 4657725"/>
                  <a:gd name="connsiteX22" fmla="*/ 3881447 w 4657725"/>
                  <a:gd name="connsiteY22" fmla="*/ 1152135 h 4657725"/>
                  <a:gd name="connsiteX23" fmla="*/ 3976507 w 4657725"/>
                  <a:gd name="connsiteY23" fmla="*/ 1088889 h 4657725"/>
                  <a:gd name="connsiteX24" fmla="*/ 4039753 w 4657725"/>
                  <a:gd name="connsiteY24" fmla="*/ 993829 h 4657725"/>
                  <a:gd name="connsiteX25" fmla="*/ 4060908 w 4657725"/>
                  <a:gd name="connsiteY25" fmla="*/ 885625 h 4657725"/>
                  <a:gd name="connsiteX26" fmla="*/ 4039753 w 4657725"/>
                  <a:gd name="connsiteY26" fmla="*/ 777516 h 4657725"/>
                  <a:gd name="connsiteX27" fmla="*/ 3976421 w 4657725"/>
                  <a:gd name="connsiteY27" fmla="*/ 682266 h 4657725"/>
                  <a:gd name="connsiteX28" fmla="*/ 3881447 w 4657725"/>
                  <a:gd name="connsiteY28" fmla="*/ 619116 h 4657725"/>
                  <a:gd name="connsiteX29" fmla="*/ 3773338 w 4657725"/>
                  <a:gd name="connsiteY29" fmla="*/ 598065 h 4657725"/>
                  <a:gd name="connsiteX30" fmla="*/ 3772862 w 4657725"/>
                  <a:gd name="connsiteY30" fmla="*/ 598065 h 4657725"/>
                  <a:gd name="connsiteX31" fmla="*/ 3664744 w 4657725"/>
                  <a:gd name="connsiteY31" fmla="*/ 619211 h 4657725"/>
                  <a:gd name="connsiteX32" fmla="*/ 3569780 w 4657725"/>
                  <a:gd name="connsiteY32" fmla="*/ 682362 h 4657725"/>
                  <a:gd name="connsiteX33" fmla="*/ 3506724 w 4657725"/>
                  <a:gd name="connsiteY33" fmla="*/ 777516 h 4657725"/>
                  <a:gd name="connsiteX34" fmla="*/ 3485674 w 4657725"/>
                  <a:gd name="connsiteY34" fmla="*/ 885625 h 4657725"/>
                  <a:gd name="connsiteX35" fmla="*/ 3506724 w 4657725"/>
                  <a:gd name="connsiteY35" fmla="*/ 993829 h 4657725"/>
                  <a:gd name="connsiteX36" fmla="*/ 3533499 w 4657725"/>
                  <a:gd name="connsiteY36" fmla="*/ 1044597 h 4657725"/>
                  <a:gd name="connsiteX37" fmla="*/ 3465405 w 4657725"/>
                  <a:gd name="connsiteY37" fmla="*/ 1112701 h 4657725"/>
                  <a:gd name="connsiteX38" fmla="*/ 3251835 w 4657725"/>
                  <a:gd name="connsiteY38" fmla="*/ 1112701 h 4657725"/>
                  <a:gd name="connsiteX39" fmla="*/ 3194685 w 4657725"/>
                  <a:gd name="connsiteY39" fmla="*/ 1169851 h 4657725"/>
                  <a:gd name="connsiteX40" fmla="*/ 3251835 w 4657725"/>
                  <a:gd name="connsiteY40" fmla="*/ 1227001 h 4657725"/>
                  <a:gd name="connsiteX41" fmla="*/ 3351105 w 4657725"/>
                  <a:gd name="connsiteY41" fmla="*/ 1227001 h 4657725"/>
                  <a:gd name="connsiteX42" fmla="*/ 2724531 w 4657725"/>
                  <a:gd name="connsiteY42" fmla="*/ 1853641 h 4657725"/>
                  <a:gd name="connsiteX43" fmla="*/ 2570131 w 4657725"/>
                  <a:gd name="connsiteY43" fmla="*/ 1759639 h 4657725"/>
                  <a:gd name="connsiteX44" fmla="*/ 2386584 w 4657725"/>
                  <a:gd name="connsiteY44" fmla="*/ 1713662 h 4657725"/>
                  <a:gd name="connsiteX45" fmla="*/ 2386584 w 4657725"/>
                  <a:gd name="connsiteY45" fmla="*/ 824360 h 4657725"/>
                  <a:gd name="connsiteX46" fmla="*/ 2459822 w 4657725"/>
                  <a:gd name="connsiteY46" fmla="*/ 897646 h 4657725"/>
                  <a:gd name="connsiteX47" fmla="*/ 2500303 w 4657725"/>
                  <a:gd name="connsiteY47" fmla="*/ 914410 h 4657725"/>
                  <a:gd name="connsiteX48" fmla="*/ 2540689 w 4657725"/>
                  <a:gd name="connsiteY48" fmla="*/ 897646 h 4657725"/>
                  <a:gd name="connsiteX49" fmla="*/ 2557453 w 4657725"/>
                  <a:gd name="connsiteY49" fmla="*/ 857260 h 4657725"/>
                  <a:gd name="connsiteX50" fmla="*/ 2540689 w 4657725"/>
                  <a:gd name="connsiteY50" fmla="*/ 816778 h 4657725"/>
                  <a:gd name="connsiteX51" fmla="*/ 2386584 w 4657725"/>
                  <a:gd name="connsiteY51" fmla="*/ 662664 h 4657725"/>
                  <a:gd name="connsiteX52" fmla="*/ 2386584 w 4657725"/>
                  <a:gd name="connsiteY52" fmla="*/ 569538 h 4657725"/>
                  <a:gd name="connsiteX53" fmla="*/ 2532793 w 4657725"/>
                  <a:gd name="connsiteY53" fmla="*/ 490919 h 4657725"/>
                  <a:gd name="connsiteX54" fmla="*/ 2616994 w 4657725"/>
                  <a:gd name="connsiteY54" fmla="*/ 287655 h 4657725"/>
                  <a:gd name="connsiteX55" fmla="*/ 2532793 w 4657725"/>
                  <a:gd name="connsiteY55" fmla="*/ 84296 h 4657725"/>
                  <a:gd name="connsiteX56" fmla="*/ 2329434 w 4657725"/>
                  <a:gd name="connsiteY56" fmla="*/ 0 h 4657725"/>
                  <a:gd name="connsiteX57" fmla="*/ 2126075 w 4657725"/>
                  <a:gd name="connsiteY57" fmla="*/ 84296 h 4657725"/>
                  <a:gd name="connsiteX58" fmla="*/ 2041874 w 4657725"/>
                  <a:gd name="connsiteY58" fmla="*/ 287655 h 4657725"/>
                  <a:gd name="connsiteX59" fmla="*/ 2126075 w 4657725"/>
                  <a:gd name="connsiteY59" fmla="*/ 490919 h 4657725"/>
                  <a:gd name="connsiteX60" fmla="*/ 2272284 w 4657725"/>
                  <a:gd name="connsiteY60" fmla="*/ 569547 h 4657725"/>
                  <a:gd name="connsiteX61" fmla="*/ 2272284 w 4657725"/>
                  <a:gd name="connsiteY61" fmla="*/ 665645 h 4657725"/>
                  <a:gd name="connsiteX62" fmla="*/ 2121408 w 4657725"/>
                  <a:gd name="connsiteY62" fmla="*/ 816874 h 4657725"/>
                  <a:gd name="connsiteX63" fmla="*/ 2121503 w 4657725"/>
                  <a:gd name="connsiteY63" fmla="*/ 897646 h 4657725"/>
                  <a:gd name="connsiteX64" fmla="*/ 2161889 w 4657725"/>
                  <a:gd name="connsiteY64" fmla="*/ 914410 h 4657725"/>
                  <a:gd name="connsiteX65" fmla="*/ 2202371 w 4657725"/>
                  <a:gd name="connsiteY65" fmla="*/ 897550 h 4657725"/>
                  <a:gd name="connsiteX66" fmla="*/ 2272284 w 4657725"/>
                  <a:gd name="connsiteY66" fmla="*/ 827475 h 4657725"/>
                  <a:gd name="connsiteX67" fmla="*/ 2272284 w 4657725"/>
                  <a:gd name="connsiteY67" fmla="*/ 1713681 h 4657725"/>
                  <a:gd name="connsiteX68" fmla="*/ 2088547 w 4657725"/>
                  <a:gd name="connsiteY68" fmla="*/ 1759658 h 4657725"/>
                  <a:gd name="connsiteX69" fmla="*/ 1934089 w 4657725"/>
                  <a:gd name="connsiteY69" fmla="*/ 1853803 h 4657725"/>
                  <a:gd name="connsiteX70" fmla="*/ 1304992 w 4657725"/>
                  <a:gd name="connsiteY70" fmla="*/ 1224639 h 4657725"/>
                  <a:gd name="connsiteX71" fmla="*/ 1408928 w 4657725"/>
                  <a:gd name="connsiteY71" fmla="*/ 1224639 h 4657725"/>
                  <a:gd name="connsiteX72" fmla="*/ 1466078 w 4657725"/>
                  <a:gd name="connsiteY72" fmla="*/ 1167489 h 4657725"/>
                  <a:gd name="connsiteX73" fmla="*/ 1408928 w 4657725"/>
                  <a:gd name="connsiteY73" fmla="*/ 1110339 h 4657725"/>
                  <a:gd name="connsiteX74" fmla="*/ 1190701 w 4657725"/>
                  <a:gd name="connsiteY74" fmla="*/ 1110339 h 4657725"/>
                  <a:gd name="connsiteX75" fmla="*/ 1125093 w 4657725"/>
                  <a:gd name="connsiteY75" fmla="*/ 1044731 h 4657725"/>
                  <a:gd name="connsiteX76" fmla="*/ 1152039 w 4657725"/>
                  <a:gd name="connsiteY76" fmla="*/ 993848 h 4657725"/>
                  <a:gd name="connsiteX77" fmla="*/ 1173090 w 4657725"/>
                  <a:gd name="connsiteY77" fmla="*/ 885644 h 4657725"/>
                  <a:gd name="connsiteX78" fmla="*/ 1152039 w 4657725"/>
                  <a:gd name="connsiteY78" fmla="*/ 777440 h 4657725"/>
                  <a:gd name="connsiteX79" fmla="*/ 1088698 w 4657725"/>
                  <a:gd name="connsiteY79" fmla="*/ 682285 h 4657725"/>
                  <a:gd name="connsiteX80" fmla="*/ 993734 w 4657725"/>
                  <a:gd name="connsiteY80" fmla="*/ 619230 h 4657725"/>
                  <a:gd name="connsiteX81" fmla="*/ 885720 w 4657725"/>
                  <a:gd name="connsiteY81" fmla="*/ 598084 h 4657725"/>
                  <a:gd name="connsiteX82" fmla="*/ 885244 w 4657725"/>
                  <a:gd name="connsiteY82" fmla="*/ 598084 h 4657725"/>
                  <a:gd name="connsiteX83" fmla="*/ 777231 w 4657725"/>
                  <a:gd name="connsiteY83" fmla="*/ 619230 h 4657725"/>
                  <a:gd name="connsiteX84" fmla="*/ 682076 w 4657725"/>
                  <a:gd name="connsiteY84" fmla="*/ 682285 h 4657725"/>
                  <a:gd name="connsiteX85" fmla="*/ 682076 w 4657725"/>
                  <a:gd name="connsiteY85" fmla="*/ 682381 h 4657725"/>
                  <a:gd name="connsiteX86" fmla="*/ 618925 w 4657725"/>
                  <a:gd name="connsiteY86" fmla="*/ 777535 h 4657725"/>
                  <a:gd name="connsiteX87" fmla="*/ 597875 w 4657725"/>
                  <a:gd name="connsiteY87" fmla="*/ 885644 h 4657725"/>
                  <a:gd name="connsiteX88" fmla="*/ 618925 w 4657725"/>
                  <a:gd name="connsiteY88" fmla="*/ 993848 h 4657725"/>
                  <a:gd name="connsiteX89" fmla="*/ 682076 w 4657725"/>
                  <a:gd name="connsiteY89" fmla="*/ 1089003 h 4657725"/>
                  <a:gd name="connsiteX90" fmla="*/ 777231 w 4657725"/>
                  <a:gd name="connsiteY90" fmla="*/ 1152154 h 4657725"/>
                  <a:gd name="connsiteX91" fmla="*/ 885339 w 4657725"/>
                  <a:gd name="connsiteY91" fmla="*/ 1173299 h 4657725"/>
                  <a:gd name="connsiteX92" fmla="*/ 885816 w 4657725"/>
                  <a:gd name="connsiteY92" fmla="*/ 1173299 h 4657725"/>
                  <a:gd name="connsiteX93" fmla="*/ 993829 w 4657725"/>
                  <a:gd name="connsiteY93" fmla="*/ 1152154 h 4657725"/>
                  <a:gd name="connsiteX94" fmla="*/ 1044216 w 4657725"/>
                  <a:gd name="connsiteY94" fmla="*/ 1125484 h 4657725"/>
                  <a:gd name="connsiteX95" fmla="*/ 1112425 w 4657725"/>
                  <a:gd name="connsiteY95" fmla="*/ 1193692 h 4657725"/>
                  <a:gd name="connsiteX96" fmla="*/ 1112425 w 4657725"/>
                  <a:gd name="connsiteY96" fmla="*/ 1406747 h 4657725"/>
                  <a:gd name="connsiteX97" fmla="*/ 1169575 w 4657725"/>
                  <a:gd name="connsiteY97" fmla="*/ 1463897 h 4657725"/>
                  <a:gd name="connsiteX98" fmla="*/ 1226725 w 4657725"/>
                  <a:gd name="connsiteY98" fmla="*/ 1406747 h 4657725"/>
                  <a:gd name="connsiteX99" fmla="*/ 1226725 w 4657725"/>
                  <a:gd name="connsiteY99" fmla="*/ 1308002 h 4657725"/>
                  <a:gd name="connsiteX100" fmla="*/ 1853317 w 4657725"/>
                  <a:gd name="connsiteY100" fmla="*/ 1934661 h 4657725"/>
                  <a:gd name="connsiteX101" fmla="*/ 1759458 w 4657725"/>
                  <a:gd name="connsiteY101" fmla="*/ 2088842 h 4657725"/>
                  <a:gd name="connsiteX102" fmla="*/ 1713576 w 4657725"/>
                  <a:gd name="connsiteY102" fmla="*/ 2272389 h 4657725"/>
                  <a:gd name="connsiteX103" fmla="*/ 824198 w 4657725"/>
                  <a:gd name="connsiteY103" fmla="*/ 2272389 h 4657725"/>
                  <a:gd name="connsiteX104" fmla="*/ 897541 w 4657725"/>
                  <a:gd name="connsiteY104" fmla="*/ 2199046 h 4657725"/>
                  <a:gd name="connsiteX105" fmla="*/ 897541 w 4657725"/>
                  <a:gd name="connsiteY105" fmla="*/ 2118274 h 4657725"/>
                  <a:gd name="connsiteX106" fmla="*/ 857060 w 4657725"/>
                  <a:gd name="connsiteY106" fmla="*/ 2101510 h 4657725"/>
                  <a:gd name="connsiteX107" fmla="*/ 816674 w 4657725"/>
                  <a:gd name="connsiteY107" fmla="*/ 2118274 h 4657725"/>
                  <a:gd name="connsiteX108" fmla="*/ 662559 w 4657725"/>
                  <a:gd name="connsiteY108" fmla="*/ 2272389 h 4657725"/>
                  <a:gd name="connsiteX109" fmla="*/ 569366 w 4657725"/>
                  <a:gd name="connsiteY109" fmla="*/ 2272389 h 4657725"/>
                  <a:gd name="connsiteX110" fmla="*/ 490823 w 4657725"/>
                  <a:gd name="connsiteY110" fmla="*/ 2126180 h 4657725"/>
                  <a:gd name="connsiteX111" fmla="*/ 287560 w 4657725"/>
                  <a:gd name="connsiteY111" fmla="*/ 2041979 h 4657725"/>
                  <a:gd name="connsiteX112" fmla="*/ 84201 w 4657725"/>
                  <a:gd name="connsiteY112" fmla="*/ 2126180 h 4657725"/>
                  <a:gd name="connsiteX113" fmla="*/ 0 w 4657725"/>
                  <a:gd name="connsiteY113" fmla="*/ 2329539 h 4657725"/>
                  <a:gd name="connsiteX114" fmla="*/ 84201 w 4657725"/>
                  <a:gd name="connsiteY114" fmla="*/ 2532898 h 4657725"/>
                  <a:gd name="connsiteX115" fmla="*/ 287560 w 4657725"/>
                  <a:gd name="connsiteY115" fmla="*/ 2617099 h 4657725"/>
                  <a:gd name="connsiteX116" fmla="*/ 490823 w 4657725"/>
                  <a:gd name="connsiteY116" fmla="*/ 2532898 h 4657725"/>
                  <a:gd name="connsiteX117" fmla="*/ 569376 w 4657725"/>
                  <a:gd name="connsiteY117" fmla="*/ 2386689 h 4657725"/>
                  <a:gd name="connsiteX118" fmla="*/ 665569 w 4657725"/>
                  <a:gd name="connsiteY118" fmla="*/ 2386689 h 4657725"/>
                  <a:gd name="connsiteX119" fmla="*/ 816778 w 4657725"/>
                  <a:gd name="connsiteY119" fmla="*/ 2537470 h 4657725"/>
                  <a:gd name="connsiteX120" fmla="*/ 857164 w 4657725"/>
                  <a:gd name="connsiteY120" fmla="*/ 2554234 h 4657725"/>
                  <a:gd name="connsiteX121" fmla="*/ 897550 w 4657725"/>
                  <a:gd name="connsiteY121" fmla="*/ 2537470 h 4657725"/>
                  <a:gd name="connsiteX122" fmla="*/ 897455 w 4657725"/>
                  <a:gd name="connsiteY122" fmla="*/ 2456602 h 4657725"/>
                  <a:gd name="connsiteX123" fmla="*/ 827370 w 4657725"/>
                  <a:gd name="connsiteY123" fmla="*/ 2386689 h 4657725"/>
                  <a:gd name="connsiteX124" fmla="*/ 1713557 w 4657725"/>
                  <a:gd name="connsiteY124" fmla="*/ 2386689 h 4657725"/>
                  <a:gd name="connsiteX125" fmla="*/ 1759449 w 4657725"/>
                  <a:gd name="connsiteY125" fmla="*/ 2570236 h 4657725"/>
                  <a:gd name="connsiteX126" fmla="*/ 1853365 w 4657725"/>
                  <a:gd name="connsiteY126" fmla="*/ 2724531 h 4657725"/>
                  <a:gd name="connsiteX127" fmla="*/ 1224429 w 4657725"/>
                  <a:gd name="connsiteY127" fmla="*/ 3353400 h 4657725"/>
                  <a:gd name="connsiteX128" fmla="*/ 1224429 w 4657725"/>
                  <a:gd name="connsiteY128" fmla="*/ 3249844 h 4657725"/>
                  <a:gd name="connsiteX129" fmla="*/ 1167374 w 4657725"/>
                  <a:gd name="connsiteY129" fmla="*/ 3192790 h 4657725"/>
                  <a:gd name="connsiteX130" fmla="*/ 1110225 w 4657725"/>
                  <a:gd name="connsiteY130" fmla="*/ 3249844 h 4657725"/>
                  <a:gd name="connsiteX131" fmla="*/ 1110225 w 4657725"/>
                  <a:gd name="connsiteY131" fmla="*/ 3467595 h 4657725"/>
                  <a:gd name="connsiteX132" fmla="*/ 1044226 w 4657725"/>
                  <a:gd name="connsiteY132" fmla="*/ 3533585 h 4657725"/>
                  <a:gd name="connsiteX133" fmla="*/ 993829 w 4657725"/>
                  <a:gd name="connsiteY133" fmla="*/ 3506924 h 4657725"/>
                  <a:gd name="connsiteX134" fmla="*/ 885816 w 4657725"/>
                  <a:gd name="connsiteY134" fmla="*/ 3485779 h 4657725"/>
                  <a:gd name="connsiteX135" fmla="*/ 885244 w 4657725"/>
                  <a:gd name="connsiteY135" fmla="*/ 3485779 h 4657725"/>
                  <a:gd name="connsiteX136" fmla="*/ 777231 w 4657725"/>
                  <a:gd name="connsiteY136" fmla="*/ 3506924 h 4657725"/>
                  <a:gd name="connsiteX137" fmla="*/ 682076 w 4657725"/>
                  <a:gd name="connsiteY137" fmla="*/ 3570084 h 4657725"/>
                  <a:gd name="connsiteX138" fmla="*/ 618925 w 4657725"/>
                  <a:gd name="connsiteY138" fmla="*/ 3665230 h 4657725"/>
                  <a:gd name="connsiteX139" fmla="*/ 597875 w 4657725"/>
                  <a:gd name="connsiteY139" fmla="*/ 3773434 h 4657725"/>
                  <a:gd name="connsiteX140" fmla="*/ 618925 w 4657725"/>
                  <a:gd name="connsiteY140" fmla="*/ 3881542 h 4657725"/>
                  <a:gd name="connsiteX141" fmla="*/ 682076 w 4657725"/>
                  <a:gd name="connsiteY141" fmla="*/ 3976697 h 4657725"/>
                  <a:gd name="connsiteX142" fmla="*/ 682076 w 4657725"/>
                  <a:gd name="connsiteY142" fmla="*/ 3976792 h 4657725"/>
                  <a:gd name="connsiteX143" fmla="*/ 777231 w 4657725"/>
                  <a:gd name="connsiteY143" fmla="*/ 4039848 h 4657725"/>
                  <a:gd name="connsiteX144" fmla="*/ 885339 w 4657725"/>
                  <a:gd name="connsiteY144" fmla="*/ 4061003 h 4657725"/>
                  <a:gd name="connsiteX145" fmla="*/ 885816 w 4657725"/>
                  <a:gd name="connsiteY145" fmla="*/ 4061003 h 4657725"/>
                  <a:gd name="connsiteX146" fmla="*/ 993829 w 4657725"/>
                  <a:gd name="connsiteY146" fmla="*/ 4039848 h 4657725"/>
                  <a:gd name="connsiteX147" fmla="*/ 1088793 w 4657725"/>
                  <a:gd name="connsiteY147" fmla="*/ 3976697 h 4657725"/>
                  <a:gd name="connsiteX148" fmla="*/ 1152039 w 4657725"/>
                  <a:gd name="connsiteY148" fmla="*/ 3881647 h 4657725"/>
                  <a:gd name="connsiteX149" fmla="*/ 1173090 w 4657725"/>
                  <a:gd name="connsiteY149" fmla="*/ 3773443 h 4657725"/>
                  <a:gd name="connsiteX150" fmla="*/ 1152039 w 4657725"/>
                  <a:gd name="connsiteY150" fmla="*/ 3665239 h 4657725"/>
                  <a:gd name="connsiteX151" fmla="*/ 1125093 w 4657725"/>
                  <a:gd name="connsiteY151" fmla="*/ 3614376 h 4657725"/>
                  <a:gd name="connsiteX152" fmla="*/ 1193111 w 4657725"/>
                  <a:gd name="connsiteY152" fmla="*/ 3546367 h 4657725"/>
                  <a:gd name="connsiteX153" fmla="*/ 1406643 w 4657725"/>
                  <a:gd name="connsiteY153" fmla="*/ 3546367 h 4657725"/>
                  <a:gd name="connsiteX154" fmla="*/ 1463793 w 4657725"/>
                  <a:gd name="connsiteY154" fmla="*/ 3489217 h 4657725"/>
                  <a:gd name="connsiteX155" fmla="*/ 1406643 w 4657725"/>
                  <a:gd name="connsiteY155" fmla="*/ 3432067 h 4657725"/>
                  <a:gd name="connsiteX156" fmla="*/ 1307440 w 4657725"/>
                  <a:gd name="connsiteY156" fmla="*/ 3432067 h 4657725"/>
                  <a:gd name="connsiteX157" fmla="*/ 1934204 w 4657725"/>
                  <a:gd name="connsiteY157" fmla="*/ 2805437 h 4657725"/>
                  <a:gd name="connsiteX158" fmla="*/ 2088547 w 4657725"/>
                  <a:gd name="connsiteY158" fmla="*/ 2899515 h 4657725"/>
                  <a:gd name="connsiteX159" fmla="*/ 2272284 w 4657725"/>
                  <a:gd name="connsiteY159" fmla="*/ 2945454 h 4657725"/>
                  <a:gd name="connsiteX160" fmla="*/ 2272284 w 4657725"/>
                  <a:gd name="connsiteY160" fmla="*/ 3834937 h 4657725"/>
                  <a:gd name="connsiteX161" fmla="*/ 2199037 w 4657725"/>
                  <a:gd name="connsiteY161" fmla="*/ 3761518 h 4657725"/>
                  <a:gd name="connsiteX162" fmla="*/ 2158556 w 4657725"/>
                  <a:gd name="connsiteY162" fmla="*/ 3744754 h 4657725"/>
                  <a:gd name="connsiteX163" fmla="*/ 2118265 w 4657725"/>
                  <a:gd name="connsiteY163" fmla="*/ 3761423 h 4657725"/>
                  <a:gd name="connsiteX164" fmla="*/ 2118170 w 4657725"/>
                  <a:gd name="connsiteY164" fmla="*/ 3842280 h 4657725"/>
                  <a:gd name="connsiteX165" fmla="*/ 2272284 w 4657725"/>
                  <a:gd name="connsiteY165" fmla="*/ 3996757 h 4657725"/>
                  <a:gd name="connsiteX166" fmla="*/ 2272284 w 4657725"/>
                  <a:gd name="connsiteY166" fmla="*/ 4089559 h 4657725"/>
                  <a:gd name="connsiteX167" fmla="*/ 2126075 w 4657725"/>
                  <a:gd name="connsiteY167" fmla="*/ 4168150 h 4657725"/>
                  <a:gd name="connsiteX168" fmla="*/ 2041874 w 4657725"/>
                  <a:gd name="connsiteY168" fmla="*/ 4371413 h 4657725"/>
                  <a:gd name="connsiteX169" fmla="*/ 2126075 w 4657725"/>
                  <a:gd name="connsiteY169" fmla="*/ 4574772 h 4657725"/>
                  <a:gd name="connsiteX170" fmla="*/ 2329434 w 4657725"/>
                  <a:gd name="connsiteY170" fmla="*/ 4658973 h 4657725"/>
                  <a:gd name="connsiteX171" fmla="*/ 2532793 w 4657725"/>
                  <a:gd name="connsiteY171" fmla="*/ 4574772 h 4657725"/>
                  <a:gd name="connsiteX172" fmla="*/ 2616994 w 4657725"/>
                  <a:gd name="connsiteY172" fmla="*/ 4371413 h 4657725"/>
                  <a:gd name="connsiteX173" fmla="*/ 2532793 w 4657725"/>
                  <a:gd name="connsiteY173" fmla="*/ 4168150 h 4657725"/>
                  <a:gd name="connsiteX174" fmla="*/ 2386584 w 4657725"/>
                  <a:gd name="connsiteY174" fmla="*/ 4089568 h 4657725"/>
                  <a:gd name="connsiteX175" fmla="*/ 2386584 w 4657725"/>
                  <a:gd name="connsiteY175" fmla="*/ 3992994 h 4657725"/>
                  <a:gd name="connsiteX176" fmla="*/ 2537365 w 4657725"/>
                  <a:gd name="connsiteY176" fmla="*/ 3842299 h 4657725"/>
                  <a:gd name="connsiteX177" fmla="*/ 2537365 w 4657725"/>
                  <a:gd name="connsiteY177" fmla="*/ 3761442 h 4657725"/>
                  <a:gd name="connsiteX178" fmla="*/ 2496979 w 4657725"/>
                  <a:gd name="connsiteY178" fmla="*/ 3744773 h 4657725"/>
                  <a:gd name="connsiteX179" fmla="*/ 2456498 w 4657725"/>
                  <a:gd name="connsiteY179" fmla="*/ 3761442 h 4657725"/>
                  <a:gd name="connsiteX180" fmla="*/ 2386584 w 4657725"/>
                  <a:gd name="connsiteY180" fmla="*/ 3831393 h 4657725"/>
                  <a:gd name="connsiteX181" fmla="*/ 2386584 w 4657725"/>
                  <a:gd name="connsiteY181" fmla="*/ 2945464 h 4657725"/>
                  <a:gd name="connsiteX182" fmla="*/ 2570131 w 4657725"/>
                  <a:gd name="connsiteY182" fmla="*/ 2899524 h 4657725"/>
                  <a:gd name="connsiteX183" fmla="*/ 2724369 w 4657725"/>
                  <a:gd name="connsiteY183" fmla="*/ 2805532 h 4657725"/>
                  <a:gd name="connsiteX184" fmla="*/ 3353419 w 4657725"/>
                  <a:gd name="connsiteY184" fmla="*/ 3434439 h 4657725"/>
                  <a:gd name="connsiteX185" fmla="*/ 3249635 w 4657725"/>
                  <a:gd name="connsiteY185" fmla="*/ 3434439 h 4657725"/>
                  <a:gd name="connsiteX186" fmla="*/ 3192485 w 4657725"/>
                  <a:gd name="connsiteY186" fmla="*/ 3491589 h 4657725"/>
                  <a:gd name="connsiteX187" fmla="*/ 3249635 w 4657725"/>
                  <a:gd name="connsiteY187" fmla="*/ 3548739 h 4657725"/>
                  <a:gd name="connsiteX188" fmla="*/ 3467738 w 4657725"/>
                  <a:gd name="connsiteY188" fmla="*/ 3548739 h 4657725"/>
                  <a:gd name="connsiteX189" fmla="*/ 3533461 w 4657725"/>
                  <a:gd name="connsiteY189" fmla="*/ 3614452 h 4657725"/>
                  <a:gd name="connsiteX190" fmla="*/ 3506715 w 4657725"/>
                  <a:gd name="connsiteY190" fmla="*/ 3665230 h 4657725"/>
                  <a:gd name="connsiteX191" fmla="*/ 3485664 w 4657725"/>
                  <a:gd name="connsiteY191" fmla="*/ 3773434 h 4657725"/>
                  <a:gd name="connsiteX192" fmla="*/ 3506715 w 4657725"/>
                  <a:gd name="connsiteY192" fmla="*/ 3881542 h 4657725"/>
                  <a:gd name="connsiteX193" fmla="*/ 3569770 w 4657725"/>
                  <a:gd name="connsiteY193" fmla="*/ 3976697 h 4657725"/>
                  <a:gd name="connsiteX194" fmla="*/ 3664734 w 4657725"/>
                  <a:gd name="connsiteY194" fmla="*/ 4039848 h 4657725"/>
                  <a:gd name="connsiteX195" fmla="*/ 3772853 w 4657725"/>
                  <a:gd name="connsiteY195" fmla="*/ 4061003 h 4657725"/>
                  <a:gd name="connsiteX196" fmla="*/ 3773424 w 4657725"/>
                  <a:gd name="connsiteY196" fmla="*/ 4061003 h 4657725"/>
                  <a:gd name="connsiteX197" fmla="*/ 3881438 w 4657725"/>
                  <a:gd name="connsiteY197" fmla="*/ 4039848 h 4657725"/>
                  <a:gd name="connsiteX198" fmla="*/ 3976307 w 4657725"/>
                  <a:gd name="connsiteY198" fmla="*/ 3976792 h 4657725"/>
                  <a:gd name="connsiteX199" fmla="*/ 3976412 w 4657725"/>
                  <a:gd name="connsiteY199" fmla="*/ 3976792 h 4657725"/>
                  <a:gd name="connsiteX200" fmla="*/ 4039743 w 4657725"/>
                  <a:gd name="connsiteY200" fmla="*/ 3881647 h 4657725"/>
                  <a:gd name="connsiteX201" fmla="*/ 4060898 w 4657725"/>
                  <a:gd name="connsiteY201" fmla="*/ 3773443 h 4657725"/>
                  <a:gd name="connsiteX202" fmla="*/ 4039743 w 4657725"/>
                  <a:gd name="connsiteY202" fmla="*/ 3665239 h 4657725"/>
                  <a:gd name="connsiteX203" fmla="*/ 3976412 w 4657725"/>
                  <a:gd name="connsiteY203" fmla="*/ 3570094 h 4657725"/>
                  <a:gd name="connsiteX204" fmla="*/ 3881438 w 4657725"/>
                  <a:gd name="connsiteY204" fmla="*/ 3506934 h 4657725"/>
                  <a:gd name="connsiteX205" fmla="*/ 3773329 w 4657725"/>
                  <a:gd name="connsiteY205" fmla="*/ 3485788 h 4657725"/>
                  <a:gd name="connsiteX206" fmla="*/ 3772853 w 4657725"/>
                  <a:gd name="connsiteY206" fmla="*/ 3485788 h 4657725"/>
                  <a:gd name="connsiteX207" fmla="*/ 3664734 w 4657725"/>
                  <a:gd name="connsiteY207" fmla="*/ 3506934 h 4657725"/>
                  <a:gd name="connsiteX208" fmla="*/ 3614280 w 4657725"/>
                  <a:gd name="connsiteY208" fmla="*/ 3533632 h 4657725"/>
                  <a:gd name="connsiteX209" fmla="*/ 3546053 w 4657725"/>
                  <a:gd name="connsiteY209" fmla="*/ 3465414 h 4657725"/>
                  <a:gd name="connsiteX210" fmla="*/ 3546053 w 4657725"/>
                  <a:gd name="connsiteY210" fmla="*/ 3252340 h 4657725"/>
                  <a:gd name="connsiteX211" fmla="*/ 3488903 w 4657725"/>
                  <a:gd name="connsiteY211" fmla="*/ 3195190 h 4657725"/>
                  <a:gd name="connsiteX212" fmla="*/ 3431753 w 4657725"/>
                  <a:gd name="connsiteY212" fmla="*/ 3252340 h 4657725"/>
                  <a:gd name="connsiteX213" fmla="*/ 3431753 w 4657725"/>
                  <a:gd name="connsiteY213" fmla="*/ 3351133 h 4657725"/>
                  <a:gd name="connsiteX214" fmla="*/ 2805236 w 4657725"/>
                  <a:gd name="connsiteY214" fmla="*/ 2724683 h 4657725"/>
                  <a:gd name="connsiteX215" fmla="*/ 2899305 w 4657725"/>
                  <a:gd name="connsiteY215" fmla="*/ 2570359 h 4657725"/>
                  <a:gd name="connsiteX216" fmla="*/ 2945283 w 4657725"/>
                  <a:gd name="connsiteY216" fmla="*/ 2386717 h 4657725"/>
                  <a:gd name="connsiteX217" fmla="*/ 3834575 w 4657725"/>
                  <a:gd name="connsiteY217" fmla="*/ 2386717 h 4657725"/>
                  <a:gd name="connsiteX218" fmla="*/ 3761318 w 4657725"/>
                  <a:gd name="connsiteY218" fmla="*/ 2460060 h 4657725"/>
                  <a:gd name="connsiteX219" fmla="*/ 3761318 w 4657725"/>
                  <a:gd name="connsiteY219" fmla="*/ 2540918 h 4657725"/>
                  <a:gd name="connsiteX220" fmla="*/ 3801694 w 4657725"/>
                  <a:gd name="connsiteY220" fmla="*/ 2557586 h 4657725"/>
                  <a:gd name="connsiteX221" fmla="*/ 3801799 w 4657725"/>
                  <a:gd name="connsiteY221" fmla="*/ 2557586 h 4657725"/>
                  <a:gd name="connsiteX222" fmla="*/ 3842176 w 4657725"/>
                  <a:gd name="connsiteY222" fmla="*/ 2540823 h 4657725"/>
                  <a:gd name="connsiteX223" fmla="*/ 3996128 w 4657725"/>
                  <a:gd name="connsiteY223" fmla="*/ 2386689 h 4657725"/>
                  <a:gd name="connsiteX224" fmla="*/ 4089397 w 4657725"/>
                  <a:gd name="connsiteY224" fmla="*/ 2386689 h 4657725"/>
                  <a:gd name="connsiteX225" fmla="*/ 4167940 w 4657725"/>
                  <a:gd name="connsiteY225" fmla="*/ 2532898 h 4657725"/>
                  <a:gd name="connsiteX226" fmla="*/ 4371308 w 4657725"/>
                  <a:gd name="connsiteY226" fmla="*/ 2617099 h 4657725"/>
                  <a:gd name="connsiteX227" fmla="*/ 4574667 w 4657725"/>
                  <a:gd name="connsiteY227" fmla="*/ 2532898 h 4657725"/>
                  <a:gd name="connsiteX228" fmla="*/ 4658868 w 4657725"/>
                  <a:gd name="connsiteY228" fmla="*/ 2329539 h 4657725"/>
                  <a:gd name="connsiteX229" fmla="*/ 4574667 w 4657725"/>
                  <a:gd name="connsiteY229" fmla="*/ 2126180 h 4657725"/>
                  <a:gd name="connsiteX230" fmla="*/ 3650647 w 4657725"/>
                  <a:gd name="connsiteY230" fmla="*/ 763153 h 4657725"/>
                  <a:gd name="connsiteX231" fmla="*/ 3773129 w 4657725"/>
                  <a:gd name="connsiteY231" fmla="*/ 712384 h 4657725"/>
                  <a:gd name="connsiteX232" fmla="*/ 3895620 w 4657725"/>
                  <a:gd name="connsiteY232" fmla="*/ 763153 h 4657725"/>
                  <a:gd name="connsiteX233" fmla="*/ 3946589 w 4657725"/>
                  <a:gd name="connsiteY233" fmla="*/ 885644 h 4657725"/>
                  <a:gd name="connsiteX234" fmla="*/ 3895620 w 4657725"/>
                  <a:gd name="connsiteY234" fmla="*/ 1008136 h 4657725"/>
                  <a:gd name="connsiteX235" fmla="*/ 3773129 w 4657725"/>
                  <a:gd name="connsiteY235" fmla="*/ 1058999 h 4657725"/>
                  <a:gd name="connsiteX236" fmla="*/ 3650647 w 4657725"/>
                  <a:gd name="connsiteY236" fmla="*/ 1008231 h 4657725"/>
                  <a:gd name="connsiteX237" fmla="*/ 3599974 w 4657725"/>
                  <a:gd name="connsiteY237" fmla="*/ 885644 h 4657725"/>
                  <a:gd name="connsiteX238" fmla="*/ 3650647 w 4657725"/>
                  <a:gd name="connsiteY238" fmla="*/ 763153 h 4657725"/>
                  <a:gd name="connsiteX239" fmla="*/ 2156174 w 4657725"/>
                  <a:gd name="connsiteY239" fmla="*/ 287665 h 4657725"/>
                  <a:gd name="connsiteX240" fmla="*/ 2329434 w 4657725"/>
                  <a:gd name="connsiteY240" fmla="*/ 114310 h 4657725"/>
                  <a:gd name="connsiteX241" fmla="*/ 2502684 w 4657725"/>
                  <a:gd name="connsiteY241" fmla="*/ 287665 h 4657725"/>
                  <a:gd name="connsiteX242" fmla="*/ 2329434 w 4657725"/>
                  <a:gd name="connsiteY242" fmla="*/ 460924 h 4657725"/>
                  <a:gd name="connsiteX243" fmla="*/ 2156174 w 4657725"/>
                  <a:gd name="connsiteY243" fmla="*/ 287665 h 4657725"/>
                  <a:gd name="connsiteX244" fmla="*/ 885539 w 4657725"/>
                  <a:gd name="connsiteY244" fmla="*/ 1058999 h 4657725"/>
                  <a:gd name="connsiteX245" fmla="*/ 762857 w 4657725"/>
                  <a:gd name="connsiteY245" fmla="*/ 1008136 h 4657725"/>
                  <a:gd name="connsiteX246" fmla="*/ 712184 w 4657725"/>
                  <a:gd name="connsiteY246" fmla="*/ 885644 h 4657725"/>
                  <a:gd name="connsiteX247" fmla="*/ 762953 w 4657725"/>
                  <a:gd name="connsiteY247" fmla="*/ 763153 h 4657725"/>
                  <a:gd name="connsiteX248" fmla="*/ 763048 w 4657725"/>
                  <a:gd name="connsiteY248" fmla="*/ 763057 h 4657725"/>
                  <a:gd name="connsiteX249" fmla="*/ 885539 w 4657725"/>
                  <a:gd name="connsiteY249" fmla="*/ 712289 h 4657725"/>
                  <a:gd name="connsiteX250" fmla="*/ 1007840 w 4657725"/>
                  <a:gd name="connsiteY250" fmla="*/ 763153 h 4657725"/>
                  <a:gd name="connsiteX251" fmla="*/ 1058894 w 4657725"/>
                  <a:gd name="connsiteY251" fmla="*/ 885644 h 4657725"/>
                  <a:gd name="connsiteX252" fmla="*/ 1007936 w 4657725"/>
                  <a:gd name="connsiteY252" fmla="*/ 1008136 h 4657725"/>
                  <a:gd name="connsiteX253" fmla="*/ 885539 w 4657725"/>
                  <a:gd name="connsiteY253" fmla="*/ 1058999 h 4657725"/>
                  <a:gd name="connsiteX254" fmla="*/ 287560 w 4657725"/>
                  <a:gd name="connsiteY254" fmla="*/ 2502789 h 4657725"/>
                  <a:gd name="connsiteX255" fmla="*/ 114300 w 4657725"/>
                  <a:gd name="connsiteY255" fmla="*/ 2329539 h 4657725"/>
                  <a:gd name="connsiteX256" fmla="*/ 287560 w 4657725"/>
                  <a:gd name="connsiteY256" fmla="*/ 2156279 h 4657725"/>
                  <a:gd name="connsiteX257" fmla="*/ 460772 w 4657725"/>
                  <a:gd name="connsiteY257" fmla="*/ 2328644 h 4657725"/>
                  <a:gd name="connsiteX258" fmla="*/ 460724 w 4657725"/>
                  <a:gd name="connsiteY258" fmla="*/ 2329539 h 4657725"/>
                  <a:gd name="connsiteX259" fmla="*/ 460772 w 4657725"/>
                  <a:gd name="connsiteY259" fmla="*/ 2330434 h 4657725"/>
                  <a:gd name="connsiteX260" fmla="*/ 287560 w 4657725"/>
                  <a:gd name="connsiteY260" fmla="*/ 2502789 h 4657725"/>
                  <a:gd name="connsiteX261" fmla="*/ 1007936 w 4657725"/>
                  <a:gd name="connsiteY261" fmla="*/ 3895820 h 4657725"/>
                  <a:gd name="connsiteX262" fmla="*/ 885539 w 4657725"/>
                  <a:gd name="connsiteY262" fmla="*/ 3946693 h 4657725"/>
                  <a:gd name="connsiteX263" fmla="*/ 762857 w 4657725"/>
                  <a:gd name="connsiteY263" fmla="*/ 3895925 h 4657725"/>
                  <a:gd name="connsiteX264" fmla="*/ 712184 w 4657725"/>
                  <a:gd name="connsiteY264" fmla="*/ 3773434 h 4657725"/>
                  <a:gd name="connsiteX265" fmla="*/ 762953 w 4657725"/>
                  <a:gd name="connsiteY265" fmla="*/ 3650942 h 4657725"/>
                  <a:gd name="connsiteX266" fmla="*/ 885539 w 4657725"/>
                  <a:gd name="connsiteY266" fmla="*/ 3600079 h 4657725"/>
                  <a:gd name="connsiteX267" fmla="*/ 1007840 w 4657725"/>
                  <a:gd name="connsiteY267" fmla="*/ 3650847 h 4657725"/>
                  <a:gd name="connsiteX268" fmla="*/ 1058894 w 4657725"/>
                  <a:gd name="connsiteY268" fmla="*/ 3773434 h 4657725"/>
                  <a:gd name="connsiteX269" fmla="*/ 1007936 w 4657725"/>
                  <a:gd name="connsiteY269" fmla="*/ 3895820 h 4657725"/>
                  <a:gd name="connsiteX270" fmla="*/ 2502684 w 4657725"/>
                  <a:gd name="connsiteY270" fmla="*/ 4371413 h 4657725"/>
                  <a:gd name="connsiteX271" fmla="*/ 2329434 w 4657725"/>
                  <a:gd name="connsiteY271" fmla="*/ 4544759 h 4657725"/>
                  <a:gd name="connsiteX272" fmla="*/ 2156174 w 4657725"/>
                  <a:gd name="connsiteY272" fmla="*/ 4371413 h 4657725"/>
                  <a:gd name="connsiteX273" fmla="*/ 2329434 w 4657725"/>
                  <a:gd name="connsiteY273" fmla="*/ 4198153 h 4657725"/>
                  <a:gd name="connsiteX274" fmla="*/ 2502684 w 4657725"/>
                  <a:gd name="connsiteY274" fmla="*/ 4371413 h 4657725"/>
                  <a:gd name="connsiteX275" fmla="*/ 3773129 w 4657725"/>
                  <a:gd name="connsiteY275" fmla="*/ 3600079 h 4657725"/>
                  <a:gd name="connsiteX276" fmla="*/ 3895620 w 4657725"/>
                  <a:gd name="connsiteY276" fmla="*/ 3650847 h 4657725"/>
                  <a:gd name="connsiteX277" fmla="*/ 3946589 w 4657725"/>
                  <a:gd name="connsiteY277" fmla="*/ 3773434 h 4657725"/>
                  <a:gd name="connsiteX278" fmla="*/ 3895620 w 4657725"/>
                  <a:gd name="connsiteY278" fmla="*/ 3895830 h 4657725"/>
                  <a:gd name="connsiteX279" fmla="*/ 3895620 w 4657725"/>
                  <a:gd name="connsiteY279" fmla="*/ 3895935 h 4657725"/>
                  <a:gd name="connsiteX280" fmla="*/ 3773129 w 4657725"/>
                  <a:gd name="connsiteY280" fmla="*/ 3946703 h 4657725"/>
                  <a:gd name="connsiteX281" fmla="*/ 3650647 w 4657725"/>
                  <a:gd name="connsiteY281" fmla="*/ 3895935 h 4657725"/>
                  <a:gd name="connsiteX282" fmla="*/ 3599974 w 4657725"/>
                  <a:gd name="connsiteY282" fmla="*/ 3773443 h 4657725"/>
                  <a:gd name="connsiteX283" fmla="*/ 3650647 w 4657725"/>
                  <a:gd name="connsiteY283" fmla="*/ 3650857 h 4657725"/>
                  <a:gd name="connsiteX284" fmla="*/ 3773129 w 4657725"/>
                  <a:gd name="connsiteY284" fmla="*/ 3600079 h 4657725"/>
                  <a:gd name="connsiteX285" fmla="*/ 2685955 w 4657725"/>
                  <a:gd name="connsiteY285" fmla="*/ 2686060 h 4657725"/>
                  <a:gd name="connsiteX286" fmla="*/ 2329434 w 4657725"/>
                  <a:gd name="connsiteY286" fmla="*/ 2833897 h 4657725"/>
                  <a:gd name="connsiteX287" fmla="*/ 1972818 w 4657725"/>
                  <a:gd name="connsiteY287" fmla="*/ 2686155 h 4657725"/>
                  <a:gd name="connsiteX288" fmla="*/ 1825181 w 4657725"/>
                  <a:gd name="connsiteY288" fmla="*/ 2329634 h 4657725"/>
                  <a:gd name="connsiteX289" fmla="*/ 1972818 w 4657725"/>
                  <a:gd name="connsiteY289" fmla="*/ 1973018 h 4657725"/>
                  <a:gd name="connsiteX290" fmla="*/ 2329434 w 4657725"/>
                  <a:gd name="connsiteY290" fmla="*/ 1825285 h 4657725"/>
                  <a:gd name="connsiteX291" fmla="*/ 2685193 w 4657725"/>
                  <a:gd name="connsiteY291" fmla="*/ 1972294 h 4657725"/>
                  <a:gd name="connsiteX292" fmla="*/ 2685860 w 4657725"/>
                  <a:gd name="connsiteY292" fmla="*/ 1973113 h 4657725"/>
                  <a:gd name="connsiteX293" fmla="*/ 2687193 w 4657725"/>
                  <a:gd name="connsiteY293" fmla="*/ 1974323 h 4657725"/>
                  <a:gd name="connsiteX294" fmla="*/ 2833688 w 4657725"/>
                  <a:gd name="connsiteY294" fmla="*/ 2329634 h 4657725"/>
                  <a:gd name="connsiteX295" fmla="*/ 2685955 w 4657725"/>
                  <a:gd name="connsiteY295" fmla="*/ 2686060 h 4657725"/>
                  <a:gd name="connsiteX296" fmla="*/ 4371308 w 4657725"/>
                  <a:gd name="connsiteY296" fmla="*/ 2502789 h 4657725"/>
                  <a:gd name="connsiteX297" fmla="*/ 4198049 w 4657725"/>
                  <a:gd name="connsiteY297" fmla="*/ 2329539 h 4657725"/>
                  <a:gd name="connsiteX298" fmla="*/ 4371308 w 4657725"/>
                  <a:gd name="connsiteY298" fmla="*/ 2156279 h 4657725"/>
                  <a:gd name="connsiteX299" fmla="*/ 4544559 w 4657725"/>
                  <a:gd name="connsiteY299" fmla="*/ 2329539 h 4657725"/>
                  <a:gd name="connsiteX300" fmla="*/ 4371308 w 4657725"/>
                  <a:gd name="connsiteY300" fmla="*/ 2502789 h 465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</a:cxnLst>
                <a:rect l="l" t="t" r="r" b="b"/>
                <a:pathLst>
                  <a:path w="4657725" h="4657725">
                    <a:moveTo>
                      <a:pt x="4574667" y="2126180"/>
                    </a:moveTo>
                    <a:cubicBezTo>
                      <a:pt x="4520375" y="2071888"/>
                      <a:pt x="4448080" y="2041979"/>
                      <a:pt x="4371308" y="2041979"/>
                    </a:cubicBezTo>
                    <a:cubicBezTo>
                      <a:pt x="4294527" y="2041979"/>
                      <a:pt x="4222328" y="2071888"/>
                      <a:pt x="4168045" y="2126180"/>
                    </a:cubicBezTo>
                    <a:cubicBezTo>
                      <a:pt x="4127402" y="2166747"/>
                      <a:pt x="4100446" y="2217363"/>
                      <a:pt x="4089406" y="2272389"/>
                    </a:cubicBezTo>
                    <a:lnTo>
                      <a:pt x="3992890" y="2272389"/>
                    </a:lnTo>
                    <a:lnTo>
                      <a:pt x="3842195" y="2121608"/>
                    </a:lnTo>
                    <a:cubicBezTo>
                      <a:pt x="3831431" y="2110845"/>
                      <a:pt x="3817049" y="2104844"/>
                      <a:pt x="3801713" y="2104844"/>
                    </a:cubicBezTo>
                    <a:cubicBezTo>
                      <a:pt x="3786473" y="2104844"/>
                      <a:pt x="3772186" y="2110845"/>
                      <a:pt x="3761337" y="2121608"/>
                    </a:cubicBezTo>
                    <a:cubicBezTo>
                      <a:pt x="3739048" y="2143897"/>
                      <a:pt x="3739048" y="2180092"/>
                      <a:pt x="3761337" y="2202380"/>
                    </a:cubicBezTo>
                    <a:lnTo>
                      <a:pt x="3831308" y="2272389"/>
                    </a:lnTo>
                    <a:lnTo>
                      <a:pt x="2945292" y="2272389"/>
                    </a:lnTo>
                    <a:cubicBezTo>
                      <a:pt x="2939510" y="2209057"/>
                      <a:pt x="2924204" y="2147507"/>
                      <a:pt x="2899420" y="2088842"/>
                    </a:cubicBezTo>
                    <a:cubicBezTo>
                      <a:pt x="2875636" y="2032797"/>
                      <a:pt x="2844079" y="1981086"/>
                      <a:pt x="2805351" y="1934489"/>
                    </a:cubicBezTo>
                    <a:lnTo>
                      <a:pt x="3433963" y="1305878"/>
                    </a:lnTo>
                    <a:lnTo>
                      <a:pt x="3433963" y="1409129"/>
                    </a:lnTo>
                    <a:cubicBezTo>
                      <a:pt x="3433963" y="1440656"/>
                      <a:pt x="3459575" y="1466279"/>
                      <a:pt x="3491113" y="1466279"/>
                    </a:cubicBezTo>
                    <a:cubicBezTo>
                      <a:pt x="3522640" y="1466279"/>
                      <a:pt x="3548263" y="1440656"/>
                      <a:pt x="3548263" y="1409129"/>
                    </a:cubicBezTo>
                    <a:lnTo>
                      <a:pt x="3548263" y="1191578"/>
                    </a:lnTo>
                    <a:lnTo>
                      <a:pt x="3614357" y="1125484"/>
                    </a:lnTo>
                    <a:cubicBezTo>
                      <a:pt x="3630149" y="1135980"/>
                      <a:pt x="3646980" y="1144886"/>
                      <a:pt x="3664753" y="1152135"/>
                    </a:cubicBezTo>
                    <a:cubicBezTo>
                      <a:pt x="3699234" y="1166136"/>
                      <a:pt x="3735620" y="1173280"/>
                      <a:pt x="3772777" y="1173280"/>
                    </a:cubicBezTo>
                    <a:lnTo>
                      <a:pt x="3773434" y="1173280"/>
                    </a:lnTo>
                    <a:cubicBezTo>
                      <a:pt x="3810676" y="1173280"/>
                      <a:pt x="3846967" y="1166136"/>
                      <a:pt x="3881447" y="1152135"/>
                    </a:cubicBezTo>
                    <a:cubicBezTo>
                      <a:pt x="3917166" y="1137561"/>
                      <a:pt x="3949170" y="1116321"/>
                      <a:pt x="3976507" y="1088889"/>
                    </a:cubicBezTo>
                    <a:cubicBezTo>
                      <a:pt x="4003939" y="1061552"/>
                      <a:pt x="4025179" y="1029548"/>
                      <a:pt x="4039753" y="993829"/>
                    </a:cubicBezTo>
                    <a:cubicBezTo>
                      <a:pt x="4053764" y="959253"/>
                      <a:pt x="4060908" y="922868"/>
                      <a:pt x="4060908" y="885625"/>
                    </a:cubicBezTo>
                    <a:cubicBezTo>
                      <a:pt x="4060908" y="848478"/>
                      <a:pt x="4053764" y="812092"/>
                      <a:pt x="4039753" y="777516"/>
                    </a:cubicBezTo>
                    <a:cubicBezTo>
                      <a:pt x="4025189" y="741797"/>
                      <a:pt x="4003939" y="709793"/>
                      <a:pt x="3976421" y="682266"/>
                    </a:cubicBezTo>
                    <a:cubicBezTo>
                      <a:pt x="3949084" y="654930"/>
                      <a:pt x="3917080" y="633689"/>
                      <a:pt x="3881447" y="619116"/>
                    </a:cubicBezTo>
                    <a:cubicBezTo>
                      <a:pt x="3846871" y="605114"/>
                      <a:pt x="3810591" y="598065"/>
                      <a:pt x="3773338" y="598065"/>
                    </a:cubicBezTo>
                    <a:lnTo>
                      <a:pt x="3772862" y="598065"/>
                    </a:lnTo>
                    <a:cubicBezTo>
                      <a:pt x="3735620" y="598065"/>
                      <a:pt x="3699234" y="605114"/>
                      <a:pt x="3664744" y="619211"/>
                    </a:cubicBezTo>
                    <a:cubicBezTo>
                      <a:pt x="3629025" y="633689"/>
                      <a:pt x="3597116" y="654930"/>
                      <a:pt x="3569780" y="682362"/>
                    </a:cubicBezTo>
                    <a:cubicBezTo>
                      <a:pt x="3542348" y="709793"/>
                      <a:pt x="3521202" y="741797"/>
                      <a:pt x="3506724" y="777516"/>
                    </a:cubicBezTo>
                    <a:cubicBezTo>
                      <a:pt x="3492722" y="812092"/>
                      <a:pt x="3485579" y="848478"/>
                      <a:pt x="3485674" y="885625"/>
                    </a:cubicBezTo>
                    <a:cubicBezTo>
                      <a:pt x="3485579" y="922868"/>
                      <a:pt x="3492722" y="959253"/>
                      <a:pt x="3506724" y="993829"/>
                    </a:cubicBezTo>
                    <a:cubicBezTo>
                      <a:pt x="3513982" y="1011727"/>
                      <a:pt x="3522936" y="1028681"/>
                      <a:pt x="3533499" y="1044597"/>
                    </a:cubicBezTo>
                    <a:lnTo>
                      <a:pt x="3465405" y="1112701"/>
                    </a:lnTo>
                    <a:lnTo>
                      <a:pt x="3251835" y="1112701"/>
                    </a:lnTo>
                    <a:cubicBezTo>
                      <a:pt x="3220307" y="1112701"/>
                      <a:pt x="3194685" y="1138323"/>
                      <a:pt x="3194685" y="1169851"/>
                    </a:cubicBezTo>
                    <a:cubicBezTo>
                      <a:pt x="3194685" y="1201379"/>
                      <a:pt x="3220307" y="1227001"/>
                      <a:pt x="3251835" y="1227001"/>
                    </a:cubicBezTo>
                    <a:lnTo>
                      <a:pt x="3351105" y="1227001"/>
                    </a:lnTo>
                    <a:lnTo>
                      <a:pt x="2724531" y="1853641"/>
                    </a:lnTo>
                    <a:cubicBezTo>
                      <a:pt x="2677944" y="1814903"/>
                      <a:pt x="2626262" y="1783356"/>
                      <a:pt x="2570131" y="1759639"/>
                    </a:cubicBezTo>
                    <a:cubicBezTo>
                      <a:pt x="2511457" y="1734779"/>
                      <a:pt x="2449887" y="1719444"/>
                      <a:pt x="2386584" y="1713662"/>
                    </a:cubicBezTo>
                    <a:lnTo>
                      <a:pt x="2386584" y="824360"/>
                    </a:lnTo>
                    <a:lnTo>
                      <a:pt x="2459822" y="897646"/>
                    </a:lnTo>
                    <a:cubicBezTo>
                      <a:pt x="2470690" y="908409"/>
                      <a:pt x="2485063" y="914410"/>
                      <a:pt x="2500303" y="914410"/>
                    </a:cubicBezTo>
                    <a:cubicBezTo>
                      <a:pt x="2515553" y="914410"/>
                      <a:pt x="2529926" y="908409"/>
                      <a:pt x="2540689" y="897646"/>
                    </a:cubicBezTo>
                    <a:cubicBezTo>
                      <a:pt x="2551452" y="886882"/>
                      <a:pt x="2557453" y="872500"/>
                      <a:pt x="2557453" y="857260"/>
                    </a:cubicBezTo>
                    <a:cubicBezTo>
                      <a:pt x="2557453" y="841924"/>
                      <a:pt x="2551452" y="827637"/>
                      <a:pt x="2540689" y="816778"/>
                    </a:cubicBezTo>
                    <a:lnTo>
                      <a:pt x="2386584" y="662664"/>
                    </a:lnTo>
                    <a:lnTo>
                      <a:pt x="2386584" y="569538"/>
                    </a:lnTo>
                    <a:cubicBezTo>
                      <a:pt x="2441601" y="558479"/>
                      <a:pt x="2492226" y="531485"/>
                      <a:pt x="2532793" y="490919"/>
                    </a:cubicBezTo>
                    <a:cubicBezTo>
                      <a:pt x="2587085" y="436626"/>
                      <a:pt x="2616994" y="364427"/>
                      <a:pt x="2616994" y="287655"/>
                    </a:cubicBezTo>
                    <a:cubicBezTo>
                      <a:pt x="2616994" y="210788"/>
                      <a:pt x="2587085" y="138589"/>
                      <a:pt x="2532793" y="84296"/>
                    </a:cubicBezTo>
                    <a:cubicBezTo>
                      <a:pt x="2478500" y="30004"/>
                      <a:pt x="2406206" y="95"/>
                      <a:pt x="2329434" y="0"/>
                    </a:cubicBezTo>
                    <a:cubicBezTo>
                      <a:pt x="2252567" y="95"/>
                      <a:pt x="2180368" y="30004"/>
                      <a:pt x="2126075" y="84296"/>
                    </a:cubicBezTo>
                    <a:cubicBezTo>
                      <a:pt x="2071783" y="138589"/>
                      <a:pt x="2041874" y="210788"/>
                      <a:pt x="2041874" y="287655"/>
                    </a:cubicBezTo>
                    <a:cubicBezTo>
                      <a:pt x="2041874" y="364427"/>
                      <a:pt x="2071783" y="436626"/>
                      <a:pt x="2126075" y="490919"/>
                    </a:cubicBezTo>
                    <a:cubicBezTo>
                      <a:pt x="2166652" y="531495"/>
                      <a:pt x="2217230" y="558489"/>
                      <a:pt x="2272284" y="569547"/>
                    </a:cubicBezTo>
                    <a:lnTo>
                      <a:pt x="2272284" y="665645"/>
                    </a:lnTo>
                    <a:lnTo>
                      <a:pt x="2121408" y="816874"/>
                    </a:lnTo>
                    <a:cubicBezTo>
                      <a:pt x="2099215" y="839162"/>
                      <a:pt x="2099215" y="875452"/>
                      <a:pt x="2121503" y="897646"/>
                    </a:cubicBezTo>
                    <a:cubicBezTo>
                      <a:pt x="2132362" y="908409"/>
                      <a:pt x="2146649" y="914410"/>
                      <a:pt x="2161889" y="914410"/>
                    </a:cubicBezTo>
                    <a:cubicBezTo>
                      <a:pt x="2177225" y="914410"/>
                      <a:pt x="2191512" y="908409"/>
                      <a:pt x="2202371" y="897550"/>
                    </a:cubicBezTo>
                    <a:lnTo>
                      <a:pt x="2272284" y="827475"/>
                    </a:lnTo>
                    <a:lnTo>
                      <a:pt x="2272284" y="1713681"/>
                    </a:lnTo>
                    <a:cubicBezTo>
                      <a:pt x="2208914" y="1719463"/>
                      <a:pt x="2147307" y="1734788"/>
                      <a:pt x="2088547" y="1759658"/>
                    </a:cubicBezTo>
                    <a:cubicBezTo>
                      <a:pt x="2032445" y="1783394"/>
                      <a:pt x="1980686" y="1814970"/>
                      <a:pt x="1934089" y="1853803"/>
                    </a:cubicBezTo>
                    <a:lnTo>
                      <a:pt x="1304992" y="1224639"/>
                    </a:lnTo>
                    <a:lnTo>
                      <a:pt x="1408928" y="1224639"/>
                    </a:lnTo>
                    <a:cubicBezTo>
                      <a:pt x="1440456" y="1224639"/>
                      <a:pt x="1466078" y="1199017"/>
                      <a:pt x="1466078" y="1167489"/>
                    </a:cubicBezTo>
                    <a:cubicBezTo>
                      <a:pt x="1466078" y="1135961"/>
                      <a:pt x="1440456" y="1110339"/>
                      <a:pt x="1408928" y="1110339"/>
                    </a:cubicBezTo>
                    <a:lnTo>
                      <a:pt x="1190701" y="1110339"/>
                    </a:lnTo>
                    <a:lnTo>
                      <a:pt x="1125093" y="1044731"/>
                    </a:lnTo>
                    <a:cubicBezTo>
                      <a:pt x="1135713" y="1028786"/>
                      <a:pt x="1144715" y="1011793"/>
                      <a:pt x="1152039" y="993848"/>
                    </a:cubicBezTo>
                    <a:cubicBezTo>
                      <a:pt x="1166041" y="959272"/>
                      <a:pt x="1173185" y="922887"/>
                      <a:pt x="1173090" y="885644"/>
                    </a:cubicBezTo>
                    <a:cubicBezTo>
                      <a:pt x="1173185" y="848401"/>
                      <a:pt x="1166041" y="812016"/>
                      <a:pt x="1152039" y="777440"/>
                    </a:cubicBezTo>
                    <a:cubicBezTo>
                      <a:pt x="1137466" y="741721"/>
                      <a:pt x="1116130" y="709717"/>
                      <a:pt x="1088698" y="682285"/>
                    </a:cubicBezTo>
                    <a:cubicBezTo>
                      <a:pt x="1061361" y="654949"/>
                      <a:pt x="1029452" y="633708"/>
                      <a:pt x="993734" y="619230"/>
                    </a:cubicBezTo>
                    <a:cubicBezTo>
                      <a:pt x="959253" y="605133"/>
                      <a:pt x="922963" y="598084"/>
                      <a:pt x="885720" y="598084"/>
                    </a:cubicBezTo>
                    <a:lnTo>
                      <a:pt x="885244" y="598084"/>
                    </a:lnTo>
                    <a:cubicBezTo>
                      <a:pt x="848096" y="598084"/>
                      <a:pt x="811711" y="605133"/>
                      <a:pt x="777231" y="619230"/>
                    </a:cubicBezTo>
                    <a:cubicBezTo>
                      <a:pt x="741512" y="633708"/>
                      <a:pt x="709508" y="654949"/>
                      <a:pt x="682076" y="682285"/>
                    </a:cubicBezTo>
                    <a:lnTo>
                      <a:pt x="682076" y="682381"/>
                    </a:lnTo>
                    <a:cubicBezTo>
                      <a:pt x="654644" y="709813"/>
                      <a:pt x="633403" y="741817"/>
                      <a:pt x="618925" y="777535"/>
                    </a:cubicBezTo>
                    <a:cubicBezTo>
                      <a:pt x="604923" y="812111"/>
                      <a:pt x="597875" y="848497"/>
                      <a:pt x="597875" y="885644"/>
                    </a:cubicBezTo>
                    <a:cubicBezTo>
                      <a:pt x="597875" y="922887"/>
                      <a:pt x="604923" y="959272"/>
                      <a:pt x="618925" y="993848"/>
                    </a:cubicBezTo>
                    <a:cubicBezTo>
                      <a:pt x="633403" y="1029567"/>
                      <a:pt x="654644" y="1061571"/>
                      <a:pt x="682076" y="1089003"/>
                    </a:cubicBezTo>
                    <a:cubicBezTo>
                      <a:pt x="709508" y="1116340"/>
                      <a:pt x="741512" y="1137676"/>
                      <a:pt x="777231" y="1152154"/>
                    </a:cubicBezTo>
                    <a:cubicBezTo>
                      <a:pt x="811711" y="1166155"/>
                      <a:pt x="848096" y="1173299"/>
                      <a:pt x="885339" y="1173299"/>
                    </a:cubicBezTo>
                    <a:lnTo>
                      <a:pt x="885816" y="1173299"/>
                    </a:lnTo>
                    <a:cubicBezTo>
                      <a:pt x="922963" y="1173299"/>
                      <a:pt x="959348" y="1166155"/>
                      <a:pt x="993829" y="1152154"/>
                    </a:cubicBezTo>
                    <a:cubicBezTo>
                      <a:pt x="1011565" y="1144896"/>
                      <a:pt x="1028405" y="1135990"/>
                      <a:pt x="1044216" y="1125484"/>
                    </a:cubicBezTo>
                    <a:lnTo>
                      <a:pt x="1112425" y="1193692"/>
                    </a:lnTo>
                    <a:lnTo>
                      <a:pt x="1112425" y="1406747"/>
                    </a:lnTo>
                    <a:cubicBezTo>
                      <a:pt x="1112425" y="1438275"/>
                      <a:pt x="1138047" y="1463897"/>
                      <a:pt x="1169575" y="1463897"/>
                    </a:cubicBezTo>
                    <a:cubicBezTo>
                      <a:pt x="1201103" y="1463897"/>
                      <a:pt x="1226725" y="1438275"/>
                      <a:pt x="1226725" y="1406747"/>
                    </a:cubicBezTo>
                    <a:lnTo>
                      <a:pt x="1226725" y="1308002"/>
                    </a:lnTo>
                    <a:lnTo>
                      <a:pt x="1853317" y="1934661"/>
                    </a:lnTo>
                    <a:cubicBezTo>
                      <a:pt x="1814646" y="1981181"/>
                      <a:pt x="1783137" y="2032845"/>
                      <a:pt x="1759458" y="2088842"/>
                    </a:cubicBezTo>
                    <a:cubicBezTo>
                      <a:pt x="1734607" y="2147573"/>
                      <a:pt x="1719329" y="2209086"/>
                      <a:pt x="1713576" y="2272389"/>
                    </a:cubicBezTo>
                    <a:lnTo>
                      <a:pt x="824198" y="2272389"/>
                    </a:lnTo>
                    <a:lnTo>
                      <a:pt x="897541" y="2199046"/>
                    </a:lnTo>
                    <a:cubicBezTo>
                      <a:pt x="919829" y="2176758"/>
                      <a:pt x="919829" y="2140563"/>
                      <a:pt x="897541" y="2118274"/>
                    </a:cubicBezTo>
                    <a:cubicBezTo>
                      <a:pt x="886682" y="2107511"/>
                      <a:pt x="872395" y="2101510"/>
                      <a:pt x="857060" y="2101510"/>
                    </a:cubicBezTo>
                    <a:cubicBezTo>
                      <a:pt x="841820" y="2101510"/>
                      <a:pt x="827532" y="2107511"/>
                      <a:pt x="816674" y="2118274"/>
                    </a:cubicBezTo>
                    <a:lnTo>
                      <a:pt x="662559" y="2272389"/>
                    </a:lnTo>
                    <a:lnTo>
                      <a:pt x="569366" y="2272389"/>
                    </a:lnTo>
                    <a:cubicBezTo>
                      <a:pt x="558327" y="2217363"/>
                      <a:pt x="531390" y="2166747"/>
                      <a:pt x="490823" y="2126180"/>
                    </a:cubicBezTo>
                    <a:cubicBezTo>
                      <a:pt x="436531" y="2071888"/>
                      <a:pt x="364331" y="2041979"/>
                      <a:pt x="287560" y="2041979"/>
                    </a:cubicBezTo>
                    <a:cubicBezTo>
                      <a:pt x="210693" y="2041979"/>
                      <a:pt x="138494" y="2071888"/>
                      <a:pt x="84201" y="2126180"/>
                    </a:cubicBezTo>
                    <a:cubicBezTo>
                      <a:pt x="29909" y="2180473"/>
                      <a:pt x="0" y="2252767"/>
                      <a:pt x="0" y="2329539"/>
                    </a:cubicBezTo>
                    <a:cubicBezTo>
                      <a:pt x="0" y="2406396"/>
                      <a:pt x="29909" y="2478596"/>
                      <a:pt x="84201" y="2532898"/>
                    </a:cubicBezTo>
                    <a:cubicBezTo>
                      <a:pt x="138494" y="2587200"/>
                      <a:pt x="210693" y="2617099"/>
                      <a:pt x="287560" y="2617099"/>
                    </a:cubicBezTo>
                    <a:cubicBezTo>
                      <a:pt x="364331" y="2617099"/>
                      <a:pt x="436531" y="2587190"/>
                      <a:pt x="490823" y="2532898"/>
                    </a:cubicBezTo>
                    <a:cubicBezTo>
                      <a:pt x="531400" y="2492321"/>
                      <a:pt x="558346" y="2441743"/>
                      <a:pt x="569376" y="2386689"/>
                    </a:cubicBezTo>
                    <a:lnTo>
                      <a:pt x="665569" y="2386689"/>
                    </a:lnTo>
                    <a:lnTo>
                      <a:pt x="816778" y="2537470"/>
                    </a:lnTo>
                    <a:cubicBezTo>
                      <a:pt x="827542" y="2548233"/>
                      <a:pt x="841829" y="2554234"/>
                      <a:pt x="857164" y="2554234"/>
                    </a:cubicBezTo>
                    <a:cubicBezTo>
                      <a:pt x="872404" y="2554234"/>
                      <a:pt x="886787" y="2548233"/>
                      <a:pt x="897550" y="2537470"/>
                    </a:cubicBezTo>
                    <a:cubicBezTo>
                      <a:pt x="919839" y="2515076"/>
                      <a:pt x="919744" y="2478891"/>
                      <a:pt x="897455" y="2456602"/>
                    </a:cubicBezTo>
                    <a:lnTo>
                      <a:pt x="827370" y="2386689"/>
                    </a:lnTo>
                    <a:lnTo>
                      <a:pt x="1713557" y="2386689"/>
                    </a:lnTo>
                    <a:cubicBezTo>
                      <a:pt x="1719310" y="2449992"/>
                      <a:pt x="1734579" y="2511533"/>
                      <a:pt x="1759449" y="2570236"/>
                    </a:cubicBezTo>
                    <a:cubicBezTo>
                      <a:pt x="1783147" y="2626328"/>
                      <a:pt x="1814665" y="2677982"/>
                      <a:pt x="1853365" y="2724531"/>
                    </a:cubicBezTo>
                    <a:lnTo>
                      <a:pt x="1224429" y="3353400"/>
                    </a:lnTo>
                    <a:lnTo>
                      <a:pt x="1224429" y="3249844"/>
                    </a:lnTo>
                    <a:cubicBezTo>
                      <a:pt x="1224429" y="3218402"/>
                      <a:pt x="1198807" y="3192790"/>
                      <a:pt x="1167374" y="3192790"/>
                    </a:cubicBezTo>
                    <a:cubicBezTo>
                      <a:pt x="1135847" y="3192790"/>
                      <a:pt x="1110225" y="3218402"/>
                      <a:pt x="1110225" y="3249844"/>
                    </a:cubicBezTo>
                    <a:lnTo>
                      <a:pt x="1110225" y="3467595"/>
                    </a:lnTo>
                    <a:lnTo>
                      <a:pt x="1044226" y="3533585"/>
                    </a:lnTo>
                    <a:cubicBezTo>
                      <a:pt x="1028424" y="3523088"/>
                      <a:pt x="1011584" y="3514182"/>
                      <a:pt x="993829" y="3506924"/>
                    </a:cubicBezTo>
                    <a:cubicBezTo>
                      <a:pt x="959348" y="3492923"/>
                      <a:pt x="923058" y="3485779"/>
                      <a:pt x="885816" y="3485779"/>
                    </a:cubicBezTo>
                    <a:lnTo>
                      <a:pt x="885244" y="3485779"/>
                    </a:lnTo>
                    <a:cubicBezTo>
                      <a:pt x="848096" y="3485779"/>
                      <a:pt x="811711" y="3492923"/>
                      <a:pt x="777231" y="3506924"/>
                    </a:cubicBezTo>
                    <a:cubicBezTo>
                      <a:pt x="741512" y="3521412"/>
                      <a:pt x="709508" y="3542643"/>
                      <a:pt x="682076" y="3570084"/>
                    </a:cubicBezTo>
                    <a:cubicBezTo>
                      <a:pt x="654739" y="3597516"/>
                      <a:pt x="633403" y="3629511"/>
                      <a:pt x="618925" y="3665230"/>
                    </a:cubicBezTo>
                    <a:cubicBezTo>
                      <a:pt x="604923" y="3699805"/>
                      <a:pt x="597875" y="3736191"/>
                      <a:pt x="597875" y="3773434"/>
                    </a:cubicBezTo>
                    <a:cubicBezTo>
                      <a:pt x="597875" y="3810676"/>
                      <a:pt x="604923" y="3847052"/>
                      <a:pt x="618925" y="3881542"/>
                    </a:cubicBezTo>
                    <a:cubicBezTo>
                      <a:pt x="633403" y="3917261"/>
                      <a:pt x="654644" y="3949360"/>
                      <a:pt x="682076" y="3976697"/>
                    </a:cubicBezTo>
                    <a:lnTo>
                      <a:pt x="682076" y="3976792"/>
                    </a:lnTo>
                    <a:cubicBezTo>
                      <a:pt x="709508" y="4004129"/>
                      <a:pt x="741512" y="4025379"/>
                      <a:pt x="777231" y="4039848"/>
                    </a:cubicBezTo>
                    <a:cubicBezTo>
                      <a:pt x="811711" y="4053945"/>
                      <a:pt x="848096" y="4061003"/>
                      <a:pt x="885339" y="4061003"/>
                    </a:cubicBezTo>
                    <a:lnTo>
                      <a:pt x="885816" y="4061003"/>
                    </a:lnTo>
                    <a:cubicBezTo>
                      <a:pt x="922963" y="4061003"/>
                      <a:pt x="959348" y="4053859"/>
                      <a:pt x="993829" y="4039848"/>
                    </a:cubicBezTo>
                    <a:cubicBezTo>
                      <a:pt x="1029452" y="4025370"/>
                      <a:pt x="1061457" y="4004129"/>
                      <a:pt x="1088793" y="3976697"/>
                    </a:cubicBezTo>
                    <a:cubicBezTo>
                      <a:pt x="1116225" y="3949360"/>
                      <a:pt x="1137466" y="3917366"/>
                      <a:pt x="1152039" y="3881647"/>
                    </a:cubicBezTo>
                    <a:cubicBezTo>
                      <a:pt x="1166041" y="3847062"/>
                      <a:pt x="1173185" y="3810686"/>
                      <a:pt x="1173090" y="3773443"/>
                    </a:cubicBezTo>
                    <a:cubicBezTo>
                      <a:pt x="1173185" y="3736200"/>
                      <a:pt x="1166041" y="3699815"/>
                      <a:pt x="1152039" y="3665239"/>
                    </a:cubicBezTo>
                    <a:cubicBezTo>
                      <a:pt x="1144734" y="3647323"/>
                      <a:pt x="1135723" y="3630330"/>
                      <a:pt x="1125093" y="3614376"/>
                    </a:cubicBezTo>
                    <a:lnTo>
                      <a:pt x="1193111" y="3546367"/>
                    </a:lnTo>
                    <a:lnTo>
                      <a:pt x="1406643" y="3546367"/>
                    </a:lnTo>
                    <a:cubicBezTo>
                      <a:pt x="1438170" y="3546367"/>
                      <a:pt x="1463793" y="3520650"/>
                      <a:pt x="1463793" y="3489217"/>
                    </a:cubicBezTo>
                    <a:cubicBezTo>
                      <a:pt x="1463793" y="3457680"/>
                      <a:pt x="1438170" y="3432067"/>
                      <a:pt x="1406643" y="3432067"/>
                    </a:cubicBezTo>
                    <a:lnTo>
                      <a:pt x="1307440" y="3432067"/>
                    </a:lnTo>
                    <a:lnTo>
                      <a:pt x="1934204" y="2805437"/>
                    </a:lnTo>
                    <a:cubicBezTo>
                      <a:pt x="1980762" y="2844203"/>
                      <a:pt x="2032483" y="2875798"/>
                      <a:pt x="2088547" y="2899515"/>
                    </a:cubicBezTo>
                    <a:cubicBezTo>
                      <a:pt x="2147307" y="2924385"/>
                      <a:pt x="2208914" y="2939653"/>
                      <a:pt x="2272284" y="2945454"/>
                    </a:cubicBezTo>
                    <a:lnTo>
                      <a:pt x="2272284" y="3834937"/>
                    </a:lnTo>
                    <a:lnTo>
                      <a:pt x="2199037" y="3761518"/>
                    </a:lnTo>
                    <a:cubicBezTo>
                      <a:pt x="2188274" y="3750659"/>
                      <a:pt x="2173891" y="3744754"/>
                      <a:pt x="2158556" y="3744754"/>
                    </a:cubicBezTo>
                    <a:cubicBezTo>
                      <a:pt x="2143316" y="3744754"/>
                      <a:pt x="2129028" y="3750659"/>
                      <a:pt x="2118265" y="3761423"/>
                    </a:cubicBezTo>
                    <a:cubicBezTo>
                      <a:pt x="2095881" y="3783711"/>
                      <a:pt x="2095881" y="3819906"/>
                      <a:pt x="2118170" y="3842280"/>
                    </a:cubicBezTo>
                    <a:lnTo>
                      <a:pt x="2272284" y="3996757"/>
                    </a:lnTo>
                    <a:lnTo>
                      <a:pt x="2272284" y="4089559"/>
                    </a:lnTo>
                    <a:cubicBezTo>
                      <a:pt x="2217230" y="4100627"/>
                      <a:pt x="2166652" y="4127573"/>
                      <a:pt x="2126075" y="4168150"/>
                    </a:cubicBezTo>
                    <a:cubicBezTo>
                      <a:pt x="2071783" y="4222433"/>
                      <a:pt x="2041874" y="4294632"/>
                      <a:pt x="2041874" y="4371413"/>
                    </a:cubicBezTo>
                    <a:cubicBezTo>
                      <a:pt x="2041874" y="4448270"/>
                      <a:pt x="2071783" y="4520470"/>
                      <a:pt x="2126075" y="4574772"/>
                    </a:cubicBezTo>
                    <a:cubicBezTo>
                      <a:pt x="2180368" y="4629065"/>
                      <a:pt x="2252567" y="4658973"/>
                      <a:pt x="2329434" y="4658973"/>
                    </a:cubicBezTo>
                    <a:cubicBezTo>
                      <a:pt x="2406206" y="4658973"/>
                      <a:pt x="2478491" y="4629065"/>
                      <a:pt x="2532793" y="4574772"/>
                    </a:cubicBezTo>
                    <a:cubicBezTo>
                      <a:pt x="2587095" y="4520479"/>
                      <a:pt x="2616994" y="4448280"/>
                      <a:pt x="2616994" y="4371413"/>
                    </a:cubicBezTo>
                    <a:cubicBezTo>
                      <a:pt x="2616994" y="4294632"/>
                      <a:pt x="2587085" y="4222433"/>
                      <a:pt x="2532793" y="4168150"/>
                    </a:cubicBezTo>
                    <a:cubicBezTo>
                      <a:pt x="2492159" y="4127583"/>
                      <a:pt x="2441581" y="4100646"/>
                      <a:pt x="2386584" y="4089568"/>
                    </a:cubicBezTo>
                    <a:lnTo>
                      <a:pt x="2386584" y="3992994"/>
                    </a:lnTo>
                    <a:lnTo>
                      <a:pt x="2537365" y="3842299"/>
                    </a:lnTo>
                    <a:cubicBezTo>
                      <a:pt x="2559654" y="3820011"/>
                      <a:pt x="2559654" y="3783730"/>
                      <a:pt x="2537365" y="3761442"/>
                    </a:cubicBezTo>
                    <a:cubicBezTo>
                      <a:pt x="2526497" y="3750678"/>
                      <a:pt x="2512209" y="3744773"/>
                      <a:pt x="2496979" y="3744773"/>
                    </a:cubicBezTo>
                    <a:cubicBezTo>
                      <a:pt x="2481644" y="3744773"/>
                      <a:pt x="2467356" y="3750678"/>
                      <a:pt x="2456498" y="3761442"/>
                    </a:cubicBezTo>
                    <a:lnTo>
                      <a:pt x="2386584" y="3831393"/>
                    </a:lnTo>
                    <a:lnTo>
                      <a:pt x="2386584" y="2945464"/>
                    </a:lnTo>
                    <a:cubicBezTo>
                      <a:pt x="2449887" y="2939663"/>
                      <a:pt x="2511457" y="2924385"/>
                      <a:pt x="2570131" y="2899524"/>
                    </a:cubicBezTo>
                    <a:cubicBezTo>
                      <a:pt x="2626147" y="2875826"/>
                      <a:pt x="2677840" y="2844251"/>
                      <a:pt x="2724369" y="2805532"/>
                    </a:cubicBezTo>
                    <a:lnTo>
                      <a:pt x="3353419" y="3434439"/>
                    </a:lnTo>
                    <a:lnTo>
                      <a:pt x="3249635" y="3434439"/>
                    </a:lnTo>
                    <a:cubicBezTo>
                      <a:pt x="3218107" y="3434439"/>
                      <a:pt x="3192485" y="3460052"/>
                      <a:pt x="3192485" y="3491589"/>
                    </a:cubicBezTo>
                    <a:cubicBezTo>
                      <a:pt x="3192485" y="3523117"/>
                      <a:pt x="3218107" y="3548739"/>
                      <a:pt x="3249635" y="3548739"/>
                    </a:cubicBezTo>
                    <a:lnTo>
                      <a:pt x="3467738" y="3548739"/>
                    </a:lnTo>
                    <a:lnTo>
                      <a:pt x="3533461" y="3614452"/>
                    </a:lnTo>
                    <a:cubicBezTo>
                      <a:pt x="3522907" y="3630368"/>
                      <a:pt x="3513973" y="3647332"/>
                      <a:pt x="3506715" y="3665230"/>
                    </a:cubicBezTo>
                    <a:cubicBezTo>
                      <a:pt x="3492713" y="3699805"/>
                      <a:pt x="3485569" y="3736191"/>
                      <a:pt x="3485664" y="3773434"/>
                    </a:cubicBezTo>
                    <a:cubicBezTo>
                      <a:pt x="3485569" y="3810676"/>
                      <a:pt x="3492713" y="3847052"/>
                      <a:pt x="3506715" y="3881542"/>
                    </a:cubicBezTo>
                    <a:cubicBezTo>
                      <a:pt x="3521202" y="3917261"/>
                      <a:pt x="3542338" y="3949360"/>
                      <a:pt x="3569770" y="3976697"/>
                    </a:cubicBezTo>
                    <a:cubicBezTo>
                      <a:pt x="3597107" y="4004129"/>
                      <a:pt x="3629016" y="4025370"/>
                      <a:pt x="3664734" y="4039848"/>
                    </a:cubicBezTo>
                    <a:cubicBezTo>
                      <a:pt x="3699215" y="4053859"/>
                      <a:pt x="3735600" y="4061003"/>
                      <a:pt x="3772853" y="4061003"/>
                    </a:cubicBezTo>
                    <a:lnTo>
                      <a:pt x="3773424" y="4061003"/>
                    </a:lnTo>
                    <a:cubicBezTo>
                      <a:pt x="3810572" y="4061003"/>
                      <a:pt x="3846957" y="4053859"/>
                      <a:pt x="3881438" y="4039848"/>
                    </a:cubicBezTo>
                    <a:cubicBezTo>
                      <a:pt x="3917061" y="4025370"/>
                      <a:pt x="3948979" y="4004129"/>
                      <a:pt x="3976307" y="3976792"/>
                    </a:cubicBezTo>
                    <a:lnTo>
                      <a:pt x="3976412" y="3976792"/>
                    </a:lnTo>
                    <a:cubicBezTo>
                      <a:pt x="4003843" y="3949360"/>
                      <a:pt x="4025179" y="3917366"/>
                      <a:pt x="4039743" y="3881647"/>
                    </a:cubicBezTo>
                    <a:cubicBezTo>
                      <a:pt x="4053754" y="3847062"/>
                      <a:pt x="4060898" y="3810686"/>
                      <a:pt x="4060898" y="3773443"/>
                    </a:cubicBezTo>
                    <a:cubicBezTo>
                      <a:pt x="4060898" y="3736200"/>
                      <a:pt x="4053754" y="3699815"/>
                      <a:pt x="4039743" y="3665239"/>
                    </a:cubicBezTo>
                    <a:cubicBezTo>
                      <a:pt x="4025179" y="3629425"/>
                      <a:pt x="4003834" y="3597421"/>
                      <a:pt x="3976412" y="3570094"/>
                    </a:cubicBezTo>
                    <a:cubicBezTo>
                      <a:pt x="3949075" y="3542652"/>
                      <a:pt x="3917156" y="3521421"/>
                      <a:pt x="3881438" y="3506934"/>
                    </a:cubicBezTo>
                    <a:cubicBezTo>
                      <a:pt x="3846957" y="3492932"/>
                      <a:pt x="3810581" y="3485788"/>
                      <a:pt x="3773329" y="3485788"/>
                    </a:cubicBezTo>
                    <a:lnTo>
                      <a:pt x="3772853" y="3485788"/>
                    </a:lnTo>
                    <a:cubicBezTo>
                      <a:pt x="3735610" y="3485788"/>
                      <a:pt x="3699224" y="3492932"/>
                      <a:pt x="3664734" y="3506934"/>
                    </a:cubicBezTo>
                    <a:cubicBezTo>
                      <a:pt x="3646942" y="3514192"/>
                      <a:pt x="3630092" y="3523117"/>
                      <a:pt x="3614280" y="3533632"/>
                    </a:cubicBezTo>
                    <a:lnTo>
                      <a:pt x="3546053" y="3465414"/>
                    </a:lnTo>
                    <a:lnTo>
                      <a:pt x="3546053" y="3252340"/>
                    </a:lnTo>
                    <a:cubicBezTo>
                      <a:pt x="3546053" y="3220803"/>
                      <a:pt x="3520345" y="3195190"/>
                      <a:pt x="3488903" y="3195190"/>
                    </a:cubicBezTo>
                    <a:cubicBezTo>
                      <a:pt x="3457375" y="3195190"/>
                      <a:pt x="3431753" y="3220803"/>
                      <a:pt x="3431753" y="3252340"/>
                    </a:cubicBezTo>
                    <a:lnTo>
                      <a:pt x="3431753" y="3351133"/>
                    </a:lnTo>
                    <a:lnTo>
                      <a:pt x="2805236" y="2724683"/>
                    </a:lnTo>
                    <a:cubicBezTo>
                      <a:pt x="2844032" y="2678097"/>
                      <a:pt x="2875588" y="2626424"/>
                      <a:pt x="2899305" y="2570359"/>
                    </a:cubicBezTo>
                    <a:cubicBezTo>
                      <a:pt x="2924175" y="2511581"/>
                      <a:pt x="2939501" y="2450021"/>
                      <a:pt x="2945283" y="2386717"/>
                    </a:cubicBezTo>
                    <a:lnTo>
                      <a:pt x="3834575" y="2386717"/>
                    </a:lnTo>
                    <a:lnTo>
                      <a:pt x="3761318" y="2460060"/>
                    </a:lnTo>
                    <a:cubicBezTo>
                      <a:pt x="3739029" y="2482348"/>
                      <a:pt x="3739029" y="2518629"/>
                      <a:pt x="3761318" y="2540918"/>
                    </a:cubicBezTo>
                    <a:cubicBezTo>
                      <a:pt x="3772176" y="2551681"/>
                      <a:pt x="3786464" y="2557586"/>
                      <a:pt x="3801694" y="2557586"/>
                    </a:cubicBezTo>
                    <a:lnTo>
                      <a:pt x="3801799" y="2557586"/>
                    </a:lnTo>
                    <a:cubicBezTo>
                      <a:pt x="3817039" y="2557586"/>
                      <a:pt x="3831412" y="2551586"/>
                      <a:pt x="3842176" y="2540823"/>
                    </a:cubicBezTo>
                    <a:lnTo>
                      <a:pt x="3996128" y="2386689"/>
                    </a:lnTo>
                    <a:lnTo>
                      <a:pt x="4089397" y="2386689"/>
                    </a:lnTo>
                    <a:cubicBezTo>
                      <a:pt x="4100427" y="2441734"/>
                      <a:pt x="4127373" y="2492321"/>
                      <a:pt x="4167940" y="2532898"/>
                    </a:cubicBezTo>
                    <a:cubicBezTo>
                      <a:pt x="4222328" y="2587190"/>
                      <a:pt x="4294527" y="2617099"/>
                      <a:pt x="4371308" y="2617099"/>
                    </a:cubicBezTo>
                    <a:cubicBezTo>
                      <a:pt x="4448080" y="2617099"/>
                      <a:pt x="4520280" y="2587190"/>
                      <a:pt x="4574667" y="2532898"/>
                    </a:cubicBezTo>
                    <a:cubicBezTo>
                      <a:pt x="4628960" y="2478605"/>
                      <a:pt x="4658868" y="2406406"/>
                      <a:pt x="4658868" y="2329539"/>
                    </a:cubicBezTo>
                    <a:cubicBezTo>
                      <a:pt x="4658868" y="2252767"/>
                      <a:pt x="4628960" y="2180473"/>
                      <a:pt x="4574667" y="2126180"/>
                    </a:cubicBezTo>
                    <a:close/>
                    <a:moveTo>
                      <a:pt x="3650647" y="763153"/>
                    </a:moveTo>
                    <a:cubicBezTo>
                      <a:pt x="3683318" y="730482"/>
                      <a:pt x="3726752" y="712384"/>
                      <a:pt x="3773129" y="712384"/>
                    </a:cubicBezTo>
                    <a:cubicBezTo>
                      <a:pt x="3819420" y="712384"/>
                      <a:pt x="3862864" y="730482"/>
                      <a:pt x="3895620" y="763153"/>
                    </a:cubicBezTo>
                    <a:cubicBezTo>
                      <a:pt x="3928386" y="795919"/>
                      <a:pt x="3946484" y="839448"/>
                      <a:pt x="3946589" y="885644"/>
                    </a:cubicBezTo>
                    <a:cubicBezTo>
                      <a:pt x="3946484" y="931936"/>
                      <a:pt x="3928396" y="975370"/>
                      <a:pt x="3895620" y="1008136"/>
                    </a:cubicBezTo>
                    <a:cubicBezTo>
                      <a:pt x="3862950" y="1040902"/>
                      <a:pt x="3819420" y="1058904"/>
                      <a:pt x="3773129" y="1058999"/>
                    </a:cubicBezTo>
                    <a:cubicBezTo>
                      <a:pt x="3726752" y="1058904"/>
                      <a:pt x="3683308" y="1040902"/>
                      <a:pt x="3650647" y="1008231"/>
                    </a:cubicBezTo>
                    <a:cubicBezTo>
                      <a:pt x="3617976" y="975465"/>
                      <a:pt x="3599974" y="931936"/>
                      <a:pt x="3599974" y="885644"/>
                    </a:cubicBezTo>
                    <a:cubicBezTo>
                      <a:pt x="3599974" y="839353"/>
                      <a:pt x="3617976" y="795823"/>
                      <a:pt x="3650647" y="763153"/>
                    </a:cubicBezTo>
                    <a:close/>
                    <a:moveTo>
                      <a:pt x="2156174" y="287665"/>
                    </a:moveTo>
                    <a:cubicBezTo>
                      <a:pt x="2156270" y="192319"/>
                      <a:pt x="2233994" y="114500"/>
                      <a:pt x="2329434" y="114310"/>
                    </a:cubicBezTo>
                    <a:cubicBezTo>
                      <a:pt x="2424779" y="114500"/>
                      <a:pt x="2502504" y="192319"/>
                      <a:pt x="2502684" y="287665"/>
                    </a:cubicBezTo>
                    <a:cubicBezTo>
                      <a:pt x="2502504" y="383010"/>
                      <a:pt x="2424779" y="460734"/>
                      <a:pt x="2329434" y="460924"/>
                    </a:cubicBezTo>
                    <a:cubicBezTo>
                      <a:pt x="2233994" y="460734"/>
                      <a:pt x="2156270" y="383010"/>
                      <a:pt x="2156174" y="287665"/>
                    </a:cubicBezTo>
                    <a:close/>
                    <a:moveTo>
                      <a:pt x="885539" y="1058999"/>
                    </a:moveTo>
                    <a:cubicBezTo>
                      <a:pt x="839248" y="1058904"/>
                      <a:pt x="795719" y="1040902"/>
                      <a:pt x="762857" y="1008136"/>
                    </a:cubicBezTo>
                    <a:cubicBezTo>
                      <a:pt x="730282" y="975465"/>
                      <a:pt x="712280" y="931936"/>
                      <a:pt x="712184" y="885644"/>
                    </a:cubicBezTo>
                    <a:cubicBezTo>
                      <a:pt x="712280" y="839448"/>
                      <a:pt x="730282" y="795919"/>
                      <a:pt x="762953" y="763153"/>
                    </a:cubicBezTo>
                    <a:cubicBezTo>
                      <a:pt x="762953" y="763057"/>
                      <a:pt x="762953" y="763057"/>
                      <a:pt x="763048" y="763057"/>
                    </a:cubicBezTo>
                    <a:cubicBezTo>
                      <a:pt x="795814" y="730387"/>
                      <a:pt x="839343" y="712384"/>
                      <a:pt x="885539" y="712289"/>
                    </a:cubicBezTo>
                    <a:cubicBezTo>
                      <a:pt x="931736" y="712384"/>
                      <a:pt x="975265" y="730482"/>
                      <a:pt x="1007840" y="763153"/>
                    </a:cubicBezTo>
                    <a:cubicBezTo>
                      <a:pt x="1040702" y="795919"/>
                      <a:pt x="1058799" y="839448"/>
                      <a:pt x="1058894" y="885644"/>
                    </a:cubicBezTo>
                    <a:cubicBezTo>
                      <a:pt x="1058799" y="931936"/>
                      <a:pt x="1040702" y="975370"/>
                      <a:pt x="1007936" y="1008136"/>
                    </a:cubicBezTo>
                    <a:cubicBezTo>
                      <a:pt x="975265" y="1040902"/>
                      <a:pt x="931736" y="1058904"/>
                      <a:pt x="885539" y="1058999"/>
                    </a:cubicBezTo>
                    <a:close/>
                    <a:moveTo>
                      <a:pt x="287560" y="2502789"/>
                    </a:moveTo>
                    <a:cubicBezTo>
                      <a:pt x="192119" y="2502599"/>
                      <a:pt x="114395" y="2424875"/>
                      <a:pt x="114300" y="2329539"/>
                    </a:cubicBezTo>
                    <a:cubicBezTo>
                      <a:pt x="114395" y="2234194"/>
                      <a:pt x="192119" y="2156470"/>
                      <a:pt x="287560" y="2156279"/>
                    </a:cubicBezTo>
                    <a:cubicBezTo>
                      <a:pt x="382600" y="2156460"/>
                      <a:pt x="460096" y="2233708"/>
                      <a:pt x="460772" y="2328644"/>
                    </a:cubicBezTo>
                    <a:cubicBezTo>
                      <a:pt x="460772" y="2328948"/>
                      <a:pt x="460724" y="2329244"/>
                      <a:pt x="460724" y="2329539"/>
                    </a:cubicBezTo>
                    <a:cubicBezTo>
                      <a:pt x="460724" y="2329844"/>
                      <a:pt x="460762" y="2330139"/>
                      <a:pt x="460772" y="2330434"/>
                    </a:cubicBezTo>
                    <a:cubicBezTo>
                      <a:pt x="460086" y="2425370"/>
                      <a:pt x="382600" y="2502608"/>
                      <a:pt x="287560" y="2502789"/>
                    </a:cubicBezTo>
                    <a:close/>
                    <a:moveTo>
                      <a:pt x="1007936" y="3895820"/>
                    </a:moveTo>
                    <a:cubicBezTo>
                      <a:pt x="975265" y="3928586"/>
                      <a:pt x="931736" y="3946589"/>
                      <a:pt x="885539" y="3946693"/>
                    </a:cubicBezTo>
                    <a:cubicBezTo>
                      <a:pt x="839248" y="3946589"/>
                      <a:pt x="795719" y="3928596"/>
                      <a:pt x="762857" y="3895925"/>
                    </a:cubicBezTo>
                    <a:cubicBezTo>
                      <a:pt x="730282" y="3863159"/>
                      <a:pt x="712280" y="3819620"/>
                      <a:pt x="712184" y="3773434"/>
                    </a:cubicBezTo>
                    <a:cubicBezTo>
                      <a:pt x="712280" y="3727142"/>
                      <a:pt x="730282" y="3683613"/>
                      <a:pt x="762953" y="3650942"/>
                    </a:cubicBezTo>
                    <a:cubicBezTo>
                      <a:pt x="795719" y="3618186"/>
                      <a:pt x="839248" y="3600174"/>
                      <a:pt x="885539" y="3600079"/>
                    </a:cubicBezTo>
                    <a:cubicBezTo>
                      <a:pt x="931736" y="3600174"/>
                      <a:pt x="975265" y="3618176"/>
                      <a:pt x="1007840" y="3650847"/>
                    </a:cubicBezTo>
                    <a:cubicBezTo>
                      <a:pt x="1040702" y="3683613"/>
                      <a:pt x="1058799" y="3727142"/>
                      <a:pt x="1058894" y="3773434"/>
                    </a:cubicBezTo>
                    <a:cubicBezTo>
                      <a:pt x="1058799" y="3819620"/>
                      <a:pt x="1040702" y="3863159"/>
                      <a:pt x="1007936" y="3895820"/>
                    </a:cubicBezTo>
                    <a:close/>
                    <a:moveTo>
                      <a:pt x="2502684" y="4371413"/>
                    </a:moveTo>
                    <a:cubicBezTo>
                      <a:pt x="2502494" y="4466854"/>
                      <a:pt x="2424770" y="4544578"/>
                      <a:pt x="2329434" y="4544759"/>
                    </a:cubicBezTo>
                    <a:cubicBezTo>
                      <a:pt x="2234089" y="4544568"/>
                      <a:pt x="2156365" y="4466844"/>
                      <a:pt x="2156174" y="4371413"/>
                    </a:cubicBezTo>
                    <a:cubicBezTo>
                      <a:pt x="2156365" y="4276059"/>
                      <a:pt x="2234089" y="4198344"/>
                      <a:pt x="2329434" y="4198153"/>
                    </a:cubicBezTo>
                    <a:cubicBezTo>
                      <a:pt x="2424779" y="4198344"/>
                      <a:pt x="2502504" y="4276059"/>
                      <a:pt x="2502684" y="4371413"/>
                    </a:cubicBezTo>
                    <a:close/>
                    <a:moveTo>
                      <a:pt x="3773129" y="3600079"/>
                    </a:moveTo>
                    <a:cubicBezTo>
                      <a:pt x="3819420" y="3600174"/>
                      <a:pt x="3862959" y="3618176"/>
                      <a:pt x="3895620" y="3650847"/>
                    </a:cubicBezTo>
                    <a:cubicBezTo>
                      <a:pt x="3928386" y="3683613"/>
                      <a:pt x="3946484" y="3727142"/>
                      <a:pt x="3946589" y="3773434"/>
                    </a:cubicBezTo>
                    <a:cubicBezTo>
                      <a:pt x="3946484" y="3819630"/>
                      <a:pt x="3928396" y="3863159"/>
                      <a:pt x="3895620" y="3895830"/>
                    </a:cubicBezTo>
                    <a:cubicBezTo>
                      <a:pt x="3895620" y="3895935"/>
                      <a:pt x="3895620" y="3895935"/>
                      <a:pt x="3895620" y="3895935"/>
                    </a:cubicBezTo>
                    <a:cubicBezTo>
                      <a:pt x="3862950" y="3928606"/>
                      <a:pt x="3819420" y="3946703"/>
                      <a:pt x="3773129" y="3946703"/>
                    </a:cubicBezTo>
                    <a:cubicBezTo>
                      <a:pt x="3726752" y="3946703"/>
                      <a:pt x="3683308" y="3928606"/>
                      <a:pt x="3650647" y="3895935"/>
                    </a:cubicBezTo>
                    <a:cubicBezTo>
                      <a:pt x="3617976" y="3863169"/>
                      <a:pt x="3599974" y="3819735"/>
                      <a:pt x="3599974" y="3773443"/>
                    </a:cubicBezTo>
                    <a:cubicBezTo>
                      <a:pt x="3599974" y="3727152"/>
                      <a:pt x="3617986" y="3683623"/>
                      <a:pt x="3650647" y="3650857"/>
                    </a:cubicBezTo>
                    <a:cubicBezTo>
                      <a:pt x="3683318" y="3618176"/>
                      <a:pt x="3726847" y="3600164"/>
                      <a:pt x="3773129" y="3600079"/>
                    </a:cubicBezTo>
                    <a:close/>
                    <a:moveTo>
                      <a:pt x="2685955" y="2686060"/>
                    </a:moveTo>
                    <a:cubicBezTo>
                      <a:pt x="2590610" y="2781310"/>
                      <a:pt x="2464022" y="2833792"/>
                      <a:pt x="2329434" y="2833897"/>
                    </a:cubicBezTo>
                    <a:cubicBezTo>
                      <a:pt x="2194751" y="2833792"/>
                      <a:pt x="2068068" y="2781310"/>
                      <a:pt x="1972818" y="2686155"/>
                    </a:cubicBezTo>
                    <a:cubicBezTo>
                      <a:pt x="1877663" y="2590810"/>
                      <a:pt x="1825181" y="2464223"/>
                      <a:pt x="1825181" y="2329634"/>
                    </a:cubicBezTo>
                    <a:cubicBezTo>
                      <a:pt x="1825181" y="2194951"/>
                      <a:pt x="1877663" y="2068363"/>
                      <a:pt x="1972818" y="1973018"/>
                    </a:cubicBezTo>
                    <a:cubicBezTo>
                      <a:pt x="2068068" y="1877768"/>
                      <a:pt x="2194751" y="1825285"/>
                      <a:pt x="2329434" y="1825285"/>
                    </a:cubicBezTo>
                    <a:cubicBezTo>
                      <a:pt x="2463670" y="1825285"/>
                      <a:pt x="2589933" y="1877511"/>
                      <a:pt x="2685193" y="1972294"/>
                    </a:cubicBezTo>
                    <a:cubicBezTo>
                      <a:pt x="2685441" y="1972551"/>
                      <a:pt x="2685603" y="1972856"/>
                      <a:pt x="2685860" y="1973113"/>
                    </a:cubicBezTo>
                    <a:cubicBezTo>
                      <a:pt x="2686288" y="1973542"/>
                      <a:pt x="2686755" y="1973913"/>
                      <a:pt x="2687193" y="1974323"/>
                    </a:cubicBezTo>
                    <a:cubicBezTo>
                      <a:pt x="2781643" y="2069516"/>
                      <a:pt x="2833688" y="2195656"/>
                      <a:pt x="2833688" y="2329634"/>
                    </a:cubicBezTo>
                    <a:cubicBezTo>
                      <a:pt x="2833678" y="2464127"/>
                      <a:pt x="2781205" y="2590715"/>
                      <a:pt x="2685955" y="2686060"/>
                    </a:cubicBezTo>
                    <a:close/>
                    <a:moveTo>
                      <a:pt x="4371308" y="2502789"/>
                    </a:moveTo>
                    <a:cubicBezTo>
                      <a:pt x="4275954" y="2502599"/>
                      <a:pt x="4198239" y="2424970"/>
                      <a:pt x="4198049" y="2329539"/>
                    </a:cubicBezTo>
                    <a:cubicBezTo>
                      <a:pt x="4198249" y="2234194"/>
                      <a:pt x="4275963" y="2156470"/>
                      <a:pt x="4371308" y="2156279"/>
                    </a:cubicBezTo>
                    <a:cubicBezTo>
                      <a:pt x="4466654" y="2156470"/>
                      <a:pt x="4544378" y="2234194"/>
                      <a:pt x="4544559" y="2329539"/>
                    </a:cubicBezTo>
                    <a:cubicBezTo>
                      <a:pt x="4544378" y="2424979"/>
                      <a:pt x="4466654" y="2502608"/>
                      <a:pt x="4371308" y="250278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DA31354C-A4FB-4107-B48F-487891628F3F}"/>
                  </a:ext>
                </a:extLst>
              </p:cNvPr>
              <p:cNvGrpSpPr/>
              <p:nvPr/>
            </p:nvGrpSpPr>
            <p:grpSpPr>
              <a:xfrm>
                <a:off x="4474260" y="5006906"/>
                <a:ext cx="484328" cy="484328"/>
                <a:chOff x="3676650" y="400050"/>
                <a:chExt cx="4838700" cy="4838700"/>
              </a:xfrm>
              <a:solidFill>
                <a:srgbClr val="FFFFFF"/>
              </a:solidFill>
            </p:grpSpPr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AEED038F-A41B-405C-A5EF-5387F7469073}"/>
                    </a:ext>
                  </a:extLst>
                </p:cNvPr>
                <p:cNvSpPr/>
                <p:nvPr/>
              </p:nvSpPr>
              <p:spPr>
                <a:xfrm>
                  <a:off x="3676650" y="400050"/>
                  <a:ext cx="4838700" cy="4838700"/>
                </a:xfrm>
                <a:custGeom>
                  <a:avLst/>
                  <a:gdLst>
                    <a:gd name="connsiteX0" fmla="*/ 4770120 w 4838700"/>
                    <a:gd name="connsiteY0" fmla="*/ 3996690 h 4838700"/>
                    <a:gd name="connsiteX1" fmla="*/ 3536633 w 4838700"/>
                    <a:gd name="connsiteY1" fmla="*/ 2763203 h 4838700"/>
                    <a:gd name="connsiteX2" fmla="*/ 3205163 w 4838700"/>
                    <a:gd name="connsiteY2" fmla="*/ 2763203 h 4838700"/>
                    <a:gd name="connsiteX3" fmla="*/ 3205163 w 4838700"/>
                    <a:gd name="connsiteY3" fmla="*/ 2763203 h 4838700"/>
                    <a:gd name="connsiteX4" fmla="*/ 3063240 w 4838700"/>
                    <a:gd name="connsiteY4" fmla="*/ 2621280 h 4838700"/>
                    <a:gd name="connsiteX5" fmla="*/ 3354705 w 4838700"/>
                    <a:gd name="connsiteY5" fmla="*/ 1677353 h 4838700"/>
                    <a:gd name="connsiteX6" fmla="*/ 1677353 w 4838700"/>
                    <a:gd name="connsiteY6" fmla="*/ 0 h 4838700"/>
                    <a:gd name="connsiteX7" fmla="*/ 0 w 4838700"/>
                    <a:gd name="connsiteY7" fmla="*/ 1678305 h 4838700"/>
                    <a:gd name="connsiteX8" fmla="*/ 1677353 w 4838700"/>
                    <a:gd name="connsiteY8" fmla="*/ 3355658 h 4838700"/>
                    <a:gd name="connsiteX9" fmla="*/ 2622233 w 4838700"/>
                    <a:gd name="connsiteY9" fmla="*/ 3063240 h 4838700"/>
                    <a:gd name="connsiteX10" fmla="*/ 2764155 w 4838700"/>
                    <a:gd name="connsiteY10" fmla="*/ 3205163 h 4838700"/>
                    <a:gd name="connsiteX11" fmla="*/ 2695575 w 4838700"/>
                    <a:gd name="connsiteY11" fmla="*/ 3370898 h 4838700"/>
                    <a:gd name="connsiteX12" fmla="*/ 2764155 w 4838700"/>
                    <a:gd name="connsiteY12" fmla="*/ 3536633 h 4838700"/>
                    <a:gd name="connsiteX13" fmla="*/ 3997643 w 4838700"/>
                    <a:gd name="connsiteY13" fmla="*/ 4770120 h 4838700"/>
                    <a:gd name="connsiteX14" fmla="*/ 4163378 w 4838700"/>
                    <a:gd name="connsiteY14" fmla="*/ 4838700 h 4838700"/>
                    <a:gd name="connsiteX15" fmla="*/ 4329113 w 4838700"/>
                    <a:gd name="connsiteY15" fmla="*/ 4770120 h 4838700"/>
                    <a:gd name="connsiteX16" fmla="*/ 4770120 w 4838700"/>
                    <a:gd name="connsiteY16" fmla="*/ 4329113 h 4838700"/>
                    <a:gd name="connsiteX17" fmla="*/ 4838700 w 4838700"/>
                    <a:gd name="connsiteY17" fmla="*/ 4163378 h 4838700"/>
                    <a:gd name="connsiteX18" fmla="*/ 4770120 w 4838700"/>
                    <a:gd name="connsiteY18" fmla="*/ 3996690 h 4838700"/>
                    <a:gd name="connsiteX19" fmla="*/ 156210 w 4838700"/>
                    <a:gd name="connsiteY19" fmla="*/ 1678305 h 4838700"/>
                    <a:gd name="connsiteX20" fmla="*/ 1678305 w 4838700"/>
                    <a:gd name="connsiteY20" fmla="*/ 156210 h 4838700"/>
                    <a:gd name="connsiteX21" fmla="*/ 3200400 w 4838700"/>
                    <a:gd name="connsiteY21" fmla="*/ 1678305 h 4838700"/>
                    <a:gd name="connsiteX22" fmla="*/ 1678305 w 4838700"/>
                    <a:gd name="connsiteY22" fmla="*/ 3200400 h 4838700"/>
                    <a:gd name="connsiteX23" fmla="*/ 156210 w 4838700"/>
                    <a:gd name="connsiteY23" fmla="*/ 1678305 h 4838700"/>
                    <a:gd name="connsiteX24" fmla="*/ 2985135 w 4838700"/>
                    <a:gd name="connsiteY24" fmla="*/ 2763203 h 4838700"/>
                    <a:gd name="connsiteX25" fmla="*/ 3095625 w 4838700"/>
                    <a:gd name="connsiteY25" fmla="*/ 2873693 h 4838700"/>
                    <a:gd name="connsiteX26" fmla="*/ 2874645 w 4838700"/>
                    <a:gd name="connsiteY26" fmla="*/ 3094673 h 4838700"/>
                    <a:gd name="connsiteX27" fmla="*/ 2764155 w 4838700"/>
                    <a:gd name="connsiteY27" fmla="*/ 2984183 h 4838700"/>
                    <a:gd name="connsiteX28" fmla="*/ 2985135 w 4838700"/>
                    <a:gd name="connsiteY28" fmla="*/ 2763203 h 4838700"/>
                    <a:gd name="connsiteX29" fmla="*/ 4659630 w 4838700"/>
                    <a:gd name="connsiteY29" fmla="*/ 4217670 h 4838700"/>
                    <a:gd name="connsiteX30" fmla="*/ 4218623 w 4838700"/>
                    <a:gd name="connsiteY30" fmla="*/ 4658678 h 4838700"/>
                    <a:gd name="connsiteX31" fmla="*/ 4108133 w 4838700"/>
                    <a:gd name="connsiteY31" fmla="*/ 4658678 h 4838700"/>
                    <a:gd name="connsiteX32" fmla="*/ 2874645 w 4838700"/>
                    <a:gd name="connsiteY32" fmla="*/ 3426143 h 4838700"/>
                    <a:gd name="connsiteX33" fmla="*/ 2874645 w 4838700"/>
                    <a:gd name="connsiteY33" fmla="*/ 3315653 h 4838700"/>
                    <a:gd name="connsiteX34" fmla="*/ 3315653 w 4838700"/>
                    <a:gd name="connsiteY34" fmla="*/ 2874645 h 4838700"/>
                    <a:gd name="connsiteX35" fmla="*/ 3370898 w 4838700"/>
                    <a:gd name="connsiteY35" fmla="*/ 2851785 h 4838700"/>
                    <a:gd name="connsiteX36" fmla="*/ 3426143 w 4838700"/>
                    <a:gd name="connsiteY36" fmla="*/ 2874645 h 4838700"/>
                    <a:gd name="connsiteX37" fmla="*/ 4659630 w 4838700"/>
                    <a:gd name="connsiteY37" fmla="*/ 4108133 h 4838700"/>
                    <a:gd name="connsiteX38" fmla="*/ 4682490 w 4838700"/>
                    <a:gd name="connsiteY38" fmla="*/ 4163378 h 4838700"/>
                    <a:gd name="connsiteX39" fmla="*/ 4659630 w 4838700"/>
                    <a:gd name="connsiteY39" fmla="*/ 4217670 h 483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4838700" h="4838700">
                      <a:moveTo>
                        <a:pt x="4770120" y="3996690"/>
                      </a:moveTo>
                      <a:lnTo>
                        <a:pt x="3536633" y="2763203"/>
                      </a:lnTo>
                      <a:cubicBezTo>
                        <a:pt x="3448050" y="2674620"/>
                        <a:pt x="3293745" y="2674620"/>
                        <a:pt x="3205163" y="2763203"/>
                      </a:cubicBezTo>
                      <a:lnTo>
                        <a:pt x="3205163" y="2763203"/>
                      </a:lnTo>
                      <a:lnTo>
                        <a:pt x="3063240" y="2621280"/>
                      </a:lnTo>
                      <a:cubicBezTo>
                        <a:pt x="3247073" y="2352675"/>
                        <a:pt x="3354705" y="2026920"/>
                        <a:pt x="3354705" y="1677353"/>
                      </a:cubicBezTo>
                      <a:cubicBezTo>
                        <a:pt x="3354705" y="752475"/>
                        <a:pt x="2602230" y="0"/>
                        <a:pt x="1677353" y="0"/>
                      </a:cubicBezTo>
                      <a:cubicBezTo>
                        <a:pt x="752475" y="0"/>
                        <a:pt x="0" y="753428"/>
                        <a:pt x="0" y="1678305"/>
                      </a:cubicBezTo>
                      <a:cubicBezTo>
                        <a:pt x="0" y="2603183"/>
                        <a:pt x="752475" y="3355658"/>
                        <a:pt x="1677353" y="3355658"/>
                      </a:cubicBezTo>
                      <a:cubicBezTo>
                        <a:pt x="2027873" y="3355658"/>
                        <a:pt x="2352675" y="3247073"/>
                        <a:pt x="2622233" y="3063240"/>
                      </a:cubicBezTo>
                      <a:lnTo>
                        <a:pt x="2764155" y="3205163"/>
                      </a:lnTo>
                      <a:cubicBezTo>
                        <a:pt x="2720340" y="3248978"/>
                        <a:pt x="2695575" y="3308033"/>
                        <a:pt x="2695575" y="3370898"/>
                      </a:cubicBezTo>
                      <a:cubicBezTo>
                        <a:pt x="2695575" y="3433763"/>
                        <a:pt x="2720340" y="3491865"/>
                        <a:pt x="2764155" y="3536633"/>
                      </a:cubicBezTo>
                      <a:lnTo>
                        <a:pt x="3997643" y="4770120"/>
                      </a:lnTo>
                      <a:cubicBezTo>
                        <a:pt x="4041458" y="4813935"/>
                        <a:pt x="4100513" y="4838700"/>
                        <a:pt x="4163378" y="4838700"/>
                      </a:cubicBezTo>
                      <a:cubicBezTo>
                        <a:pt x="4226243" y="4838700"/>
                        <a:pt x="4284345" y="4813935"/>
                        <a:pt x="4329113" y="4770120"/>
                      </a:cubicBezTo>
                      <a:lnTo>
                        <a:pt x="4770120" y="4329113"/>
                      </a:lnTo>
                      <a:cubicBezTo>
                        <a:pt x="4813935" y="4285298"/>
                        <a:pt x="4838700" y="4226243"/>
                        <a:pt x="4838700" y="4163378"/>
                      </a:cubicBezTo>
                      <a:cubicBezTo>
                        <a:pt x="4838700" y="4100513"/>
                        <a:pt x="4813935" y="4041458"/>
                        <a:pt x="4770120" y="3996690"/>
                      </a:cubicBezTo>
                      <a:close/>
                      <a:moveTo>
                        <a:pt x="156210" y="1678305"/>
                      </a:moveTo>
                      <a:cubicBezTo>
                        <a:pt x="156210" y="839153"/>
                        <a:pt x="839153" y="156210"/>
                        <a:pt x="1678305" y="156210"/>
                      </a:cubicBezTo>
                      <a:cubicBezTo>
                        <a:pt x="2517458" y="156210"/>
                        <a:pt x="3200400" y="839153"/>
                        <a:pt x="3200400" y="1678305"/>
                      </a:cubicBezTo>
                      <a:cubicBezTo>
                        <a:pt x="3200400" y="2517458"/>
                        <a:pt x="2517458" y="3200400"/>
                        <a:pt x="1678305" y="3200400"/>
                      </a:cubicBezTo>
                      <a:cubicBezTo>
                        <a:pt x="839153" y="3200400"/>
                        <a:pt x="156210" y="2517458"/>
                        <a:pt x="156210" y="1678305"/>
                      </a:cubicBezTo>
                      <a:close/>
                      <a:moveTo>
                        <a:pt x="2985135" y="2763203"/>
                      </a:moveTo>
                      <a:lnTo>
                        <a:pt x="3095625" y="2873693"/>
                      </a:lnTo>
                      <a:lnTo>
                        <a:pt x="2874645" y="3094673"/>
                      </a:lnTo>
                      <a:lnTo>
                        <a:pt x="2764155" y="2984183"/>
                      </a:lnTo>
                      <a:lnTo>
                        <a:pt x="2985135" y="2763203"/>
                      </a:lnTo>
                      <a:close/>
                      <a:moveTo>
                        <a:pt x="4659630" y="4217670"/>
                      </a:moveTo>
                      <a:lnTo>
                        <a:pt x="4218623" y="4658678"/>
                      </a:lnTo>
                      <a:cubicBezTo>
                        <a:pt x="4188143" y="4689158"/>
                        <a:pt x="4138613" y="4689158"/>
                        <a:pt x="4108133" y="4658678"/>
                      </a:cubicBezTo>
                      <a:lnTo>
                        <a:pt x="2874645" y="3426143"/>
                      </a:lnTo>
                      <a:cubicBezTo>
                        <a:pt x="2844165" y="3395663"/>
                        <a:pt x="2844165" y="3346133"/>
                        <a:pt x="2874645" y="3315653"/>
                      </a:cubicBezTo>
                      <a:lnTo>
                        <a:pt x="3315653" y="2874645"/>
                      </a:lnTo>
                      <a:cubicBezTo>
                        <a:pt x="3330893" y="2859405"/>
                        <a:pt x="3350895" y="2851785"/>
                        <a:pt x="3370898" y="2851785"/>
                      </a:cubicBezTo>
                      <a:cubicBezTo>
                        <a:pt x="3390900" y="2851785"/>
                        <a:pt x="3410903" y="2859405"/>
                        <a:pt x="3426143" y="2874645"/>
                      </a:cubicBezTo>
                      <a:lnTo>
                        <a:pt x="4659630" y="4108133"/>
                      </a:lnTo>
                      <a:cubicBezTo>
                        <a:pt x="4673918" y="4122420"/>
                        <a:pt x="4682490" y="4142423"/>
                        <a:pt x="4682490" y="4163378"/>
                      </a:cubicBezTo>
                      <a:cubicBezTo>
                        <a:pt x="4682490" y="4183380"/>
                        <a:pt x="4674870" y="4203383"/>
                        <a:pt x="4659630" y="421767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E09A8304-9A4E-4059-9095-5165995B19BB}"/>
                    </a:ext>
                  </a:extLst>
                </p:cNvPr>
                <p:cNvSpPr/>
                <p:nvPr/>
              </p:nvSpPr>
              <p:spPr>
                <a:xfrm>
                  <a:off x="4285298" y="1883093"/>
                  <a:ext cx="152400" cy="695325"/>
                </a:xfrm>
                <a:custGeom>
                  <a:avLst/>
                  <a:gdLst>
                    <a:gd name="connsiteX0" fmla="*/ 0 w 152400"/>
                    <a:gd name="connsiteY0" fmla="*/ 0 h 695325"/>
                    <a:gd name="connsiteX1" fmla="*/ 156210 w 152400"/>
                    <a:gd name="connsiteY1" fmla="*/ 0 h 695325"/>
                    <a:gd name="connsiteX2" fmla="*/ 156210 w 152400"/>
                    <a:gd name="connsiteY2" fmla="*/ 701992 h 695325"/>
                    <a:gd name="connsiteX3" fmla="*/ 0 w 152400"/>
                    <a:gd name="connsiteY3" fmla="*/ 701992 h 695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00" h="695325">
                      <a:moveTo>
                        <a:pt x="0" y="0"/>
                      </a:moveTo>
                      <a:lnTo>
                        <a:pt x="156210" y="0"/>
                      </a:lnTo>
                      <a:lnTo>
                        <a:pt x="156210" y="701992"/>
                      </a:lnTo>
                      <a:lnTo>
                        <a:pt x="0" y="70199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DDBC1F6A-D6F5-4F79-8380-E0C1C1EF7089}"/>
                    </a:ext>
                  </a:extLst>
                </p:cNvPr>
                <p:cNvSpPr/>
                <p:nvPr/>
              </p:nvSpPr>
              <p:spPr>
                <a:xfrm>
                  <a:off x="4285298" y="2741295"/>
                  <a:ext cx="152400" cy="152400"/>
                </a:xfrm>
                <a:custGeom>
                  <a:avLst/>
                  <a:gdLst>
                    <a:gd name="connsiteX0" fmla="*/ 0 w 152400"/>
                    <a:gd name="connsiteY0" fmla="*/ 0 h 152400"/>
                    <a:gd name="connsiteX1" fmla="*/ 156210 w 152400"/>
                    <a:gd name="connsiteY1" fmla="*/ 0 h 152400"/>
                    <a:gd name="connsiteX2" fmla="*/ 156210 w 152400"/>
                    <a:gd name="connsiteY2" fmla="*/ 156210 h 152400"/>
                    <a:gd name="connsiteX3" fmla="*/ 0 w 152400"/>
                    <a:gd name="connsiteY3" fmla="*/ 15621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00" h="152400">
                      <a:moveTo>
                        <a:pt x="0" y="0"/>
                      </a:moveTo>
                      <a:lnTo>
                        <a:pt x="156210" y="0"/>
                      </a:lnTo>
                      <a:lnTo>
                        <a:pt x="156210" y="156210"/>
                      </a:lnTo>
                      <a:lnTo>
                        <a:pt x="0" y="15621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8BDBA0DD-18BC-4332-A138-A549803F4A84}"/>
                    </a:ext>
                  </a:extLst>
                </p:cNvPr>
                <p:cNvSpPr/>
                <p:nvPr/>
              </p:nvSpPr>
              <p:spPr>
                <a:xfrm>
                  <a:off x="4691063" y="2741295"/>
                  <a:ext cx="152400" cy="152400"/>
                </a:xfrm>
                <a:custGeom>
                  <a:avLst/>
                  <a:gdLst>
                    <a:gd name="connsiteX0" fmla="*/ 0 w 152400"/>
                    <a:gd name="connsiteY0" fmla="*/ 0 h 152400"/>
                    <a:gd name="connsiteX1" fmla="*/ 156210 w 152400"/>
                    <a:gd name="connsiteY1" fmla="*/ 0 h 152400"/>
                    <a:gd name="connsiteX2" fmla="*/ 156210 w 152400"/>
                    <a:gd name="connsiteY2" fmla="*/ 156210 h 152400"/>
                    <a:gd name="connsiteX3" fmla="*/ 0 w 152400"/>
                    <a:gd name="connsiteY3" fmla="*/ 15621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00" h="152400">
                      <a:moveTo>
                        <a:pt x="0" y="0"/>
                      </a:moveTo>
                      <a:lnTo>
                        <a:pt x="156210" y="0"/>
                      </a:lnTo>
                      <a:lnTo>
                        <a:pt x="156210" y="156210"/>
                      </a:lnTo>
                      <a:lnTo>
                        <a:pt x="0" y="15621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8D7E4B87-0DCE-4D6B-B57D-5B8D9EF2276D}"/>
                    </a:ext>
                  </a:extLst>
                </p:cNvPr>
                <p:cNvSpPr/>
                <p:nvPr/>
              </p:nvSpPr>
              <p:spPr>
                <a:xfrm>
                  <a:off x="5096828" y="2741295"/>
                  <a:ext cx="152400" cy="152400"/>
                </a:xfrm>
                <a:custGeom>
                  <a:avLst/>
                  <a:gdLst>
                    <a:gd name="connsiteX0" fmla="*/ 0 w 152400"/>
                    <a:gd name="connsiteY0" fmla="*/ 0 h 152400"/>
                    <a:gd name="connsiteX1" fmla="*/ 156210 w 152400"/>
                    <a:gd name="connsiteY1" fmla="*/ 0 h 152400"/>
                    <a:gd name="connsiteX2" fmla="*/ 156210 w 152400"/>
                    <a:gd name="connsiteY2" fmla="*/ 156210 h 152400"/>
                    <a:gd name="connsiteX3" fmla="*/ 0 w 152400"/>
                    <a:gd name="connsiteY3" fmla="*/ 15621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00" h="152400">
                      <a:moveTo>
                        <a:pt x="0" y="0"/>
                      </a:moveTo>
                      <a:lnTo>
                        <a:pt x="156210" y="0"/>
                      </a:lnTo>
                      <a:lnTo>
                        <a:pt x="156210" y="156210"/>
                      </a:lnTo>
                      <a:lnTo>
                        <a:pt x="0" y="15621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0B80D3E8-C57A-4EE2-A592-C57F28B10340}"/>
                    </a:ext>
                  </a:extLst>
                </p:cNvPr>
                <p:cNvSpPr/>
                <p:nvPr/>
              </p:nvSpPr>
              <p:spPr>
                <a:xfrm>
                  <a:off x="5503545" y="2741295"/>
                  <a:ext cx="152400" cy="152400"/>
                </a:xfrm>
                <a:custGeom>
                  <a:avLst/>
                  <a:gdLst>
                    <a:gd name="connsiteX0" fmla="*/ 0 w 152400"/>
                    <a:gd name="connsiteY0" fmla="*/ 0 h 152400"/>
                    <a:gd name="connsiteX1" fmla="*/ 156210 w 152400"/>
                    <a:gd name="connsiteY1" fmla="*/ 0 h 152400"/>
                    <a:gd name="connsiteX2" fmla="*/ 156210 w 152400"/>
                    <a:gd name="connsiteY2" fmla="*/ 156210 h 152400"/>
                    <a:gd name="connsiteX3" fmla="*/ 0 w 152400"/>
                    <a:gd name="connsiteY3" fmla="*/ 15621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00" h="152400">
                      <a:moveTo>
                        <a:pt x="0" y="0"/>
                      </a:moveTo>
                      <a:lnTo>
                        <a:pt x="156210" y="0"/>
                      </a:lnTo>
                      <a:lnTo>
                        <a:pt x="156210" y="156210"/>
                      </a:lnTo>
                      <a:lnTo>
                        <a:pt x="0" y="15621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10382635-95C9-452A-8EAB-9CCBD1C0D553}"/>
                    </a:ext>
                  </a:extLst>
                </p:cNvPr>
                <p:cNvSpPr/>
                <p:nvPr/>
              </p:nvSpPr>
              <p:spPr>
                <a:xfrm>
                  <a:off x="5909310" y="2741295"/>
                  <a:ext cx="152400" cy="152400"/>
                </a:xfrm>
                <a:custGeom>
                  <a:avLst/>
                  <a:gdLst>
                    <a:gd name="connsiteX0" fmla="*/ 0 w 152400"/>
                    <a:gd name="connsiteY0" fmla="*/ 0 h 152400"/>
                    <a:gd name="connsiteX1" fmla="*/ 156210 w 152400"/>
                    <a:gd name="connsiteY1" fmla="*/ 0 h 152400"/>
                    <a:gd name="connsiteX2" fmla="*/ 156210 w 152400"/>
                    <a:gd name="connsiteY2" fmla="*/ 156210 h 152400"/>
                    <a:gd name="connsiteX3" fmla="*/ 0 w 152400"/>
                    <a:gd name="connsiteY3" fmla="*/ 15621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00" h="152400">
                      <a:moveTo>
                        <a:pt x="0" y="0"/>
                      </a:moveTo>
                      <a:lnTo>
                        <a:pt x="156210" y="0"/>
                      </a:lnTo>
                      <a:lnTo>
                        <a:pt x="156210" y="156210"/>
                      </a:lnTo>
                      <a:lnTo>
                        <a:pt x="0" y="15621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BE270576-C6BF-47BC-9A63-373C2F179D73}"/>
                    </a:ext>
                  </a:extLst>
                </p:cNvPr>
                <p:cNvSpPr/>
                <p:nvPr/>
              </p:nvSpPr>
              <p:spPr>
                <a:xfrm>
                  <a:off x="6316028" y="2741295"/>
                  <a:ext cx="152400" cy="152400"/>
                </a:xfrm>
                <a:custGeom>
                  <a:avLst/>
                  <a:gdLst>
                    <a:gd name="connsiteX0" fmla="*/ 0 w 152400"/>
                    <a:gd name="connsiteY0" fmla="*/ 0 h 152400"/>
                    <a:gd name="connsiteX1" fmla="*/ 156210 w 152400"/>
                    <a:gd name="connsiteY1" fmla="*/ 0 h 152400"/>
                    <a:gd name="connsiteX2" fmla="*/ 156210 w 152400"/>
                    <a:gd name="connsiteY2" fmla="*/ 156210 h 152400"/>
                    <a:gd name="connsiteX3" fmla="*/ 0 w 152400"/>
                    <a:gd name="connsiteY3" fmla="*/ 15621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00" h="152400">
                      <a:moveTo>
                        <a:pt x="0" y="0"/>
                      </a:moveTo>
                      <a:lnTo>
                        <a:pt x="156210" y="0"/>
                      </a:lnTo>
                      <a:lnTo>
                        <a:pt x="156210" y="156210"/>
                      </a:lnTo>
                      <a:lnTo>
                        <a:pt x="0" y="15621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1C8D7CEB-D0C0-471A-AA39-1C7F6AFC64A3}"/>
                    </a:ext>
                  </a:extLst>
                </p:cNvPr>
                <p:cNvSpPr/>
                <p:nvPr/>
              </p:nvSpPr>
              <p:spPr>
                <a:xfrm>
                  <a:off x="6252210" y="1726883"/>
                  <a:ext cx="152400" cy="857250"/>
                </a:xfrm>
                <a:custGeom>
                  <a:avLst/>
                  <a:gdLst>
                    <a:gd name="connsiteX0" fmla="*/ 0 w 152400"/>
                    <a:gd name="connsiteY0" fmla="*/ 0 h 857250"/>
                    <a:gd name="connsiteX1" fmla="*/ 156210 w 152400"/>
                    <a:gd name="connsiteY1" fmla="*/ 0 h 857250"/>
                    <a:gd name="connsiteX2" fmla="*/ 156210 w 152400"/>
                    <a:gd name="connsiteY2" fmla="*/ 858203 h 857250"/>
                    <a:gd name="connsiteX3" fmla="*/ 0 w 152400"/>
                    <a:gd name="connsiteY3" fmla="*/ 858203 h 857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00" h="857250">
                      <a:moveTo>
                        <a:pt x="0" y="0"/>
                      </a:moveTo>
                      <a:lnTo>
                        <a:pt x="156210" y="0"/>
                      </a:lnTo>
                      <a:lnTo>
                        <a:pt x="156210" y="858203"/>
                      </a:lnTo>
                      <a:lnTo>
                        <a:pt x="0" y="85820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EC3F9A3E-F84C-41E0-95C9-38248BDEE76B}"/>
                    </a:ext>
                  </a:extLst>
                </p:cNvPr>
                <p:cNvSpPr/>
                <p:nvPr/>
              </p:nvSpPr>
              <p:spPr>
                <a:xfrm>
                  <a:off x="5861685" y="1415415"/>
                  <a:ext cx="152400" cy="1162050"/>
                </a:xfrm>
                <a:custGeom>
                  <a:avLst/>
                  <a:gdLst>
                    <a:gd name="connsiteX0" fmla="*/ 0 w 152400"/>
                    <a:gd name="connsiteY0" fmla="*/ 0 h 1162050"/>
                    <a:gd name="connsiteX1" fmla="*/ 156210 w 152400"/>
                    <a:gd name="connsiteY1" fmla="*/ 0 h 1162050"/>
                    <a:gd name="connsiteX2" fmla="*/ 156210 w 152400"/>
                    <a:gd name="connsiteY2" fmla="*/ 1170623 h 1162050"/>
                    <a:gd name="connsiteX3" fmla="*/ 0 w 152400"/>
                    <a:gd name="connsiteY3" fmla="*/ 1170623 h 1162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00" h="1162050">
                      <a:moveTo>
                        <a:pt x="0" y="0"/>
                      </a:moveTo>
                      <a:lnTo>
                        <a:pt x="156210" y="0"/>
                      </a:lnTo>
                      <a:lnTo>
                        <a:pt x="156210" y="1170623"/>
                      </a:lnTo>
                      <a:lnTo>
                        <a:pt x="0" y="117062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BA7C3F67-8C12-45F6-A496-BCF3AD0BAA90}"/>
                    </a:ext>
                  </a:extLst>
                </p:cNvPr>
                <p:cNvSpPr/>
                <p:nvPr/>
              </p:nvSpPr>
              <p:spPr>
                <a:xfrm>
                  <a:off x="5471160" y="1259205"/>
                  <a:ext cx="152400" cy="1323975"/>
                </a:xfrm>
                <a:custGeom>
                  <a:avLst/>
                  <a:gdLst>
                    <a:gd name="connsiteX0" fmla="*/ 0 w 152400"/>
                    <a:gd name="connsiteY0" fmla="*/ 0 h 1323975"/>
                    <a:gd name="connsiteX1" fmla="*/ 156210 w 152400"/>
                    <a:gd name="connsiteY1" fmla="*/ 0 h 1323975"/>
                    <a:gd name="connsiteX2" fmla="*/ 156210 w 152400"/>
                    <a:gd name="connsiteY2" fmla="*/ 1326833 h 1323975"/>
                    <a:gd name="connsiteX3" fmla="*/ 0 w 152400"/>
                    <a:gd name="connsiteY3" fmla="*/ 1326833 h 1323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00" h="1323975">
                      <a:moveTo>
                        <a:pt x="0" y="0"/>
                      </a:moveTo>
                      <a:lnTo>
                        <a:pt x="156210" y="0"/>
                      </a:lnTo>
                      <a:lnTo>
                        <a:pt x="156210" y="1326833"/>
                      </a:lnTo>
                      <a:lnTo>
                        <a:pt x="0" y="132683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16994D6E-FA9A-4617-8AAF-F80F8BBB58D4}"/>
                    </a:ext>
                  </a:extLst>
                </p:cNvPr>
                <p:cNvSpPr/>
                <p:nvPr/>
              </p:nvSpPr>
              <p:spPr>
                <a:xfrm>
                  <a:off x="5081588" y="2039303"/>
                  <a:ext cx="152400" cy="542925"/>
                </a:xfrm>
                <a:custGeom>
                  <a:avLst/>
                  <a:gdLst>
                    <a:gd name="connsiteX0" fmla="*/ 0 w 152400"/>
                    <a:gd name="connsiteY0" fmla="*/ 0 h 542925"/>
                    <a:gd name="connsiteX1" fmla="*/ 156210 w 152400"/>
                    <a:gd name="connsiteY1" fmla="*/ 0 h 542925"/>
                    <a:gd name="connsiteX2" fmla="*/ 156210 w 152400"/>
                    <a:gd name="connsiteY2" fmla="*/ 545783 h 542925"/>
                    <a:gd name="connsiteX3" fmla="*/ 0 w 152400"/>
                    <a:gd name="connsiteY3" fmla="*/ 545783 h 542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00" h="542925">
                      <a:moveTo>
                        <a:pt x="0" y="0"/>
                      </a:moveTo>
                      <a:lnTo>
                        <a:pt x="156210" y="0"/>
                      </a:lnTo>
                      <a:lnTo>
                        <a:pt x="156210" y="545783"/>
                      </a:lnTo>
                      <a:lnTo>
                        <a:pt x="0" y="54578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9770EB21-1E86-4433-8473-49EDF34B18F3}"/>
                    </a:ext>
                  </a:extLst>
                </p:cNvPr>
                <p:cNvSpPr/>
                <p:nvPr/>
              </p:nvSpPr>
              <p:spPr>
                <a:xfrm>
                  <a:off x="4691063" y="1726883"/>
                  <a:ext cx="152400" cy="857250"/>
                </a:xfrm>
                <a:custGeom>
                  <a:avLst/>
                  <a:gdLst>
                    <a:gd name="connsiteX0" fmla="*/ 0 w 152400"/>
                    <a:gd name="connsiteY0" fmla="*/ 0 h 857250"/>
                    <a:gd name="connsiteX1" fmla="*/ 156210 w 152400"/>
                    <a:gd name="connsiteY1" fmla="*/ 0 h 857250"/>
                    <a:gd name="connsiteX2" fmla="*/ 156210 w 152400"/>
                    <a:gd name="connsiteY2" fmla="*/ 858203 h 857250"/>
                    <a:gd name="connsiteX3" fmla="*/ 0 w 152400"/>
                    <a:gd name="connsiteY3" fmla="*/ 858203 h 857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00" h="857250">
                      <a:moveTo>
                        <a:pt x="0" y="0"/>
                      </a:moveTo>
                      <a:lnTo>
                        <a:pt x="156210" y="0"/>
                      </a:lnTo>
                      <a:lnTo>
                        <a:pt x="156210" y="858203"/>
                      </a:lnTo>
                      <a:lnTo>
                        <a:pt x="0" y="85820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4F8C2406-7F0B-4A61-A397-3948D08C25D2}"/>
                    </a:ext>
                  </a:extLst>
                </p:cNvPr>
                <p:cNvSpPr/>
                <p:nvPr/>
              </p:nvSpPr>
              <p:spPr>
                <a:xfrm>
                  <a:off x="7112581" y="3835656"/>
                  <a:ext cx="219075" cy="219075"/>
                </a:xfrm>
                <a:custGeom>
                  <a:avLst/>
                  <a:gdLst>
                    <a:gd name="connsiteX0" fmla="*/ 0 w 219075"/>
                    <a:gd name="connsiteY0" fmla="*/ 110456 h 219075"/>
                    <a:gd name="connsiteX1" fmla="*/ 110456 w 219075"/>
                    <a:gd name="connsiteY1" fmla="*/ 0 h 219075"/>
                    <a:gd name="connsiteX2" fmla="*/ 220912 w 219075"/>
                    <a:gd name="connsiteY2" fmla="*/ 110456 h 219075"/>
                    <a:gd name="connsiteX3" fmla="*/ 110456 w 219075"/>
                    <a:gd name="connsiteY3" fmla="*/ 220912 h 219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9075" h="219075">
                      <a:moveTo>
                        <a:pt x="0" y="110456"/>
                      </a:moveTo>
                      <a:lnTo>
                        <a:pt x="110456" y="0"/>
                      </a:lnTo>
                      <a:lnTo>
                        <a:pt x="220912" y="110456"/>
                      </a:lnTo>
                      <a:lnTo>
                        <a:pt x="110456" y="22091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112506BC-892B-4D82-9CF5-50F70E657A13}"/>
                    </a:ext>
                  </a:extLst>
                </p:cNvPr>
                <p:cNvSpPr/>
                <p:nvPr/>
              </p:nvSpPr>
              <p:spPr>
                <a:xfrm>
                  <a:off x="7333650" y="4056741"/>
                  <a:ext cx="219075" cy="219075"/>
                </a:xfrm>
                <a:custGeom>
                  <a:avLst/>
                  <a:gdLst>
                    <a:gd name="connsiteX0" fmla="*/ 0 w 219075"/>
                    <a:gd name="connsiteY0" fmla="*/ 110456 h 219075"/>
                    <a:gd name="connsiteX1" fmla="*/ 110456 w 219075"/>
                    <a:gd name="connsiteY1" fmla="*/ 0 h 219075"/>
                    <a:gd name="connsiteX2" fmla="*/ 220912 w 219075"/>
                    <a:gd name="connsiteY2" fmla="*/ 110456 h 219075"/>
                    <a:gd name="connsiteX3" fmla="*/ 110456 w 219075"/>
                    <a:gd name="connsiteY3" fmla="*/ 220912 h 219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9075" h="219075">
                      <a:moveTo>
                        <a:pt x="0" y="110456"/>
                      </a:moveTo>
                      <a:lnTo>
                        <a:pt x="110456" y="0"/>
                      </a:lnTo>
                      <a:lnTo>
                        <a:pt x="220912" y="110456"/>
                      </a:lnTo>
                      <a:lnTo>
                        <a:pt x="110456" y="22091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id="{2BC7B0F0-1525-427F-84F8-15BE9B6ADA2E}"/>
                    </a:ext>
                  </a:extLst>
                </p:cNvPr>
                <p:cNvSpPr/>
                <p:nvPr/>
              </p:nvSpPr>
              <p:spPr>
                <a:xfrm>
                  <a:off x="7553724" y="4276823"/>
                  <a:ext cx="219075" cy="219075"/>
                </a:xfrm>
                <a:custGeom>
                  <a:avLst/>
                  <a:gdLst>
                    <a:gd name="connsiteX0" fmla="*/ 110456 w 219075"/>
                    <a:gd name="connsiteY0" fmla="*/ 220912 h 219075"/>
                    <a:gd name="connsiteX1" fmla="*/ 0 w 219075"/>
                    <a:gd name="connsiteY1" fmla="*/ 110456 h 219075"/>
                    <a:gd name="connsiteX2" fmla="*/ 110456 w 219075"/>
                    <a:gd name="connsiteY2" fmla="*/ 0 h 219075"/>
                    <a:gd name="connsiteX3" fmla="*/ 220912 w 219075"/>
                    <a:gd name="connsiteY3" fmla="*/ 110456 h 219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9075" h="219075">
                      <a:moveTo>
                        <a:pt x="110456" y="220912"/>
                      </a:moveTo>
                      <a:lnTo>
                        <a:pt x="0" y="110456"/>
                      </a:lnTo>
                      <a:lnTo>
                        <a:pt x="110456" y="0"/>
                      </a:lnTo>
                      <a:lnTo>
                        <a:pt x="220912" y="110456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32" name="Graphic 108">
                <a:extLst>
                  <a:ext uri="{FF2B5EF4-FFF2-40B4-BE49-F238E27FC236}">
                    <a16:creationId xmlns:a16="http://schemas.microsoft.com/office/drawing/2014/main" id="{4B393CAD-BAFB-4CE1-99C3-E3E14A901F87}"/>
                  </a:ext>
                </a:extLst>
              </p:cNvPr>
              <p:cNvSpPr/>
              <p:nvPr/>
            </p:nvSpPr>
            <p:spPr>
              <a:xfrm>
                <a:off x="4470583" y="2729321"/>
                <a:ext cx="491682" cy="503528"/>
              </a:xfrm>
              <a:custGeom>
                <a:avLst/>
                <a:gdLst>
                  <a:gd name="connsiteX0" fmla="*/ 258961 w 790575"/>
                  <a:gd name="connsiteY0" fmla="*/ 0 h 809625"/>
                  <a:gd name="connsiteX1" fmla="*/ 197942 w 790575"/>
                  <a:gd name="connsiteY1" fmla="*/ 296 h 809625"/>
                  <a:gd name="connsiteX2" fmla="*/ 189012 w 790575"/>
                  <a:gd name="connsiteY2" fmla="*/ 7144 h 809625"/>
                  <a:gd name="connsiteX3" fmla="*/ 174725 w 790575"/>
                  <a:gd name="connsiteY3" fmla="*/ 55645 h 809625"/>
                  <a:gd name="connsiteX4" fmla="*/ 144364 w 790575"/>
                  <a:gd name="connsiteY4" fmla="*/ 68437 h 809625"/>
                  <a:gd name="connsiteX5" fmla="*/ 100311 w 790575"/>
                  <a:gd name="connsiteY5" fmla="*/ 43739 h 809625"/>
                  <a:gd name="connsiteX6" fmla="*/ 89000 w 790575"/>
                  <a:gd name="connsiteY6" fmla="*/ 45530 h 809625"/>
                  <a:gd name="connsiteX7" fmla="*/ 45839 w 790575"/>
                  <a:gd name="connsiteY7" fmla="*/ 88669 h 809625"/>
                  <a:gd name="connsiteX8" fmla="*/ 44351 w 790575"/>
                  <a:gd name="connsiteY8" fmla="*/ 99975 h 809625"/>
                  <a:gd name="connsiteX9" fmla="*/ 68461 w 790575"/>
                  <a:gd name="connsiteY9" fmla="*/ 144314 h 809625"/>
                  <a:gd name="connsiteX10" fmla="*/ 55959 w 790575"/>
                  <a:gd name="connsiteY10" fmla="*/ 174660 h 809625"/>
                  <a:gd name="connsiteX11" fmla="*/ 7144 w 790575"/>
                  <a:gd name="connsiteY11" fmla="*/ 188948 h 809625"/>
                  <a:gd name="connsiteX12" fmla="*/ 298 w 790575"/>
                  <a:gd name="connsiteY12" fmla="*/ 197873 h 809625"/>
                  <a:gd name="connsiteX13" fmla="*/ 0 w 790575"/>
                  <a:gd name="connsiteY13" fmla="*/ 259166 h 809625"/>
                  <a:gd name="connsiteX14" fmla="*/ 7144 w 790575"/>
                  <a:gd name="connsiteY14" fmla="*/ 268396 h 809625"/>
                  <a:gd name="connsiteX15" fmla="*/ 56257 w 790575"/>
                  <a:gd name="connsiteY15" fmla="*/ 282378 h 809625"/>
                  <a:gd name="connsiteX16" fmla="*/ 69056 w 790575"/>
                  <a:gd name="connsiteY16" fmla="*/ 312725 h 809625"/>
                  <a:gd name="connsiteX17" fmla="*/ 43756 w 790575"/>
                  <a:gd name="connsiteY17" fmla="*/ 356769 h 809625"/>
                  <a:gd name="connsiteX18" fmla="*/ 45244 w 790575"/>
                  <a:gd name="connsiteY18" fmla="*/ 368370 h 809625"/>
                  <a:gd name="connsiteX19" fmla="*/ 88404 w 790575"/>
                  <a:gd name="connsiteY19" fmla="*/ 411557 h 809625"/>
                  <a:gd name="connsiteX20" fmla="*/ 99715 w 790575"/>
                  <a:gd name="connsiteY20" fmla="*/ 412985 h 809625"/>
                  <a:gd name="connsiteX21" fmla="*/ 144661 w 790575"/>
                  <a:gd name="connsiteY21" fmla="*/ 388601 h 809625"/>
                  <a:gd name="connsiteX22" fmla="*/ 175022 w 790575"/>
                  <a:gd name="connsiteY22" fmla="*/ 401079 h 809625"/>
                  <a:gd name="connsiteX23" fmla="*/ 188714 w 790575"/>
                  <a:gd name="connsiteY23" fmla="*/ 449942 h 809625"/>
                  <a:gd name="connsiteX24" fmla="*/ 197942 w 790575"/>
                  <a:gd name="connsiteY24" fmla="*/ 457086 h 809625"/>
                  <a:gd name="connsiteX25" fmla="*/ 259556 w 790575"/>
                  <a:gd name="connsiteY25" fmla="*/ 457086 h 809625"/>
                  <a:gd name="connsiteX26" fmla="*/ 268784 w 790575"/>
                  <a:gd name="connsiteY26" fmla="*/ 450228 h 809625"/>
                  <a:gd name="connsiteX27" fmla="*/ 282178 w 790575"/>
                  <a:gd name="connsiteY27" fmla="*/ 401079 h 809625"/>
                  <a:gd name="connsiteX28" fmla="*/ 312837 w 790575"/>
                  <a:gd name="connsiteY28" fmla="*/ 388601 h 809625"/>
                  <a:gd name="connsiteX29" fmla="*/ 357187 w 790575"/>
                  <a:gd name="connsiteY29" fmla="*/ 413271 h 809625"/>
                  <a:gd name="connsiteX30" fmla="*/ 368498 w 790575"/>
                  <a:gd name="connsiteY30" fmla="*/ 411842 h 809625"/>
                  <a:gd name="connsiteX31" fmla="*/ 411659 w 790575"/>
                  <a:gd name="connsiteY31" fmla="*/ 368666 h 809625"/>
                  <a:gd name="connsiteX32" fmla="*/ 413445 w 790575"/>
                  <a:gd name="connsiteY32" fmla="*/ 357359 h 809625"/>
                  <a:gd name="connsiteX33" fmla="*/ 388442 w 790575"/>
                  <a:gd name="connsiteY33" fmla="*/ 312725 h 809625"/>
                  <a:gd name="connsiteX34" fmla="*/ 401539 w 790575"/>
                  <a:gd name="connsiteY34" fmla="*/ 282083 h 809625"/>
                  <a:gd name="connsiteX35" fmla="*/ 450354 w 790575"/>
                  <a:gd name="connsiteY35" fmla="*/ 268396 h 809625"/>
                  <a:gd name="connsiteX36" fmla="*/ 457200 w 790575"/>
                  <a:gd name="connsiteY36" fmla="*/ 259166 h 809625"/>
                  <a:gd name="connsiteX37" fmla="*/ 456903 w 790575"/>
                  <a:gd name="connsiteY37" fmla="*/ 197577 h 809625"/>
                  <a:gd name="connsiteX38" fmla="*/ 450057 w 790575"/>
                  <a:gd name="connsiteY38" fmla="*/ 188653 h 809625"/>
                  <a:gd name="connsiteX39" fmla="*/ 401539 w 790575"/>
                  <a:gd name="connsiteY39" fmla="*/ 174965 h 809625"/>
                  <a:gd name="connsiteX40" fmla="*/ 388740 w 790575"/>
                  <a:gd name="connsiteY40" fmla="*/ 144609 h 809625"/>
                  <a:gd name="connsiteX41" fmla="*/ 413148 w 790575"/>
                  <a:gd name="connsiteY41" fmla="*/ 99984 h 809625"/>
                  <a:gd name="connsiteX42" fmla="*/ 411659 w 790575"/>
                  <a:gd name="connsiteY42" fmla="*/ 88669 h 809625"/>
                  <a:gd name="connsiteX43" fmla="*/ 368499 w 790575"/>
                  <a:gd name="connsiteY43" fmla="*/ 45530 h 809625"/>
                  <a:gd name="connsiteX44" fmla="*/ 357188 w 790575"/>
                  <a:gd name="connsiteY44" fmla="*/ 44044 h 809625"/>
                  <a:gd name="connsiteX45" fmla="*/ 312837 w 790575"/>
                  <a:gd name="connsiteY45" fmla="*/ 68733 h 809625"/>
                  <a:gd name="connsiteX46" fmla="*/ 282476 w 790575"/>
                  <a:gd name="connsiteY46" fmla="*/ 55941 h 809625"/>
                  <a:gd name="connsiteX47" fmla="*/ 268189 w 790575"/>
                  <a:gd name="connsiteY47" fmla="*/ 6849 h 809625"/>
                  <a:gd name="connsiteX48" fmla="*/ 258962 w 790575"/>
                  <a:gd name="connsiteY48" fmla="*/ 0 h 809625"/>
                  <a:gd name="connsiteX49" fmla="*/ 252115 w 790575"/>
                  <a:gd name="connsiteY49" fmla="*/ 19050 h 809625"/>
                  <a:gd name="connsiteX50" fmla="*/ 265212 w 790575"/>
                  <a:gd name="connsiteY50" fmla="*/ 65466 h 809625"/>
                  <a:gd name="connsiteX51" fmla="*/ 272058 w 790575"/>
                  <a:gd name="connsiteY51" fmla="*/ 72009 h 809625"/>
                  <a:gd name="connsiteX52" fmla="*/ 309265 w 790575"/>
                  <a:gd name="connsiteY52" fmla="*/ 87478 h 809625"/>
                  <a:gd name="connsiteX53" fmla="*/ 318195 w 790575"/>
                  <a:gd name="connsiteY53" fmla="*/ 87478 h 809625"/>
                  <a:gd name="connsiteX54" fmla="*/ 360164 w 790575"/>
                  <a:gd name="connsiteY54" fmla="*/ 63980 h 809625"/>
                  <a:gd name="connsiteX55" fmla="*/ 393204 w 790575"/>
                  <a:gd name="connsiteY55" fmla="*/ 97003 h 809625"/>
                  <a:gd name="connsiteX56" fmla="*/ 369987 w 790575"/>
                  <a:gd name="connsiteY56" fmla="*/ 139256 h 809625"/>
                  <a:gd name="connsiteX57" fmla="*/ 369987 w 790575"/>
                  <a:gd name="connsiteY57" fmla="*/ 148781 h 809625"/>
                  <a:gd name="connsiteX58" fmla="*/ 385465 w 790575"/>
                  <a:gd name="connsiteY58" fmla="*/ 185671 h 809625"/>
                  <a:gd name="connsiteX59" fmla="*/ 392014 w 790575"/>
                  <a:gd name="connsiteY59" fmla="*/ 192225 h 809625"/>
                  <a:gd name="connsiteX60" fmla="*/ 437853 w 790575"/>
                  <a:gd name="connsiteY60" fmla="*/ 205016 h 809625"/>
                  <a:gd name="connsiteX61" fmla="*/ 438150 w 790575"/>
                  <a:gd name="connsiteY61" fmla="*/ 252327 h 809625"/>
                  <a:gd name="connsiteX62" fmla="*/ 391716 w 790575"/>
                  <a:gd name="connsiteY62" fmla="*/ 265119 h 809625"/>
                  <a:gd name="connsiteX63" fmla="*/ 385167 w 790575"/>
                  <a:gd name="connsiteY63" fmla="*/ 271663 h 809625"/>
                  <a:gd name="connsiteX64" fmla="*/ 369689 w 790575"/>
                  <a:gd name="connsiteY64" fmla="*/ 308563 h 809625"/>
                  <a:gd name="connsiteX65" fmla="*/ 369689 w 790575"/>
                  <a:gd name="connsiteY65" fmla="*/ 318088 h 809625"/>
                  <a:gd name="connsiteX66" fmla="*/ 393203 w 790575"/>
                  <a:gd name="connsiteY66" fmla="*/ 360341 h 809625"/>
                  <a:gd name="connsiteX67" fmla="*/ 360164 w 790575"/>
                  <a:gd name="connsiteY67" fmla="*/ 393364 h 809625"/>
                  <a:gd name="connsiteX68" fmla="*/ 317897 w 790575"/>
                  <a:gd name="connsiteY68" fmla="*/ 369561 h 809625"/>
                  <a:gd name="connsiteX69" fmla="*/ 308669 w 790575"/>
                  <a:gd name="connsiteY69" fmla="*/ 369561 h 809625"/>
                  <a:gd name="connsiteX70" fmla="*/ 271760 w 790575"/>
                  <a:gd name="connsiteY70" fmla="*/ 385039 h 809625"/>
                  <a:gd name="connsiteX71" fmla="*/ 264914 w 790575"/>
                  <a:gd name="connsiteY71" fmla="*/ 391840 h 809625"/>
                  <a:gd name="connsiteX72" fmla="*/ 252412 w 790575"/>
                  <a:gd name="connsiteY72" fmla="*/ 438036 h 809625"/>
                  <a:gd name="connsiteX73" fmla="*/ 205383 w 790575"/>
                  <a:gd name="connsiteY73" fmla="*/ 438036 h 809625"/>
                  <a:gd name="connsiteX74" fmla="*/ 192286 w 790575"/>
                  <a:gd name="connsiteY74" fmla="*/ 391554 h 809625"/>
                  <a:gd name="connsiteX75" fmla="*/ 185439 w 790575"/>
                  <a:gd name="connsiteY75" fmla="*/ 384734 h 809625"/>
                  <a:gd name="connsiteX76" fmla="*/ 148828 w 790575"/>
                  <a:gd name="connsiteY76" fmla="*/ 369856 h 809625"/>
                  <a:gd name="connsiteX77" fmla="*/ 139303 w 790575"/>
                  <a:gd name="connsiteY77" fmla="*/ 369856 h 809625"/>
                  <a:gd name="connsiteX78" fmla="*/ 97036 w 790575"/>
                  <a:gd name="connsiteY78" fmla="*/ 392792 h 809625"/>
                  <a:gd name="connsiteX79" fmla="*/ 63996 w 790575"/>
                  <a:gd name="connsiteY79" fmla="*/ 360036 h 809625"/>
                  <a:gd name="connsiteX80" fmla="*/ 87808 w 790575"/>
                  <a:gd name="connsiteY80" fmla="*/ 318088 h 809625"/>
                  <a:gd name="connsiteX81" fmla="*/ 87511 w 790575"/>
                  <a:gd name="connsiteY81" fmla="*/ 308563 h 809625"/>
                  <a:gd name="connsiteX82" fmla="*/ 72331 w 790575"/>
                  <a:gd name="connsiteY82" fmla="*/ 271968 h 809625"/>
                  <a:gd name="connsiteX83" fmla="*/ 65484 w 790575"/>
                  <a:gd name="connsiteY83" fmla="*/ 265119 h 809625"/>
                  <a:gd name="connsiteX84" fmla="*/ 19050 w 790575"/>
                  <a:gd name="connsiteY84" fmla="*/ 252032 h 809625"/>
                  <a:gd name="connsiteX85" fmla="*/ 19347 w 790575"/>
                  <a:gd name="connsiteY85" fmla="*/ 205016 h 809625"/>
                  <a:gd name="connsiteX86" fmla="*/ 65781 w 790575"/>
                  <a:gd name="connsiteY86" fmla="*/ 191919 h 809625"/>
                  <a:gd name="connsiteX87" fmla="*/ 72330 w 790575"/>
                  <a:gd name="connsiteY87" fmla="*/ 185081 h 809625"/>
                  <a:gd name="connsiteX88" fmla="*/ 87213 w 790575"/>
                  <a:gd name="connsiteY88" fmla="*/ 148181 h 809625"/>
                  <a:gd name="connsiteX89" fmla="*/ 87213 w 790575"/>
                  <a:gd name="connsiteY89" fmla="*/ 138961 h 809625"/>
                  <a:gd name="connsiteX90" fmla="*/ 64294 w 790575"/>
                  <a:gd name="connsiteY90" fmla="*/ 97003 h 809625"/>
                  <a:gd name="connsiteX91" fmla="*/ 97333 w 790575"/>
                  <a:gd name="connsiteY91" fmla="*/ 63980 h 809625"/>
                  <a:gd name="connsiteX92" fmla="*/ 139005 w 790575"/>
                  <a:gd name="connsiteY92" fmla="*/ 87478 h 809625"/>
                  <a:gd name="connsiteX93" fmla="*/ 148530 w 790575"/>
                  <a:gd name="connsiteY93" fmla="*/ 87183 h 809625"/>
                  <a:gd name="connsiteX94" fmla="*/ 185439 w 790575"/>
                  <a:gd name="connsiteY94" fmla="*/ 71714 h 809625"/>
                  <a:gd name="connsiteX95" fmla="*/ 191988 w 790575"/>
                  <a:gd name="connsiteY95" fmla="*/ 65466 h 809625"/>
                  <a:gd name="connsiteX96" fmla="*/ 205085 w 790575"/>
                  <a:gd name="connsiteY96" fmla="*/ 19346 h 809625"/>
                  <a:gd name="connsiteX97" fmla="*/ 228600 w 790575"/>
                  <a:gd name="connsiteY97" fmla="*/ 123787 h 809625"/>
                  <a:gd name="connsiteX98" fmla="*/ 123825 w 790575"/>
                  <a:gd name="connsiteY98" fmla="*/ 228524 h 809625"/>
                  <a:gd name="connsiteX99" fmla="*/ 228600 w 790575"/>
                  <a:gd name="connsiteY99" fmla="*/ 333261 h 809625"/>
                  <a:gd name="connsiteX100" fmla="*/ 333375 w 790575"/>
                  <a:gd name="connsiteY100" fmla="*/ 228524 h 809625"/>
                  <a:gd name="connsiteX101" fmla="*/ 228600 w 790575"/>
                  <a:gd name="connsiteY101" fmla="*/ 123787 h 809625"/>
                  <a:gd name="connsiteX102" fmla="*/ 228600 w 790575"/>
                  <a:gd name="connsiteY102" fmla="*/ 142828 h 809625"/>
                  <a:gd name="connsiteX103" fmla="*/ 314325 w 790575"/>
                  <a:gd name="connsiteY103" fmla="*/ 228524 h 809625"/>
                  <a:gd name="connsiteX104" fmla="*/ 228600 w 790575"/>
                  <a:gd name="connsiteY104" fmla="*/ 314221 h 809625"/>
                  <a:gd name="connsiteX105" fmla="*/ 142875 w 790575"/>
                  <a:gd name="connsiteY105" fmla="*/ 228524 h 809625"/>
                  <a:gd name="connsiteX106" fmla="*/ 228600 w 790575"/>
                  <a:gd name="connsiteY106" fmla="*/ 142828 h 809625"/>
                  <a:gd name="connsiteX107" fmla="*/ 595015 w 790575"/>
                  <a:gd name="connsiteY107" fmla="*/ 229115 h 809625"/>
                  <a:gd name="connsiteX108" fmla="*/ 549176 w 790575"/>
                  <a:gd name="connsiteY108" fmla="*/ 241612 h 809625"/>
                  <a:gd name="connsiteX109" fmla="*/ 542032 w 790575"/>
                  <a:gd name="connsiteY109" fmla="*/ 250536 h 809625"/>
                  <a:gd name="connsiteX110" fmla="*/ 541140 w 790575"/>
                  <a:gd name="connsiteY110" fmla="*/ 289218 h 809625"/>
                  <a:gd name="connsiteX111" fmla="*/ 522388 w 790575"/>
                  <a:gd name="connsiteY111" fmla="*/ 303800 h 809625"/>
                  <a:gd name="connsiteX112" fmla="*/ 485181 w 790575"/>
                  <a:gd name="connsiteY112" fmla="*/ 294275 h 809625"/>
                  <a:gd name="connsiteX113" fmla="*/ 474763 w 790575"/>
                  <a:gd name="connsiteY113" fmla="*/ 298743 h 809625"/>
                  <a:gd name="connsiteX114" fmla="*/ 450951 w 790575"/>
                  <a:gd name="connsiteY114" fmla="*/ 340100 h 809625"/>
                  <a:gd name="connsiteX115" fmla="*/ 452141 w 790575"/>
                  <a:gd name="connsiteY115" fmla="*/ 351406 h 809625"/>
                  <a:gd name="connsiteX116" fmla="*/ 478930 w 790575"/>
                  <a:gd name="connsiteY116" fmla="*/ 379076 h 809625"/>
                  <a:gd name="connsiteX117" fmla="*/ 475656 w 790575"/>
                  <a:gd name="connsiteY117" fmla="*/ 402889 h 809625"/>
                  <a:gd name="connsiteX118" fmla="*/ 442616 w 790575"/>
                  <a:gd name="connsiteY118" fmla="*/ 422796 h 809625"/>
                  <a:gd name="connsiteX119" fmla="*/ 438449 w 790575"/>
                  <a:gd name="connsiteY119" fmla="*/ 433559 h 809625"/>
                  <a:gd name="connsiteX120" fmla="*/ 450652 w 790575"/>
                  <a:gd name="connsiteY120" fmla="*/ 479660 h 809625"/>
                  <a:gd name="connsiteX121" fmla="*/ 459582 w 790575"/>
                  <a:gd name="connsiteY121" fmla="*/ 486804 h 809625"/>
                  <a:gd name="connsiteX122" fmla="*/ 498576 w 790575"/>
                  <a:gd name="connsiteY122" fmla="*/ 487376 h 809625"/>
                  <a:gd name="connsiteX123" fmla="*/ 513160 w 790575"/>
                  <a:gd name="connsiteY123" fmla="*/ 506140 h 809625"/>
                  <a:gd name="connsiteX124" fmla="*/ 503338 w 790575"/>
                  <a:gd name="connsiteY124" fmla="*/ 543288 h 809625"/>
                  <a:gd name="connsiteX125" fmla="*/ 507802 w 790575"/>
                  <a:gd name="connsiteY125" fmla="*/ 554051 h 809625"/>
                  <a:gd name="connsiteX126" fmla="*/ 549177 w 790575"/>
                  <a:gd name="connsiteY126" fmla="*/ 577863 h 809625"/>
                  <a:gd name="connsiteX127" fmla="*/ 560488 w 790575"/>
                  <a:gd name="connsiteY127" fmla="*/ 576625 h 809625"/>
                  <a:gd name="connsiteX128" fmla="*/ 588468 w 790575"/>
                  <a:gd name="connsiteY128" fmla="*/ 549574 h 809625"/>
                  <a:gd name="connsiteX129" fmla="*/ 611982 w 790575"/>
                  <a:gd name="connsiteY129" fmla="*/ 552527 h 809625"/>
                  <a:gd name="connsiteX130" fmla="*/ 631627 w 790575"/>
                  <a:gd name="connsiteY130" fmla="*/ 585864 h 809625"/>
                  <a:gd name="connsiteX131" fmla="*/ 642343 w 790575"/>
                  <a:gd name="connsiteY131" fmla="*/ 590341 h 809625"/>
                  <a:gd name="connsiteX132" fmla="*/ 689076 w 790575"/>
                  <a:gd name="connsiteY132" fmla="*/ 577863 h 809625"/>
                  <a:gd name="connsiteX133" fmla="*/ 695921 w 790575"/>
                  <a:gd name="connsiteY133" fmla="*/ 568910 h 809625"/>
                  <a:gd name="connsiteX134" fmla="*/ 696218 w 790575"/>
                  <a:gd name="connsiteY134" fmla="*/ 530238 h 809625"/>
                  <a:gd name="connsiteX135" fmla="*/ 715268 w 790575"/>
                  <a:gd name="connsiteY135" fmla="*/ 515665 h 809625"/>
                  <a:gd name="connsiteX136" fmla="*/ 752773 w 790575"/>
                  <a:gd name="connsiteY136" fmla="*/ 525190 h 809625"/>
                  <a:gd name="connsiteX137" fmla="*/ 763489 w 790575"/>
                  <a:gd name="connsiteY137" fmla="*/ 520713 h 809625"/>
                  <a:gd name="connsiteX138" fmla="*/ 787301 w 790575"/>
                  <a:gd name="connsiteY138" fmla="*/ 479660 h 809625"/>
                  <a:gd name="connsiteX139" fmla="*/ 785813 w 790575"/>
                  <a:gd name="connsiteY139" fmla="*/ 468040 h 809625"/>
                  <a:gd name="connsiteX140" fmla="*/ 758726 w 790575"/>
                  <a:gd name="connsiteY140" fmla="*/ 440417 h 809625"/>
                  <a:gd name="connsiteX141" fmla="*/ 761703 w 790575"/>
                  <a:gd name="connsiteY141" fmla="*/ 416891 h 809625"/>
                  <a:gd name="connsiteX142" fmla="*/ 795338 w 790575"/>
                  <a:gd name="connsiteY142" fmla="*/ 396888 h 809625"/>
                  <a:gd name="connsiteX143" fmla="*/ 799803 w 790575"/>
                  <a:gd name="connsiteY143" fmla="*/ 386220 h 809625"/>
                  <a:gd name="connsiteX144" fmla="*/ 787004 w 790575"/>
                  <a:gd name="connsiteY144" fmla="*/ 339795 h 809625"/>
                  <a:gd name="connsiteX145" fmla="*/ 777776 w 790575"/>
                  <a:gd name="connsiteY145" fmla="*/ 332661 h 809625"/>
                  <a:gd name="connsiteX146" fmla="*/ 739676 w 790575"/>
                  <a:gd name="connsiteY146" fmla="*/ 332366 h 809625"/>
                  <a:gd name="connsiteX147" fmla="*/ 725092 w 790575"/>
                  <a:gd name="connsiteY147" fmla="*/ 313316 h 809625"/>
                  <a:gd name="connsiteX148" fmla="*/ 734318 w 790575"/>
                  <a:gd name="connsiteY148" fmla="*/ 275825 h 809625"/>
                  <a:gd name="connsiteX149" fmla="*/ 729854 w 790575"/>
                  <a:gd name="connsiteY149" fmla="*/ 265414 h 809625"/>
                  <a:gd name="connsiteX150" fmla="*/ 688479 w 790575"/>
                  <a:gd name="connsiteY150" fmla="*/ 241612 h 809625"/>
                  <a:gd name="connsiteX151" fmla="*/ 677168 w 790575"/>
                  <a:gd name="connsiteY151" fmla="*/ 243097 h 809625"/>
                  <a:gd name="connsiteX152" fmla="*/ 649487 w 790575"/>
                  <a:gd name="connsiteY152" fmla="*/ 269872 h 809625"/>
                  <a:gd name="connsiteX153" fmla="*/ 625674 w 790575"/>
                  <a:gd name="connsiteY153" fmla="*/ 266605 h 809625"/>
                  <a:gd name="connsiteX154" fmla="*/ 605731 w 790575"/>
                  <a:gd name="connsiteY154" fmla="*/ 233572 h 809625"/>
                  <a:gd name="connsiteX155" fmla="*/ 595015 w 790575"/>
                  <a:gd name="connsiteY155" fmla="*/ 229115 h 809625"/>
                  <a:gd name="connsiteX156" fmla="*/ 592931 w 790575"/>
                  <a:gd name="connsiteY156" fmla="*/ 249356 h 809625"/>
                  <a:gd name="connsiteX157" fmla="*/ 611684 w 790575"/>
                  <a:gd name="connsiteY157" fmla="*/ 280293 h 809625"/>
                  <a:gd name="connsiteX158" fmla="*/ 620018 w 790575"/>
                  <a:gd name="connsiteY158" fmla="*/ 285055 h 809625"/>
                  <a:gd name="connsiteX159" fmla="*/ 650676 w 790575"/>
                  <a:gd name="connsiteY159" fmla="*/ 289227 h 809625"/>
                  <a:gd name="connsiteX160" fmla="*/ 659606 w 790575"/>
                  <a:gd name="connsiteY160" fmla="*/ 286541 h 809625"/>
                  <a:gd name="connsiteX161" fmla="*/ 685205 w 790575"/>
                  <a:gd name="connsiteY161" fmla="*/ 261852 h 809625"/>
                  <a:gd name="connsiteX162" fmla="*/ 714078 w 790575"/>
                  <a:gd name="connsiteY162" fmla="*/ 278511 h 809625"/>
                  <a:gd name="connsiteX163" fmla="*/ 705445 w 790575"/>
                  <a:gd name="connsiteY163" fmla="*/ 313325 h 809625"/>
                  <a:gd name="connsiteX164" fmla="*/ 707826 w 790575"/>
                  <a:gd name="connsiteY164" fmla="*/ 322250 h 809625"/>
                  <a:gd name="connsiteX165" fmla="*/ 726876 w 790575"/>
                  <a:gd name="connsiteY165" fmla="*/ 346948 h 809625"/>
                  <a:gd name="connsiteX166" fmla="*/ 734914 w 790575"/>
                  <a:gd name="connsiteY166" fmla="*/ 351416 h 809625"/>
                  <a:gd name="connsiteX167" fmla="*/ 770334 w 790575"/>
                  <a:gd name="connsiteY167" fmla="*/ 351711 h 809625"/>
                  <a:gd name="connsiteX168" fmla="*/ 779264 w 790575"/>
                  <a:gd name="connsiteY168" fmla="*/ 384144 h 809625"/>
                  <a:gd name="connsiteX169" fmla="*/ 748308 w 790575"/>
                  <a:gd name="connsiteY169" fmla="*/ 402603 h 809625"/>
                  <a:gd name="connsiteX170" fmla="*/ 743545 w 790575"/>
                  <a:gd name="connsiteY170" fmla="*/ 410604 h 809625"/>
                  <a:gd name="connsiteX171" fmla="*/ 739676 w 790575"/>
                  <a:gd name="connsiteY171" fmla="*/ 440989 h 809625"/>
                  <a:gd name="connsiteX172" fmla="*/ 742057 w 790575"/>
                  <a:gd name="connsiteY172" fmla="*/ 450228 h 809625"/>
                  <a:gd name="connsiteX173" fmla="*/ 767061 w 790575"/>
                  <a:gd name="connsiteY173" fmla="*/ 476041 h 809625"/>
                  <a:gd name="connsiteX174" fmla="*/ 750392 w 790575"/>
                  <a:gd name="connsiteY174" fmla="*/ 504902 h 809625"/>
                  <a:gd name="connsiteX175" fmla="*/ 715268 w 790575"/>
                  <a:gd name="connsiteY175" fmla="*/ 496043 h 809625"/>
                  <a:gd name="connsiteX176" fmla="*/ 706339 w 790575"/>
                  <a:gd name="connsiteY176" fmla="*/ 498710 h 809625"/>
                  <a:gd name="connsiteX177" fmla="*/ 681931 w 790575"/>
                  <a:gd name="connsiteY177" fmla="*/ 517475 h 809625"/>
                  <a:gd name="connsiteX178" fmla="*/ 677168 w 790575"/>
                  <a:gd name="connsiteY178" fmla="*/ 525476 h 809625"/>
                  <a:gd name="connsiteX179" fmla="*/ 676871 w 790575"/>
                  <a:gd name="connsiteY179" fmla="*/ 561480 h 809625"/>
                  <a:gd name="connsiteX180" fmla="*/ 644426 w 790575"/>
                  <a:gd name="connsiteY180" fmla="*/ 570148 h 809625"/>
                  <a:gd name="connsiteX181" fmla="*/ 626270 w 790575"/>
                  <a:gd name="connsiteY181" fmla="*/ 538906 h 809625"/>
                  <a:gd name="connsiteX182" fmla="*/ 617935 w 790575"/>
                  <a:gd name="connsiteY182" fmla="*/ 534429 h 809625"/>
                  <a:gd name="connsiteX183" fmla="*/ 587574 w 790575"/>
                  <a:gd name="connsiteY183" fmla="*/ 530524 h 809625"/>
                  <a:gd name="connsiteX184" fmla="*/ 578645 w 790575"/>
                  <a:gd name="connsiteY184" fmla="*/ 532905 h 809625"/>
                  <a:gd name="connsiteX185" fmla="*/ 552451 w 790575"/>
                  <a:gd name="connsiteY185" fmla="*/ 557956 h 809625"/>
                  <a:gd name="connsiteX186" fmla="*/ 523578 w 790575"/>
                  <a:gd name="connsiteY186" fmla="*/ 541287 h 809625"/>
                  <a:gd name="connsiteX187" fmla="*/ 532507 w 790575"/>
                  <a:gd name="connsiteY187" fmla="*/ 506426 h 809625"/>
                  <a:gd name="connsiteX188" fmla="*/ 530126 w 790575"/>
                  <a:gd name="connsiteY188" fmla="*/ 497186 h 809625"/>
                  <a:gd name="connsiteX189" fmla="*/ 511374 w 790575"/>
                  <a:gd name="connsiteY189" fmla="*/ 473088 h 809625"/>
                  <a:gd name="connsiteX190" fmla="*/ 503337 w 790575"/>
                  <a:gd name="connsiteY190" fmla="*/ 468326 h 809625"/>
                  <a:gd name="connsiteX191" fmla="*/ 467321 w 790575"/>
                  <a:gd name="connsiteY191" fmla="*/ 467754 h 809625"/>
                  <a:gd name="connsiteX192" fmla="*/ 458689 w 790575"/>
                  <a:gd name="connsiteY192" fmla="*/ 435369 h 809625"/>
                  <a:gd name="connsiteX193" fmla="*/ 489645 w 790575"/>
                  <a:gd name="connsiteY193" fmla="*/ 416891 h 809625"/>
                  <a:gd name="connsiteX194" fmla="*/ 494110 w 790575"/>
                  <a:gd name="connsiteY194" fmla="*/ 408509 h 809625"/>
                  <a:gd name="connsiteX195" fmla="*/ 497979 w 790575"/>
                  <a:gd name="connsiteY195" fmla="*/ 378191 h 809625"/>
                  <a:gd name="connsiteX196" fmla="*/ 495598 w 790575"/>
                  <a:gd name="connsiteY196" fmla="*/ 369266 h 809625"/>
                  <a:gd name="connsiteX197" fmla="*/ 470893 w 790575"/>
                  <a:gd name="connsiteY197" fmla="*/ 343377 h 809625"/>
                  <a:gd name="connsiteX198" fmla="*/ 487562 w 790575"/>
                  <a:gd name="connsiteY198" fmla="*/ 314516 h 809625"/>
                  <a:gd name="connsiteX199" fmla="*/ 522090 w 790575"/>
                  <a:gd name="connsiteY199" fmla="*/ 323441 h 809625"/>
                  <a:gd name="connsiteX200" fmla="*/ 531317 w 790575"/>
                  <a:gd name="connsiteY200" fmla="*/ 320765 h 809625"/>
                  <a:gd name="connsiteX201" fmla="*/ 555725 w 790575"/>
                  <a:gd name="connsiteY201" fmla="*/ 302019 h 809625"/>
                  <a:gd name="connsiteX202" fmla="*/ 560190 w 790575"/>
                  <a:gd name="connsiteY202" fmla="*/ 293989 h 809625"/>
                  <a:gd name="connsiteX203" fmla="*/ 561082 w 790575"/>
                  <a:gd name="connsiteY203" fmla="*/ 258281 h 809625"/>
                  <a:gd name="connsiteX204" fmla="*/ 619423 w 790575"/>
                  <a:gd name="connsiteY204" fmla="*/ 323736 h 809625"/>
                  <a:gd name="connsiteX205" fmla="*/ 533698 w 790575"/>
                  <a:gd name="connsiteY205" fmla="*/ 409461 h 809625"/>
                  <a:gd name="connsiteX206" fmla="*/ 619423 w 790575"/>
                  <a:gd name="connsiteY206" fmla="*/ 495091 h 809625"/>
                  <a:gd name="connsiteX207" fmla="*/ 705148 w 790575"/>
                  <a:gd name="connsiteY207" fmla="*/ 409461 h 809625"/>
                  <a:gd name="connsiteX208" fmla="*/ 619423 w 790575"/>
                  <a:gd name="connsiteY208" fmla="*/ 323736 h 809625"/>
                  <a:gd name="connsiteX209" fmla="*/ 619423 w 790575"/>
                  <a:gd name="connsiteY209" fmla="*/ 342786 h 809625"/>
                  <a:gd name="connsiteX210" fmla="*/ 686098 w 790575"/>
                  <a:gd name="connsiteY210" fmla="*/ 409461 h 809625"/>
                  <a:gd name="connsiteX211" fmla="*/ 619423 w 790575"/>
                  <a:gd name="connsiteY211" fmla="*/ 476041 h 809625"/>
                  <a:gd name="connsiteX212" fmla="*/ 552748 w 790575"/>
                  <a:gd name="connsiteY212" fmla="*/ 409461 h 809625"/>
                  <a:gd name="connsiteX213" fmla="*/ 619423 w 790575"/>
                  <a:gd name="connsiteY213" fmla="*/ 342786 h 809625"/>
                  <a:gd name="connsiteX214" fmla="*/ 309265 w 790575"/>
                  <a:gd name="connsiteY214" fmla="*/ 457657 h 809625"/>
                  <a:gd name="connsiteX215" fmla="*/ 263426 w 790575"/>
                  <a:gd name="connsiteY215" fmla="*/ 470135 h 809625"/>
                  <a:gd name="connsiteX216" fmla="*/ 256282 w 790575"/>
                  <a:gd name="connsiteY216" fmla="*/ 479089 h 809625"/>
                  <a:gd name="connsiteX217" fmla="*/ 255390 w 790575"/>
                  <a:gd name="connsiteY217" fmla="*/ 517760 h 809625"/>
                  <a:gd name="connsiteX218" fmla="*/ 236638 w 790575"/>
                  <a:gd name="connsiteY218" fmla="*/ 532334 h 809625"/>
                  <a:gd name="connsiteX219" fmla="*/ 199431 w 790575"/>
                  <a:gd name="connsiteY219" fmla="*/ 522809 h 809625"/>
                  <a:gd name="connsiteX220" fmla="*/ 189013 w 790575"/>
                  <a:gd name="connsiteY220" fmla="*/ 527285 h 809625"/>
                  <a:gd name="connsiteX221" fmla="*/ 165201 w 790575"/>
                  <a:gd name="connsiteY221" fmla="*/ 568624 h 809625"/>
                  <a:gd name="connsiteX222" fmla="*/ 166391 w 790575"/>
                  <a:gd name="connsiteY222" fmla="*/ 579959 h 809625"/>
                  <a:gd name="connsiteX223" fmla="*/ 193180 w 790575"/>
                  <a:gd name="connsiteY223" fmla="*/ 607581 h 809625"/>
                  <a:gd name="connsiteX224" fmla="*/ 189906 w 790575"/>
                  <a:gd name="connsiteY224" fmla="*/ 631394 h 809625"/>
                  <a:gd name="connsiteX225" fmla="*/ 156866 w 790575"/>
                  <a:gd name="connsiteY225" fmla="*/ 651301 h 809625"/>
                  <a:gd name="connsiteX226" fmla="*/ 152699 w 790575"/>
                  <a:gd name="connsiteY226" fmla="*/ 662064 h 809625"/>
                  <a:gd name="connsiteX227" fmla="*/ 164902 w 790575"/>
                  <a:gd name="connsiteY227" fmla="*/ 708165 h 809625"/>
                  <a:gd name="connsiteX228" fmla="*/ 173832 w 790575"/>
                  <a:gd name="connsiteY228" fmla="*/ 715308 h 809625"/>
                  <a:gd name="connsiteX229" fmla="*/ 212826 w 790575"/>
                  <a:gd name="connsiteY229" fmla="*/ 715881 h 809625"/>
                  <a:gd name="connsiteX230" fmla="*/ 227410 w 790575"/>
                  <a:gd name="connsiteY230" fmla="*/ 734645 h 809625"/>
                  <a:gd name="connsiteX231" fmla="*/ 217588 w 790575"/>
                  <a:gd name="connsiteY231" fmla="*/ 771888 h 809625"/>
                  <a:gd name="connsiteX232" fmla="*/ 222052 w 790575"/>
                  <a:gd name="connsiteY232" fmla="*/ 782556 h 809625"/>
                  <a:gd name="connsiteX233" fmla="*/ 263427 w 790575"/>
                  <a:gd name="connsiteY233" fmla="*/ 806368 h 809625"/>
                  <a:gd name="connsiteX234" fmla="*/ 274738 w 790575"/>
                  <a:gd name="connsiteY234" fmla="*/ 805130 h 809625"/>
                  <a:gd name="connsiteX235" fmla="*/ 302718 w 790575"/>
                  <a:gd name="connsiteY235" fmla="*/ 778079 h 809625"/>
                  <a:gd name="connsiteX236" fmla="*/ 326232 w 790575"/>
                  <a:gd name="connsiteY236" fmla="*/ 781031 h 809625"/>
                  <a:gd name="connsiteX237" fmla="*/ 345877 w 790575"/>
                  <a:gd name="connsiteY237" fmla="*/ 814369 h 809625"/>
                  <a:gd name="connsiteX238" fmla="*/ 356593 w 790575"/>
                  <a:gd name="connsiteY238" fmla="*/ 818845 h 809625"/>
                  <a:gd name="connsiteX239" fmla="*/ 403326 w 790575"/>
                  <a:gd name="connsiteY239" fmla="*/ 806368 h 809625"/>
                  <a:gd name="connsiteX240" fmla="*/ 410171 w 790575"/>
                  <a:gd name="connsiteY240" fmla="*/ 797414 h 809625"/>
                  <a:gd name="connsiteX241" fmla="*/ 410468 w 790575"/>
                  <a:gd name="connsiteY241" fmla="*/ 758743 h 809625"/>
                  <a:gd name="connsiteX242" fmla="*/ 429518 w 790575"/>
                  <a:gd name="connsiteY242" fmla="*/ 744170 h 809625"/>
                  <a:gd name="connsiteX243" fmla="*/ 467023 w 790575"/>
                  <a:gd name="connsiteY243" fmla="*/ 753695 h 809625"/>
                  <a:gd name="connsiteX244" fmla="*/ 477739 w 790575"/>
                  <a:gd name="connsiteY244" fmla="*/ 749218 h 809625"/>
                  <a:gd name="connsiteX245" fmla="*/ 501551 w 790575"/>
                  <a:gd name="connsiteY245" fmla="*/ 708165 h 809625"/>
                  <a:gd name="connsiteX246" fmla="*/ 500063 w 790575"/>
                  <a:gd name="connsiteY246" fmla="*/ 696545 h 809625"/>
                  <a:gd name="connsiteX247" fmla="*/ 472976 w 790575"/>
                  <a:gd name="connsiteY247" fmla="*/ 668922 h 809625"/>
                  <a:gd name="connsiteX248" fmla="*/ 475953 w 790575"/>
                  <a:gd name="connsiteY248" fmla="*/ 645395 h 809625"/>
                  <a:gd name="connsiteX249" fmla="*/ 509588 w 790575"/>
                  <a:gd name="connsiteY249" fmla="*/ 625488 h 809625"/>
                  <a:gd name="connsiteX250" fmla="*/ 514053 w 790575"/>
                  <a:gd name="connsiteY250" fmla="*/ 614725 h 809625"/>
                  <a:gd name="connsiteX251" fmla="*/ 501254 w 790575"/>
                  <a:gd name="connsiteY251" fmla="*/ 568338 h 809625"/>
                  <a:gd name="connsiteX252" fmla="*/ 492026 w 790575"/>
                  <a:gd name="connsiteY252" fmla="*/ 561195 h 809625"/>
                  <a:gd name="connsiteX253" fmla="*/ 453926 w 790575"/>
                  <a:gd name="connsiteY253" fmla="*/ 560909 h 809625"/>
                  <a:gd name="connsiteX254" fmla="*/ 439341 w 790575"/>
                  <a:gd name="connsiteY254" fmla="*/ 541859 h 809625"/>
                  <a:gd name="connsiteX255" fmla="*/ 448568 w 790575"/>
                  <a:gd name="connsiteY255" fmla="*/ 504330 h 809625"/>
                  <a:gd name="connsiteX256" fmla="*/ 444104 w 790575"/>
                  <a:gd name="connsiteY256" fmla="*/ 493948 h 809625"/>
                  <a:gd name="connsiteX257" fmla="*/ 402729 w 790575"/>
                  <a:gd name="connsiteY257" fmla="*/ 470135 h 809625"/>
                  <a:gd name="connsiteX258" fmla="*/ 391418 w 790575"/>
                  <a:gd name="connsiteY258" fmla="*/ 471659 h 809625"/>
                  <a:gd name="connsiteX259" fmla="*/ 363737 w 790575"/>
                  <a:gd name="connsiteY259" fmla="*/ 498425 h 809625"/>
                  <a:gd name="connsiteX260" fmla="*/ 339924 w 790575"/>
                  <a:gd name="connsiteY260" fmla="*/ 495091 h 809625"/>
                  <a:gd name="connsiteX261" fmla="*/ 319981 w 790575"/>
                  <a:gd name="connsiteY261" fmla="*/ 462134 h 809625"/>
                  <a:gd name="connsiteX262" fmla="*/ 309265 w 790575"/>
                  <a:gd name="connsiteY262" fmla="*/ 457657 h 809625"/>
                  <a:gd name="connsiteX263" fmla="*/ 307181 w 790575"/>
                  <a:gd name="connsiteY263" fmla="*/ 477851 h 809625"/>
                  <a:gd name="connsiteX264" fmla="*/ 325934 w 790575"/>
                  <a:gd name="connsiteY264" fmla="*/ 508807 h 809625"/>
                  <a:gd name="connsiteX265" fmla="*/ 334268 w 790575"/>
                  <a:gd name="connsiteY265" fmla="*/ 513570 h 809625"/>
                  <a:gd name="connsiteX266" fmla="*/ 364926 w 790575"/>
                  <a:gd name="connsiteY266" fmla="*/ 517760 h 809625"/>
                  <a:gd name="connsiteX267" fmla="*/ 373856 w 790575"/>
                  <a:gd name="connsiteY267" fmla="*/ 515093 h 809625"/>
                  <a:gd name="connsiteX268" fmla="*/ 399455 w 790575"/>
                  <a:gd name="connsiteY268" fmla="*/ 490329 h 809625"/>
                  <a:gd name="connsiteX269" fmla="*/ 428328 w 790575"/>
                  <a:gd name="connsiteY269" fmla="*/ 506997 h 809625"/>
                  <a:gd name="connsiteX270" fmla="*/ 419695 w 790575"/>
                  <a:gd name="connsiteY270" fmla="*/ 541859 h 809625"/>
                  <a:gd name="connsiteX271" fmla="*/ 422076 w 790575"/>
                  <a:gd name="connsiteY271" fmla="*/ 550812 h 809625"/>
                  <a:gd name="connsiteX272" fmla="*/ 441126 w 790575"/>
                  <a:gd name="connsiteY272" fmla="*/ 575482 h 809625"/>
                  <a:gd name="connsiteX273" fmla="*/ 449164 w 790575"/>
                  <a:gd name="connsiteY273" fmla="*/ 579959 h 809625"/>
                  <a:gd name="connsiteX274" fmla="*/ 484584 w 790575"/>
                  <a:gd name="connsiteY274" fmla="*/ 580245 h 809625"/>
                  <a:gd name="connsiteX275" fmla="*/ 493514 w 790575"/>
                  <a:gd name="connsiteY275" fmla="*/ 612629 h 809625"/>
                  <a:gd name="connsiteX276" fmla="*/ 462558 w 790575"/>
                  <a:gd name="connsiteY276" fmla="*/ 631108 h 809625"/>
                  <a:gd name="connsiteX277" fmla="*/ 457795 w 790575"/>
                  <a:gd name="connsiteY277" fmla="*/ 639108 h 809625"/>
                  <a:gd name="connsiteX278" fmla="*/ 453926 w 790575"/>
                  <a:gd name="connsiteY278" fmla="*/ 669494 h 809625"/>
                  <a:gd name="connsiteX279" fmla="*/ 456307 w 790575"/>
                  <a:gd name="connsiteY279" fmla="*/ 678733 h 809625"/>
                  <a:gd name="connsiteX280" fmla="*/ 481311 w 790575"/>
                  <a:gd name="connsiteY280" fmla="*/ 704641 h 809625"/>
                  <a:gd name="connsiteX281" fmla="*/ 464642 w 790575"/>
                  <a:gd name="connsiteY281" fmla="*/ 733502 h 809625"/>
                  <a:gd name="connsiteX282" fmla="*/ 429518 w 790575"/>
                  <a:gd name="connsiteY282" fmla="*/ 724549 h 809625"/>
                  <a:gd name="connsiteX283" fmla="*/ 420589 w 790575"/>
                  <a:gd name="connsiteY283" fmla="*/ 727215 h 809625"/>
                  <a:gd name="connsiteX284" fmla="*/ 396181 w 790575"/>
                  <a:gd name="connsiteY284" fmla="*/ 745980 h 809625"/>
                  <a:gd name="connsiteX285" fmla="*/ 391418 w 790575"/>
                  <a:gd name="connsiteY285" fmla="*/ 753981 h 809625"/>
                  <a:gd name="connsiteX286" fmla="*/ 391121 w 790575"/>
                  <a:gd name="connsiteY286" fmla="*/ 789985 h 809625"/>
                  <a:gd name="connsiteX287" fmla="*/ 358676 w 790575"/>
                  <a:gd name="connsiteY287" fmla="*/ 798652 h 809625"/>
                  <a:gd name="connsiteX288" fmla="*/ 340520 w 790575"/>
                  <a:gd name="connsiteY288" fmla="*/ 767411 h 809625"/>
                  <a:gd name="connsiteX289" fmla="*/ 332185 w 790575"/>
                  <a:gd name="connsiteY289" fmla="*/ 762933 h 809625"/>
                  <a:gd name="connsiteX290" fmla="*/ 301824 w 790575"/>
                  <a:gd name="connsiteY290" fmla="*/ 759029 h 809625"/>
                  <a:gd name="connsiteX291" fmla="*/ 292895 w 790575"/>
                  <a:gd name="connsiteY291" fmla="*/ 761410 h 809625"/>
                  <a:gd name="connsiteX292" fmla="*/ 266701 w 790575"/>
                  <a:gd name="connsiteY292" fmla="*/ 786461 h 809625"/>
                  <a:gd name="connsiteX293" fmla="*/ 237828 w 790575"/>
                  <a:gd name="connsiteY293" fmla="*/ 769792 h 809625"/>
                  <a:gd name="connsiteX294" fmla="*/ 246757 w 790575"/>
                  <a:gd name="connsiteY294" fmla="*/ 734931 h 809625"/>
                  <a:gd name="connsiteX295" fmla="*/ 244376 w 790575"/>
                  <a:gd name="connsiteY295" fmla="*/ 725692 h 809625"/>
                  <a:gd name="connsiteX296" fmla="*/ 225624 w 790575"/>
                  <a:gd name="connsiteY296" fmla="*/ 701593 h 809625"/>
                  <a:gd name="connsiteX297" fmla="*/ 217587 w 790575"/>
                  <a:gd name="connsiteY297" fmla="*/ 696831 h 809625"/>
                  <a:gd name="connsiteX298" fmla="*/ 181571 w 790575"/>
                  <a:gd name="connsiteY298" fmla="*/ 696258 h 809625"/>
                  <a:gd name="connsiteX299" fmla="*/ 172939 w 790575"/>
                  <a:gd name="connsiteY299" fmla="*/ 663874 h 809625"/>
                  <a:gd name="connsiteX300" fmla="*/ 203895 w 790575"/>
                  <a:gd name="connsiteY300" fmla="*/ 645395 h 809625"/>
                  <a:gd name="connsiteX301" fmla="*/ 208360 w 790575"/>
                  <a:gd name="connsiteY301" fmla="*/ 637109 h 809625"/>
                  <a:gd name="connsiteX302" fmla="*/ 212229 w 790575"/>
                  <a:gd name="connsiteY302" fmla="*/ 606724 h 809625"/>
                  <a:gd name="connsiteX303" fmla="*/ 209848 w 790575"/>
                  <a:gd name="connsiteY303" fmla="*/ 597770 h 809625"/>
                  <a:gd name="connsiteX304" fmla="*/ 185143 w 790575"/>
                  <a:gd name="connsiteY304" fmla="*/ 571863 h 809625"/>
                  <a:gd name="connsiteX305" fmla="*/ 201812 w 790575"/>
                  <a:gd name="connsiteY305" fmla="*/ 543002 h 809625"/>
                  <a:gd name="connsiteX306" fmla="*/ 236340 w 790575"/>
                  <a:gd name="connsiteY306" fmla="*/ 551955 h 809625"/>
                  <a:gd name="connsiteX307" fmla="*/ 245567 w 790575"/>
                  <a:gd name="connsiteY307" fmla="*/ 549288 h 809625"/>
                  <a:gd name="connsiteX308" fmla="*/ 269975 w 790575"/>
                  <a:gd name="connsiteY308" fmla="*/ 530524 h 809625"/>
                  <a:gd name="connsiteX309" fmla="*/ 274440 w 790575"/>
                  <a:gd name="connsiteY309" fmla="*/ 522523 h 809625"/>
                  <a:gd name="connsiteX310" fmla="*/ 275332 w 790575"/>
                  <a:gd name="connsiteY310" fmla="*/ 486804 h 809625"/>
                  <a:gd name="connsiteX311" fmla="*/ 333673 w 790575"/>
                  <a:gd name="connsiteY311" fmla="*/ 571291 h 809625"/>
                  <a:gd name="connsiteX312" fmla="*/ 266998 w 790575"/>
                  <a:gd name="connsiteY312" fmla="*/ 637966 h 809625"/>
                  <a:gd name="connsiteX313" fmla="*/ 333673 w 790575"/>
                  <a:gd name="connsiteY313" fmla="*/ 704641 h 809625"/>
                  <a:gd name="connsiteX314" fmla="*/ 400348 w 790575"/>
                  <a:gd name="connsiteY314" fmla="*/ 637966 h 809625"/>
                  <a:gd name="connsiteX315" fmla="*/ 333673 w 790575"/>
                  <a:gd name="connsiteY315" fmla="*/ 571291 h 809625"/>
                  <a:gd name="connsiteX316" fmla="*/ 333673 w 790575"/>
                  <a:gd name="connsiteY316" fmla="*/ 590341 h 809625"/>
                  <a:gd name="connsiteX317" fmla="*/ 381298 w 790575"/>
                  <a:gd name="connsiteY317" fmla="*/ 637966 h 809625"/>
                  <a:gd name="connsiteX318" fmla="*/ 333673 w 790575"/>
                  <a:gd name="connsiteY318" fmla="*/ 685591 h 809625"/>
                  <a:gd name="connsiteX319" fmla="*/ 286048 w 790575"/>
                  <a:gd name="connsiteY319" fmla="*/ 637966 h 809625"/>
                  <a:gd name="connsiteX320" fmla="*/ 333673 w 790575"/>
                  <a:gd name="connsiteY320" fmla="*/ 590341 h 80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</a:cxnLst>
                <a:rect l="l" t="t" r="r" b="b"/>
                <a:pathLst>
                  <a:path w="790575" h="809625">
                    <a:moveTo>
                      <a:pt x="258961" y="0"/>
                    </a:moveTo>
                    <a:cubicBezTo>
                      <a:pt x="238621" y="96"/>
                      <a:pt x="218281" y="220"/>
                      <a:pt x="197942" y="296"/>
                    </a:cubicBezTo>
                    <a:cubicBezTo>
                      <a:pt x="193930" y="391"/>
                      <a:pt x="190139" y="3296"/>
                      <a:pt x="189012" y="7144"/>
                    </a:cubicBezTo>
                    <a:cubicBezTo>
                      <a:pt x="184664" y="23413"/>
                      <a:pt x="179547" y="39500"/>
                      <a:pt x="174725" y="55645"/>
                    </a:cubicBezTo>
                    <a:cubicBezTo>
                      <a:pt x="164384" y="59036"/>
                      <a:pt x="154239" y="63247"/>
                      <a:pt x="144364" y="68437"/>
                    </a:cubicBezTo>
                    <a:lnTo>
                      <a:pt x="100311" y="43739"/>
                    </a:lnTo>
                    <a:cubicBezTo>
                      <a:pt x="96694" y="41825"/>
                      <a:pt x="91849" y="42587"/>
                      <a:pt x="89000" y="45530"/>
                    </a:cubicBezTo>
                    <a:lnTo>
                      <a:pt x="45839" y="88669"/>
                    </a:lnTo>
                    <a:cubicBezTo>
                      <a:pt x="42992" y="91593"/>
                      <a:pt x="42356" y="96422"/>
                      <a:pt x="44351" y="99975"/>
                    </a:cubicBezTo>
                    <a:lnTo>
                      <a:pt x="68461" y="144314"/>
                    </a:lnTo>
                    <a:cubicBezTo>
                      <a:pt x="63486" y="154106"/>
                      <a:pt x="59203" y="164068"/>
                      <a:pt x="55959" y="174660"/>
                    </a:cubicBezTo>
                    <a:lnTo>
                      <a:pt x="7144" y="188948"/>
                    </a:lnTo>
                    <a:cubicBezTo>
                      <a:pt x="3293" y="190072"/>
                      <a:pt x="387" y="193863"/>
                      <a:pt x="298" y="197873"/>
                    </a:cubicBezTo>
                    <a:lnTo>
                      <a:pt x="0" y="259166"/>
                    </a:lnTo>
                    <a:cubicBezTo>
                      <a:pt x="-2" y="263357"/>
                      <a:pt x="3090" y="267348"/>
                      <a:pt x="7144" y="268396"/>
                    </a:cubicBezTo>
                    <a:lnTo>
                      <a:pt x="56257" y="282378"/>
                    </a:lnTo>
                    <a:cubicBezTo>
                      <a:pt x="59527" y="292913"/>
                      <a:pt x="63884" y="303095"/>
                      <a:pt x="69056" y="312725"/>
                    </a:cubicBezTo>
                    <a:lnTo>
                      <a:pt x="43756" y="356769"/>
                    </a:lnTo>
                    <a:cubicBezTo>
                      <a:pt x="41617" y="360379"/>
                      <a:pt x="42262" y="365418"/>
                      <a:pt x="45244" y="368370"/>
                    </a:cubicBezTo>
                    <a:lnTo>
                      <a:pt x="88404" y="411557"/>
                    </a:lnTo>
                    <a:cubicBezTo>
                      <a:pt x="91323" y="414319"/>
                      <a:pt x="96159" y="414986"/>
                      <a:pt x="99715" y="412985"/>
                    </a:cubicBezTo>
                    <a:lnTo>
                      <a:pt x="144661" y="388601"/>
                    </a:lnTo>
                    <a:cubicBezTo>
                      <a:pt x="154422" y="393745"/>
                      <a:pt x="164402" y="397936"/>
                      <a:pt x="175022" y="401079"/>
                    </a:cubicBezTo>
                    <a:lnTo>
                      <a:pt x="188714" y="449942"/>
                    </a:lnTo>
                    <a:cubicBezTo>
                      <a:pt x="189761" y="453943"/>
                      <a:pt x="193755" y="457086"/>
                      <a:pt x="197942" y="457086"/>
                    </a:cubicBezTo>
                    <a:lnTo>
                      <a:pt x="259556" y="457086"/>
                    </a:lnTo>
                    <a:cubicBezTo>
                      <a:pt x="263667" y="457086"/>
                      <a:pt x="267628" y="454133"/>
                      <a:pt x="268784" y="450228"/>
                    </a:cubicBezTo>
                    <a:lnTo>
                      <a:pt x="282178" y="401079"/>
                    </a:lnTo>
                    <a:cubicBezTo>
                      <a:pt x="292956" y="397745"/>
                      <a:pt x="303244" y="393745"/>
                      <a:pt x="312837" y="388601"/>
                    </a:cubicBezTo>
                    <a:lnTo>
                      <a:pt x="357187" y="413271"/>
                    </a:lnTo>
                    <a:cubicBezTo>
                      <a:pt x="360743" y="415272"/>
                      <a:pt x="365579" y="414700"/>
                      <a:pt x="368498" y="411842"/>
                    </a:cubicBezTo>
                    <a:lnTo>
                      <a:pt x="411659" y="368666"/>
                    </a:lnTo>
                    <a:cubicBezTo>
                      <a:pt x="414600" y="365818"/>
                      <a:pt x="415365" y="360979"/>
                      <a:pt x="413445" y="357359"/>
                    </a:cubicBezTo>
                    <a:lnTo>
                      <a:pt x="388442" y="312725"/>
                    </a:lnTo>
                    <a:cubicBezTo>
                      <a:pt x="393634" y="303000"/>
                      <a:pt x="398211" y="292866"/>
                      <a:pt x="401539" y="282083"/>
                    </a:cubicBezTo>
                    <a:lnTo>
                      <a:pt x="450354" y="268396"/>
                    </a:lnTo>
                    <a:cubicBezTo>
                      <a:pt x="454299" y="267234"/>
                      <a:pt x="457237" y="263281"/>
                      <a:pt x="457200" y="259166"/>
                    </a:cubicBezTo>
                    <a:lnTo>
                      <a:pt x="456903" y="197577"/>
                    </a:lnTo>
                    <a:cubicBezTo>
                      <a:pt x="456817" y="193568"/>
                      <a:pt x="453907" y="189777"/>
                      <a:pt x="450057" y="188653"/>
                    </a:cubicBezTo>
                    <a:lnTo>
                      <a:pt x="401539" y="174965"/>
                    </a:lnTo>
                    <a:cubicBezTo>
                      <a:pt x="398081" y="164411"/>
                      <a:pt x="393901" y="154391"/>
                      <a:pt x="388740" y="144609"/>
                    </a:cubicBezTo>
                    <a:lnTo>
                      <a:pt x="413148" y="99984"/>
                    </a:lnTo>
                    <a:cubicBezTo>
                      <a:pt x="415142" y="96422"/>
                      <a:pt x="414506" y="91593"/>
                      <a:pt x="411659" y="88669"/>
                    </a:cubicBezTo>
                    <a:lnTo>
                      <a:pt x="368499" y="45530"/>
                    </a:lnTo>
                    <a:cubicBezTo>
                      <a:pt x="365580" y="42682"/>
                      <a:pt x="360744" y="42044"/>
                      <a:pt x="357188" y="44044"/>
                    </a:cubicBezTo>
                    <a:lnTo>
                      <a:pt x="312837" y="68733"/>
                    </a:lnTo>
                    <a:cubicBezTo>
                      <a:pt x="303187" y="63751"/>
                      <a:pt x="293098" y="59293"/>
                      <a:pt x="282476" y="55941"/>
                    </a:cubicBezTo>
                    <a:lnTo>
                      <a:pt x="268189" y="6849"/>
                    </a:lnTo>
                    <a:cubicBezTo>
                      <a:pt x="267032" y="2905"/>
                      <a:pt x="263072" y="-38"/>
                      <a:pt x="258962" y="0"/>
                    </a:cubicBezTo>
                    <a:close/>
                    <a:moveTo>
                      <a:pt x="252115" y="19050"/>
                    </a:moveTo>
                    <a:lnTo>
                      <a:pt x="265212" y="65466"/>
                    </a:lnTo>
                    <a:cubicBezTo>
                      <a:pt x="266148" y="68628"/>
                      <a:pt x="268850" y="71219"/>
                      <a:pt x="272058" y="72009"/>
                    </a:cubicBezTo>
                    <a:cubicBezTo>
                      <a:pt x="285037" y="75553"/>
                      <a:pt x="297143" y="80887"/>
                      <a:pt x="309265" y="87478"/>
                    </a:cubicBezTo>
                    <a:cubicBezTo>
                      <a:pt x="312002" y="88935"/>
                      <a:pt x="315458" y="88935"/>
                      <a:pt x="318195" y="87478"/>
                    </a:cubicBezTo>
                    <a:lnTo>
                      <a:pt x="360164" y="63980"/>
                    </a:lnTo>
                    <a:lnTo>
                      <a:pt x="393204" y="97003"/>
                    </a:lnTo>
                    <a:lnTo>
                      <a:pt x="369987" y="139256"/>
                    </a:lnTo>
                    <a:cubicBezTo>
                      <a:pt x="368324" y="142132"/>
                      <a:pt x="368324" y="145904"/>
                      <a:pt x="369987" y="148781"/>
                    </a:cubicBezTo>
                    <a:cubicBezTo>
                      <a:pt x="376488" y="160001"/>
                      <a:pt x="381346" y="172241"/>
                      <a:pt x="385465" y="185671"/>
                    </a:cubicBezTo>
                    <a:cubicBezTo>
                      <a:pt x="386349" y="188777"/>
                      <a:pt x="388913" y="191339"/>
                      <a:pt x="392014" y="192225"/>
                    </a:cubicBezTo>
                    <a:lnTo>
                      <a:pt x="437853" y="205016"/>
                    </a:lnTo>
                    <a:lnTo>
                      <a:pt x="438150" y="252327"/>
                    </a:lnTo>
                    <a:lnTo>
                      <a:pt x="391716" y="265119"/>
                    </a:lnTo>
                    <a:cubicBezTo>
                      <a:pt x="388615" y="266005"/>
                      <a:pt x="386051" y="268567"/>
                      <a:pt x="385167" y="271663"/>
                    </a:cubicBezTo>
                    <a:cubicBezTo>
                      <a:pt x="381595" y="284760"/>
                      <a:pt x="376230" y="297237"/>
                      <a:pt x="369689" y="308563"/>
                    </a:cubicBezTo>
                    <a:cubicBezTo>
                      <a:pt x="368027" y="311440"/>
                      <a:pt x="368027" y="315211"/>
                      <a:pt x="369689" y="318088"/>
                    </a:cubicBezTo>
                    <a:lnTo>
                      <a:pt x="393203" y="360341"/>
                    </a:lnTo>
                    <a:lnTo>
                      <a:pt x="360164" y="393364"/>
                    </a:lnTo>
                    <a:lnTo>
                      <a:pt x="317897" y="369561"/>
                    </a:lnTo>
                    <a:cubicBezTo>
                      <a:pt x="315087" y="368008"/>
                      <a:pt x="311478" y="368008"/>
                      <a:pt x="308669" y="369561"/>
                    </a:cubicBezTo>
                    <a:cubicBezTo>
                      <a:pt x="297243" y="376181"/>
                      <a:pt x="284894" y="381515"/>
                      <a:pt x="271760" y="385039"/>
                    </a:cubicBezTo>
                    <a:cubicBezTo>
                      <a:pt x="268481" y="385887"/>
                      <a:pt x="265759" y="388601"/>
                      <a:pt x="264914" y="391840"/>
                    </a:cubicBezTo>
                    <a:lnTo>
                      <a:pt x="252412" y="438036"/>
                    </a:lnTo>
                    <a:lnTo>
                      <a:pt x="205383" y="438036"/>
                    </a:lnTo>
                    <a:lnTo>
                      <a:pt x="192286" y="391554"/>
                    </a:lnTo>
                    <a:cubicBezTo>
                      <a:pt x="191441" y="388316"/>
                      <a:pt x="188718" y="385582"/>
                      <a:pt x="185439" y="384734"/>
                    </a:cubicBezTo>
                    <a:cubicBezTo>
                      <a:pt x="172157" y="381115"/>
                      <a:pt x="160012" y="376314"/>
                      <a:pt x="148828" y="369856"/>
                    </a:cubicBezTo>
                    <a:cubicBezTo>
                      <a:pt x="145949" y="368199"/>
                      <a:pt x="142182" y="368199"/>
                      <a:pt x="139303" y="369856"/>
                    </a:cubicBezTo>
                    <a:lnTo>
                      <a:pt x="97036" y="392792"/>
                    </a:lnTo>
                    <a:lnTo>
                      <a:pt x="63996" y="360036"/>
                    </a:lnTo>
                    <a:lnTo>
                      <a:pt x="87808" y="318088"/>
                    </a:lnTo>
                    <a:cubicBezTo>
                      <a:pt x="89382" y="315154"/>
                      <a:pt x="89263" y="311392"/>
                      <a:pt x="87511" y="308563"/>
                    </a:cubicBezTo>
                    <a:cubicBezTo>
                      <a:pt x="80927" y="297190"/>
                      <a:pt x="75707" y="284569"/>
                      <a:pt x="72331" y="271968"/>
                    </a:cubicBezTo>
                    <a:cubicBezTo>
                      <a:pt x="71485" y="268691"/>
                      <a:pt x="68763" y="265967"/>
                      <a:pt x="65484" y="265119"/>
                    </a:cubicBezTo>
                    <a:lnTo>
                      <a:pt x="19050" y="252032"/>
                    </a:lnTo>
                    <a:lnTo>
                      <a:pt x="19347" y="205016"/>
                    </a:lnTo>
                    <a:lnTo>
                      <a:pt x="65781" y="191919"/>
                    </a:lnTo>
                    <a:cubicBezTo>
                      <a:pt x="68951" y="190986"/>
                      <a:pt x="71536" y="188291"/>
                      <a:pt x="72330" y="185081"/>
                    </a:cubicBezTo>
                    <a:cubicBezTo>
                      <a:pt x="75923" y="171907"/>
                      <a:pt x="80702" y="160154"/>
                      <a:pt x="87213" y="148181"/>
                    </a:cubicBezTo>
                    <a:cubicBezTo>
                      <a:pt x="88768" y="145371"/>
                      <a:pt x="88768" y="141770"/>
                      <a:pt x="87213" y="138961"/>
                    </a:cubicBezTo>
                    <a:lnTo>
                      <a:pt x="64294" y="97003"/>
                    </a:lnTo>
                    <a:lnTo>
                      <a:pt x="97333" y="63980"/>
                    </a:lnTo>
                    <a:lnTo>
                      <a:pt x="139005" y="87478"/>
                    </a:lnTo>
                    <a:cubicBezTo>
                      <a:pt x="141936" y="89059"/>
                      <a:pt x="145703" y="88935"/>
                      <a:pt x="148530" y="87183"/>
                    </a:cubicBezTo>
                    <a:cubicBezTo>
                      <a:pt x="159707" y="80715"/>
                      <a:pt x="172506" y="75696"/>
                      <a:pt x="185439" y="71714"/>
                    </a:cubicBezTo>
                    <a:cubicBezTo>
                      <a:pt x="188472" y="70886"/>
                      <a:pt x="191018" y="68457"/>
                      <a:pt x="191988" y="65466"/>
                    </a:cubicBezTo>
                    <a:lnTo>
                      <a:pt x="205085" y="19346"/>
                    </a:lnTo>
                    <a:close/>
                    <a:moveTo>
                      <a:pt x="228600" y="123787"/>
                    </a:moveTo>
                    <a:cubicBezTo>
                      <a:pt x="170847" y="123787"/>
                      <a:pt x="123825" y="170784"/>
                      <a:pt x="123825" y="228524"/>
                    </a:cubicBezTo>
                    <a:cubicBezTo>
                      <a:pt x="123825" y="286255"/>
                      <a:pt x="170847" y="333261"/>
                      <a:pt x="228600" y="333261"/>
                    </a:cubicBezTo>
                    <a:cubicBezTo>
                      <a:pt x="286353" y="333261"/>
                      <a:pt x="333375" y="286255"/>
                      <a:pt x="333375" y="228524"/>
                    </a:cubicBezTo>
                    <a:cubicBezTo>
                      <a:pt x="333375" y="170784"/>
                      <a:pt x="286353" y="123787"/>
                      <a:pt x="228600" y="123787"/>
                    </a:cubicBezTo>
                    <a:close/>
                    <a:moveTo>
                      <a:pt x="228600" y="142828"/>
                    </a:moveTo>
                    <a:cubicBezTo>
                      <a:pt x="276058" y="142828"/>
                      <a:pt x="314325" y="181080"/>
                      <a:pt x="314325" y="228524"/>
                    </a:cubicBezTo>
                    <a:cubicBezTo>
                      <a:pt x="314325" y="275959"/>
                      <a:pt x="276058" y="314221"/>
                      <a:pt x="228600" y="314221"/>
                    </a:cubicBezTo>
                    <a:cubicBezTo>
                      <a:pt x="181143" y="314221"/>
                      <a:pt x="142875" y="275959"/>
                      <a:pt x="142875" y="228524"/>
                    </a:cubicBezTo>
                    <a:cubicBezTo>
                      <a:pt x="142875" y="181080"/>
                      <a:pt x="181143" y="142828"/>
                      <a:pt x="228600" y="142828"/>
                    </a:cubicBezTo>
                    <a:close/>
                    <a:moveTo>
                      <a:pt x="595015" y="229115"/>
                    </a:moveTo>
                    <a:cubicBezTo>
                      <a:pt x="579739" y="233287"/>
                      <a:pt x="564464" y="237478"/>
                      <a:pt x="549176" y="241612"/>
                    </a:cubicBezTo>
                    <a:cubicBezTo>
                      <a:pt x="545218" y="242631"/>
                      <a:pt x="542159" y="246450"/>
                      <a:pt x="542032" y="250536"/>
                    </a:cubicBezTo>
                    <a:lnTo>
                      <a:pt x="541140" y="289218"/>
                    </a:lnTo>
                    <a:cubicBezTo>
                      <a:pt x="534590" y="293552"/>
                      <a:pt x="528376" y="298361"/>
                      <a:pt x="522388" y="303800"/>
                    </a:cubicBezTo>
                    <a:lnTo>
                      <a:pt x="485181" y="294275"/>
                    </a:lnTo>
                    <a:cubicBezTo>
                      <a:pt x="481243" y="293342"/>
                      <a:pt x="476803" y="295247"/>
                      <a:pt x="474763" y="298743"/>
                    </a:cubicBezTo>
                    <a:lnTo>
                      <a:pt x="450951" y="340100"/>
                    </a:lnTo>
                    <a:cubicBezTo>
                      <a:pt x="448880" y="343596"/>
                      <a:pt x="449388" y="348425"/>
                      <a:pt x="452141" y="351406"/>
                    </a:cubicBezTo>
                    <a:lnTo>
                      <a:pt x="478930" y="379076"/>
                    </a:lnTo>
                    <a:cubicBezTo>
                      <a:pt x="477312" y="386934"/>
                      <a:pt x="476003" y="394793"/>
                      <a:pt x="475656" y="402889"/>
                    </a:cubicBezTo>
                    <a:lnTo>
                      <a:pt x="442616" y="422796"/>
                    </a:lnTo>
                    <a:cubicBezTo>
                      <a:pt x="439113" y="424987"/>
                      <a:pt x="437323" y="429559"/>
                      <a:pt x="438449" y="433559"/>
                    </a:cubicBezTo>
                    <a:lnTo>
                      <a:pt x="450652" y="479660"/>
                    </a:lnTo>
                    <a:cubicBezTo>
                      <a:pt x="451673" y="483566"/>
                      <a:pt x="455496" y="486709"/>
                      <a:pt x="459582" y="486804"/>
                    </a:cubicBezTo>
                    <a:lnTo>
                      <a:pt x="498576" y="487376"/>
                    </a:lnTo>
                    <a:cubicBezTo>
                      <a:pt x="502903" y="494138"/>
                      <a:pt x="507779" y="500330"/>
                      <a:pt x="513160" y="506140"/>
                    </a:cubicBezTo>
                    <a:lnTo>
                      <a:pt x="503338" y="543288"/>
                    </a:lnTo>
                    <a:cubicBezTo>
                      <a:pt x="502266" y="547383"/>
                      <a:pt x="504193" y="551955"/>
                      <a:pt x="507802" y="554051"/>
                    </a:cubicBezTo>
                    <a:lnTo>
                      <a:pt x="549177" y="577863"/>
                    </a:lnTo>
                    <a:cubicBezTo>
                      <a:pt x="552672" y="579863"/>
                      <a:pt x="557500" y="579387"/>
                      <a:pt x="560488" y="576625"/>
                    </a:cubicBezTo>
                    <a:lnTo>
                      <a:pt x="588468" y="549574"/>
                    </a:lnTo>
                    <a:cubicBezTo>
                      <a:pt x="596211" y="551288"/>
                      <a:pt x="604060" y="552241"/>
                      <a:pt x="611982" y="552527"/>
                    </a:cubicBezTo>
                    <a:lnTo>
                      <a:pt x="631627" y="585864"/>
                    </a:lnTo>
                    <a:cubicBezTo>
                      <a:pt x="633698" y="589484"/>
                      <a:pt x="638323" y="591389"/>
                      <a:pt x="642343" y="590341"/>
                    </a:cubicBezTo>
                    <a:lnTo>
                      <a:pt x="689076" y="577863"/>
                    </a:lnTo>
                    <a:cubicBezTo>
                      <a:pt x="692926" y="576720"/>
                      <a:pt x="695832" y="572910"/>
                      <a:pt x="695921" y="568910"/>
                    </a:cubicBezTo>
                    <a:lnTo>
                      <a:pt x="696218" y="530238"/>
                    </a:lnTo>
                    <a:cubicBezTo>
                      <a:pt x="703066" y="525857"/>
                      <a:pt x="709496" y="520999"/>
                      <a:pt x="715268" y="515665"/>
                    </a:cubicBezTo>
                    <a:lnTo>
                      <a:pt x="752773" y="525190"/>
                    </a:lnTo>
                    <a:cubicBezTo>
                      <a:pt x="756794" y="526237"/>
                      <a:pt x="761419" y="524332"/>
                      <a:pt x="763489" y="520713"/>
                    </a:cubicBezTo>
                    <a:lnTo>
                      <a:pt x="787301" y="479660"/>
                    </a:lnTo>
                    <a:cubicBezTo>
                      <a:pt x="789440" y="476041"/>
                      <a:pt x="788795" y="470993"/>
                      <a:pt x="785813" y="468040"/>
                    </a:cubicBezTo>
                    <a:lnTo>
                      <a:pt x="758726" y="440417"/>
                    </a:lnTo>
                    <a:cubicBezTo>
                      <a:pt x="760436" y="432702"/>
                      <a:pt x="761305" y="424797"/>
                      <a:pt x="761703" y="416891"/>
                    </a:cubicBezTo>
                    <a:lnTo>
                      <a:pt x="795338" y="396888"/>
                    </a:lnTo>
                    <a:cubicBezTo>
                      <a:pt x="798947" y="394888"/>
                      <a:pt x="800874" y="390221"/>
                      <a:pt x="799803" y="386220"/>
                    </a:cubicBezTo>
                    <a:lnTo>
                      <a:pt x="787004" y="339795"/>
                    </a:lnTo>
                    <a:cubicBezTo>
                      <a:pt x="785956" y="335747"/>
                      <a:pt x="781962" y="332652"/>
                      <a:pt x="777776" y="332661"/>
                    </a:cubicBezTo>
                    <a:lnTo>
                      <a:pt x="739676" y="332366"/>
                    </a:lnTo>
                    <a:cubicBezTo>
                      <a:pt x="735258" y="325679"/>
                      <a:pt x="730501" y="319250"/>
                      <a:pt x="725092" y="313316"/>
                    </a:cubicBezTo>
                    <a:lnTo>
                      <a:pt x="734318" y="275825"/>
                    </a:lnTo>
                    <a:cubicBezTo>
                      <a:pt x="735250" y="271891"/>
                      <a:pt x="733348" y="267453"/>
                      <a:pt x="729854" y="265414"/>
                    </a:cubicBezTo>
                    <a:lnTo>
                      <a:pt x="688479" y="241612"/>
                    </a:lnTo>
                    <a:cubicBezTo>
                      <a:pt x="684924" y="239611"/>
                      <a:pt x="680088" y="240250"/>
                      <a:pt x="677168" y="243097"/>
                    </a:cubicBezTo>
                    <a:lnTo>
                      <a:pt x="649487" y="269872"/>
                    </a:lnTo>
                    <a:cubicBezTo>
                      <a:pt x="641734" y="268234"/>
                      <a:pt x="633818" y="267015"/>
                      <a:pt x="625674" y="266605"/>
                    </a:cubicBezTo>
                    <a:lnTo>
                      <a:pt x="605731" y="233572"/>
                    </a:lnTo>
                    <a:cubicBezTo>
                      <a:pt x="602617" y="228591"/>
                      <a:pt x="598502" y="228457"/>
                      <a:pt x="595015" y="229115"/>
                    </a:cubicBezTo>
                    <a:close/>
                    <a:moveTo>
                      <a:pt x="592931" y="249356"/>
                    </a:moveTo>
                    <a:lnTo>
                      <a:pt x="611684" y="280293"/>
                    </a:lnTo>
                    <a:cubicBezTo>
                      <a:pt x="613360" y="283198"/>
                      <a:pt x="616665" y="285084"/>
                      <a:pt x="620018" y="285055"/>
                    </a:cubicBezTo>
                    <a:cubicBezTo>
                      <a:pt x="630323" y="285055"/>
                      <a:pt x="640299" y="286722"/>
                      <a:pt x="650676" y="289227"/>
                    </a:cubicBezTo>
                    <a:cubicBezTo>
                      <a:pt x="653845" y="289932"/>
                      <a:pt x="657351" y="288884"/>
                      <a:pt x="659606" y="286541"/>
                    </a:cubicBezTo>
                    <a:lnTo>
                      <a:pt x="685205" y="261852"/>
                    </a:lnTo>
                    <a:lnTo>
                      <a:pt x="714078" y="278511"/>
                    </a:lnTo>
                    <a:lnTo>
                      <a:pt x="705445" y="313325"/>
                    </a:lnTo>
                    <a:cubicBezTo>
                      <a:pt x="704662" y="316440"/>
                      <a:pt x="705594" y="319936"/>
                      <a:pt x="707826" y="322250"/>
                    </a:cubicBezTo>
                    <a:cubicBezTo>
                      <a:pt x="714854" y="329261"/>
                      <a:pt x="721104" y="337728"/>
                      <a:pt x="726876" y="346948"/>
                    </a:cubicBezTo>
                    <a:cubicBezTo>
                      <a:pt x="728576" y="349653"/>
                      <a:pt x="731715" y="351397"/>
                      <a:pt x="734914" y="351416"/>
                    </a:cubicBezTo>
                    <a:lnTo>
                      <a:pt x="770334" y="351711"/>
                    </a:lnTo>
                    <a:lnTo>
                      <a:pt x="779264" y="384144"/>
                    </a:lnTo>
                    <a:lnTo>
                      <a:pt x="748308" y="402603"/>
                    </a:lnTo>
                    <a:cubicBezTo>
                      <a:pt x="745488" y="404222"/>
                      <a:pt x="743619" y="407366"/>
                      <a:pt x="743545" y="410604"/>
                    </a:cubicBezTo>
                    <a:cubicBezTo>
                      <a:pt x="743498" y="421082"/>
                      <a:pt x="742274" y="431273"/>
                      <a:pt x="739676" y="440989"/>
                    </a:cubicBezTo>
                    <a:cubicBezTo>
                      <a:pt x="738785" y="444132"/>
                      <a:pt x="739724" y="447847"/>
                      <a:pt x="742057" y="450228"/>
                    </a:cubicBezTo>
                    <a:lnTo>
                      <a:pt x="767061" y="476041"/>
                    </a:lnTo>
                    <a:lnTo>
                      <a:pt x="750392" y="504902"/>
                    </a:lnTo>
                    <a:lnTo>
                      <a:pt x="715268" y="496043"/>
                    </a:lnTo>
                    <a:cubicBezTo>
                      <a:pt x="712098" y="495281"/>
                      <a:pt x="708594" y="496329"/>
                      <a:pt x="706339" y="498710"/>
                    </a:cubicBezTo>
                    <a:cubicBezTo>
                      <a:pt x="699169" y="505854"/>
                      <a:pt x="690960" y="512236"/>
                      <a:pt x="681931" y="517475"/>
                    </a:cubicBezTo>
                    <a:cubicBezTo>
                      <a:pt x="679111" y="519094"/>
                      <a:pt x="677242" y="522237"/>
                      <a:pt x="677168" y="525476"/>
                    </a:cubicBezTo>
                    <a:lnTo>
                      <a:pt x="676871" y="561480"/>
                    </a:lnTo>
                    <a:lnTo>
                      <a:pt x="644426" y="570148"/>
                    </a:lnTo>
                    <a:lnTo>
                      <a:pt x="626270" y="538906"/>
                    </a:lnTo>
                    <a:cubicBezTo>
                      <a:pt x="624518" y="536048"/>
                      <a:pt x="621232" y="534334"/>
                      <a:pt x="617935" y="534429"/>
                    </a:cubicBezTo>
                    <a:cubicBezTo>
                      <a:pt x="607315" y="534334"/>
                      <a:pt x="597110" y="533096"/>
                      <a:pt x="587574" y="530524"/>
                    </a:cubicBezTo>
                    <a:cubicBezTo>
                      <a:pt x="584454" y="529762"/>
                      <a:pt x="580960" y="530715"/>
                      <a:pt x="578645" y="532905"/>
                    </a:cubicBezTo>
                    <a:lnTo>
                      <a:pt x="552451" y="557956"/>
                    </a:lnTo>
                    <a:lnTo>
                      <a:pt x="523578" y="541287"/>
                    </a:lnTo>
                    <a:lnTo>
                      <a:pt x="532507" y="506426"/>
                    </a:lnTo>
                    <a:cubicBezTo>
                      <a:pt x="533399" y="503187"/>
                      <a:pt x="532460" y="499568"/>
                      <a:pt x="530126" y="497186"/>
                    </a:cubicBezTo>
                    <a:cubicBezTo>
                      <a:pt x="522982" y="490043"/>
                      <a:pt x="516368" y="481756"/>
                      <a:pt x="511374" y="473088"/>
                    </a:cubicBezTo>
                    <a:cubicBezTo>
                      <a:pt x="509747" y="470326"/>
                      <a:pt x="506591" y="468421"/>
                      <a:pt x="503337" y="468326"/>
                    </a:cubicBezTo>
                    <a:lnTo>
                      <a:pt x="467321" y="467754"/>
                    </a:lnTo>
                    <a:lnTo>
                      <a:pt x="458689" y="435369"/>
                    </a:lnTo>
                    <a:lnTo>
                      <a:pt x="489645" y="416891"/>
                    </a:lnTo>
                    <a:cubicBezTo>
                      <a:pt x="492440" y="415081"/>
                      <a:pt x="494201" y="411842"/>
                      <a:pt x="494110" y="408509"/>
                    </a:cubicBezTo>
                    <a:cubicBezTo>
                      <a:pt x="494158" y="398031"/>
                      <a:pt x="495522" y="388411"/>
                      <a:pt x="497979" y="378191"/>
                    </a:cubicBezTo>
                    <a:cubicBezTo>
                      <a:pt x="498762" y="375076"/>
                      <a:pt x="497831" y="371580"/>
                      <a:pt x="495598" y="369266"/>
                    </a:cubicBezTo>
                    <a:lnTo>
                      <a:pt x="470893" y="343377"/>
                    </a:lnTo>
                    <a:lnTo>
                      <a:pt x="487562" y="314516"/>
                    </a:lnTo>
                    <a:lnTo>
                      <a:pt x="522090" y="323441"/>
                    </a:lnTo>
                    <a:cubicBezTo>
                      <a:pt x="525346" y="324260"/>
                      <a:pt x="529005" y="323193"/>
                      <a:pt x="531317" y="320765"/>
                    </a:cubicBezTo>
                    <a:cubicBezTo>
                      <a:pt x="538282" y="313782"/>
                      <a:pt x="546854" y="307582"/>
                      <a:pt x="555725" y="302019"/>
                    </a:cubicBezTo>
                    <a:cubicBezTo>
                      <a:pt x="558434" y="300324"/>
                      <a:pt x="560179" y="297181"/>
                      <a:pt x="560190" y="293989"/>
                    </a:cubicBezTo>
                    <a:lnTo>
                      <a:pt x="561082" y="258281"/>
                    </a:lnTo>
                    <a:close/>
                    <a:moveTo>
                      <a:pt x="619423" y="323736"/>
                    </a:moveTo>
                    <a:cubicBezTo>
                      <a:pt x="572191" y="323736"/>
                      <a:pt x="533698" y="362217"/>
                      <a:pt x="533698" y="409461"/>
                    </a:cubicBezTo>
                    <a:cubicBezTo>
                      <a:pt x="533698" y="456610"/>
                      <a:pt x="572191" y="495091"/>
                      <a:pt x="619423" y="495091"/>
                    </a:cubicBezTo>
                    <a:cubicBezTo>
                      <a:pt x="666655" y="495091"/>
                      <a:pt x="705148" y="456610"/>
                      <a:pt x="705148" y="409461"/>
                    </a:cubicBezTo>
                    <a:cubicBezTo>
                      <a:pt x="705148" y="362217"/>
                      <a:pt x="666655" y="323736"/>
                      <a:pt x="619423" y="323736"/>
                    </a:cubicBezTo>
                    <a:close/>
                    <a:moveTo>
                      <a:pt x="619423" y="342786"/>
                    </a:moveTo>
                    <a:cubicBezTo>
                      <a:pt x="656359" y="342786"/>
                      <a:pt x="686098" y="372514"/>
                      <a:pt x="686098" y="409461"/>
                    </a:cubicBezTo>
                    <a:cubicBezTo>
                      <a:pt x="686098" y="446323"/>
                      <a:pt x="656359" y="476041"/>
                      <a:pt x="619423" y="476041"/>
                    </a:cubicBezTo>
                    <a:cubicBezTo>
                      <a:pt x="582486" y="476041"/>
                      <a:pt x="552748" y="446323"/>
                      <a:pt x="552748" y="409461"/>
                    </a:cubicBezTo>
                    <a:cubicBezTo>
                      <a:pt x="552748" y="372514"/>
                      <a:pt x="582486" y="342786"/>
                      <a:pt x="619423" y="342786"/>
                    </a:cubicBezTo>
                    <a:close/>
                    <a:moveTo>
                      <a:pt x="309265" y="457657"/>
                    </a:moveTo>
                    <a:cubicBezTo>
                      <a:pt x="293989" y="461848"/>
                      <a:pt x="278714" y="466039"/>
                      <a:pt x="263426" y="470135"/>
                    </a:cubicBezTo>
                    <a:cubicBezTo>
                      <a:pt x="259468" y="471183"/>
                      <a:pt x="256409" y="474993"/>
                      <a:pt x="256282" y="479089"/>
                    </a:cubicBezTo>
                    <a:lnTo>
                      <a:pt x="255390" y="517760"/>
                    </a:lnTo>
                    <a:cubicBezTo>
                      <a:pt x="248840" y="522046"/>
                      <a:pt x="242626" y="526904"/>
                      <a:pt x="236638" y="532334"/>
                    </a:cubicBezTo>
                    <a:lnTo>
                      <a:pt x="199431" y="522809"/>
                    </a:lnTo>
                    <a:cubicBezTo>
                      <a:pt x="195493" y="521856"/>
                      <a:pt x="191053" y="523761"/>
                      <a:pt x="189013" y="527285"/>
                    </a:cubicBezTo>
                    <a:lnTo>
                      <a:pt x="165201" y="568624"/>
                    </a:lnTo>
                    <a:cubicBezTo>
                      <a:pt x="163130" y="572148"/>
                      <a:pt x="163638" y="576911"/>
                      <a:pt x="166391" y="579959"/>
                    </a:cubicBezTo>
                    <a:lnTo>
                      <a:pt x="193180" y="607581"/>
                    </a:lnTo>
                    <a:cubicBezTo>
                      <a:pt x="191562" y="615487"/>
                      <a:pt x="190253" y="623298"/>
                      <a:pt x="189906" y="631394"/>
                    </a:cubicBezTo>
                    <a:lnTo>
                      <a:pt x="156866" y="651301"/>
                    </a:lnTo>
                    <a:cubicBezTo>
                      <a:pt x="153363" y="653491"/>
                      <a:pt x="151574" y="658063"/>
                      <a:pt x="152699" y="662064"/>
                    </a:cubicBezTo>
                    <a:lnTo>
                      <a:pt x="164902" y="708165"/>
                    </a:lnTo>
                    <a:cubicBezTo>
                      <a:pt x="165924" y="712166"/>
                      <a:pt x="169746" y="715213"/>
                      <a:pt x="173832" y="715308"/>
                    </a:cubicBezTo>
                    <a:lnTo>
                      <a:pt x="212826" y="715881"/>
                    </a:lnTo>
                    <a:cubicBezTo>
                      <a:pt x="217153" y="722643"/>
                      <a:pt x="222029" y="728834"/>
                      <a:pt x="227410" y="734645"/>
                    </a:cubicBezTo>
                    <a:lnTo>
                      <a:pt x="217588" y="771888"/>
                    </a:lnTo>
                    <a:cubicBezTo>
                      <a:pt x="216517" y="775887"/>
                      <a:pt x="218443" y="780460"/>
                      <a:pt x="222052" y="782556"/>
                    </a:cubicBezTo>
                    <a:lnTo>
                      <a:pt x="263427" y="806368"/>
                    </a:lnTo>
                    <a:cubicBezTo>
                      <a:pt x="266922" y="808463"/>
                      <a:pt x="271750" y="807892"/>
                      <a:pt x="274738" y="805130"/>
                    </a:cubicBezTo>
                    <a:lnTo>
                      <a:pt x="302718" y="778079"/>
                    </a:lnTo>
                    <a:cubicBezTo>
                      <a:pt x="310461" y="779793"/>
                      <a:pt x="318310" y="780745"/>
                      <a:pt x="326232" y="781031"/>
                    </a:cubicBezTo>
                    <a:lnTo>
                      <a:pt x="345877" y="814369"/>
                    </a:lnTo>
                    <a:cubicBezTo>
                      <a:pt x="347948" y="817988"/>
                      <a:pt x="352573" y="819893"/>
                      <a:pt x="356593" y="818845"/>
                    </a:cubicBezTo>
                    <a:lnTo>
                      <a:pt x="403326" y="806368"/>
                    </a:lnTo>
                    <a:cubicBezTo>
                      <a:pt x="407176" y="805225"/>
                      <a:pt x="410082" y="801415"/>
                      <a:pt x="410171" y="797414"/>
                    </a:cubicBezTo>
                    <a:lnTo>
                      <a:pt x="410468" y="758743"/>
                    </a:lnTo>
                    <a:cubicBezTo>
                      <a:pt x="417316" y="754362"/>
                      <a:pt x="423746" y="749504"/>
                      <a:pt x="429518" y="744170"/>
                    </a:cubicBezTo>
                    <a:lnTo>
                      <a:pt x="467023" y="753695"/>
                    </a:lnTo>
                    <a:cubicBezTo>
                      <a:pt x="471044" y="754742"/>
                      <a:pt x="475669" y="752838"/>
                      <a:pt x="477739" y="749218"/>
                    </a:cubicBezTo>
                    <a:lnTo>
                      <a:pt x="501551" y="708165"/>
                    </a:lnTo>
                    <a:cubicBezTo>
                      <a:pt x="503690" y="704545"/>
                      <a:pt x="503045" y="699498"/>
                      <a:pt x="500063" y="696545"/>
                    </a:cubicBezTo>
                    <a:lnTo>
                      <a:pt x="472976" y="668922"/>
                    </a:lnTo>
                    <a:cubicBezTo>
                      <a:pt x="474686" y="661302"/>
                      <a:pt x="475555" y="653396"/>
                      <a:pt x="475953" y="645395"/>
                    </a:cubicBezTo>
                    <a:lnTo>
                      <a:pt x="509588" y="625488"/>
                    </a:lnTo>
                    <a:cubicBezTo>
                      <a:pt x="513197" y="623393"/>
                      <a:pt x="515124" y="618725"/>
                      <a:pt x="514053" y="614725"/>
                    </a:cubicBezTo>
                    <a:lnTo>
                      <a:pt x="501254" y="568338"/>
                    </a:lnTo>
                    <a:cubicBezTo>
                      <a:pt x="500206" y="564242"/>
                      <a:pt x="496212" y="561195"/>
                      <a:pt x="492026" y="561195"/>
                    </a:cubicBezTo>
                    <a:lnTo>
                      <a:pt x="453926" y="560909"/>
                    </a:lnTo>
                    <a:cubicBezTo>
                      <a:pt x="449508" y="554241"/>
                      <a:pt x="444751" y="547764"/>
                      <a:pt x="439341" y="541859"/>
                    </a:cubicBezTo>
                    <a:lnTo>
                      <a:pt x="448568" y="504330"/>
                    </a:lnTo>
                    <a:cubicBezTo>
                      <a:pt x="449500" y="500425"/>
                      <a:pt x="447598" y="495948"/>
                      <a:pt x="444104" y="493948"/>
                    </a:cubicBezTo>
                    <a:lnTo>
                      <a:pt x="402729" y="470135"/>
                    </a:lnTo>
                    <a:cubicBezTo>
                      <a:pt x="399174" y="468135"/>
                      <a:pt x="394338" y="468802"/>
                      <a:pt x="391418" y="471659"/>
                    </a:cubicBezTo>
                    <a:lnTo>
                      <a:pt x="363737" y="498425"/>
                    </a:lnTo>
                    <a:cubicBezTo>
                      <a:pt x="355984" y="496710"/>
                      <a:pt x="348068" y="495567"/>
                      <a:pt x="339924" y="495091"/>
                    </a:cubicBezTo>
                    <a:lnTo>
                      <a:pt x="319981" y="462134"/>
                    </a:lnTo>
                    <a:cubicBezTo>
                      <a:pt x="316867" y="457086"/>
                      <a:pt x="312508" y="456514"/>
                      <a:pt x="309265" y="457657"/>
                    </a:cubicBezTo>
                    <a:close/>
                    <a:moveTo>
                      <a:pt x="307181" y="477851"/>
                    </a:moveTo>
                    <a:lnTo>
                      <a:pt x="325934" y="508807"/>
                    </a:lnTo>
                    <a:cubicBezTo>
                      <a:pt x="327610" y="511760"/>
                      <a:pt x="330915" y="513570"/>
                      <a:pt x="334268" y="513570"/>
                    </a:cubicBezTo>
                    <a:cubicBezTo>
                      <a:pt x="344573" y="513570"/>
                      <a:pt x="354549" y="515284"/>
                      <a:pt x="364926" y="517760"/>
                    </a:cubicBezTo>
                    <a:cubicBezTo>
                      <a:pt x="368095" y="518427"/>
                      <a:pt x="371601" y="517379"/>
                      <a:pt x="373856" y="515093"/>
                    </a:cubicBezTo>
                    <a:lnTo>
                      <a:pt x="399455" y="490329"/>
                    </a:lnTo>
                    <a:lnTo>
                      <a:pt x="428328" y="506997"/>
                    </a:lnTo>
                    <a:lnTo>
                      <a:pt x="419695" y="541859"/>
                    </a:lnTo>
                    <a:cubicBezTo>
                      <a:pt x="418912" y="545002"/>
                      <a:pt x="419844" y="548431"/>
                      <a:pt x="422076" y="550812"/>
                    </a:cubicBezTo>
                    <a:cubicBezTo>
                      <a:pt x="429104" y="557765"/>
                      <a:pt x="435354" y="566243"/>
                      <a:pt x="441126" y="575482"/>
                    </a:cubicBezTo>
                    <a:cubicBezTo>
                      <a:pt x="442826" y="578149"/>
                      <a:pt x="445965" y="579959"/>
                      <a:pt x="449164" y="579959"/>
                    </a:cubicBezTo>
                    <a:lnTo>
                      <a:pt x="484584" y="580245"/>
                    </a:lnTo>
                    <a:lnTo>
                      <a:pt x="493514" y="612629"/>
                    </a:lnTo>
                    <a:lnTo>
                      <a:pt x="462558" y="631108"/>
                    </a:lnTo>
                    <a:cubicBezTo>
                      <a:pt x="459739" y="632727"/>
                      <a:pt x="457869" y="635870"/>
                      <a:pt x="457795" y="639108"/>
                    </a:cubicBezTo>
                    <a:cubicBezTo>
                      <a:pt x="457748" y="649587"/>
                      <a:pt x="456524" y="659778"/>
                      <a:pt x="453926" y="669494"/>
                    </a:cubicBezTo>
                    <a:cubicBezTo>
                      <a:pt x="453035" y="672732"/>
                      <a:pt x="453974" y="676352"/>
                      <a:pt x="456307" y="678733"/>
                    </a:cubicBezTo>
                    <a:lnTo>
                      <a:pt x="481311" y="704641"/>
                    </a:lnTo>
                    <a:lnTo>
                      <a:pt x="464642" y="733502"/>
                    </a:lnTo>
                    <a:lnTo>
                      <a:pt x="429518" y="724549"/>
                    </a:lnTo>
                    <a:cubicBezTo>
                      <a:pt x="426348" y="723881"/>
                      <a:pt x="422844" y="724929"/>
                      <a:pt x="420589" y="727215"/>
                    </a:cubicBezTo>
                    <a:cubicBezTo>
                      <a:pt x="413419" y="734358"/>
                      <a:pt x="405210" y="740741"/>
                      <a:pt x="396181" y="745980"/>
                    </a:cubicBezTo>
                    <a:cubicBezTo>
                      <a:pt x="393361" y="747598"/>
                      <a:pt x="391492" y="750742"/>
                      <a:pt x="391418" y="753981"/>
                    </a:cubicBezTo>
                    <a:lnTo>
                      <a:pt x="391121" y="789985"/>
                    </a:lnTo>
                    <a:lnTo>
                      <a:pt x="358676" y="798652"/>
                    </a:lnTo>
                    <a:lnTo>
                      <a:pt x="340520" y="767411"/>
                    </a:lnTo>
                    <a:cubicBezTo>
                      <a:pt x="338768" y="764553"/>
                      <a:pt x="335482" y="762838"/>
                      <a:pt x="332185" y="762933"/>
                    </a:cubicBezTo>
                    <a:cubicBezTo>
                      <a:pt x="321565" y="762838"/>
                      <a:pt x="311360" y="761600"/>
                      <a:pt x="301824" y="759029"/>
                    </a:cubicBezTo>
                    <a:cubicBezTo>
                      <a:pt x="298704" y="758266"/>
                      <a:pt x="295210" y="759219"/>
                      <a:pt x="292895" y="761410"/>
                    </a:cubicBezTo>
                    <a:lnTo>
                      <a:pt x="266701" y="786461"/>
                    </a:lnTo>
                    <a:lnTo>
                      <a:pt x="237828" y="769792"/>
                    </a:lnTo>
                    <a:lnTo>
                      <a:pt x="246757" y="734931"/>
                    </a:lnTo>
                    <a:cubicBezTo>
                      <a:pt x="247649" y="731787"/>
                      <a:pt x="246710" y="728073"/>
                      <a:pt x="244376" y="725692"/>
                    </a:cubicBezTo>
                    <a:cubicBezTo>
                      <a:pt x="237232" y="718643"/>
                      <a:pt x="230618" y="710261"/>
                      <a:pt x="225624" y="701593"/>
                    </a:cubicBezTo>
                    <a:cubicBezTo>
                      <a:pt x="223997" y="698830"/>
                      <a:pt x="220841" y="696926"/>
                      <a:pt x="217587" y="696831"/>
                    </a:cubicBezTo>
                    <a:lnTo>
                      <a:pt x="181571" y="696258"/>
                    </a:lnTo>
                    <a:lnTo>
                      <a:pt x="172939" y="663874"/>
                    </a:lnTo>
                    <a:lnTo>
                      <a:pt x="203895" y="645395"/>
                    </a:lnTo>
                    <a:cubicBezTo>
                      <a:pt x="206690" y="643680"/>
                      <a:pt x="208451" y="640347"/>
                      <a:pt x="208360" y="637109"/>
                    </a:cubicBezTo>
                    <a:cubicBezTo>
                      <a:pt x="208408" y="626536"/>
                      <a:pt x="209772" y="616916"/>
                      <a:pt x="212229" y="606724"/>
                    </a:cubicBezTo>
                    <a:cubicBezTo>
                      <a:pt x="213012" y="603580"/>
                      <a:pt x="212081" y="600056"/>
                      <a:pt x="209848" y="597770"/>
                    </a:cubicBezTo>
                    <a:lnTo>
                      <a:pt x="185143" y="571863"/>
                    </a:lnTo>
                    <a:lnTo>
                      <a:pt x="201812" y="543002"/>
                    </a:lnTo>
                    <a:lnTo>
                      <a:pt x="236340" y="551955"/>
                    </a:lnTo>
                    <a:cubicBezTo>
                      <a:pt x="239596" y="552813"/>
                      <a:pt x="243255" y="551670"/>
                      <a:pt x="245567" y="549288"/>
                    </a:cubicBezTo>
                    <a:cubicBezTo>
                      <a:pt x="252532" y="542335"/>
                      <a:pt x="261104" y="536144"/>
                      <a:pt x="269975" y="530524"/>
                    </a:cubicBezTo>
                    <a:cubicBezTo>
                      <a:pt x="272684" y="528809"/>
                      <a:pt x="274429" y="525666"/>
                      <a:pt x="274440" y="522523"/>
                    </a:cubicBezTo>
                    <a:lnTo>
                      <a:pt x="275332" y="486804"/>
                    </a:lnTo>
                    <a:close/>
                    <a:moveTo>
                      <a:pt x="333673" y="571291"/>
                    </a:moveTo>
                    <a:cubicBezTo>
                      <a:pt x="296962" y="571291"/>
                      <a:pt x="266998" y="601295"/>
                      <a:pt x="266998" y="637966"/>
                    </a:cubicBezTo>
                    <a:cubicBezTo>
                      <a:pt x="266998" y="674637"/>
                      <a:pt x="296962" y="704641"/>
                      <a:pt x="333673" y="704641"/>
                    </a:cubicBezTo>
                    <a:cubicBezTo>
                      <a:pt x="370384" y="704641"/>
                      <a:pt x="400348" y="674637"/>
                      <a:pt x="400348" y="637966"/>
                    </a:cubicBezTo>
                    <a:cubicBezTo>
                      <a:pt x="400348" y="601295"/>
                      <a:pt x="370384" y="571291"/>
                      <a:pt x="333673" y="571291"/>
                    </a:cubicBezTo>
                    <a:close/>
                    <a:moveTo>
                      <a:pt x="333673" y="590341"/>
                    </a:moveTo>
                    <a:cubicBezTo>
                      <a:pt x="360089" y="590341"/>
                      <a:pt x="381298" y="611582"/>
                      <a:pt x="381298" y="637966"/>
                    </a:cubicBezTo>
                    <a:cubicBezTo>
                      <a:pt x="381298" y="664350"/>
                      <a:pt x="360089" y="685591"/>
                      <a:pt x="333673" y="685591"/>
                    </a:cubicBezTo>
                    <a:cubicBezTo>
                      <a:pt x="307257" y="685591"/>
                      <a:pt x="286048" y="664350"/>
                      <a:pt x="286048" y="637966"/>
                    </a:cubicBezTo>
                    <a:cubicBezTo>
                      <a:pt x="286048" y="611582"/>
                      <a:pt x="307257" y="590341"/>
                      <a:pt x="333673" y="5903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95AB386-9B89-41BB-96E4-5A744A39A399}"/>
                </a:ext>
              </a:extLst>
            </p:cNvPr>
            <p:cNvGrpSpPr/>
            <p:nvPr/>
          </p:nvGrpSpPr>
          <p:grpSpPr>
            <a:xfrm>
              <a:off x="294196" y="2204546"/>
              <a:ext cx="9470969" cy="3465752"/>
              <a:chOff x="294196" y="2204546"/>
              <a:chExt cx="9470969" cy="3465752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A3A31984-DD76-40FF-9B32-20872D547C0C}"/>
                  </a:ext>
                </a:extLst>
              </p:cNvPr>
              <p:cNvGrpSpPr/>
              <p:nvPr/>
            </p:nvGrpSpPr>
            <p:grpSpPr>
              <a:xfrm>
                <a:off x="294196" y="4273168"/>
                <a:ext cx="2697935" cy="1092055"/>
                <a:chOff x="529491" y="1754085"/>
                <a:chExt cx="2697935" cy="1092055"/>
              </a:xfrm>
            </p:grpSpPr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53AF4418-0B13-43F6-B8DF-2540A55DEB1E}"/>
                    </a:ext>
                  </a:extLst>
                </p:cNvPr>
                <p:cNvSpPr/>
                <p:nvPr/>
              </p:nvSpPr>
              <p:spPr>
                <a:xfrm flipH="1">
                  <a:off x="538352" y="2330208"/>
                  <a:ext cx="2689074" cy="515932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cs typeface="Arial" panose="020B0604020202020204" pitchFamily="34" charset="0"/>
                    </a:rPr>
                    <a:t>Prod Issue Diagnose</a:t>
                  </a:r>
                  <a:r>
                    <a:rPr lang="en-US" sz="1100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cs typeface="Arial" panose="020B0604020202020204" pitchFamily="34" charset="0"/>
                    </a:rPr>
                    <a:t>is and </a:t>
                  </a: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cs typeface="Arial" panose="020B0604020202020204" pitchFamily="34" charset="0"/>
                    </a:rPr>
                    <a:t>Root Cause Analysis</a:t>
                  </a:r>
                </a:p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100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cs typeface="Arial" panose="020B0604020202020204" pitchFamily="34" charset="0"/>
                    </a:rPr>
                    <a:t>Tactical Solution Resolution</a:t>
                  </a:r>
                </a:p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cs typeface="Arial" panose="020B0604020202020204" pitchFamily="34" charset="0"/>
                    </a:rPr>
                    <a:t>Prod </a:t>
                  </a:r>
                  <a:r>
                    <a:rPr lang="en-US" sz="1100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cs typeface="Arial" panose="020B0604020202020204" pitchFamily="34" charset="0"/>
                    </a:rPr>
                    <a:t>Continuous Enhancements </a:t>
                  </a: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cs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D3217B63-3EB3-428D-A2B1-82C68C799119}"/>
                    </a:ext>
                  </a:extLst>
                </p:cNvPr>
                <p:cNvSpPr txBox="1"/>
                <p:nvPr/>
              </p:nvSpPr>
              <p:spPr>
                <a:xfrm>
                  <a:off x="529491" y="1754085"/>
                  <a:ext cx="2467717" cy="555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b="1" kern="0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cs typeface="Arial" panose="020B0604020202020204" pitchFamily="34" charset="0"/>
                    </a:rPr>
                    <a:t>Large Data Analysis and Continuous Enhancement</a:t>
                  </a:r>
                  <a:endParaRPr kumimoji="0" lang="en-IN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3F8970E4-845F-4B58-9B8A-D60E6F5DA7CD}"/>
                  </a:ext>
                </a:extLst>
              </p:cNvPr>
              <p:cNvGrpSpPr/>
              <p:nvPr/>
            </p:nvGrpSpPr>
            <p:grpSpPr>
              <a:xfrm>
                <a:off x="6171322" y="4278012"/>
                <a:ext cx="3593843" cy="1392286"/>
                <a:chOff x="520506" y="1758929"/>
                <a:chExt cx="3593843" cy="1392286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B4257352-81FD-4FD5-B8A6-641E0ED34919}"/>
                    </a:ext>
                  </a:extLst>
                </p:cNvPr>
                <p:cNvSpPr/>
                <p:nvPr/>
              </p:nvSpPr>
              <p:spPr>
                <a:xfrm flipH="1">
                  <a:off x="552304" y="2053204"/>
                  <a:ext cx="3562045" cy="1098011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cs typeface="Arial" panose="020B0604020202020204" pitchFamily="34" charset="0"/>
                    </a:rPr>
                    <a:t>Data Sourcing</a:t>
                  </a:r>
                </a:p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100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cs typeface="Arial" panose="020B0604020202020204" pitchFamily="34" charset="0"/>
                    </a:rPr>
                    <a:t>Prototype Data Solution</a:t>
                  </a:r>
                </a:p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cs typeface="Arial" panose="020B0604020202020204" pitchFamily="34" charset="0"/>
                    </a:rPr>
                    <a:t>Data Transformation  </a:t>
                  </a:r>
                </a:p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100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cs typeface="Arial" panose="020B0604020202020204" pitchFamily="34" charset="0"/>
                    </a:rPr>
                    <a:t>Data Wrangling (Cleaning, advanced analysis) </a:t>
                  </a:r>
                </a:p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cs typeface="Arial" panose="020B0604020202020204" pitchFamily="34" charset="0"/>
                    </a:rPr>
                    <a:t>Data Modeling ( Time Series modeling, Adjustment, Structure)</a:t>
                  </a:r>
                </a:p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100" kern="0" dirty="0">
                      <a:solidFill>
                        <a:srgbClr val="FF0000"/>
                      </a:solidFill>
                      <a:cs typeface="Arial" panose="020B0604020202020204" pitchFamily="34" charset="0"/>
                    </a:rPr>
                    <a:t>MDS</a:t>
                  </a:r>
                  <a:r>
                    <a:rPr lang="en-US" sz="1100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cs typeface="Arial" panose="020B0604020202020204" pitchFamily="34" charset="0"/>
                    </a:rPr>
                    <a:t> Implementation  </a:t>
                  </a:r>
                </a:p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cs typeface="Arial" panose="020B0604020202020204" pitchFamily="34" charset="0"/>
                    </a:rPr>
                    <a:t>QA Testing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B0B6E81D-33B7-4908-B0F8-9FC2D6935914}"/>
                    </a:ext>
                  </a:extLst>
                </p:cNvPr>
                <p:cNvSpPr txBox="1"/>
                <p:nvPr/>
              </p:nvSpPr>
              <p:spPr>
                <a:xfrm>
                  <a:off x="520506" y="1758929"/>
                  <a:ext cx="2123780" cy="3174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cs typeface="Arial" panose="020B0604020202020204" pitchFamily="34" charset="0"/>
                    </a:rPr>
                    <a:t>New Data Projects</a:t>
                  </a:r>
                  <a:endParaRPr kumimoji="0" lang="en-IN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EB6927D5-5EC0-43C2-95E2-A34125813A86}"/>
                  </a:ext>
                </a:extLst>
              </p:cNvPr>
              <p:cNvGrpSpPr/>
              <p:nvPr/>
            </p:nvGrpSpPr>
            <p:grpSpPr>
              <a:xfrm>
                <a:off x="416182" y="2212375"/>
                <a:ext cx="2465282" cy="939872"/>
                <a:chOff x="651477" y="2319228"/>
                <a:chExt cx="2465282" cy="939872"/>
              </a:xfrm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3B5D1B90-E645-4F7D-BA35-C3185A5CDAD3}"/>
                    </a:ext>
                  </a:extLst>
                </p:cNvPr>
                <p:cNvSpPr/>
                <p:nvPr/>
              </p:nvSpPr>
              <p:spPr>
                <a:xfrm flipH="1">
                  <a:off x="670124" y="2597648"/>
                  <a:ext cx="2446635" cy="661452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100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cs typeface="Arial" panose="020B0604020202020204" pitchFamily="34" charset="0"/>
                    </a:rPr>
                    <a:t>Risk Factor Identification</a:t>
                  </a:r>
                </a:p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cs typeface="Arial" panose="020B0604020202020204" pitchFamily="34" charset="0"/>
                    </a:rPr>
                    <a:t>Risk Factor Generation </a:t>
                  </a:r>
                  <a:b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cs typeface="Arial" panose="020B0604020202020204" pitchFamily="34" charset="0"/>
                    </a:rPr>
                  </a:b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cs typeface="Arial" panose="020B0604020202020204" pitchFamily="34" charset="0"/>
                    </a:rPr>
                    <a:t>Risk Factor Validation</a:t>
                  </a:r>
                </a:p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100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cs typeface="Arial" panose="020B0604020202020204" pitchFamily="34" charset="0"/>
                    </a:rPr>
                    <a:t>Integration Testing and Prepare for Go-Live</a:t>
                  </a:r>
                  <a:endPara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C66207C6-EF59-414B-A0F8-DAFFC085E300}"/>
                    </a:ext>
                  </a:extLst>
                </p:cNvPr>
                <p:cNvSpPr txBox="1"/>
                <p:nvPr/>
              </p:nvSpPr>
              <p:spPr>
                <a:xfrm>
                  <a:off x="651477" y="2319228"/>
                  <a:ext cx="2223748" cy="3174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b="1" kern="0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cs typeface="Arial" panose="020B0604020202020204" pitchFamily="34" charset="0"/>
                    </a:rPr>
                    <a:t>Expansion of Risk Factors </a:t>
                  </a:r>
                  <a:endParaRPr kumimoji="0" lang="en-IN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F151A034-50B9-45ED-817A-B9148D942C74}"/>
                  </a:ext>
                </a:extLst>
              </p:cNvPr>
              <p:cNvGrpSpPr/>
              <p:nvPr/>
            </p:nvGrpSpPr>
            <p:grpSpPr>
              <a:xfrm>
                <a:off x="6119907" y="2204546"/>
                <a:ext cx="2940467" cy="1014483"/>
                <a:chOff x="347077" y="2311399"/>
                <a:chExt cx="2940467" cy="1014483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A5A1139C-2E2C-4884-82F8-9BA3956BF74F}"/>
                    </a:ext>
                  </a:extLst>
                </p:cNvPr>
                <p:cNvSpPr/>
                <p:nvPr/>
              </p:nvSpPr>
              <p:spPr>
                <a:xfrm flipH="1">
                  <a:off x="347077" y="2518910"/>
                  <a:ext cx="2940467" cy="806972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cs typeface="Arial" panose="020B0604020202020204" pitchFamily="34" charset="0"/>
                    </a:rPr>
                    <a:t>Daily Monitoring of Batch completion</a:t>
                  </a:r>
                </a:p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100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cs typeface="Arial" panose="020B0604020202020204" pitchFamily="34" charset="0"/>
                    </a:rPr>
                    <a:t>Daily Suspect Resolution and Validation</a:t>
                  </a:r>
                </a:p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100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cs typeface="Arial" panose="020B0604020202020204" pitchFamily="34" charset="0"/>
                    </a:rPr>
                    <a:t>Frequently of Risk Driver creation and proxy mapping</a:t>
                  </a:r>
                </a:p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100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cs typeface="Arial" panose="020B0604020202020204" pitchFamily="34" charset="0"/>
                    </a:rPr>
                    <a:t>Daily Handling of Equity Corp Actions</a:t>
                  </a:r>
                </a:p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1EDA19B8-ECE6-41C1-8683-21F0CC37143A}"/>
                    </a:ext>
                  </a:extLst>
                </p:cNvPr>
                <p:cNvSpPr txBox="1"/>
                <p:nvPr/>
              </p:nvSpPr>
              <p:spPr>
                <a:xfrm>
                  <a:off x="348603" y="2311399"/>
                  <a:ext cx="2597853" cy="317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cs typeface="Arial" panose="020B0604020202020204" pitchFamily="34" charset="0"/>
                    </a:rPr>
                    <a:t>BAU Suspecting Management</a:t>
                  </a:r>
                  <a:endParaRPr kumimoji="0" lang="en-IN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7C9F754-151B-4E2F-DF3F-FF427579A752}"/>
              </a:ext>
            </a:extLst>
          </p:cNvPr>
          <p:cNvSpPr/>
          <p:nvPr/>
        </p:nvSpPr>
        <p:spPr>
          <a:xfrm>
            <a:off x="173147" y="4724435"/>
            <a:ext cx="12192000" cy="2101047"/>
          </a:xfrm>
          <a:prstGeom prst="rect">
            <a:avLst/>
          </a:prstGeom>
          <a:solidFill>
            <a:srgbClr val="2C2F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E5FF2B0-7A96-95C1-5A4F-6AFDC7BB5C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210022"/>
              </p:ext>
            </p:extLst>
          </p:nvPr>
        </p:nvGraphicFramePr>
        <p:xfrm>
          <a:off x="978974" y="4678052"/>
          <a:ext cx="1131047" cy="1069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2">
            <a:extLst>
              <a:ext uri="{FF2B5EF4-FFF2-40B4-BE49-F238E27FC236}">
                <a16:creationId xmlns:a16="http://schemas.microsoft.com/office/drawing/2014/main" id="{BEAC96AA-FE90-6C07-0557-EDAF449E50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1040843"/>
              </p:ext>
            </p:extLst>
          </p:nvPr>
        </p:nvGraphicFramePr>
        <p:xfrm>
          <a:off x="3531681" y="4725304"/>
          <a:ext cx="1349834" cy="1022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2">
            <a:extLst>
              <a:ext uri="{FF2B5EF4-FFF2-40B4-BE49-F238E27FC236}">
                <a16:creationId xmlns:a16="http://schemas.microsoft.com/office/drawing/2014/main" id="{22A9DEAA-3966-4E47-F926-8A6C77E23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6692604"/>
              </p:ext>
            </p:extLst>
          </p:nvPr>
        </p:nvGraphicFramePr>
        <p:xfrm>
          <a:off x="6440179" y="4674434"/>
          <a:ext cx="1383194" cy="993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2">
            <a:extLst>
              <a:ext uri="{FF2B5EF4-FFF2-40B4-BE49-F238E27FC236}">
                <a16:creationId xmlns:a16="http://schemas.microsoft.com/office/drawing/2014/main" id="{7DA1648E-EC6B-BF2D-736C-DC33AABCE1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4130331"/>
              </p:ext>
            </p:extLst>
          </p:nvPr>
        </p:nvGraphicFramePr>
        <p:xfrm>
          <a:off x="9404055" y="4661293"/>
          <a:ext cx="1383194" cy="965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79F0171D-35FD-EE24-EB2C-7EC727F401B9}"/>
              </a:ext>
            </a:extLst>
          </p:cNvPr>
          <p:cNvGrpSpPr/>
          <p:nvPr/>
        </p:nvGrpSpPr>
        <p:grpSpPr>
          <a:xfrm>
            <a:off x="1004790" y="6067690"/>
            <a:ext cx="10359751" cy="216024"/>
            <a:chOff x="-429947" y="3284984"/>
            <a:chExt cx="10359751" cy="216024"/>
          </a:xfrm>
          <a:solidFill>
            <a:srgbClr val="E62601"/>
          </a:solidFill>
        </p:grpSpPr>
        <p:sp>
          <p:nvSpPr>
            <p:cNvPr id="18" name="Right Arrow 12">
              <a:extLst>
                <a:ext uri="{FF2B5EF4-FFF2-40B4-BE49-F238E27FC236}">
                  <a16:creationId xmlns:a16="http://schemas.microsoft.com/office/drawing/2014/main" id="{E91C924F-6146-566B-6942-F2DC633AE937}"/>
                </a:ext>
              </a:extLst>
            </p:cNvPr>
            <p:cNvSpPr/>
            <p:nvPr/>
          </p:nvSpPr>
          <p:spPr>
            <a:xfrm>
              <a:off x="-260984" y="3284984"/>
              <a:ext cx="10190788" cy="216024"/>
            </a:xfrm>
            <a:prstGeom prst="rightArrow">
              <a:avLst>
                <a:gd name="adj1" fmla="val 45068"/>
                <a:gd name="adj2" fmla="val 92298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AD9A6F4-4E83-6F6E-7CDB-86ED49466DC6}"/>
                </a:ext>
              </a:extLst>
            </p:cNvPr>
            <p:cNvSpPr/>
            <p:nvPr/>
          </p:nvSpPr>
          <p:spPr>
            <a:xfrm>
              <a:off x="-429947" y="3284984"/>
              <a:ext cx="216024" cy="216024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066F7DC-295E-D180-066A-4DF3B10EA844}"/>
              </a:ext>
            </a:extLst>
          </p:cNvPr>
          <p:cNvSpPr txBox="1"/>
          <p:nvPr/>
        </p:nvSpPr>
        <p:spPr>
          <a:xfrm>
            <a:off x="1188503" y="6290191"/>
            <a:ext cx="17208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rgbClr val="07A398"/>
                </a:solidFill>
                <a:latin typeface="Arial"/>
              </a:rPr>
              <a:t>20%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0BF919-E53E-1EA9-F00C-BDFCD32798B0}"/>
              </a:ext>
            </a:extLst>
          </p:cNvPr>
          <p:cNvSpPr txBox="1"/>
          <p:nvPr/>
        </p:nvSpPr>
        <p:spPr>
          <a:xfrm>
            <a:off x="3982379" y="6283714"/>
            <a:ext cx="17208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rgbClr val="0680C3"/>
                </a:solidFill>
                <a:latin typeface="Arial"/>
              </a:rPr>
              <a:t>40%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9FD575-1F8A-1B38-333C-ED2639111B98}"/>
              </a:ext>
            </a:extLst>
          </p:cNvPr>
          <p:cNvSpPr txBox="1"/>
          <p:nvPr/>
        </p:nvSpPr>
        <p:spPr>
          <a:xfrm>
            <a:off x="6910325" y="6259163"/>
            <a:ext cx="17208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rgbClr val="FBA200"/>
                </a:solidFill>
                <a:latin typeface="Arial"/>
              </a:rPr>
              <a:t>60%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F5D229-9D23-1CAF-1264-B1209F0BB494}"/>
              </a:ext>
            </a:extLst>
          </p:cNvPr>
          <p:cNvSpPr txBox="1"/>
          <p:nvPr/>
        </p:nvSpPr>
        <p:spPr>
          <a:xfrm>
            <a:off x="9856311" y="6250021"/>
            <a:ext cx="17208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rgbClr val="E62601"/>
                </a:solidFill>
                <a:latin typeface="Arial"/>
              </a:rPr>
              <a:t>80%</a:t>
            </a:r>
          </a:p>
        </p:txBody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C21C982C-F93C-CF92-4261-C3BA0183E43B}"/>
              </a:ext>
            </a:extLst>
          </p:cNvPr>
          <p:cNvSpPr/>
          <p:nvPr/>
        </p:nvSpPr>
        <p:spPr>
          <a:xfrm rot="10800000">
            <a:off x="1031413" y="5499018"/>
            <a:ext cx="1720936" cy="561182"/>
          </a:xfrm>
          <a:custGeom>
            <a:avLst/>
            <a:gdLst/>
            <a:ahLst/>
            <a:cxnLst/>
            <a:rect l="l" t="t" r="r" b="b"/>
            <a:pathLst>
              <a:path w="1574677" h="561182">
                <a:moveTo>
                  <a:pt x="0" y="0"/>
                </a:moveTo>
                <a:lnTo>
                  <a:pt x="1574677" y="0"/>
                </a:lnTo>
                <a:lnTo>
                  <a:pt x="1574677" y="360040"/>
                </a:lnTo>
                <a:lnTo>
                  <a:pt x="887910" y="360040"/>
                </a:lnTo>
                <a:lnTo>
                  <a:pt x="787339" y="561182"/>
                </a:lnTo>
                <a:lnTo>
                  <a:pt x="686768" y="360040"/>
                </a:lnTo>
                <a:lnTo>
                  <a:pt x="0" y="360040"/>
                </a:lnTo>
                <a:close/>
              </a:path>
            </a:pathLst>
          </a:custGeom>
          <a:solidFill>
            <a:srgbClr val="07A39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F1C080-E9C6-1693-4CC7-A42E60EEB22A}"/>
              </a:ext>
            </a:extLst>
          </p:cNvPr>
          <p:cNvSpPr txBox="1"/>
          <p:nvPr/>
        </p:nvSpPr>
        <p:spPr>
          <a:xfrm>
            <a:off x="1188503" y="5736864"/>
            <a:ext cx="169521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  <a:latin typeface="Arial"/>
              </a:rPr>
              <a:t>BAU Suspects</a:t>
            </a:r>
            <a:endParaRPr lang="ko-KR" altLang="en-US" sz="1600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F54427-8313-98C2-C0F5-9996376AD37B}"/>
              </a:ext>
            </a:extLst>
          </p:cNvPr>
          <p:cNvSpPr/>
          <p:nvPr/>
        </p:nvSpPr>
        <p:spPr>
          <a:xfrm rot="10800000">
            <a:off x="3578493" y="5554397"/>
            <a:ext cx="1720936" cy="528338"/>
          </a:xfrm>
          <a:custGeom>
            <a:avLst/>
            <a:gdLst/>
            <a:ahLst/>
            <a:cxnLst/>
            <a:rect l="l" t="t" r="r" b="b"/>
            <a:pathLst>
              <a:path w="1574677" h="561182">
                <a:moveTo>
                  <a:pt x="0" y="0"/>
                </a:moveTo>
                <a:lnTo>
                  <a:pt x="1574677" y="0"/>
                </a:lnTo>
                <a:lnTo>
                  <a:pt x="1574677" y="360040"/>
                </a:lnTo>
                <a:lnTo>
                  <a:pt x="887910" y="360040"/>
                </a:lnTo>
                <a:lnTo>
                  <a:pt x="787339" y="561182"/>
                </a:lnTo>
                <a:lnTo>
                  <a:pt x="686768" y="360040"/>
                </a:lnTo>
                <a:lnTo>
                  <a:pt x="0" y="360040"/>
                </a:lnTo>
                <a:close/>
              </a:path>
            </a:pathLst>
          </a:custGeom>
          <a:solidFill>
            <a:srgbClr val="0680C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2C6DAB-47A6-6A9B-6870-9F2E8F25E56B}"/>
              </a:ext>
            </a:extLst>
          </p:cNvPr>
          <p:cNvSpPr txBox="1"/>
          <p:nvPr/>
        </p:nvSpPr>
        <p:spPr>
          <a:xfrm>
            <a:off x="3238421" y="5758075"/>
            <a:ext cx="240107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Expansion of RF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A8A78E5A-962F-1144-716D-A5D56D95FEB8}"/>
              </a:ext>
            </a:extLst>
          </p:cNvPr>
          <p:cNvSpPr/>
          <p:nvPr/>
        </p:nvSpPr>
        <p:spPr>
          <a:xfrm rot="10800000">
            <a:off x="6383494" y="5514236"/>
            <a:ext cx="1720936" cy="561182"/>
          </a:xfrm>
          <a:custGeom>
            <a:avLst/>
            <a:gdLst/>
            <a:ahLst/>
            <a:cxnLst/>
            <a:rect l="l" t="t" r="r" b="b"/>
            <a:pathLst>
              <a:path w="1574677" h="561182">
                <a:moveTo>
                  <a:pt x="0" y="0"/>
                </a:moveTo>
                <a:lnTo>
                  <a:pt x="1574677" y="0"/>
                </a:lnTo>
                <a:lnTo>
                  <a:pt x="1574677" y="360040"/>
                </a:lnTo>
                <a:lnTo>
                  <a:pt x="887910" y="360040"/>
                </a:lnTo>
                <a:lnTo>
                  <a:pt x="787339" y="561182"/>
                </a:lnTo>
                <a:lnTo>
                  <a:pt x="686768" y="360040"/>
                </a:lnTo>
                <a:lnTo>
                  <a:pt x="0" y="360040"/>
                </a:lnTo>
                <a:close/>
              </a:path>
            </a:pathLst>
          </a:custGeom>
          <a:solidFill>
            <a:srgbClr val="FBA2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923DFD-F83E-E759-A7D8-43B90CCE24D3}"/>
              </a:ext>
            </a:extLst>
          </p:cNvPr>
          <p:cNvSpPr txBox="1"/>
          <p:nvPr/>
        </p:nvSpPr>
        <p:spPr>
          <a:xfrm>
            <a:off x="6177827" y="5753702"/>
            <a:ext cx="21322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  <a:latin typeface="Arial"/>
              </a:rPr>
              <a:t>Prod Enhancement</a:t>
            </a:r>
            <a:endParaRPr lang="ko-KR" altLang="en-US" sz="1400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CB4C19E4-5DF1-F3DA-5DA1-901CE041BD8B}"/>
              </a:ext>
            </a:extLst>
          </p:cNvPr>
          <p:cNvSpPr/>
          <p:nvPr/>
        </p:nvSpPr>
        <p:spPr>
          <a:xfrm rot="10800000">
            <a:off x="9334849" y="5521554"/>
            <a:ext cx="1720936" cy="561182"/>
          </a:xfrm>
          <a:custGeom>
            <a:avLst/>
            <a:gdLst/>
            <a:ahLst/>
            <a:cxnLst/>
            <a:rect l="l" t="t" r="r" b="b"/>
            <a:pathLst>
              <a:path w="1574677" h="561182">
                <a:moveTo>
                  <a:pt x="0" y="0"/>
                </a:moveTo>
                <a:lnTo>
                  <a:pt x="1574677" y="0"/>
                </a:lnTo>
                <a:lnTo>
                  <a:pt x="1574677" y="360040"/>
                </a:lnTo>
                <a:lnTo>
                  <a:pt x="887910" y="360040"/>
                </a:lnTo>
                <a:lnTo>
                  <a:pt x="787339" y="561182"/>
                </a:lnTo>
                <a:lnTo>
                  <a:pt x="686768" y="360040"/>
                </a:lnTo>
                <a:lnTo>
                  <a:pt x="0" y="360040"/>
                </a:lnTo>
                <a:close/>
              </a:path>
            </a:pathLst>
          </a:custGeom>
          <a:solidFill>
            <a:srgbClr val="E6260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14668C-2F9E-B675-10D5-73AE79DB1B6E}"/>
              </a:ext>
            </a:extLst>
          </p:cNvPr>
          <p:cNvSpPr txBox="1"/>
          <p:nvPr/>
        </p:nvSpPr>
        <p:spPr>
          <a:xfrm>
            <a:off x="9284106" y="5774959"/>
            <a:ext cx="186992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  <a:latin typeface="Arial"/>
              </a:rPr>
              <a:t>New Data Projects</a:t>
            </a:r>
            <a:endParaRPr lang="ko-KR" altLang="en-US" sz="1400" b="1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147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96" y="57524"/>
            <a:ext cx="11573197" cy="724247"/>
          </a:xfrm>
        </p:spPr>
        <p:txBody>
          <a:bodyPr/>
          <a:lstStyle/>
          <a:p>
            <a:r>
              <a:rPr lang="en-US" dirty="0"/>
              <a:t>MDS 2024 Metrics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999E914-86F0-4052-B675-D8B9F38507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299530"/>
              </p:ext>
            </p:extLst>
          </p:nvPr>
        </p:nvGraphicFramePr>
        <p:xfrm>
          <a:off x="437227" y="3577701"/>
          <a:ext cx="4702944" cy="2665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7BE8E1C-3969-43DB-9E58-AD588722E8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0444581"/>
              </p:ext>
            </p:extLst>
          </p:nvPr>
        </p:nvGraphicFramePr>
        <p:xfrm>
          <a:off x="6238876" y="3577701"/>
          <a:ext cx="4245652" cy="2541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BB8C36E7-89EA-6BB1-ECEE-E6EE0DE715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4690383"/>
              </p:ext>
            </p:extLst>
          </p:nvPr>
        </p:nvGraphicFramePr>
        <p:xfrm>
          <a:off x="333828" y="781771"/>
          <a:ext cx="5040604" cy="2665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D35EB2-9A7D-E793-98BD-0EB076DE4740}"/>
              </a:ext>
            </a:extLst>
          </p:cNvPr>
          <p:cNvCxnSpPr>
            <a:cxnSpLocks/>
          </p:cNvCxnSpPr>
          <p:nvPr/>
        </p:nvCxnSpPr>
        <p:spPr>
          <a:xfrm>
            <a:off x="437227" y="759331"/>
            <a:ext cx="10946120" cy="40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689EA96-71B1-2E46-F9B2-FDB317055BAE}"/>
              </a:ext>
            </a:extLst>
          </p:cNvPr>
          <p:cNvSpPr txBox="1"/>
          <p:nvPr/>
        </p:nvSpPr>
        <p:spPr>
          <a:xfrm>
            <a:off x="6438122" y="1268963"/>
            <a:ext cx="2945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70+ Feed Stream</a:t>
            </a:r>
          </a:p>
          <a:p>
            <a:r>
              <a:rPr lang="en-US" dirty="0"/>
              <a:t>100+ Data Model</a:t>
            </a:r>
          </a:p>
          <a:p>
            <a:r>
              <a:rPr lang="en-US" dirty="0"/>
              <a:t>26+ Projects in 2024   </a:t>
            </a:r>
          </a:p>
        </p:txBody>
      </p:sp>
    </p:spTree>
    <p:extLst>
      <p:ext uri="{BB962C8B-B14F-4D97-AF65-F5344CB8AC3E}">
        <p14:creationId xmlns:p14="http://schemas.microsoft.com/office/powerpoint/2010/main" val="975823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642109"/>
            <a:ext cx="11573197" cy="421647"/>
          </a:xfrm>
        </p:spPr>
        <p:txBody>
          <a:bodyPr/>
          <a:lstStyle/>
          <a:p>
            <a:r>
              <a:rPr lang="en-US" dirty="0"/>
              <a:t>2024 Highlight Contributions to All Assets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373CB8-94C6-4E7A-B244-D1E54D066BF9}"/>
              </a:ext>
            </a:extLst>
          </p:cNvPr>
          <p:cNvSpPr/>
          <p:nvPr/>
        </p:nvSpPr>
        <p:spPr>
          <a:xfrm>
            <a:off x="936699" y="5550868"/>
            <a:ext cx="2088000" cy="432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BFD51A-3F61-41EF-B20C-DCD98589D9B5}"/>
              </a:ext>
            </a:extLst>
          </p:cNvPr>
          <p:cNvSpPr/>
          <p:nvPr/>
        </p:nvSpPr>
        <p:spPr>
          <a:xfrm>
            <a:off x="3685633" y="5550868"/>
            <a:ext cx="2088000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28FF97-5B0E-4194-B50C-8D669B951B2E}"/>
              </a:ext>
            </a:extLst>
          </p:cNvPr>
          <p:cNvSpPr/>
          <p:nvPr/>
        </p:nvSpPr>
        <p:spPr>
          <a:xfrm>
            <a:off x="6434568" y="5550868"/>
            <a:ext cx="2088000" cy="4320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A26F5E-3533-430D-A2E0-E5B76497B7EB}"/>
              </a:ext>
            </a:extLst>
          </p:cNvPr>
          <p:cNvSpPr/>
          <p:nvPr/>
        </p:nvSpPr>
        <p:spPr>
          <a:xfrm>
            <a:off x="9183502" y="5550868"/>
            <a:ext cx="2088000" cy="4320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812A2E-9840-4852-8523-B00682F309EB}"/>
              </a:ext>
            </a:extLst>
          </p:cNvPr>
          <p:cNvSpPr txBox="1"/>
          <p:nvPr/>
        </p:nvSpPr>
        <p:spPr>
          <a:xfrm>
            <a:off x="1080599" y="5597615"/>
            <a:ext cx="1800200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Equity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DC3639-90E6-47FE-AD8C-5BA5CE52D4A8}"/>
              </a:ext>
            </a:extLst>
          </p:cNvPr>
          <p:cNvSpPr txBox="1"/>
          <p:nvPr/>
        </p:nvSpPr>
        <p:spPr>
          <a:xfrm>
            <a:off x="3829533" y="5597615"/>
            <a:ext cx="1915436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Commodity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B87A95-A7EB-40E2-A744-60652204A1BC}"/>
              </a:ext>
            </a:extLst>
          </p:cNvPr>
          <p:cNvSpPr txBox="1"/>
          <p:nvPr/>
        </p:nvSpPr>
        <p:spPr>
          <a:xfrm>
            <a:off x="6578468" y="5597615"/>
            <a:ext cx="1800200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Credit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5CE2D0-495B-4924-8D3E-F09101C832ED}"/>
              </a:ext>
            </a:extLst>
          </p:cNvPr>
          <p:cNvSpPr txBox="1"/>
          <p:nvPr/>
        </p:nvSpPr>
        <p:spPr>
          <a:xfrm>
            <a:off x="9327402" y="5597615"/>
            <a:ext cx="1800200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IR/FX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39F78D5-D398-490E-A907-5BE1486C23E2}"/>
              </a:ext>
            </a:extLst>
          </p:cNvPr>
          <p:cNvGrpSpPr/>
          <p:nvPr/>
        </p:nvGrpSpPr>
        <p:grpSpPr>
          <a:xfrm>
            <a:off x="927844" y="1867574"/>
            <a:ext cx="10352515" cy="3577380"/>
            <a:chOff x="927844" y="1867574"/>
            <a:chExt cx="10352515" cy="3577380"/>
          </a:xfrm>
        </p:grpSpPr>
        <p:grpSp>
          <p:nvGrpSpPr>
            <p:cNvPr id="3" name="그룹 10">
              <a:extLst>
                <a:ext uri="{FF2B5EF4-FFF2-40B4-BE49-F238E27FC236}">
                  <a16:creationId xmlns:a16="http://schemas.microsoft.com/office/drawing/2014/main" id="{DB626318-652B-4668-826D-4351E06DEA6C}"/>
                </a:ext>
              </a:extLst>
            </p:cNvPr>
            <p:cNvGrpSpPr/>
            <p:nvPr/>
          </p:nvGrpSpPr>
          <p:grpSpPr>
            <a:xfrm>
              <a:off x="9174648" y="1867575"/>
              <a:ext cx="2105711" cy="3577379"/>
              <a:chOff x="9174647" y="1829474"/>
              <a:chExt cx="2105711" cy="3577379"/>
            </a:xfrm>
          </p:grpSpPr>
          <p:sp>
            <p:nvSpPr>
              <p:cNvPr id="4" name="Isosceles Triangle 3">
                <a:extLst>
                  <a:ext uri="{FF2B5EF4-FFF2-40B4-BE49-F238E27FC236}">
                    <a16:creationId xmlns:a16="http://schemas.microsoft.com/office/drawing/2014/main" id="{9EE254AB-C859-4916-8132-B31245AA87C2}"/>
                  </a:ext>
                </a:extLst>
              </p:cNvPr>
              <p:cNvSpPr/>
              <p:nvPr/>
            </p:nvSpPr>
            <p:spPr>
              <a:xfrm rot="5400000">
                <a:off x="10415746" y="4542240"/>
                <a:ext cx="1029884" cy="699341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2AD6D89-C230-46E4-A7FB-B9560041E43E}"/>
                  </a:ext>
                </a:extLst>
              </p:cNvPr>
              <p:cNvSpPr/>
              <p:nvPr/>
            </p:nvSpPr>
            <p:spPr>
              <a:xfrm>
                <a:off x="9174647" y="1829474"/>
                <a:ext cx="2068190" cy="3024336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accent4"/>
                </a:solidFill>
              </a:ln>
              <a:effectLst>
                <a:innerShdw blurRad="127000" dist="127000" dir="13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0666F3-FBA9-44DA-8744-703476A95D4A}"/>
                </a:ext>
              </a:extLst>
            </p:cNvPr>
            <p:cNvGrpSpPr/>
            <p:nvPr/>
          </p:nvGrpSpPr>
          <p:grpSpPr>
            <a:xfrm>
              <a:off x="9386235" y="2647896"/>
              <a:ext cx="1645017" cy="622671"/>
              <a:chOff x="1364812" y="1766707"/>
              <a:chExt cx="1431860" cy="62267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BF2FCE-ADF0-4EE4-89B9-77CCE8FD5B82}"/>
                  </a:ext>
                </a:extLst>
              </p:cNvPr>
              <p:cNvSpPr txBox="1"/>
              <p:nvPr/>
            </p:nvSpPr>
            <p:spPr>
              <a:xfrm>
                <a:off x="1375861" y="2112379"/>
                <a:ext cx="14208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75969D-AF2B-4238-A274-B71D48913073}"/>
                  </a:ext>
                </a:extLst>
              </p:cNvPr>
              <p:cNvSpPr txBox="1"/>
              <p:nvPr/>
            </p:nvSpPr>
            <p:spPr>
              <a:xfrm>
                <a:off x="1364812" y="1766707"/>
                <a:ext cx="1428364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MDSOR </a:t>
                </a:r>
                <a:r>
                  <a:rPr kumimoji="0" lang="en-US" altLang="ko-KR" sz="1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Phas</a:t>
                </a:r>
                <a:r>
                  <a:rPr lang="en-US" altLang="ko-KR" sz="1400" b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/>
                    <a:cs typeface="Arial" pitchFamily="34" charset="0"/>
                  </a:rPr>
                  <a:t>e 1 integration</a:t>
                </a:r>
                <a:endPara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endParaRPr>
              </a:p>
            </p:txBody>
          </p:sp>
        </p:grpSp>
        <p:grpSp>
          <p:nvGrpSpPr>
            <p:cNvPr id="9" name="그룹 7">
              <a:extLst>
                <a:ext uri="{FF2B5EF4-FFF2-40B4-BE49-F238E27FC236}">
                  <a16:creationId xmlns:a16="http://schemas.microsoft.com/office/drawing/2014/main" id="{9B277469-4DF3-4924-93DD-4393E428B2DE}"/>
                </a:ext>
              </a:extLst>
            </p:cNvPr>
            <p:cNvGrpSpPr/>
            <p:nvPr/>
          </p:nvGrpSpPr>
          <p:grpSpPr>
            <a:xfrm>
              <a:off x="6425714" y="1867575"/>
              <a:ext cx="2105711" cy="3577379"/>
              <a:chOff x="6425713" y="1829474"/>
              <a:chExt cx="2105711" cy="3577379"/>
            </a:xfrm>
          </p:grpSpPr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58293482-1A6E-420B-98D6-327E871CA399}"/>
                  </a:ext>
                </a:extLst>
              </p:cNvPr>
              <p:cNvSpPr/>
              <p:nvPr/>
            </p:nvSpPr>
            <p:spPr>
              <a:xfrm rot="5400000">
                <a:off x="7666812" y="4542240"/>
                <a:ext cx="1029884" cy="699341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38D4B4F-CE72-49A7-931A-084C6873C310}"/>
                  </a:ext>
                </a:extLst>
              </p:cNvPr>
              <p:cNvSpPr/>
              <p:nvPr/>
            </p:nvSpPr>
            <p:spPr>
              <a:xfrm>
                <a:off x="6425713" y="1829474"/>
                <a:ext cx="2068190" cy="3024336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accent3"/>
                </a:solidFill>
              </a:ln>
              <a:effectLst>
                <a:innerShdw blurRad="127000" dist="127000" dir="13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9BB2F3-08E8-4C84-8079-D01C413352C4}"/>
                </a:ext>
              </a:extLst>
            </p:cNvPr>
            <p:cNvSpPr txBox="1"/>
            <p:nvPr/>
          </p:nvSpPr>
          <p:spPr>
            <a:xfrm>
              <a:off x="6637301" y="2647896"/>
              <a:ext cx="1641001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RMBS CRT and Non-QM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grpSp>
          <p:nvGrpSpPr>
            <p:cNvPr id="15" name="그룹 4">
              <a:extLst>
                <a:ext uri="{FF2B5EF4-FFF2-40B4-BE49-F238E27FC236}">
                  <a16:creationId xmlns:a16="http://schemas.microsoft.com/office/drawing/2014/main" id="{485DAC0C-E7B8-42D2-8D0E-43BD19ACF4C4}"/>
                </a:ext>
              </a:extLst>
            </p:cNvPr>
            <p:cNvGrpSpPr/>
            <p:nvPr/>
          </p:nvGrpSpPr>
          <p:grpSpPr>
            <a:xfrm>
              <a:off x="3676779" y="1867574"/>
              <a:ext cx="2105711" cy="3567854"/>
              <a:chOff x="3676778" y="1829474"/>
              <a:chExt cx="2105711" cy="3567854"/>
            </a:xfrm>
          </p:grpSpPr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B4E8E91A-0CC5-43A7-8ED4-5A9B2EBC153D}"/>
                  </a:ext>
                </a:extLst>
              </p:cNvPr>
              <p:cNvSpPr/>
              <p:nvPr/>
            </p:nvSpPr>
            <p:spPr>
              <a:xfrm rot="5400000">
                <a:off x="4917877" y="4532715"/>
                <a:ext cx="1029884" cy="699341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9141BDA-32DA-484B-A81F-5D3B492B8BCE}"/>
                  </a:ext>
                </a:extLst>
              </p:cNvPr>
              <p:cNvSpPr/>
              <p:nvPr/>
            </p:nvSpPr>
            <p:spPr>
              <a:xfrm>
                <a:off x="3676778" y="1829474"/>
                <a:ext cx="2068190" cy="3024336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accent2"/>
                </a:solidFill>
              </a:ln>
              <a:effectLst>
                <a:innerShdw blurRad="127000" dist="127000" dir="13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DD66AAC-30DD-4D20-9C1F-684EE33B2DDA}"/>
                </a:ext>
              </a:extLst>
            </p:cNvPr>
            <p:cNvGrpSpPr/>
            <p:nvPr/>
          </p:nvGrpSpPr>
          <p:grpSpPr>
            <a:xfrm>
              <a:off x="3888366" y="2572128"/>
              <a:ext cx="1645017" cy="698439"/>
              <a:chOff x="1364812" y="1690939"/>
              <a:chExt cx="1431860" cy="698439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312A10-FAEF-4DA3-BB6A-2E7B71090268}"/>
                  </a:ext>
                </a:extLst>
              </p:cNvPr>
              <p:cNvSpPr txBox="1"/>
              <p:nvPr/>
            </p:nvSpPr>
            <p:spPr>
              <a:xfrm>
                <a:off x="1375861" y="2112379"/>
                <a:ext cx="14208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.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A43CFC1-9492-4058-B038-A7ADCB619D05}"/>
                  </a:ext>
                </a:extLst>
              </p:cNvPr>
              <p:cNvSpPr txBox="1"/>
              <p:nvPr/>
            </p:nvSpPr>
            <p:spPr>
              <a:xfrm>
                <a:off x="1364812" y="1690939"/>
                <a:ext cx="1428364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Environmental Products</a:t>
                </a:r>
                <a:endPara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endParaRPr>
              </a:p>
            </p:txBody>
          </p:sp>
        </p:grpSp>
        <p:grpSp>
          <p:nvGrpSpPr>
            <p:cNvPr id="21" name="그룹 3">
              <a:extLst>
                <a:ext uri="{FF2B5EF4-FFF2-40B4-BE49-F238E27FC236}">
                  <a16:creationId xmlns:a16="http://schemas.microsoft.com/office/drawing/2014/main" id="{88FB8F8C-E7E0-4FAF-86DE-F82C8EC6C737}"/>
                </a:ext>
              </a:extLst>
            </p:cNvPr>
            <p:cNvGrpSpPr/>
            <p:nvPr/>
          </p:nvGrpSpPr>
          <p:grpSpPr>
            <a:xfrm>
              <a:off x="927844" y="1867575"/>
              <a:ext cx="2124760" cy="3567853"/>
              <a:chOff x="927844" y="1829474"/>
              <a:chExt cx="2124760" cy="3567853"/>
            </a:xfrm>
          </p:grpSpPr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67E213EB-CA95-4C02-9982-8182B091BBF2}"/>
                  </a:ext>
                </a:extLst>
              </p:cNvPr>
              <p:cNvSpPr/>
              <p:nvPr/>
            </p:nvSpPr>
            <p:spPr>
              <a:xfrm rot="5400000">
                <a:off x="2187992" y="4532715"/>
                <a:ext cx="1029884" cy="69934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6DE9061-9E6D-4FFE-9383-08A5024E6077}"/>
                  </a:ext>
                </a:extLst>
              </p:cNvPr>
              <p:cNvSpPr/>
              <p:nvPr/>
            </p:nvSpPr>
            <p:spPr>
              <a:xfrm>
                <a:off x="927844" y="1829474"/>
                <a:ext cx="2068189" cy="3024336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accent1"/>
                </a:solidFill>
              </a:ln>
              <a:effectLst>
                <a:innerShdw blurRad="127000" dist="127000" dir="13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3523062-DCC9-4B02-AC64-149D072F072A}"/>
                </a:ext>
              </a:extLst>
            </p:cNvPr>
            <p:cNvGrpSpPr/>
            <p:nvPr/>
          </p:nvGrpSpPr>
          <p:grpSpPr>
            <a:xfrm>
              <a:off x="1115977" y="2647896"/>
              <a:ext cx="1664454" cy="631523"/>
              <a:chOff x="1344396" y="1766707"/>
              <a:chExt cx="1448780" cy="631523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C7B21E-3FF7-46AA-A4B2-243F5CEE8DBC}"/>
                  </a:ext>
                </a:extLst>
              </p:cNvPr>
              <p:cNvSpPr txBox="1"/>
              <p:nvPr/>
            </p:nvSpPr>
            <p:spPr>
              <a:xfrm>
                <a:off x="1344396" y="2121231"/>
                <a:ext cx="14208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BD89578-839E-42F2-94A1-BA51C625E4C8}"/>
                  </a:ext>
                </a:extLst>
              </p:cNvPr>
              <p:cNvSpPr txBox="1"/>
              <p:nvPr/>
            </p:nvSpPr>
            <p:spPr>
              <a:xfrm>
                <a:off x="1364812" y="1766707"/>
                <a:ext cx="1428364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Equity </a:t>
                </a:r>
                <a:r>
                  <a:rPr kumimoji="0" lang="en-US" altLang="ko-KR" sz="1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Vix</a:t>
                </a:r>
                <a:endPara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endParaRP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0F9DB2A-0AFD-A7B5-DC71-DEE078506FE0}"/>
              </a:ext>
            </a:extLst>
          </p:cNvPr>
          <p:cNvSpPr txBox="1"/>
          <p:nvPr/>
        </p:nvSpPr>
        <p:spPr>
          <a:xfrm>
            <a:off x="3866883" y="3140052"/>
            <a:ext cx="1641001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rPr>
              <a:t>GDA (Gas Daily)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203EF9-2BA7-FE90-C0A2-0D70787867B9}"/>
              </a:ext>
            </a:extLst>
          </p:cNvPr>
          <p:cNvSpPr txBox="1"/>
          <p:nvPr/>
        </p:nvSpPr>
        <p:spPr>
          <a:xfrm>
            <a:off x="3896720" y="3563269"/>
            <a:ext cx="1641001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cs typeface="Arial" pitchFamily="34" charset="0"/>
              </a:rPr>
              <a:t>LME ( London Metal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4007A1-9F24-4410-88EF-FE9EF12AF264}"/>
              </a:ext>
            </a:extLst>
          </p:cNvPr>
          <p:cNvSpPr txBox="1"/>
          <p:nvPr/>
        </p:nvSpPr>
        <p:spPr>
          <a:xfrm>
            <a:off x="3909132" y="4117581"/>
            <a:ext cx="1641001" cy="73866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cs typeface="Arial" pitchFamily="34" charset="0"/>
              </a:rPr>
              <a:t>Delta Risk Adjustment Center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B82D23-8B90-13C3-4B6F-5323D5A6F744}"/>
              </a:ext>
            </a:extLst>
          </p:cNvPr>
          <p:cNvSpPr txBox="1"/>
          <p:nvPr/>
        </p:nvSpPr>
        <p:spPr>
          <a:xfrm>
            <a:off x="1160199" y="3089035"/>
            <a:ext cx="1640999" cy="1600438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cs typeface="Arial" pitchFamily="34" charset="0"/>
              </a:rPr>
              <a:t>Vol from JW6 to VSSW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cs typeface="Arial" pitchFamily="34" charset="0"/>
              </a:rPr>
              <a:t>Forward to Par on Equity Convertible Bonds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8C9E48-C642-65AC-FD84-2FC3E222B6C1}"/>
              </a:ext>
            </a:extLst>
          </p:cNvPr>
          <p:cNvSpPr txBox="1"/>
          <p:nvPr/>
        </p:nvSpPr>
        <p:spPr>
          <a:xfrm>
            <a:off x="6637301" y="3217863"/>
            <a:ext cx="1641001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rPr>
              <a:t>XVA Hedge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367DD6-00DC-80DF-5824-2CD861C2DE51}"/>
              </a:ext>
            </a:extLst>
          </p:cNvPr>
          <p:cNvSpPr txBox="1"/>
          <p:nvPr/>
        </p:nvSpPr>
        <p:spPr>
          <a:xfrm>
            <a:off x="6601006" y="3735365"/>
            <a:ext cx="1641001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rPr>
              <a:t>CRT RWA 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580365-63B9-ABB0-306B-E7B155922245}"/>
              </a:ext>
            </a:extLst>
          </p:cNvPr>
          <p:cNvSpPr txBox="1"/>
          <p:nvPr/>
        </p:nvSpPr>
        <p:spPr>
          <a:xfrm>
            <a:off x="6601006" y="4117581"/>
            <a:ext cx="1641001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rPr>
              <a:t>FVO Structured Note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47" name="Rectangle 7">
            <a:extLst>
              <a:ext uri="{FF2B5EF4-FFF2-40B4-BE49-F238E27FC236}">
                <a16:creationId xmlns:a16="http://schemas.microsoft.com/office/drawing/2014/main" id="{F01D814E-BA9C-A0CC-9005-4A89FD7B64AF}"/>
              </a:ext>
            </a:extLst>
          </p:cNvPr>
          <p:cNvSpPr/>
          <p:nvPr/>
        </p:nvSpPr>
        <p:spPr>
          <a:xfrm>
            <a:off x="1696353" y="2010522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8" name="Isosceles Triangle 5">
            <a:extLst>
              <a:ext uri="{FF2B5EF4-FFF2-40B4-BE49-F238E27FC236}">
                <a16:creationId xmlns:a16="http://schemas.microsoft.com/office/drawing/2014/main" id="{C82DA31D-310A-E480-C287-4ED19A8822D4}"/>
              </a:ext>
            </a:extLst>
          </p:cNvPr>
          <p:cNvSpPr>
            <a:spLocks noChangeAspect="1"/>
          </p:cNvSpPr>
          <p:nvPr/>
        </p:nvSpPr>
        <p:spPr>
          <a:xfrm>
            <a:off x="4460169" y="205290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" name="Rectangle 9">
            <a:extLst>
              <a:ext uri="{FF2B5EF4-FFF2-40B4-BE49-F238E27FC236}">
                <a16:creationId xmlns:a16="http://schemas.microsoft.com/office/drawing/2014/main" id="{6C66145A-5B86-AAB5-4A37-D8003994F2DB}"/>
              </a:ext>
            </a:extLst>
          </p:cNvPr>
          <p:cNvSpPr/>
          <p:nvPr/>
        </p:nvSpPr>
        <p:spPr>
          <a:xfrm>
            <a:off x="7231223" y="2086190"/>
            <a:ext cx="493317" cy="452937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rgbClr val="FB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0" name="Block Arc 11">
            <a:extLst>
              <a:ext uri="{FF2B5EF4-FFF2-40B4-BE49-F238E27FC236}">
                <a16:creationId xmlns:a16="http://schemas.microsoft.com/office/drawing/2014/main" id="{3E4A3577-7DF1-FFA4-C8D3-4B1221A03921}"/>
              </a:ext>
            </a:extLst>
          </p:cNvPr>
          <p:cNvSpPr/>
          <p:nvPr/>
        </p:nvSpPr>
        <p:spPr>
          <a:xfrm rot="10800000">
            <a:off x="10055037" y="2086191"/>
            <a:ext cx="320105" cy="402889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rgbClr val="E626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Efficiency Gains and Cost Savings</a:t>
            </a:r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46156228-9630-4293-970E-1794504C7DEA}"/>
              </a:ext>
            </a:extLst>
          </p:cNvPr>
          <p:cNvGrpSpPr/>
          <p:nvPr/>
        </p:nvGrpSpPr>
        <p:grpSpPr>
          <a:xfrm>
            <a:off x="7203114" y="1903180"/>
            <a:ext cx="2706608" cy="4118440"/>
            <a:chOff x="3231529" y="494279"/>
            <a:chExt cx="2706608" cy="411844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E1AFF0F-F091-4560-A3C6-9BF84397F00C}"/>
                </a:ext>
              </a:extLst>
            </p:cNvPr>
            <p:cNvSpPr/>
            <p:nvPr/>
          </p:nvSpPr>
          <p:spPr>
            <a:xfrm>
              <a:off x="3231529" y="494279"/>
              <a:ext cx="2706608" cy="4118440"/>
            </a:xfrm>
            <a:custGeom>
              <a:avLst/>
              <a:gdLst>
                <a:gd name="connsiteX0" fmla="*/ 130869 w 1881086"/>
                <a:gd name="connsiteY0" fmla="*/ 0 h 3024336"/>
                <a:gd name="connsiteX1" fmla="*/ 1453307 w 1881086"/>
                <a:gd name="connsiteY1" fmla="*/ 0 h 3024336"/>
                <a:gd name="connsiteX2" fmla="*/ 1584176 w 1881086"/>
                <a:gd name="connsiteY2" fmla="*/ 130869 h 3024336"/>
                <a:gd name="connsiteX3" fmla="*/ 1584176 w 1881086"/>
                <a:gd name="connsiteY3" fmla="*/ 131000 h 3024336"/>
                <a:gd name="connsiteX4" fmla="*/ 1881086 w 1881086"/>
                <a:gd name="connsiteY4" fmla="*/ 1538919 h 3024336"/>
                <a:gd name="connsiteX5" fmla="*/ 1574806 w 1881086"/>
                <a:gd name="connsiteY5" fmla="*/ 2939881 h 3024336"/>
                <a:gd name="connsiteX6" fmla="*/ 1453307 w 1881086"/>
                <a:gd name="connsiteY6" fmla="*/ 3024336 h 3024336"/>
                <a:gd name="connsiteX7" fmla="*/ 130869 w 1881086"/>
                <a:gd name="connsiteY7" fmla="*/ 3024336 h 3024336"/>
                <a:gd name="connsiteX8" fmla="*/ 0 w 1881086"/>
                <a:gd name="connsiteY8" fmla="*/ 2893467 h 3024336"/>
                <a:gd name="connsiteX9" fmla="*/ 0 w 1881086"/>
                <a:gd name="connsiteY9" fmla="*/ 130869 h 3024336"/>
                <a:gd name="connsiteX10" fmla="*/ 130869 w 1881086"/>
                <a:gd name="connsiteY10" fmla="*/ 0 h 3024336"/>
                <a:gd name="connsiteX0" fmla="*/ 130869 w 2078588"/>
                <a:gd name="connsiteY0" fmla="*/ 0 h 3024336"/>
                <a:gd name="connsiteX1" fmla="*/ 1453307 w 2078588"/>
                <a:gd name="connsiteY1" fmla="*/ 0 h 3024336"/>
                <a:gd name="connsiteX2" fmla="*/ 1584176 w 2078588"/>
                <a:gd name="connsiteY2" fmla="*/ 130869 h 3024336"/>
                <a:gd name="connsiteX3" fmla="*/ 1584176 w 2078588"/>
                <a:gd name="connsiteY3" fmla="*/ 131000 h 3024336"/>
                <a:gd name="connsiteX4" fmla="*/ 2078588 w 2078588"/>
                <a:gd name="connsiteY4" fmla="*/ 1531925 h 3024336"/>
                <a:gd name="connsiteX5" fmla="*/ 1574806 w 2078588"/>
                <a:gd name="connsiteY5" fmla="*/ 2939881 h 3024336"/>
                <a:gd name="connsiteX6" fmla="*/ 1453307 w 2078588"/>
                <a:gd name="connsiteY6" fmla="*/ 3024336 h 3024336"/>
                <a:gd name="connsiteX7" fmla="*/ 130869 w 2078588"/>
                <a:gd name="connsiteY7" fmla="*/ 3024336 h 3024336"/>
                <a:gd name="connsiteX8" fmla="*/ 0 w 2078588"/>
                <a:gd name="connsiteY8" fmla="*/ 2893467 h 3024336"/>
                <a:gd name="connsiteX9" fmla="*/ 0 w 2078588"/>
                <a:gd name="connsiteY9" fmla="*/ 130869 h 3024336"/>
                <a:gd name="connsiteX10" fmla="*/ 130869 w 2078588"/>
                <a:gd name="connsiteY10" fmla="*/ 0 h 3024336"/>
                <a:gd name="connsiteX0" fmla="*/ 130869 w 2078588"/>
                <a:gd name="connsiteY0" fmla="*/ 0 h 3024336"/>
                <a:gd name="connsiteX1" fmla="*/ 1453307 w 2078588"/>
                <a:gd name="connsiteY1" fmla="*/ 0 h 3024336"/>
                <a:gd name="connsiteX2" fmla="*/ 1584176 w 2078588"/>
                <a:gd name="connsiteY2" fmla="*/ 130869 h 3024336"/>
                <a:gd name="connsiteX3" fmla="*/ 1584176 w 2078588"/>
                <a:gd name="connsiteY3" fmla="*/ 131000 h 3024336"/>
                <a:gd name="connsiteX4" fmla="*/ 2078588 w 2078588"/>
                <a:gd name="connsiteY4" fmla="*/ 1531925 h 3024336"/>
                <a:gd name="connsiteX5" fmla="*/ 1574806 w 2078588"/>
                <a:gd name="connsiteY5" fmla="*/ 2939881 h 3024336"/>
                <a:gd name="connsiteX6" fmla="*/ 1453307 w 2078588"/>
                <a:gd name="connsiteY6" fmla="*/ 3024336 h 3024336"/>
                <a:gd name="connsiteX7" fmla="*/ 130869 w 2078588"/>
                <a:gd name="connsiteY7" fmla="*/ 3024336 h 3024336"/>
                <a:gd name="connsiteX8" fmla="*/ 0 w 2078588"/>
                <a:gd name="connsiteY8" fmla="*/ 2893467 h 3024336"/>
                <a:gd name="connsiteX9" fmla="*/ 0 w 2078588"/>
                <a:gd name="connsiteY9" fmla="*/ 130869 h 3024336"/>
                <a:gd name="connsiteX10" fmla="*/ 130869 w 2078588"/>
                <a:gd name="connsiteY10" fmla="*/ 0 h 3024336"/>
                <a:gd name="connsiteX0" fmla="*/ 130869 w 2078588"/>
                <a:gd name="connsiteY0" fmla="*/ 0 h 3024336"/>
                <a:gd name="connsiteX1" fmla="*/ 1453307 w 2078588"/>
                <a:gd name="connsiteY1" fmla="*/ 0 h 3024336"/>
                <a:gd name="connsiteX2" fmla="*/ 1584176 w 2078588"/>
                <a:gd name="connsiteY2" fmla="*/ 130869 h 3024336"/>
                <a:gd name="connsiteX3" fmla="*/ 1584176 w 2078588"/>
                <a:gd name="connsiteY3" fmla="*/ 131000 h 3024336"/>
                <a:gd name="connsiteX4" fmla="*/ 2078588 w 2078588"/>
                <a:gd name="connsiteY4" fmla="*/ 1531925 h 3024336"/>
                <a:gd name="connsiteX5" fmla="*/ 1574806 w 2078588"/>
                <a:gd name="connsiteY5" fmla="*/ 2939881 h 3024336"/>
                <a:gd name="connsiteX6" fmla="*/ 1453307 w 2078588"/>
                <a:gd name="connsiteY6" fmla="*/ 3024336 h 3024336"/>
                <a:gd name="connsiteX7" fmla="*/ 130869 w 2078588"/>
                <a:gd name="connsiteY7" fmla="*/ 3024336 h 3024336"/>
                <a:gd name="connsiteX8" fmla="*/ 0 w 2078588"/>
                <a:gd name="connsiteY8" fmla="*/ 2893467 h 3024336"/>
                <a:gd name="connsiteX9" fmla="*/ 0 w 2078588"/>
                <a:gd name="connsiteY9" fmla="*/ 130869 h 3024336"/>
                <a:gd name="connsiteX10" fmla="*/ 130869 w 2078588"/>
                <a:gd name="connsiteY10" fmla="*/ 0 h 302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78588" h="3024336">
                  <a:moveTo>
                    <a:pt x="130869" y="0"/>
                  </a:moveTo>
                  <a:lnTo>
                    <a:pt x="1453307" y="0"/>
                  </a:lnTo>
                  <a:cubicBezTo>
                    <a:pt x="1525584" y="0"/>
                    <a:pt x="1584176" y="58592"/>
                    <a:pt x="1584176" y="130869"/>
                  </a:cubicBezTo>
                  <a:lnTo>
                    <a:pt x="1584176" y="131000"/>
                  </a:lnTo>
                  <a:lnTo>
                    <a:pt x="2078588" y="1531925"/>
                  </a:lnTo>
                  <a:cubicBezTo>
                    <a:pt x="1925291" y="2033885"/>
                    <a:pt x="1742733" y="2465900"/>
                    <a:pt x="1574806" y="2939881"/>
                  </a:cubicBezTo>
                  <a:cubicBezTo>
                    <a:pt x="1556783" y="2989390"/>
                    <a:pt x="1509126" y="3024336"/>
                    <a:pt x="1453307" y="3024336"/>
                  </a:cubicBezTo>
                  <a:lnTo>
                    <a:pt x="130869" y="3024336"/>
                  </a:lnTo>
                  <a:cubicBezTo>
                    <a:pt x="58592" y="3024336"/>
                    <a:pt x="0" y="2965744"/>
                    <a:pt x="0" y="2893467"/>
                  </a:cubicBezTo>
                  <a:lnTo>
                    <a:pt x="0" y="130869"/>
                  </a:lnTo>
                  <a:cubicBezTo>
                    <a:pt x="0" y="58592"/>
                    <a:pt x="58592" y="0"/>
                    <a:pt x="130869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accent4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1200" cap="none" spc="0" normalizeH="0" baseline="0" noProof="0">
                <a:ln>
                  <a:noFill/>
                </a:ln>
                <a:solidFill>
                  <a:srgbClr val="E62949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" name="Diamond 2">
              <a:extLst>
                <a:ext uri="{FF2B5EF4-FFF2-40B4-BE49-F238E27FC236}">
                  <a16:creationId xmlns:a16="http://schemas.microsoft.com/office/drawing/2014/main" id="{35177E1F-FEC4-475C-B488-3BD6D0719121}"/>
                </a:ext>
              </a:extLst>
            </p:cNvPr>
            <p:cNvSpPr/>
            <p:nvPr/>
          </p:nvSpPr>
          <p:spPr>
            <a:xfrm>
              <a:off x="4869947" y="1250150"/>
              <a:ext cx="889219" cy="2677657"/>
            </a:xfrm>
            <a:prstGeom prst="diamond">
              <a:avLst/>
            </a:prstGeom>
            <a:solidFill>
              <a:schemeClr val="accent4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27D0DFD4-1961-4DBD-8CEF-8BB00F3CAD3D}"/>
                </a:ext>
              </a:extLst>
            </p:cNvPr>
            <p:cNvGrpSpPr/>
            <p:nvPr/>
          </p:nvGrpSpPr>
          <p:grpSpPr>
            <a:xfrm>
              <a:off x="3237370" y="797019"/>
              <a:ext cx="1837390" cy="1101266"/>
              <a:chOff x="3237370" y="958300"/>
              <a:chExt cx="1837390" cy="110126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7B9E89-6D96-408D-AC39-64D4C3388976}"/>
                  </a:ext>
                </a:extLst>
              </p:cNvPr>
              <p:cNvSpPr txBox="1"/>
              <p:nvPr/>
            </p:nvSpPr>
            <p:spPr>
              <a:xfrm>
                <a:off x="3237370" y="1413235"/>
                <a:ext cx="163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need to put control o all curves that are impacting Desk </a:t>
                </a:r>
                <a:r>
                  <a:rPr kumimoji="0" lang="en-US" altLang="ko-KR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PnL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. 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4E9117-FE12-48D2-B36C-F070A6CAA5A5}"/>
                  </a:ext>
                </a:extLst>
              </p:cNvPr>
              <p:cNvSpPr txBox="1"/>
              <p:nvPr/>
            </p:nvSpPr>
            <p:spPr>
              <a:xfrm>
                <a:off x="3237370" y="958300"/>
                <a:ext cx="18373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ED4DE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CIB Curve Control</a:t>
                </a:r>
                <a:endPara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ED4D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79E134-003F-41CD-9A4F-307C7821B2C1}"/>
                </a:ext>
              </a:extLst>
            </p:cNvPr>
            <p:cNvSpPr txBox="1"/>
            <p:nvPr/>
          </p:nvSpPr>
          <p:spPr>
            <a:xfrm>
              <a:off x="4927255" y="2373534"/>
              <a:ext cx="889218" cy="430887"/>
            </a:xfrm>
            <a:prstGeom prst="rect">
              <a:avLst/>
            </a:prstGeom>
            <a:noFill/>
          </p:spPr>
          <p:txBody>
            <a:bodyPr wrap="square" lIns="72000" tIns="0" rIns="7200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$4M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7" name="Group 66">
            <a:extLst>
              <a:ext uri="{FF2B5EF4-FFF2-40B4-BE49-F238E27FC236}">
                <a16:creationId xmlns:a16="http://schemas.microsoft.com/office/drawing/2014/main" id="{84000CE4-3195-49B5-A774-3E08D6577D3E}"/>
              </a:ext>
            </a:extLst>
          </p:cNvPr>
          <p:cNvGrpSpPr/>
          <p:nvPr/>
        </p:nvGrpSpPr>
        <p:grpSpPr>
          <a:xfrm>
            <a:off x="4135940" y="1938658"/>
            <a:ext cx="2706608" cy="4118440"/>
            <a:chOff x="3052558" y="488760"/>
            <a:chExt cx="2706608" cy="4118440"/>
          </a:xfrm>
        </p:grpSpPr>
        <p:sp>
          <p:nvSpPr>
            <p:cNvPr id="18" name="Rounded Rectangle 3">
              <a:extLst>
                <a:ext uri="{FF2B5EF4-FFF2-40B4-BE49-F238E27FC236}">
                  <a16:creationId xmlns:a16="http://schemas.microsoft.com/office/drawing/2014/main" id="{3D5A5263-4C5D-44E6-9B30-0024C6D4EE53}"/>
                </a:ext>
              </a:extLst>
            </p:cNvPr>
            <p:cNvSpPr/>
            <p:nvPr/>
          </p:nvSpPr>
          <p:spPr>
            <a:xfrm>
              <a:off x="3052558" y="488760"/>
              <a:ext cx="2706608" cy="4118440"/>
            </a:xfrm>
            <a:custGeom>
              <a:avLst/>
              <a:gdLst>
                <a:gd name="connsiteX0" fmla="*/ 130869 w 1881086"/>
                <a:gd name="connsiteY0" fmla="*/ 0 h 3024336"/>
                <a:gd name="connsiteX1" fmla="*/ 1453307 w 1881086"/>
                <a:gd name="connsiteY1" fmla="*/ 0 h 3024336"/>
                <a:gd name="connsiteX2" fmla="*/ 1584176 w 1881086"/>
                <a:gd name="connsiteY2" fmla="*/ 130869 h 3024336"/>
                <a:gd name="connsiteX3" fmla="*/ 1584176 w 1881086"/>
                <a:gd name="connsiteY3" fmla="*/ 131000 h 3024336"/>
                <a:gd name="connsiteX4" fmla="*/ 1881086 w 1881086"/>
                <a:gd name="connsiteY4" fmla="*/ 1538919 h 3024336"/>
                <a:gd name="connsiteX5" fmla="*/ 1574806 w 1881086"/>
                <a:gd name="connsiteY5" fmla="*/ 2939881 h 3024336"/>
                <a:gd name="connsiteX6" fmla="*/ 1453307 w 1881086"/>
                <a:gd name="connsiteY6" fmla="*/ 3024336 h 3024336"/>
                <a:gd name="connsiteX7" fmla="*/ 130869 w 1881086"/>
                <a:gd name="connsiteY7" fmla="*/ 3024336 h 3024336"/>
                <a:gd name="connsiteX8" fmla="*/ 0 w 1881086"/>
                <a:gd name="connsiteY8" fmla="*/ 2893467 h 3024336"/>
                <a:gd name="connsiteX9" fmla="*/ 0 w 1881086"/>
                <a:gd name="connsiteY9" fmla="*/ 130869 h 3024336"/>
                <a:gd name="connsiteX10" fmla="*/ 130869 w 1881086"/>
                <a:gd name="connsiteY10" fmla="*/ 0 h 3024336"/>
                <a:gd name="connsiteX0" fmla="*/ 130869 w 2078588"/>
                <a:gd name="connsiteY0" fmla="*/ 0 h 3024336"/>
                <a:gd name="connsiteX1" fmla="*/ 1453307 w 2078588"/>
                <a:gd name="connsiteY1" fmla="*/ 0 h 3024336"/>
                <a:gd name="connsiteX2" fmla="*/ 1584176 w 2078588"/>
                <a:gd name="connsiteY2" fmla="*/ 130869 h 3024336"/>
                <a:gd name="connsiteX3" fmla="*/ 1584176 w 2078588"/>
                <a:gd name="connsiteY3" fmla="*/ 131000 h 3024336"/>
                <a:gd name="connsiteX4" fmla="*/ 2078588 w 2078588"/>
                <a:gd name="connsiteY4" fmla="*/ 1531925 h 3024336"/>
                <a:gd name="connsiteX5" fmla="*/ 1574806 w 2078588"/>
                <a:gd name="connsiteY5" fmla="*/ 2939881 h 3024336"/>
                <a:gd name="connsiteX6" fmla="*/ 1453307 w 2078588"/>
                <a:gd name="connsiteY6" fmla="*/ 3024336 h 3024336"/>
                <a:gd name="connsiteX7" fmla="*/ 130869 w 2078588"/>
                <a:gd name="connsiteY7" fmla="*/ 3024336 h 3024336"/>
                <a:gd name="connsiteX8" fmla="*/ 0 w 2078588"/>
                <a:gd name="connsiteY8" fmla="*/ 2893467 h 3024336"/>
                <a:gd name="connsiteX9" fmla="*/ 0 w 2078588"/>
                <a:gd name="connsiteY9" fmla="*/ 130869 h 3024336"/>
                <a:gd name="connsiteX10" fmla="*/ 130869 w 2078588"/>
                <a:gd name="connsiteY10" fmla="*/ 0 h 3024336"/>
                <a:gd name="connsiteX0" fmla="*/ 130869 w 2078588"/>
                <a:gd name="connsiteY0" fmla="*/ 0 h 3024336"/>
                <a:gd name="connsiteX1" fmla="*/ 1453307 w 2078588"/>
                <a:gd name="connsiteY1" fmla="*/ 0 h 3024336"/>
                <a:gd name="connsiteX2" fmla="*/ 1584176 w 2078588"/>
                <a:gd name="connsiteY2" fmla="*/ 130869 h 3024336"/>
                <a:gd name="connsiteX3" fmla="*/ 1584176 w 2078588"/>
                <a:gd name="connsiteY3" fmla="*/ 131000 h 3024336"/>
                <a:gd name="connsiteX4" fmla="*/ 2078588 w 2078588"/>
                <a:gd name="connsiteY4" fmla="*/ 1531925 h 3024336"/>
                <a:gd name="connsiteX5" fmla="*/ 1574806 w 2078588"/>
                <a:gd name="connsiteY5" fmla="*/ 2939881 h 3024336"/>
                <a:gd name="connsiteX6" fmla="*/ 1453307 w 2078588"/>
                <a:gd name="connsiteY6" fmla="*/ 3024336 h 3024336"/>
                <a:gd name="connsiteX7" fmla="*/ 130869 w 2078588"/>
                <a:gd name="connsiteY7" fmla="*/ 3024336 h 3024336"/>
                <a:gd name="connsiteX8" fmla="*/ 0 w 2078588"/>
                <a:gd name="connsiteY8" fmla="*/ 2893467 h 3024336"/>
                <a:gd name="connsiteX9" fmla="*/ 0 w 2078588"/>
                <a:gd name="connsiteY9" fmla="*/ 130869 h 3024336"/>
                <a:gd name="connsiteX10" fmla="*/ 130869 w 2078588"/>
                <a:gd name="connsiteY10" fmla="*/ 0 h 3024336"/>
                <a:gd name="connsiteX0" fmla="*/ 130869 w 2078588"/>
                <a:gd name="connsiteY0" fmla="*/ 0 h 3024336"/>
                <a:gd name="connsiteX1" fmla="*/ 1453307 w 2078588"/>
                <a:gd name="connsiteY1" fmla="*/ 0 h 3024336"/>
                <a:gd name="connsiteX2" fmla="*/ 1584176 w 2078588"/>
                <a:gd name="connsiteY2" fmla="*/ 130869 h 3024336"/>
                <a:gd name="connsiteX3" fmla="*/ 1584176 w 2078588"/>
                <a:gd name="connsiteY3" fmla="*/ 131000 h 3024336"/>
                <a:gd name="connsiteX4" fmla="*/ 2078588 w 2078588"/>
                <a:gd name="connsiteY4" fmla="*/ 1531925 h 3024336"/>
                <a:gd name="connsiteX5" fmla="*/ 1574806 w 2078588"/>
                <a:gd name="connsiteY5" fmla="*/ 2939881 h 3024336"/>
                <a:gd name="connsiteX6" fmla="*/ 1453307 w 2078588"/>
                <a:gd name="connsiteY6" fmla="*/ 3024336 h 3024336"/>
                <a:gd name="connsiteX7" fmla="*/ 130869 w 2078588"/>
                <a:gd name="connsiteY7" fmla="*/ 3024336 h 3024336"/>
                <a:gd name="connsiteX8" fmla="*/ 0 w 2078588"/>
                <a:gd name="connsiteY8" fmla="*/ 2893467 h 3024336"/>
                <a:gd name="connsiteX9" fmla="*/ 0 w 2078588"/>
                <a:gd name="connsiteY9" fmla="*/ 130869 h 3024336"/>
                <a:gd name="connsiteX10" fmla="*/ 130869 w 2078588"/>
                <a:gd name="connsiteY10" fmla="*/ 0 h 302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78588" h="3024336">
                  <a:moveTo>
                    <a:pt x="130869" y="0"/>
                  </a:moveTo>
                  <a:lnTo>
                    <a:pt x="1453307" y="0"/>
                  </a:lnTo>
                  <a:cubicBezTo>
                    <a:pt x="1525584" y="0"/>
                    <a:pt x="1584176" y="58592"/>
                    <a:pt x="1584176" y="130869"/>
                  </a:cubicBezTo>
                  <a:lnTo>
                    <a:pt x="1584176" y="131000"/>
                  </a:lnTo>
                  <a:lnTo>
                    <a:pt x="2078588" y="1531925"/>
                  </a:lnTo>
                  <a:cubicBezTo>
                    <a:pt x="1925291" y="2033885"/>
                    <a:pt x="1742733" y="2465900"/>
                    <a:pt x="1574806" y="2939881"/>
                  </a:cubicBezTo>
                  <a:cubicBezTo>
                    <a:pt x="1556783" y="2989390"/>
                    <a:pt x="1509126" y="3024336"/>
                    <a:pt x="1453307" y="3024336"/>
                  </a:cubicBezTo>
                  <a:lnTo>
                    <a:pt x="130869" y="3024336"/>
                  </a:lnTo>
                  <a:cubicBezTo>
                    <a:pt x="58592" y="3024336"/>
                    <a:pt x="0" y="2965744"/>
                    <a:pt x="0" y="2893467"/>
                  </a:cubicBezTo>
                  <a:lnTo>
                    <a:pt x="0" y="130869"/>
                  </a:lnTo>
                  <a:cubicBezTo>
                    <a:pt x="0" y="58592"/>
                    <a:pt x="58592" y="0"/>
                    <a:pt x="130869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1200" cap="none" spc="0" normalizeH="0" baseline="0" noProof="0">
                <a:ln>
                  <a:noFill/>
                </a:ln>
                <a:solidFill>
                  <a:srgbClr val="E62949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Diamond 68">
              <a:extLst>
                <a:ext uri="{FF2B5EF4-FFF2-40B4-BE49-F238E27FC236}">
                  <a16:creationId xmlns:a16="http://schemas.microsoft.com/office/drawing/2014/main" id="{C3350C0F-76B5-4067-B623-92E766B111A1}"/>
                </a:ext>
              </a:extLst>
            </p:cNvPr>
            <p:cNvSpPr/>
            <p:nvPr/>
          </p:nvSpPr>
          <p:spPr>
            <a:xfrm>
              <a:off x="4869947" y="1250150"/>
              <a:ext cx="889219" cy="2677657"/>
            </a:xfrm>
            <a:prstGeom prst="diamond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20" name="Group 69">
              <a:extLst>
                <a:ext uri="{FF2B5EF4-FFF2-40B4-BE49-F238E27FC236}">
                  <a16:creationId xmlns:a16="http://schemas.microsoft.com/office/drawing/2014/main" id="{022EB0C1-6961-4706-9CA3-E73A15EDE268}"/>
                </a:ext>
              </a:extLst>
            </p:cNvPr>
            <p:cNvGrpSpPr/>
            <p:nvPr/>
          </p:nvGrpSpPr>
          <p:grpSpPr>
            <a:xfrm>
              <a:off x="3237370" y="797019"/>
              <a:ext cx="2090857" cy="2092880"/>
              <a:chOff x="3237370" y="958300"/>
              <a:chExt cx="2090857" cy="209288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2D1B46-9A64-4447-838A-35DBDB04A3CE}"/>
                  </a:ext>
                </a:extLst>
              </p:cNvPr>
              <p:cNvSpPr txBox="1"/>
              <p:nvPr/>
            </p:nvSpPr>
            <p:spPr>
              <a:xfrm>
                <a:off x="3257916" y="1481520"/>
                <a:ext cx="163257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Led the successful migration of RMBS Non-Agency and CRT models off BR’ platform, achieving regulatory approval and saving $1M in licensing fees.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407FD0B-1F5C-484A-A7A2-B9D6D031F24D}"/>
                  </a:ext>
                </a:extLst>
              </p:cNvPr>
              <p:cNvSpPr txBox="1"/>
              <p:nvPr/>
            </p:nvSpPr>
            <p:spPr>
              <a:xfrm>
                <a:off x="3237370" y="958300"/>
                <a:ext cx="20908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07624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RMBS CRT NA and Non-QM</a:t>
                </a:r>
                <a:endPara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07624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F5F734A-49C8-4E51-93FF-1CFAAFD45CA4}"/>
                </a:ext>
              </a:extLst>
            </p:cNvPr>
            <p:cNvSpPr txBox="1"/>
            <p:nvPr/>
          </p:nvSpPr>
          <p:spPr>
            <a:xfrm>
              <a:off x="4927255" y="2404312"/>
              <a:ext cx="808194" cy="369332"/>
            </a:xfrm>
            <a:prstGeom prst="rect">
              <a:avLst/>
            </a:prstGeom>
            <a:noFill/>
          </p:spPr>
          <p:txBody>
            <a:bodyPr wrap="square" lIns="72000" tIns="0" rIns="7200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$1M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24" name="Group 73">
            <a:extLst>
              <a:ext uri="{FF2B5EF4-FFF2-40B4-BE49-F238E27FC236}">
                <a16:creationId xmlns:a16="http://schemas.microsoft.com/office/drawing/2014/main" id="{76B42DB2-14A3-4D46-8039-AB66A4489F58}"/>
              </a:ext>
            </a:extLst>
          </p:cNvPr>
          <p:cNvGrpSpPr/>
          <p:nvPr/>
        </p:nvGrpSpPr>
        <p:grpSpPr>
          <a:xfrm>
            <a:off x="1029202" y="1903180"/>
            <a:ext cx="2746172" cy="4118440"/>
            <a:chOff x="3052558" y="488760"/>
            <a:chExt cx="2746172" cy="4118440"/>
          </a:xfrm>
        </p:grpSpPr>
        <p:sp>
          <p:nvSpPr>
            <p:cNvPr id="25" name="Rounded Rectangle 3">
              <a:extLst>
                <a:ext uri="{FF2B5EF4-FFF2-40B4-BE49-F238E27FC236}">
                  <a16:creationId xmlns:a16="http://schemas.microsoft.com/office/drawing/2014/main" id="{FDEE4657-B93F-4885-A640-28D3E7F4A154}"/>
                </a:ext>
              </a:extLst>
            </p:cNvPr>
            <p:cNvSpPr/>
            <p:nvPr/>
          </p:nvSpPr>
          <p:spPr>
            <a:xfrm>
              <a:off x="3052558" y="488760"/>
              <a:ext cx="2706608" cy="4118440"/>
            </a:xfrm>
            <a:custGeom>
              <a:avLst/>
              <a:gdLst>
                <a:gd name="connsiteX0" fmla="*/ 130869 w 1881086"/>
                <a:gd name="connsiteY0" fmla="*/ 0 h 3024336"/>
                <a:gd name="connsiteX1" fmla="*/ 1453307 w 1881086"/>
                <a:gd name="connsiteY1" fmla="*/ 0 h 3024336"/>
                <a:gd name="connsiteX2" fmla="*/ 1584176 w 1881086"/>
                <a:gd name="connsiteY2" fmla="*/ 130869 h 3024336"/>
                <a:gd name="connsiteX3" fmla="*/ 1584176 w 1881086"/>
                <a:gd name="connsiteY3" fmla="*/ 131000 h 3024336"/>
                <a:gd name="connsiteX4" fmla="*/ 1881086 w 1881086"/>
                <a:gd name="connsiteY4" fmla="*/ 1538919 h 3024336"/>
                <a:gd name="connsiteX5" fmla="*/ 1574806 w 1881086"/>
                <a:gd name="connsiteY5" fmla="*/ 2939881 h 3024336"/>
                <a:gd name="connsiteX6" fmla="*/ 1453307 w 1881086"/>
                <a:gd name="connsiteY6" fmla="*/ 3024336 h 3024336"/>
                <a:gd name="connsiteX7" fmla="*/ 130869 w 1881086"/>
                <a:gd name="connsiteY7" fmla="*/ 3024336 h 3024336"/>
                <a:gd name="connsiteX8" fmla="*/ 0 w 1881086"/>
                <a:gd name="connsiteY8" fmla="*/ 2893467 h 3024336"/>
                <a:gd name="connsiteX9" fmla="*/ 0 w 1881086"/>
                <a:gd name="connsiteY9" fmla="*/ 130869 h 3024336"/>
                <a:gd name="connsiteX10" fmla="*/ 130869 w 1881086"/>
                <a:gd name="connsiteY10" fmla="*/ 0 h 3024336"/>
                <a:gd name="connsiteX0" fmla="*/ 130869 w 2078588"/>
                <a:gd name="connsiteY0" fmla="*/ 0 h 3024336"/>
                <a:gd name="connsiteX1" fmla="*/ 1453307 w 2078588"/>
                <a:gd name="connsiteY1" fmla="*/ 0 h 3024336"/>
                <a:gd name="connsiteX2" fmla="*/ 1584176 w 2078588"/>
                <a:gd name="connsiteY2" fmla="*/ 130869 h 3024336"/>
                <a:gd name="connsiteX3" fmla="*/ 1584176 w 2078588"/>
                <a:gd name="connsiteY3" fmla="*/ 131000 h 3024336"/>
                <a:gd name="connsiteX4" fmla="*/ 2078588 w 2078588"/>
                <a:gd name="connsiteY4" fmla="*/ 1531925 h 3024336"/>
                <a:gd name="connsiteX5" fmla="*/ 1574806 w 2078588"/>
                <a:gd name="connsiteY5" fmla="*/ 2939881 h 3024336"/>
                <a:gd name="connsiteX6" fmla="*/ 1453307 w 2078588"/>
                <a:gd name="connsiteY6" fmla="*/ 3024336 h 3024336"/>
                <a:gd name="connsiteX7" fmla="*/ 130869 w 2078588"/>
                <a:gd name="connsiteY7" fmla="*/ 3024336 h 3024336"/>
                <a:gd name="connsiteX8" fmla="*/ 0 w 2078588"/>
                <a:gd name="connsiteY8" fmla="*/ 2893467 h 3024336"/>
                <a:gd name="connsiteX9" fmla="*/ 0 w 2078588"/>
                <a:gd name="connsiteY9" fmla="*/ 130869 h 3024336"/>
                <a:gd name="connsiteX10" fmla="*/ 130869 w 2078588"/>
                <a:gd name="connsiteY10" fmla="*/ 0 h 3024336"/>
                <a:gd name="connsiteX0" fmla="*/ 130869 w 2078588"/>
                <a:gd name="connsiteY0" fmla="*/ 0 h 3024336"/>
                <a:gd name="connsiteX1" fmla="*/ 1453307 w 2078588"/>
                <a:gd name="connsiteY1" fmla="*/ 0 h 3024336"/>
                <a:gd name="connsiteX2" fmla="*/ 1584176 w 2078588"/>
                <a:gd name="connsiteY2" fmla="*/ 130869 h 3024336"/>
                <a:gd name="connsiteX3" fmla="*/ 1584176 w 2078588"/>
                <a:gd name="connsiteY3" fmla="*/ 131000 h 3024336"/>
                <a:gd name="connsiteX4" fmla="*/ 2078588 w 2078588"/>
                <a:gd name="connsiteY4" fmla="*/ 1531925 h 3024336"/>
                <a:gd name="connsiteX5" fmla="*/ 1574806 w 2078588"/>
                <a:gd name="connsiteY5" fmla="*/ 2939881 h 3024336"/>
                <a:gd name="connsiteX6" fmla="*/ 1453307 w 2078588"/>
                <a:gd name="connsiteY6" fmla="*/ 3024336 h 3024336"/>
                <a:gd name="connsiteX7" fmla="*/ 130869 w 2078588"/>
                <a:gd name="connsiteY7" fmla="*/ 3024336 h 3024336"/>
                <a:gd name="connsiteX8" fmla="*/ 0 w 2078588"/>
                <a:gd name="connsiteY8" fmla="*/ 2893467 h 3024336"/>
                <a:gd name="connsiteX9" fmla="*/ 0 w 2078588"/>
                <a:gd name="connsiteY9" fmla="*/ 130869 h 3024336"/>
                <a:gd name="connsiteX10" fmla="*/ 130869 w 2078588"/>
                <a:gd name="connsiteY10" fmla="*/ 0 h 3024336"/>
                <a:gd name="connsiteX0" fmla="*/ 130869 w 2078588"/>
                <a:gd name="connsiteY0" fmla="*/ 0 h 3024336"/>
                <a:gd name="connsiteX1" fmla="*/ 1453307 w 2078588"/>
                <a:gd name="connsiteY1" fmla="*/ 0 h 3024336"/>
                <a:gd name="connsiteX2" fmla="*/ 1584176 w 2078588"/>
                <a:gd name="connsiteY2" fmla="*/ 130869 h 3024336"/>
                <a:gd name="connsiteX3" fmla="*/ 1584176 w 2078588"/>
                <a:gd name="connsiteY3" fmla="*/ 131000 h 3024336"/>
                <a:gd name="connsiteX4" fmla="*/ 2078588 w 2078588"/>
                <a:gd name="connsiteY4" fmla="*/ 1531925 h 3024336"/>
                <a:gd name="connsiteX5" fmla="*/ 1574806 w 2078588"/>
                <a:gd name="connsiteY5" fmla="*/ 2939881 h 3024336"/>
                <a:gd name="connsiteX6" fmla="*/ 1453307 w 2078588"/>
                <a:gd name="connsiteY6" fmla="*/ 3024336 h 3024336"/>
                <a:gd name="connsiteX7" fmla="*/ 130869 w 2078588"/>
                <a:gd name="connsiteY7" fmla="*/ 3024336 h 3024336"/>
                <a:gd name="connsiteX8" fmla="*/ 0 w 2078588"/>
                <a:gd name="connsiteY8" fmla="*/ 2893467 h 3024336"/>
                <a:gd name="connsiteX9" fmla="*/ 0 w 2078588"/>
                <a:gd name="connsiteY9" fmla="*/ 130869 h 3024336"/>
                <a:gd name="connsiteX10" fmla="*/ 130869 w 2078588"/>
                <a:gd name="connsiteY10" fmla="*/ 0 h 302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78588" h="3024336">
                  <a:moveTo>
                    <a:pt x="130869" y="0"/>
                  </a:moveTo>
                  <a:lnTo>
                    <a:pt x="1453307" y="0"/>
                  </a:lnTo>
                  <a:cubicBezTo>
                    <a:pt x="1525584" y="0"/>
                    <a:pt x="1584176" y="58592"/>
                    <a:pt x="1584176" y="130869"/>
                  </a:cubicBezTo>
                  <a:lnTo>
                    <a:pt x="1584176" y="131000"/>
                  </a:lnTo>
                  <a:lnTo>
                    <a:pt x="2078588" y="1531925"/>
                  </a:lnTo>
                  <a:cubicBezTo>
                    <a:pt x="1925291" y="2033885"/>
                    <a:pt x="1742733" y="2465900"/>
                    <a:pt x="1574806" y="2939881"/>
                  </a:cubicBezTo>
                  <a:cubicBezTo>
                    <a:pt x="1556783" y="2989390"/>
                    <a:pt x="1509126" y="3024336"/>
                    <a:pt x="1453307" y="3024336"/>
                  </a:cubicBezTo>
                  <a:lnTo>
                    <a:pt x="130869" y="3024336"/>
                  </a:lnTo>
                  <a:cubicBezTo>
                    <a:pt x="58592" y="3024336"/>
                    <a:pt x="0" y="2965744"/>
                    <a:pt x="0" y="2893467"/>
                  </a:cubicBezTo>
                  <a:lnTo>
                    <a:pt x="0" y="130869"/>
                  </a:lnTo>
                  <a:cubicBezTo>
                    <a:pt x="0" y="58592"/>
                    <a:pt x="58592" y="0"/>
                    <a:pt x="130869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1200" cap="none" spc="0" normalizeH="0" baseline="0" noProof="0">
                <a:ln>
                  <a:noFill/>
                </a:ln>
                <a:solidFill>
                  <a:srgbClr val="E62949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6" name="Diamond 75">
              <a:extLst>
                <a:ext uri="{FF2B5EF4-FFF2-40B4-BE49-F238E27FC236}">
                  <a16:creationId xmlns:a16="http://schemas.microsoft.com/office/drawing/2014/main" id="{D8C0571C-3617-43F7-B9E2-914447AC33AE}"/>
                </a:ext>
              </a:extLst>
            </p:cNvPr>
            <p:cNvSpPr/>
            <p:nvPr/>
          </p:nvSpPr>
          <p:spPr>
            <a:xfrm>
              <a:off x="4869947" y="1250150"/>
              <a:ext cx="889219" cy="2677657"/>
            </a:xfrm>
            <a:prstGeom prst="diamond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27" name="Group 76">
              <a:extLst>
                <a:ext uri="{FF2B5EF4-FFF2-40B4-BE49-F238E27FC236}">
                  <a16:creationId xmlns:a16="http://schemas.microsoft.com/office/drawing/2014/main" id="{5A1F8526-5E65-484C-B69F-BA5DD23B97D8}"/>
                </a:ext>
              </a:extLst>
            </p:cNvPr>
            <p:cNvGrpSpPr/>
            <p:nvPr/>
          </p:nvGrpSpPr>
          <p:grpSpPr>
            <a:xfrm>
              <a:off x="3237370" y="797019"/>
              <a:ext cx="1632577" cy="2578593"/>
              <a:chOff x="3237370" y="958300"/>
              <a:chExt cx="1632577" cy="2578593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B5257DA-AC44-47BC-8876-35539732A20E}"/>
                  </a:ext>
                </a:extLst>
              </p:cNvPr>
              <p:cNvSpPr txBox="1"/>
              <p:nvPr/>
            </p:nvSpPr>
            <p:spPr>
              <a:xfrm>
                <a:off x="3237370" y="1413235"/>
                <a:ext cx="1632577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Faced with budget constraints,  developed a cost-effective solution for EQ_VIX data needs, using Bloomberg Per Security data to avoid $160k in historical costs and $24k/year for daily data from Reuters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95FBB3D-0A57-4590-B51E-3378BF172DA6}"/>
                  </a:ext>
                </a:extLst>
              </p:cNvPr>
              <p:cNvSpPr txBox="1"/>
              <p:nvPr/>
            </p:nvSpPr>
            <p:spPr>
              <a:xfrm>
                <a:off x="3237370" y="958300"/>
                <a:ext cx="16325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62949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EQ Vix</a:t>
                </a:r>
                <a:endPara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E62949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B9DB573-FC86-4F6C-A79D-3C846381F1A7}"/>
                </a:ext>
              </a:extLst>
            </p:cNvPr>
            <p:cNvSpPr txBox="1"/>
            <p:nvPr/>
          </p:nvSpPr>
          <p:spPr>
            <a:xfrm>
              <a:off x="4772133" y="2127312"/>
              <a:ext cx="1026597" cy="923330"/>
            </a:xfrm>
            <a:prstGeom prst="rect">
              <a:avLst/>
            </a:prstGeom>
            <a:noFill/>
          </p:spPr>
          <p:txBody>
            <a:bodyPr wrap="square" lIns="72000" tIns="0" rIns="7200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$160k + $24k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dirty="0">
                  <a:solidFill>
                    <a:prstClr val="white"/>
                  </a:solidFill>
                  <a:latin typeface="Arial"/>
                </a:rPr>
                <a:t>Yearly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120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DCBB02-CBE2-4DB8-B3AE-963EB42A0462}"/>
              </a:ext>
            </a:extLst>
          </p:cNvPr>
          <p:cNvGrpSpPr/>
          <p:nvPr/>
        </p:nvGrpSpPr>
        <p:grpSpPr>
          <a:xfrm>
            <a:off x="8418230" y="3492418"/>
            <a:ext cx="2880000" cy="923330"/>
            <a:chOff x="3017859" y="4283314"/>
            <a:chExt cx="1890849" cy="9233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FA5B2B4-107A-441F-A698-0A1F65BDEE8A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You can simply impress your audience and add a unique zing and appeal to your Presentations.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6FB3A3E-2B2B-4909-8EDE-150243DAD698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Your Text Here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766319C-6828-45FC-A362-96DC9D931AF0}"/>
              </a:ext>
            </a:extLst>
          </p:cNvPr>
          <p:cNvGrpSpPr/>
          <p:nvPr/>
        </p:nvGrpSpPr>
        <p:grpSpPr>
          <a:xfrm>
            <a:off x="896814" y="3492418"/>
            <a:ext cx="2880000" cy="923330"/>
            <a:chOff x="3017859" y="4283314"/>
            <a:chExt cx="189084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CF0973-9EF2-4409-9244-F5841D8196FC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You can simply impress your audience and add a unique zing and appeal to your Presentations.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AB0C9D-002A-4636-AC44-DCDEB13B0474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Your Text Here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799DE08-B8AA-4C21-9FDB-7809CD786062}"/>
              </a:ext>
            </a:extLst>
          </p:cNvPr>
          <p:cNvGrpSpPr/>
          <p:nvPr/>
        </p:nvGrpSpPr>
        <p:grpSpPr>
          <a:xfrm>
            <a:off x="7276295" y="5169760"/>
            <a:ext cx="2880000" cy="923330"/>
            <a:chOff x="3017859" y="4283314"/>
            <a:chExt cx="1890849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52248B-7FE4-4FA2-A22A-262052B32B53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You can simply impress your audience and add a unique zing and appeal to your Presentations.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2F074A-D283-4E44-BBED-0039B6D81E51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Your Text Here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0CA721-7EE6-48ED-8FB7-18C363562B4B}"/>
              </a:ext>
            </a:extLst>
          </p:cNvPr>
          <p:cNvGrpSpPr/>
          <p:nvPr/>
        </p:nvGrpSpPr>
        <p:grpSpPr>
          <a:xfrm>
            <a:off x="2116647" y="1811578"/>
            <a:ext cx="2880000" cy="923330"/>
            <a:chOff x="3017859" y="4283314"/>
            <a:chExt cx="1890849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A118AC-ADEA-4FAE-B527-05967C71A0B4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You can simply impress your audience and add a unique zing and appeal to your Presentations.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97D6C0-BC3D-41B1-9FB0-E0BC0444CDC2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Your Text Here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15" name="Donut 20">
            <a:extLst>
              <a:ext uri="{FF2B5EF4-FFF2-40B4-BE49-F238E27FC236}">
                <a16:creationId xmlns:a16="http://schemas.microsoft.com/office/drawing/2014/main" id="{C18DB444-EB6A-404E-ABD8-75F15106AD44}"/>
              </a:ext>
            </a:extLst>
          </p:cNvPr>
          <p:cNvSpPr/>
          <p:nvPr/>
        </p:nvSpPr>
        <p:spPr>
          <a:xfrm>
            <a:off x="4509946" y="2414612"/>
            <a:ext cx="3183699" cy="3079770"/>
          </a:xfrm>
          <a:prstGeom prst="donut">
            <a:avLst>
              <a:gd name="adj" fmla="val 98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15BE4EC6-43BF-4AD0-AEEA-201D0535951C}"/>
              </a:ext>
            </a:extLst>
          </p:cNvPr>
          <p:cNvSpPr/>
          <p:nvPr/>
        </p:nvSpPr>
        <p:spPr>
          <a:xfrm>
            <a:off x="5605286" y="2112017"/>
            <a:ext cx="975307" cy="78024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7" name="Rounded Rectangle 45">
            <a:extLst>
              <a:ext uri="{FF2B5EF4-FFF2-40B4-BE49-F238E27FC236}">
                <a16:creationId xmlns:a16="http://schemas.microsoft.com/office/drawing/2014/main" id="{88C14777-0096-4859-B079-1F6C266DCEB4}"/>
              </a:ext>
            </a:extLst>
          </p:cNvPr>
          <p:cNvSpPr/>
          <p:nvPr/>
        </p:nvSpPr>
        <p:spPr>
          <a:xfrm>
            <a:off x="5602988" y="5008093"/>
            <a:ext cx="975307" cy="78024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8" name="Rounded Rectangle 49">
            <a:extLst>
              <a:ext uri="{FF2B5EF4-FFF2-40B4-BE49-F238E27FC236}">
                <a16:creationId xmlns:a16="http://schemas.microsoft.com/office/drawing/2014/main" id="{5F432428-A8DE-407E-8705-ADCAA9E5148C}"/>
              </a:ext>
            </a:extLst>
          </p:cNvPr>
          <p:cNvSpPr/>
          <p:nvPr/>
        </p:nvSpPr>
        <p:spPr>
          <a:xfrm>
            <a:off x="7117930" y="3558409"/>
            <a:ext cx="975307" cy="78024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9" name="Rounded Rectangle 53">
            <a:extLst>
              <a:ext uri="{FF2B5EF4-FFF2-40B4-BE49-F238E27FC236}">
                <a16:creationId xmlns:a16="http://schemas.microsoft.com/office/drawing/2014/main" id="{CD83DDB0-961A-4D3F-901C-DE009405AEA4}"/>
              </a:ext>
            </a:extLst>
          </p:cNvPr>
          <p:cNvSpPr/>
          <p:nvPr/>
        </p:nvSpPr>
        <p:spPr>
          <a:xfrm>
            <a:off x="4098765" y="3558409"/>
            <a:ext cx="975307" cy="7802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A492B12-0241-430D-8139-E20071CC50C9}"/>
              </a:ext>
            </a:extLst>
          </p:cNvPr>
          <p:cNvSpPr/>
          <p:nvPr/>
        </p:nvSpPr>
        <p:spPr>
          <a:xfrm>
            <a:off x="5562268" y="3406546"/>
            <a:ext cx="1083970" cy="108397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1" name="Rounded Rectangle 10">
            <a:extLst>
              <a:ext uri="{FF2B5EF4-FFF2-40B4-BE49-F238E27FC236}">
                <a16:creationId xmlns:a16="http://schemas.microsoft.com/office/drawing/2014/main" id="{CD9D9089-26EA-49BD-9CFE-AE72E3E86EAB}"/>
              </a:ext>
            </a:extLst>
          </p:cNvPr>
          <p:cNvSpPr/>
          <p:nvPr/>
        </p:nvSpPr>
        <p:spPr>
          <a:xfrm>
            <a:off x="4459337" y="3774485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2" name="Rounded Rectangle 5">
            <a:extLst>
              <a:ext uri="{FF2B5EF4-FFF2-40B4-BE49-F238E27FC236}">
                <a16:creationId xmlns:a16="http://schemas.microsoft.com/office/drawing/2014/main" id="{D46F600B-E188-4732-BFBB-157ACDD56C39}"/>
              </a:ext>
            </a:extLst>
          </p:cNvPr>
          <p:cNvSpPr/>
          <p:nvPr/>
        </p:nvSpPr>
        <p:spPr>
          <a:xfrm flipH="1">
            <a:off x="5836201" y="3751328"/>
            <a:ext cx="551055" cy="45458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3" name="Round Same Side Corner Rectangle 11">
            <a:extLst>
              <a:ext uri="{FF2B5EF4-FFF2-40B4-BE49-F238E27FC236}">
                <a16:creationId xmlns:a16="http://schemas.microsoft.com/office/drawing/2014/main" id="{84B7C905-B284-401F-BF02-B2FDF4D84C63}"/>
              </a:ext>
            </a:extLst>
          </p:cNvPr>
          <p:cNvSpPr>
            <a:spLocks noChangeAspect="1"/>
          </p:cNvSpPr>
          <p:nvPr/>
        </p:nvSpPr>
        <p:spPr>
          <a:xfrm rot="9900000">
            <a:off x="5897999" y="233015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4" name="Block Arc 10">
            <a:extLst>
              <a:ext uri="{FF2B5EF4-FFF2-40B4-BE49-F238E27FC236}">
                <a16:creationId xmlns:a16="http://schemas.microsoft.com/office/drawing/2014/main" id="{3AB626B6-1E77-4961-A39E-A2822AB570D7}"/>
              </a:ext>
            </a:extLst>
          </p:cNvPr>
          <p:cNvSpPr/>
          <p:nvPr/>
        </p:nvSpPr>
        <p:spPr>
          <a:xfrm>
            <a:off x="7386854" y="3832481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5" name="Round Same Side Corner Rectangle 36">
            <a:extLst>
              <a:ext uri="{FF2B5EF4-FFF2-40B4-BE49-F238E27FC236}">
                <a16:creationId xmlns:a16="http://schemas.microsoft.com/office/drawing/2014/main" id="{CA9F8B55-4906-4243-9596-9D2A8B8905B4}"/>
              </a:ext>
            </a:extLst>
          </p:cNvPr>
          <p:cNvSpPr>
            <a:spLocks noChangeAspect="1"/>
          </p:cNvSpPr>
          <p:nvPr/>
        </p:nvSpPr>
        <p:spPr>
          <a:xfrm>
            <a:off x="5870013" y="5241672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911C7CE7-AC17-4828-A3FF-CF8A8CCE665B}"/>
              </a:ext>
            </a:extLst>
          </p:cNvPr>
          <p:cNvGrpSpPr/>
          <p:nvPr/>
        </p:nvGrpSpPr>
        <p:grpSpPr>
          <a:xfrm>
            <a:off x="3603580" y="3285837"/>
            <a:ext cx="1080051" cy="1452483"/>
            <a:chOff x="5823708" y="3105088"/>
            <a:chExt cx="1330902" cy="1789834"/>
          </a:xfrm>
        </p:grpSpPr>
        <p:sp>
          <p:nvSpPr>
            <p:cNvPr id="4" name="Graphic 22">
              <a:extLst>
                <a:ext uri="{FF2B5EF4-FFF2-40B4-BE49-F238E27FC236}">
                  <a16:creationId xmlns:a16="http://schemas.microsoft.com/office/drawing/2014/main" id="{EF03A77D-128B-44C5-B9DF-5FC1A6D3CB20}"/>
                </a:ext>
              </a:extLst>
            </p:cNvPr>
            <p:cNvSpPr/>
            <p:nvPr/>
          </p:nvSpPr>
          <p:spPr>
            <a:xfrm>
              <a:off x="5823708" y="3105088"/>
              <a:ext cx="1330902" cy="1789834"/>
            </a:xfrm>
            <a:custGeom>
              <a:avLst/>
              <a:gdLst>
                <a:gd name="connsiteX0" fmla="*/ 667752 w 1330902"/>
                <a:gd name="connsiteY0" fmla="*/ 1662867 h 1789834"/>
                <a:gd name="connsiteX1" fmla="*/ 213410 w 1330902"/>
                <a:gd name="connsiteY1" fmla="*/ 855147 h 1789834"/>
                <a:gd name="connsiteX2" fmla="*/ 369447 w 1330902"/>
                <a:gd name="connsiteY2" fmla="*/ 263125 h 1789834"/>
                <a:gd name="connsiteX3" fmla="*/ 989005 w 1330902"/>
                <a:gd name="connsiteY3" fmla="*/ 286072 h 1789834"/>
                <a:gd name="connsiteX4" fmla="*/ 1108327 w 1330902"/>
                <a:gd name="connsiteY4" fmla="*/ 882683 h 1789834"/>
                <a:gd name="connsiteX5" fmla="*/ 667752 w 1330902"/>
                <a:gd name="connsiteY5" fmla="*/ 1662867 h 1789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0902" h="1789834">
                  <a:moveTo>
                    <a:pt x="667752" y="1662867"/>
                  </a:moveTo>
                  <a:cubicBezTo>
                    <a:pt x="507126" y="1382919"/>
                    <a:pt x="351089" y="1121328"/>
                    <a:pt x="213410" y="855147"/>
                  </a:cubicBezTo>
                  <a:cubicBezTo>
                    <a:pt x="107855" y="653217"/>
                    <a:pt x="185874" y="400805"/>
                    <a:pt x="369447" y="263125"/>
                  </a:cubicBezTo>
                  <a:cubicBezTo>
                    <a:pt x="557609" y="125446"/>
                    <a:pt x="810021" y="134624"/>
                    <a:pt x="989005" y="286072"/>
                  </a:cubicBezTo>
                  <a:cubicBezTo>
                    <a:pt x="1163399" y="437519"/>
                    <a:pt x="1218470" y="680753"/>
                    <a:pt x="1108327" y="882683"/>
                  </a:cubicBezTo>
                  <a:cubicBezTo>
                    <a:pt x="966058" y="1139685"/>
                    <a:pt x="819200" y="1392098"/>
                    <a:pt x="667752" y="1662867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458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E901122F-75CE-4227-8000-20AE9C136401}"/>
                </a:ext>
              </a:extLst>
            </p:cNvPr>
            <p:cNvSpPr/>
            <p:nvPr/>
          </p:nvSpPr>
          <p:spPr>
            <a:xfrm>
              <a:off x="6051009" y="3319815"/>
              <a:ext cx="876300" cy="876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6" name="Group 4">
            <a:extLst>
              <a:ext uri="{FF2B5EF4-FFF2-40B4-BE49-F238E27FC236}">
                <a16:creationId xmlns:a16="http://schemas.microsoft.com/office/drawing/2014/main" id="{510694A2-92AE-46F3-80D3-1ABA574D3998}"/>
              </a:ext>
            </a:extLst>
          </p:cNvPr>
          <p:cNvGrpSpPr/>
          <p:nvPr/>
        </p:nvGrpSpPr>
        <p:grpSpPr>
          <a:xfrm>
            <a:off x="4516467" y="2326921"/>
            <a:ext cx="1080051" cy="1452483"/>
            <a:chOff x="5823708" y="3105088"/>
            <a:chExt cx="1330902" cy="1789834"/>
          </a:xfrm>
        </p:grpSpPr>
        <p:sp>
          <p:nvSpPr>
            <p:cNvPr id="7" name="Graphic 22">
              <a:extLst>
                <a:ext uri="{FF2B5EF4-FFF2-40B4-BE49-F238E27FC236}">
                  <a16:creationId xmlns:a16="http://schemas.microsoft.com/office/drawing/2014/main" id="{72E76395-0AE1-4FF1-81EE-3AF276127DFC}"/>
                </a:ext>
              </a:extLst>
            </p:cNvPr>
            <p:cNvSpPr/>
            <p:nvPr/>
          </p:nvSpPr>
          <p:spPr>
            <a:xfrm>
              <a:off x="5823708" y="3105088"/>
              <a:ext cx="1330902" cy="1789834"/>
            </a:xfrm>
            <a:custGeom>
              <a:avLst/>
              <a:gdLst>
                <a:gd name="connsiteX0" fmla="*/ 667752 w 1330902"/>
                <a:gd name="connsiteY0" fmla="*/ 1662867 h 1789834"/>
                <a:gd name="connsiteX1" fmla="*/ 213410 w 1330902"/>
                <a:gd name="connsiteY1" fmla="*/ 855147 h 1789834"/>
                <a:gd name="connsiteX2" fmla="*/ 369447 w 1330902"/>
                <a:gd name="connsiteY2" fmla="*/ 263125 h 1789834"/>
                <a:gd name="connsiteX3" fmla="*/ 989005 w 1330902"/>
                <a:gd name="connsiteY3" fmla="*/ 286072 h 1789834"/>
                <a:gd name="connsiteX4" fmla="*/ 1108327 w 1330902"/>
                <a:gd name="connsiteY4" fmla="*/ 882683 h 1789834"/>
                <a:gd name="connsiteX5" fmla="*/ 667752 w 1330902"/>
                <a:gd name="connsiteY5" fmla="*/ 1662867 h 1789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0902" h="1789834">
                  <a:moveTo>
                    <a:pt x="667752" y="1662867"/>
                  </a:moveTo>
                  <a:cubicBezTo>
                    <a:pt x="507126" y="1382919"/>
                    <a:pt x="351089" y="1121328"/>
                    <a:pt x="213410" y="855147"/>
                  </a:cubicBezTo>
                  <a:cubicBezTo>
                    <a:pt x="107855" y="653217"/>
                    <a:pt x="185874" y="400805"/>
                    <a:pt x="369447" y="263125"/>
                  </a:cubicBezTo>
                  <a:cubicBezTo>
                    <a:pt x="557609" y="125446"/>
                    <a:pt x="810021" y="134624"/>
                    <a:pt x="989005" y="286072"/>
                  </a:cubicBezTo>
                  <a:cubicBezTo>
                    <a:pt x="1163399" y="437519"/>
                    <a:pt x="1218470" y="680753"/>
                    <a:pt x="1108327" y="882683"/>
                  </a:cubicBezTo>
                  <a:cubicBezTo>
                    <a:pt x="966058" y="1139685"/>
                    <a:pt x="819200" y="1392098"/>
                    <a:pt x="667752" y="166286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458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768B2C77-634B-488A-98CA-BAC66A7D9562}"/>
                </a:ext>
              </a:extLst>
            </p:cNvPr>
            <p:cNvSpPr/>
            <p:nvPr/>
          </p:nvSpPr>
          <p:spPr>
            <a:xfrm>
              <a:off x="6051009" y="3319815"/>
              <a:ext cx="876300" cy="876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6E1BDE67-3B43-4188-97D7-30EDA7C8B19C}"/>
              </a:ext>
            </a:extLst>
          </p:cNvPr>
          <p:cNvGrpSpPr/>
          <p:nvPr/>
        </p:nvGrpSpPr>
        <p:grpSpPr>
          <a:xfrm>
            <a:off x="5570026" y="1972795"/>
            <a:ext cx="1080051" cy="1452483"/>
            <a:chOff x="5823708" y="3105088"/>
            <a:chExt cx="1330902" cy="1789834"/>
          </a:xfrm>
        </p:grpSpPr>
        <p:sp>
          <p:nvSpPr>
            <p:cNvPr id="10" name="Graphic 22">
              <a:extLst>
                <a:ext uri="{FF2B5EF4-FFF2-40B4-BE49-F238E27FC236}">
                  <a16:creationId xmlns:a16="http://schemas.microsoft.com/office/drawing/2014/main" id="{B6D57405-5111-421C-B7D6-054B004A9640}"/>
                </a:ext>
              </a:extLst>
            </p:cNvPr>
            <p:cNvSpPr/>
            <p:nvPr/>
          </p:nvSpPr>
          <p:spPr>
            <a:xfrm>
              <a:off x="5823708" y="3105088"/>
              <a:ext cx="1330902" cy="1789834"/>
            </a:xfrm>
            <a:custGeom>
              <a:avLst/>
              <a:gdLst>
                <a:gd name="connsiteX0" fmla="*/ 667752 w 1330902"/>
                <a:gd name="connsiteY0" fmla="*/ 1662867 h 1789834"/>
                <a:gd name="connsiteX1" fmla="*/ 213410 w 1330902"/>
                <a:gd name="connsiteY1" fmla="*/ 855147 h 1789834"/>
                <a:gd name="connsiteX2" fmla="*/ 369447 w 1330902"/>
                <a:gd name="connsiteY2" fmla="*/ 263125 h 1789834"/>
                <a:gd name="connsiteX3" fmla="*/ 989005 w 1330902"/>
                <a:gd name="connsiteY3" fmla="*/ 286072 h 1789834"/>
                <a:gd name="connsiteX4" fmla="*/ 1108327 w 1330902"/>
                <a:gd name="connsiteY4" fmla="*/ 882683 h 1789834"/>
                <a:gd name="connsiteX5" fmla="*/ 667752 w 1330902"/>
                <a:gd name="connsiteY5" fmla="*/ 1662867 h 1789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0902" h="1789834">
                  <a:moveTo>
                    <a:pt x="667752" y="1662867"/>
                  </a:moveTo>
                  <a:cubicBezTo>
                    <a:pt x="507126" y="1382919"/>
                    <a:pt x="351089" y="1121328"/>
                    <a:pt x="213410" y="855147"/>
                  </a:cubicBezTo>
                  <a:cubicBezTo>
                    <a:pt x="107855" y="653217"/>
                    <a:pt x="185874" y="400805"/>
                    <a:pt x="369447" y="263125"/>
                  </a:cubicBezTo>
                  <a:cubicBezTo>
                    <a:pt x="557609" y="125446"/>
                    <a:pt x="810021" y="134624"/>
                    <a:pt x="989005" y="286072"/>
                  </a:cubicBezTo>
                  <a:cubicBezTo>
                    <a:pt x="1163399" y="437519"/>
                    <a:pt x="1218470" y="680753"/>
                    <a:pt x="1108327" y="882683"/>
                  </a:cubicBezTo>
                  <a:cubicBezTo>
                    <a:pt x="966058" y="1139685"/>
                    <a:pt x="819200" y="1392098"/>
                    <a:pt x="667752" y="166286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458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BB220955-501E-46E1-ACD3-461E5413B3EA}"/>
                </a:ext>
              </a:extLst>
            </p:cNvPr>
            <p:cNvSpPr/>
            <p:nvPr/>
          </p:nvSpPr>
          <p:spPr>
            <a:xfrm>
              <a:off x="6051009" y="3319815"/>
              <a:ext cx="876300" cy="876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2" name="Group 10">
            <a:extLst>
              <a:ext uri="{FF2B5EF4-FFF2-40B4-BE49-F238E27FC236}">
                <a16:creationId xmlns:a16="http://schemas.microsoft.com/office/drawing/2014/main" id="{E257DCA5-043F-4F6F-A6C8-A0BAEC73094B}"/>
              </a:ext>
            </a:extLst>
          </p:cNvPr>
          <p:cNvGrpSpPr/>
          <p:nvPr/>
        </p:nvGrpSpPr>
        <p:grpSpPr>
          <a:xfrm>
            <a:off x="6623584" y="2326921"/>
            <a:ext cx="1080051" cy="1452483"/>
            <a:chOff x="5823708" y="3105088"/>
            <a:chExt cx="1330902" cy="1789834"/>
          </a:xfrm>
        </p:grpSpPr>
        <p:sp>
          <p:nvSpPr>
            <p:cNvPr id="13" name="Graphic 22">
              <a:extLst>
                <a:ext uri="{FF2B5EF4-FFF2-40B4-BE49-F238E27FC236}">
                  <a16:creationId xmlns:a16="http://schemas.microsoft.com/office/drawing/2014/main" id="{E56A2364-0F0F-4786-8287-2FC5E79DEF17}"/>
                </a:ext>
              </a:extLst>
            </p:cNvPr>
            <p:cNvSpPr/>
            <p:nvPr/>
          </p:nvSpPr>
          <p:spPr>
            <a:xfrm>
              <a:off x="5823708" y="3105088"/>
              <a:ext cx="1330902" cy="1789834"/>
            </a:xfrm>
            <a:custGeom>
              <a:avLst/>
              <a:gdLst>
                <a:gd name="connsiteX0" fmla="*/ 667752 w 1330902"/>
                <a:gd name="connsiteY0" fmla="*/ 1662867 h 1789834"/>
                <a:gd name="connsiteX1" fmla="*/ 213410 w 1330902"/>
                <a:gd name="connsiteY1" fmla="*/ 855147 h 1789834"/>
                <a:gd name="connsiteX2" fmla="*/ 369447 w 1330902"/>
                <a:gd name="connsiteY2" fmla="*/ 263125 h 1789834"/>
                <a:gd name="connsiteX3" fmla="*/ 989005 w 1330902"/>
                <a:gd name="connsiteY3" fmla="*/ 286072 h 1789834"/>
                <a:gd name="connsiteX4" fmla="*/ 1108327 w 1330902"/>
                <a:gd name="connsiteY4" fmla="*/ 882683 h 1789834"/>
                <a:gd name="connsiteX5" fmla="*/ 667752 w 1330902"/>
                <a:gd name="connsiteY5" fmla="*/ 1662867 h 1789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0902" h="1789834">
                  <a:moveTo>
                    <a:pt x="667752" y="1662867"/>
                  </a:moveTo>
                  <a:cubicBezTo>
                    <a:pt x="507126" y="1382919"/>
                    <a:pt x="351089" y="1121328"/>
                    <a:pt x="213410" y="855147"/>
                  </a:cubicBezTo>
                  <a:cubicBezTo>
                    <a:pt x="107855" y="653217"/>
                    <a:pt x="185874" y="400805"/>
                    <a:pt x="369447" y="263125"/>
                  </a:cubicBezTo>
                  <a:cubicBezTo>
                    <a:pt x="557609" y="125446"/>
                    <a:pt x="810021" y="134624"/>
                    <a:pt x="989005" y="286072"/>
                  </a:cubicBezTo>
                  <a:cubicBezTo>
                    <a:pt x="1163399" y="437519"/>
                    <a:pt x="1218470" y="680753"/>
                    <a:pt x="1108327" y="882683"/>
                  </a:cubicBezTo>
                  <a:cubicBezTo>
                    <a:pt x="966058" y="1139685"/>
                    <a:pt x="819200" y="1392098"/>
                    <a:pt x="667752" y="166286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458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" name="Oval 12">
              <a:extLst>
                <a:ext uri="{FF2B5EF4-FFF2-40B4-BE49-F238E27FC236}">
                  <a16:creationId xmlns:a16="http://schemas.microsoft.com/office/drawing/2014/main" id="{821491D0-352E-4F0A-9C6C-C3D2E47D4508}"/>
                </a:ext>
              </a:extLst>
            </p:cNvPr>
            <p:cNvSpPr/>
            <p:nvPr/>
          </p:nvSpPr>
          <p:spPr>
            <a:xfrm>
              <a:off x="6051009" y="3319815"/>
              <a:ext cx="876300" cy="876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5" name="Group 13">
            <a:extLst>
              <a:ext uri="{FF2B5EF4-FFF2-40B4-BE49-F238E27FC236}">
                <a16:creationId xmlns:a16="http://schemas.microsoft.com/office/drawing/2014/main" id="{20633F0F-F5E6-40F5-B189-6F27019A621F}"/>
              </a:ext>
            </a:extLst>
          </p:cNvPr>
          <p:cNvGrpSpPr/>
          <p:nvPr/>
        </p:nvGrpSpPr>
        <p:grpSpPr>
          <a:xfrm>
            <a:off x="7536470" y="3285837"/>
            <a:ext cx="1080051" cy="1452483"/>
            <a:chOff x="5823708" y="3105088"/>
            <a:chExt cx="1330902" cy="1789834"/>
          </a:xfrm>
        </p:grpSpPr>
        <p:sp>
          <p:nvSpPr>
            <p:cNvPr id="16" name="Graphic 22">
              <a:extLst>
                <a:ext uri="{FF2B5EF4-FFF2-40B4-BE49-F238E27FC236}">
                  <a16:creationId xmlns:a16="http://schemas.microsoft.com/office/drawing/2014/main" id="{502DDFA0-4D4C-4B61-BF0C-386F34769467}"/>
                </a:ext>
              </a:extLst>
            </p:cNvPr>
            <p:cNvSpPr/>
            <p:nvPr/>
          </p:nvSpPr>
          <p:spPr>
            <a:xfrm>
              <a:off x="5823708" y="3105088"/>
              <a:ext cx="1330902" cy="1789834"/>
            </a:xfrm>
            <a:custGeom>
              <a:avLst/>
              <a:gdLst>
                <a:gd name="connsiteX0" fmla="*/ 667752 w 1330902"/>
                <a:gd name="connsiteY0" fmla="*/ 1662867 h 1789834"/>
                <a:gd name="connsiteX1" fmla="*/ 213410 w 1330902"/>
                <a:gd name="connsiteY1" fmla="*/ 855147 h 1789834"/>
                <a:gd name="connsiteX2" fmla="*/ 369447 w 1330902"/>
                <a:gd name="connsiteY2" fmla="*/ 263125 h 1789834"/>
                <a:gd name="connsiteX3" fmla="*/ 989005 w 1330902"/>
                <a:gd name="connsiteY3" fmla="*/ 286072 h 1789834"/>
                <a:gd name="connsiteX4" fmla="*/ 1108327 w 1330902"/>
                <a:gd name="connsiteY4" fmla="*/ 882683 h 1789834"/>
                <a:gd name="connsiteX5" fmla="*/ 667752 w 1330902"/>
                <a:gd name="connsiteY5" fmla="*/ 1662867 h 1789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0902" h="1789834">
                  <a:moveTo>
                    <a:pt x="667752" y="1662867"/>
                  </a:moveTo>
                  <a:cubicBezTo>
                    <a:pt x="507126" y="1382919"/>
                    <a:pt x="351089" y="1121328"/>
                    <a:pt x="213410" y="855147"/>
                  </a:cubicBezTo>
                  <a:cubicBezTo>
                    <a:pt x="107855" y="653217"/>
                    <a:pt x="185874" y="400805"/>
                    <a:pt x="369447" y="263125"/>
                  </a:cubicBezTo>
                  <a:cubicBezTo>
                    <a:pt x="557609" y="125446"/>
                    <a:pt x="810021" y="134624"/>
                    <a:pt x="989005" y="286072"/>
                  </a:cubicBezTo>
                  <a:cubicBezTo>
                    <a:pt x="1163399" y="437519"/>
                    <a:pt x="1218470" y="680753"/>
                    <a:pt x="1108327" y="882683"/>
                  </a:cubicBezTo>
                  <a:cubicBezTo>
                    <a:pt x="966058" y="1139685"/>
                    <a:pt x="819200" y="1392098"/>
                    <a:pt x="667752" y="1662867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458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581776B8-A705-4DA1-9193-1F151CA3D008}"/>
                </a:ext>
              </a:extLst>
            </p:cNvPr>
            <p:cNvSpPr/>
            <p:nvPr/>
          </p:nvSpPr>
          <p:spPr>
            <a:xfrm>
              <a:off x="6051009" y="3319815"/>
              <a:ext cx="876300" cy="876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18" name="Isosceles Triangle 51">
            <a:extLst>
              <a:ext uri="{FF2B5EF4-FFF2-40B4-BE49-F238E27FC236}">
                <a16:creationId xmlns:a16="http://schemas.microsoft.com/office/drawing/2014/main" id="{6C68BAC6-0A84-4627-8CB5-E5218A8D2547}"/>
              </a:ext>
            </a:extLst>
          </p:cNvPr>
          <p:cNvSpPr/>
          <p:nvPr/>
        </p:nvSpPr>
        <p:spPr>
          <a:xfrm>
            <a:off x="4000465" y="3704445"/>
            <a:ext cx="303320" cy="2224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id="{6824C044-4880-458D-8C45-837521410740}"/>
              </a:ext>
            </a:extLst>
          </p:cNvPr>
          <p:cNvSpPr/>
          <p:nvPr/>
        </p:nvSpPr>
        <p:spPr>
          <a:xfrm>
            <a:off x="4907173" y="2713068"/>
            <a:ext cx="315482" cy="24233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0" name="Rounded Rectangle 7">
            <a:extLst>
              <a:ext uri="{FF2B5EF4-FFF2-40B4-BE49-F238E27FC236}">
                <a16:creationId xmlns:a16="http://schemas.microsoft.com/office/drawing/2014/main" id="{39FDC945-7235-4FA4-8F57-6DD7E4F39F6F}"/>
              </a:ext>
            </a:extLst>
          </p:cNvPr>
          <p:cNvSpPr/>
          <p:nvPr/>
        </p:nvSpPr>
        <p:spPr>
          <a:xfrm>
            <a:off x="7023614" y="2677312"/>
            <a:ext cx="320746" cy="27680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1" name="Round Same Side Corner Rectangle 36">
            <a:extLst>
              <a:ext uri="{FF2B5EF4-FFF2-40B4-BE49-F238E27FC236}">
                <a16:creationId xmlns:a16="http://schemas.microsoft.com/office/drawing/2014/main" id="{94985068-C1A4-4EF9-A231-53F4BB37F3BA}"/>
              </a:ext>
            </a:extLst>
          </p:cNvPr>
          <p:cNvSpPr/>
          <p:nvPr/>
        </p:nvSpPr>
        <p:spPr>
          <a:xfrm>
            <a:off x="5955337" y="2351697"/>
            <a:ext cx="325903" cy="25766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97F68805-EAD3-43B8-A113-F501FA2D6763}"/>
              </a:ext>
            </a:extLst>
          </p:cNvPr>
          <p:cNvSpPr/>
          <p:nvPr/>
        </p:nvSpPr>
        <p:spPr>
          <a:xfrm>
            <a:off x="7951517" y="3666351"/>
            <a:ext cx="323283" cy="30262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23" name="Group 26">
            <a:extLst>
              <a:ext uri="{FF2B5EF4-FFF2-40B4-BE49-F238E27FC236}">
                <a16:creationId xmlns:a16="http://schemas.microsoft.com/office/drawing/2014/main" id="{9CF003F7-FACC-4240-83D4-02A6AD871A8D}"/>
              </a:ext>
            </a:extLst>
          </p:cNvPr>
          <p:cNvGrpSpPr/>
          <p:nvPr/>
        </p:nvGrpSpPr>
        <p:grpSpPr>
          <a:xfrm>
            <a:off x="4369695" y="3497973"/>
            <a:ext cx="3465842" cy="3465842"/>
            <a:chOff x="1239645" y="3034337"/>
            <a:chExt cx="3046468" cy="3046468"/>
          </a:xfrm>
        </p:grpSpPr>
        <p:grpSp>
          <p:nvGrpSpPr>
            <p:cNvPr id="24" name="Group 27">
              <a:extLst>
                <a:ext uri="{FF2B5EF4-FFF2-40B4-BE49-F238E27FC236}">
                  <a16:creationId xmlns:a16="http://schemas.microsoft.com/office/drawing/2014/main" id="{2CCCC937-3B9B-4D3D-8078-AF4C23E3FF8F}"/>
                </a:ext>
              </a:extLst>
            </p:cNvPr>
            <p:cNvGrpSpPr/>
            <p:nvPr/>
          </p:nvGrpSpPr>
          <p:grpSpPr>
            <a:xfrm>
              <a:off x="1840012" y="3635177"/>
              <a:ext cx="1845735" cy="1844788"/>
              <a:chOff x="4574848" y="1897856"/>
              <a:chExt cx="3028217" cy="3026664"/>
            </a:xfrm>
          </p:grpSpPr>
          <p:sp>
            <p:nvSpPr>
              <p:cNvPr id="36" name="Freeform: Shape 39">
                <a:extLst>
                  <a:ext uri="{FF2B5EF4-FFF2-40B4-BE49-F238E27FC236}">
                    <a16:creationId xmlns:a16="http://schemas.microsoft.com/office/drawing/2014/main" id="{5311C3CF-9547-4A22-8799-B3733671E8A6}"/>
                  </a:ext>
                </a:extLst>
              </p:cNvPr>
              <p:cNvSpPr/>
              <p:nvPr/>
            </p:nvSpPr>
            <p:spPr>
              <a:xfrm>
                <a:off x="4575624" y="1897856"/>
                <a:ext cx="3026664" cy="3026664"/>
              </a:xfrm>
              <a:custGeom>
                <a:avLst/>
                <a:gdLst>
                  <a:gd name="connsiteX0" fmla="*/ 3057049 w 3057525"/>
                  <a:gd name="connsiteY0" fmla="*/ 1532096 h 3057525"/>
                  <a:gd name="connsiteX1" fmla="*/ 1532096 w 3057525"/>
                  <a:gd name="connsiteY1" fmla="*/ 3057049 h 3057525"/>
                  <a:gd name="connsiteX2" fmla="*/ 7144 w 3057525"/>
                  <a:gd name="connsiteY2" fmla="*/ 1532096 h 3057525"/>
                  <a:gd name="connsiteX3" fmla="*/ 1532096 w 3057525"/>
                  <a:gd name="connsiteY3" fmla="*/ 7144 h 3057525"/>
                  <a:gd name="connsiteX4" fmla="*/ 3057049 w 3057525"/>
                  <a:gd name="connsiteY4" fmla="*/ 1532096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7525" h="3057525">
                    <a:moveTo>
                      <a:pt x="3057049" y="1532096"/>
                    </a:moveTo>
                    <a:cubicBezTo>
                      <a:pt x="3057049" y="2374304"/>
                      <a:pt x="2374304" y="3057049"/>
                      <a:pt x="1532096" y="3057049"/>
                    </a:cubicBezTo>
                    <a:cubicBezTo>
                      <a:pt x="689888" y="3057049"/>
                      <a:pt x="7144" y="2374304"/>
                      <a:pt x="7144" y="1532096"/>
                    </a:cubicBezTo>
                    <a:cubicBezTo>
                      <a:pt x="7144" y="689888"/>
                      <a:pt x="689888" y="7144"/>
                      <a:pt x="1532096" y="7144"/>
                    </a:cubicBezTo>
                    <a:cubicBezTo>
                      <a:pt x="2374304" y="7144"/>
                      <a:pt x="3057049" y="689888"/>
                      <a:pt x="3057049" y="1532096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7" name="Freeform: Shape 40">
                <a:extLst>
                  <a:ext uri="{FF2B5EF4-FFF2-40B4-BE49-F238E27FC236}">
                    <a16:creationId xmlns:a16="http://schemas.microsoft.com/office/drawing/2014/main" id="{BB080A79-F953-416B-9FD4-A0FA792D1200}"/>
                  </a:ext>
                </a:extLst>
              </p:cNvPr>
              <p:cNvSpPr/>
              <p:nvPr/>
            </p:nvSpPr>
            <p:spPr>
              <a:xfrm>
                <a:off x="4574848" y="1907000"/>
                <a:ext cx="3028217" cy="2962327"/>
              </a:xfrm>
              <a:custGeom>
                <a:avLst/>
                <a:gdLst>
                  <a:gd name="connsiteX0" fmla="*/ 2863236 w 3028217"/>
                  <a:gd name="connsiteY0" fmla="*/ 2049564 h 2962327"/>
                  <a:gd name="connsiteX1" fmla="*/ 2844662 w 3028217"/>
                  <a:gd name="connsiteY1" fmla="*/ 2065518 h 2962327"/>
                  <a:gd name="connsiteX2" fmla="*/ 2847519 w 3028217"/>
                  <a:gd name="connsiteY2" fmla="*/ 2116953 h 2962327"/>
                  <a:gd name="connsiteX3" fmla="*/ 2887525 w 3028217"/>
                  <a:gd name="connsiteY3" fmla="*/ 2084568 h 2962327"/>
                  <a:gd name="connsiteX4" fmla="*/ 2890382 w 3028217"/>
                  <a:gd name="connsiteY4" fmla="*/ 2078853 h 2962327"/>
                  <a:gd name="connsiteX5" fmla="*/ 2890382 w 3028217"/>
                  <a:gd name="connsiteY5" fmla="*/ 2057898 h 2962327"/>
                  <a:gd name="connsiteX6" fmla="*/ 2863236 w 3028217"/>
                  <a:gd name="connsiteY6" fmla="*/ 2049564 h 2962327"/>
                  <a:gd name="connsiteX7" fmla="*/ 2453184 w 3028217"/>
                  <a:gd name="connsiteY7" fmla="*/ 1703568 h 2962327"/>
                  <a:gd name="connsiteX8" fmla="*/ 2444611 w 3028217"/>
                  <a:gd name="connsiteY8" fmla="*/ 1714046 h 2962327"/>
                  <a:gd name="connsiteX9" fmla="*/ 2467471 w 3028217"/>
                  <a:gd name="connsiteY9" fmla="*/ 1740716 h 2962327"/>
                  <a:gd name="connsiteX10" fmla="*/ 2482711 w 3028217"/>
                  <a:gd name="connsiteY10" fmla="*/ 1728333 h 2962327"/>
                  <a:gd name="connsiteX11" fmla="*/ 2453184 w 3028217"/>
                  <a:gd name="connsiteY11" fmla="*/ 1703568 h 2962327"/>
                  <a:gd name="connsiteX12" fmla="*/ 802501 w 3028217"/>
                  <a:gd name="connsiteY12" fmla="*/ 1583553 h 2962327"/>
                  <a:gd name="connsiteX13" fmla="*/ 812026 w 3028217"/>
                  <a:gd name="connsiteY13" fmla="*/ 1589268 h 2962327"/>
                  <a:gd name="connsiteX14" fmla="*/ 802501 w 3028217"/>
                  <a:gd name="connsiteY14" fmla="*/ 1599745 h 2962327"/>
                  <a:gd name="connsiteX15" fmla="*/ 792024 w 3028217"/>
                  <a:gd name="connsiteY15" fmla="*/ 1594030 h 2962327"/>
                  <a:gd name="connsiteX16" fmla="*/ 802501 w 3028217"/>
                  <a:gd name="connsiteY16" fmla="*/ 1583553 h 2962327"/>
                  <a:gd name="connsiteX17" fmla="*/ 573901 w 3028217"/>
                  <a:gd name="connsiteY17" fmla="*/ 1577838 h 2962327"/>
                  <a:gd name="connsiteX18" fmla="*/ 592951 w 3028217"/>
                  <a:gd name="connsiteY18" fmla="*/ 1589268 h 2962327"/>
                  <a:gd name="connsiteX19" fmla="*/ 584379 w 3028217"/>
                  <a:gd name="connsiteY19" fmla="*/ 1596888 h 2962327"/>
                  <a:gd name="connsiteX20" fmla="*/ 565329 w 3028217"/>
                  <a:gd name="connsiteY20" fmla="*/ 1587363 h 2962327"/>
                  <a:gd name="connsiteX21" fmla="*/ 573901 w 3028217"/>
                  <a:gd name="connsiteY21" fmla="*/ 1577838 h 2962327"/>
                  <a:gd name="connsiteX22" fmla="*/ 698678 w 3028217"/>
                  <a:gd name="connsiteY22" fmla="*/ 1550216 h 2962327"/>
                  <a:gd name="connsiteX23" fmla="*/ 763448 w 3028217"/>
                  <a:gd name="connsiteY23" fmla="*/ 1592126 h 2962327"/>
                  <a:gd name="connsiteX24" fmla="*/ 678676 w 3028217"/>
                  <a:gd name="connsiteY24" fmla="*/ 1592126 h 2962327"/>
                  <a:gd name="connsiteX25" fmla="*/ 698678 w 3028217"/>
                  <a:gd name="connsiteY25" fmla="*/ 1550216 h 2962327"/>
                  <a:gd name="connsiteX26" fmla="*/ 492939 w 3028217"/>
                  <a:gd name="connsiteY26" fmla="*/ 1460681 h 2962327"/>
                  <a:gd name="connsiteX27" fmla="*/ 562471 w 3028217"/>
                  <a:gd name="connsiteY27" fmla="*/ 1479731 h 2962327"/>
                  <a:gd name="connsiteX28" fmla="*/ 646291 w 3028217"/>
                  <a:gd name="connsiteY28" fmla="*/ 1537833 h 2962327"/>
                  <a:gd name="connsiteX29" fmla="*/ 577711 w 3028217"/>
                  <a:gd name="connsiteY29" fmla="*/ 1525451 h 2962327"/>
                  <a:gd name="connsiteX30" fmla="*/ 527229 w 3028217"/>
                  <a:gd name="connsiteY30" fmla="*/ 1487351 h 2962327"/>
                  <a:gd name="connsiteX31" fmla="*/ 525032 w 3028217"/>
                  <a:gd name="connsiteY31" fmla="*/ 1486533 h 2962327"/>
                  <a:gd name="connsiteX32" fmla="*/ 527229 w 3028217"/>
                  <a:gd name="connsiteY32" fmla="*/ 1488303 h 2962327"/>
                  <a:gd name="connsiteX33" fmla="*/ 451029 w 3028217"/>
                  <a:gd name="connsiteY33" fmla="*/ 1494971 h 2962327"/>
                  <a:gd name="connsiteX34" fmla="*/ 492939 w 3028217"/>
                  <a:gd name="connsiteY34" fmla="*/ 1460681 h 2962327"/>
                  <a:gd name="connsiteX35" fmla="*/ 592475 w 3028217"/>
                  <a:gd name="connsiteY35" fmla="*/ 1413889 h 2962327"/>
                  <a:gd name="connsiteX36" fmla="*/ 596761 w 3028217"/>
                  <a:gd name="connsiteY36" fmla="*/ 1414961 h 2962327"/>
                  <a:gd name="connsiteX37" fmla="*/ 595809 w 3028217"/>
                  <a:gd name="connsiteY37" fmla="*/ 1447346 h 2962327"/>
                  <a:gd name="connsiteX38" fmla="*/ 588189 w 3028217"/>
                  <a:gd name="connsiteY38" fmla="*/ 1414961 h 2962327"/>
                  <a:gd name="connsiteX39" fmla="*/ 592475 w 3028217"/>
                  <a:gd name="connsiteY39" fmla="*/ 1413889 h 2962327"/>
                  <a:gd name="connsiteX40" fmla="*/ 2633206 w 3028217"/>
                  <a:gd name="connsiteY40" fmla="*/ 1174931 h 2962327"/>
                  <a:gd name="connsiteX41" fmla="*/ 2673211 w 3028217"/>
                  <a:gd name="connsiteY41" fmla="*/ 1180646 h 2962327"/>
                  <a:gd name="connsiteX42" fmla="*/ 2633206 w 3028217"/>
                  <a:gd name="connsiteY42" fmla="*/ 1174931 h 2962327"/>
                  <a:gd name="connsiteX43" fmla="*/ 2477948 w 3028217"/>
                  <a:gd name="connsiteY43" fmla="*/ 1095873 h 2962327"/>
                  <a:gd name="connsiteX44" fmla="*/ 2484616 w 3028217"/>
                  <a:gd name="connsiteY44" fmla="*/ 1110160 h 2962327"/>
                  <a:gd name="connsiteX45" fmla="*/ 2464613 w 3028217"/>
                  <a:gd name="connsiteY45" fmla="*/ 1135878 h 2962327"/>
                  <a:gd name="connsiteX46" fmla="*/ 2444611 w 3028217"/>
                  <a:gd name="connsiteY46" fmla="*/ 1144450 h 2962327"/>
                  <a:gd name="connsiteX47" fmla="*/ 2415083 w 3028217"/>
                  <a:gd name="connsiteY47" fmla="*/ 1119685 h 2962327"/>
                  <a:gd name="connsiteX48" fmla="*/ 2446516 w 3028217"/>
                  <a:gd name="connsiteY48" fmla="*/ 1114923 h 2962327"/>
                  <a:gd name="connsiteX49" fmla="*/ 2477948 w 3028217"/>
                  <a:gd name="connsiteY49" fmla="*/ 1095873 h 2962327"/>
                  <a:gd name="connsiteX50" fmla="*/ 2344599 w 3028217"/>
                  <a:gd name="connsiteY50" fmla="*/ 1039676 h 2962327"/>
                  <a:gd name="connsiteX51" fmla="*/ 2355076 w 3028217"/>
                  <a:gd name="connsiteY51" fmla="*/ 1066346 h 2962327"/>
                  <a:gd name="connsiteX52" fmla="*/ 2341741 w 3028217"/>
                  <a:gd name="connsiteY52" fmla="*/ 1092063 h 2962327"/>
                  <a:gd name="connsiteX53" fmla="*/ 2328406 w 3028217"/>
                  <a:gd name="connsiteY53" fmla="*/ 1065393 h 2962327"/>
                  <a:gd name="connsiteX54" fmla="*/ 2344599 w 3028217"/>
                  <a:gd name="connsiteY54" fmla="*/ 1039676 h 2962327"/>
                  <a:gd name="connsiteX55" fmla="*/ 699631 w 3028217"/>
                  <a:gd name="connsiteY55" fmla="*/ 966334 h 2962327"/>
                  <a:gd name="connsiteX56" fmla="*/ 616764 w 3028217"/>
                  <a:gd name="connsiteY56" fmla="*/ 992051 h 2962327"/>
                  <a:gd name="connsiteX57" fmla="*/ 699631 w 3028217"/>
                  <a:gd name="connsiteY57" fmla="*/ 966334 h 2962327"/>
                  <a:gd name="connsiteX58" fmla="*/ 2786559 w 3028217"/>
                  <a:gd name="connsiteY58" fmla="*/ 938711 h 2962327"/>
                  <a:gd name="connsiteX59" fmla="*/ 2814181 w 3028217"/>
                  <a:gd name="connsiteY59" fmla="*/ 938711 h 2962327"/>
                  <a:gd name="connsiteX60" fmla="*/ 2814181 w 3028217"/>
                  <a:gd name="connsiteY60" fmla="*/ 945378 h 2962327"/>
                  <a:gd name="connsiteX61" fmla="*/ 2786559 w 3028217"/>
                  <a:gd name="connsiteY61" fmla="*/ 938711 h 2962327"/>
                  <a:gd name="connsiteX62" fmla="*/ 737731 w 3028217"/>
                  <a:gd name="connsiteY62" fmla="*/ 935019 h 2962327"/>
                  <a:gd name="connsiteX63" fmla="*/ 702489 w 3028217"/>
                  <a:gd name="connsiteY63" fmla="*/ 951093 h 2962327"/>
                  <a:gd name="connsiteX64" fmla="*/ 770116 w 3028217"/>
                  <a:gd name="connsiteY64" fmla="*/ 936805 h 2962327"/>
                  <a:gd name="connsiteX65" fmla="*/ 737731 w 3028217"/>
                  <a:gd name="connsiteY65" fmla="*/ 935019 h 2962327"/>
                  <a:gd name="connsiteX66" fmla="*/ 619383 w 3028217"/>
                  <a:gd name="connsiteY66" fmla="*/ 880251 h 2962327"/>
                  <a:gd name="connsiteX67" fmla="*/ 608191 w 3028217"/>
                  <a:gd name="connsiteY67" fmla="*/ 882513 h 2962327"/>
                  <a:gd name="connsiteX68" fmla="*/ 541516 w 3028217"/>
                  <a:gd name="connsiteY68" fmla="*/ 968238 h 2962327"/>
                  <a:gd name="connsiteX69" fmla="*/ 558661 w 3028217"/>
                  <a:gd name="connsiteY69" fmla="*/ 975858 h 2962327"/>
                  <a:gd name="connsiteX70" fmla="*/ 578664 w 3028217"/>
                  <a:gd name="connsiteY70" fmla="*/ 949188 h 2962327"/>
                  <a:gd name="connsiteX71" fmla="*/ 623431 w 3028217"/>
                  <a:gd name="connsiteY71" fmla="*/ 890133 h 2962327"/>
                  <a:gd name="connsiteX72" fmla="*/ 619383 w 3028217"/>
                  <a:gd name="connsiteY72" fmla="*/ 880251 h 2962327"/>
                  <a:gd name="connsiteX73" fmla="*/ 659626 w 3028217"/>
                  <a:gd name="connsiteY73" fmla="*/ 872036 h 2962327"/>
                  <a:gd name="connsiteX74" fmla="*/ 647244 w 3028217"/>
                  <a:gd name="connsiteY74" fmla="*/ 879656 h 2962327"/>
                  <a:gd name="connsiteX75" fmla="*/ 657721 w 3028217"/>
                  <a:gd name="connsiteY75" fmla="*/ 950141 h 2962327"/>
                  <a:gd name="connsiteX76" fmla="*/ 683439 w 3028217"/>
                  <a:gd name="connsiteY76" fmla="*/ 913946 h 2962327"/>
                  <a:gd name="connsiteX77" fmla="*/ 711061 w 3028217"/>
                  <a:gd name="connsiteY77" fmla="*/ 910136 h 2962327"/>
                  <a:gd name="connsiteX78" fmla="*/ 709156 w 3028217"/>
                  <a:gd name="connsiteY78" fmla="*/ 891086 h 2962327"/>
                  <a:gd name="connsiteX79" fmla="*/ 659626 w 3028217"/>
                  <a:gd name="connsiteY79" fmla="*/ 872036 h 2962327"/>
                  <a:gd name="connsiteX80" fmla="*/ 620410 w 3028217"/>
                  <a:gd name="connsiteY80" fmla="*/ 803828 h 2962327"/>
                  <a:gd name="connsiteX81" fmla="*/ 603429 w 3028217"/>
                  <a:gd name="connsiteY81" fmla="*/ 807266 h 2962327"/>
                  <a:gd name="connsiteX82" fmla="*/ 532944 w 3028217"/>
                  <a:gd name="connsiteY82" fmla="*/ 841556 h 2962327"/>
                  <a:gd name="connsiteX83" fmla="*/ 541516 w 3028217"/>
                  <a:gd name="connsiteY83" fmla="*/ 855843 h 2962327"/>
                  <a:gd name="connsiteX84" fmla="*/ 602476 w 3028217"/>
                  <a:gd name="connsiteY84" fmla="*/ 859653 h 2962327"/>
                  <a:gd name="connsiteX85" fmla="*/ 652959 w 3028217"/>
                  <a:gd name="connsiteY85" fmla="*/ 835841 h 2962327"/>
                  <a:gd name="connsiteX86" fmla="*/ 620410 w 3028217"/>
                  <a:gd name="connsiteY86" fmla="*/ 803828 h 2962327"/>
                  <a:gd name="connsiteX87" fmla="*/ 2051228 w 3028217"/>
                  <a:gd name="connsiteY87" fmla="*/ 690108 h 2962327"/>
                  <a:gd name="connsiteX88" fmla="*/ 2074088 w 3028217"/>
                  <a:gd name="connsiteY88" fmla="*/ 722493 h 2962327"/>
                  <a:gd name="connsiteX89" fmla="*/ 2021701 w 3028217"/>
                  <a:gd name="connsiteY89" fmla="*/ 782500 h 2962327"/>
                  <a:gd name="connsiteX90" fmla="*/ 2000746 w 3028217"/>
                  <a:gd name="connsiteY90" fmla="*/ 772023 h 2962327"/>
                  <a:gd name="connsiteX91" fmla="*/ 2036941 w 3028217"/>
                  <a:gd name="connsiteY91" fmla="*/ 698680 h 2962327"/>
                  <a:gd name="connsiteX92" fmla="*/ 2051228 w 3028217"/>
                  <a:gd name="connsiteY92" fmla="*/ 690108 h 2962327"/>
                  <a:gd name="connsiteX93" fmla="*/ 2111236 w 3028217"/>
                  <a:gd name="connsiteY93" fmla="*/ 608669 h 2962327"/>
                  <a:gd name="connsiteX94" fmla="*/ 2113141 w 3028217"/>
                  <a:gd name="connsiteY94" fmla="*/ 623433 h 2962327"/>
                  <a:gd name="connsiteX95" fmla="*/ 2111236 w 3028217"/>
                  <a:gd name="connsiteY95" fmla="*/ 626290 h 2962327"/>
                  <a:gd name="connsiteX96" fmla="*/ 2159814 w 3028217"/>
                  <a:gd name="connsiteY96" fmla="*/ 711063 h 2962327"/>
                  <a:gd name="connsiteX97" fmla="*/ 2199819 w 3028217"/>
                  <a:gd name="connsiteY97" fmla="*/ 758688 h 2962327"/>
                  <a:gd name="connsiteX98" fmla="*/ 2176959 w 3028217"/>
                  <a:gd name="connsiteY98" fmla="*/ 800598 h 2962327"/>
                  <a:gd name="connsiteX99" fmla="*/ 2092186 w 3028217"/>
                  <a:gd name="connsiteY99" fmla="*/ 814885 h 2962327"/>
                  <a:gd name="connsiteX100" fmla="*/ 2092186 w 3028217"/>
                  <a:gd name="connsiteY100" fmla="*/ 777738 h 2962327"/>
                  <a:gd name="connsiteX101" fmla="*/ 2111236 w 3028217"/>
                  <a:gd name="connsiteY101" fmla="*/ 740590 h 2962327"/>
                  <a:gd name="connsiteX102" fmla="*/ 2110284 w 3028217"/>
                  <a:gd name="connsiteY102" fmla="*/ 710110 h 2962327"/>
                  <a:gd name="connsiteX103" fmla="*/ 2076946 w 3028217"/>
                  <a:gd name="connsiteY103" fmla="*/ 669153 h 2962327"/>
                  <a:gd name="connsiteX104" fmla="*/ 2097901 w 3028217"/>
                  <a:gd name="connsiteY104" fmla="*/ 611050 h 2962327"/>
                  <a:gd name="connsiteX105" fmla="*/ 2111236 w 3028217"/>
                  <a:gd name="connsiteY105" fmla="*/ 608669 h 2962327"/>
                  <a:gd name="connsiteX106" fmla="*/ 927279 w 3028217"/>
                  <a:gd name="connsiteY106" fmla="*/ 479605 h 2962327"/>
                  <a:gd name="connsiteX107" fmla="*/ 933946 w 3028217"/>
                  <a:gd name="connsiteY107" fmla="*/ 486273 h 2962327"/>
                  <a:gd name="connsiteX108" fmla="*/ 929184 w 3028217"/>
                  <a:gd name="connsiteY108" fmla="*/ 493893 h 2962327"/>
                  <a:gd name="connsiteX109" fmla="*/ 919659 w 3028217"/>
                  <a:gd name="connsiteY109" fmla="*/ 488178 h 2962327"/>
                  <a:gd name="connsiteX110" fmla="*/ 927279 w 3028217"/>
                  <a:gd name="connsiteY110" fmla="*/ 479605 h 2962327"/>
                  <a:gd name="connsiteX111" fmla="*/ 1938089 w 3028217"/>
                  <a:gd name="connsiteY111" fmla="*/ 417931 h 2962327"/>
                  <a:gd name="connsiteX112" fmla="*/ 1959789 w 3028217"/>
                  <a:gd name="connsiteY112" fmla="*/ 441505 h 2962327"/>
                  <a:gd name="connsiteX113" fmla="*/ 1940739 w 3028217"/>
                  <a:gd name="connsiteY113" fmla="*/ 466270 h 2962327"/>
                  <a:gd name="connsiteX114" fmla="*/ 1842631 w 3028217"/>
                  <a:gd name="connsiteY114" fmla="*/ 480558 h 2962327"/>
                  <a:gd name="connsiteX115" fmla="*/ 1832154 w 3028217"/>
                  <a:gd name="connsiteY115" fmla="*/ 458650 h 2962327"/>
                  <a:gd name="connsiteX116" fmla="*/ 1833106 w 3028217"/>
                  <a:gd name="connsiteY116" fmla="*/ 431980 h 2962327"/>
                  <a:gd name="connsiteX117" fmla="*/ 1845489 w 3028217"/>
                  <a:gd name="connsiteY117" fmla="*/ 423408 h 2962327"/>
                  <a:gd name="connsiteX118" fmla="*/ 1857871 w 3028217"/>
                  <a:gd name="connsiteY118" fmla="*/ 432933 h 2962327"/>
                  <a:gd name="connsiteX119" fmla="*/ 1926451 w 3028217"/>
                  <a:gd name="connsiteY119" fmla="*/ 418645 h 2962327"/>
                  <a:gd name="connsiteX120" fmla="*/ 1938089 w 3028217"/>
                  <a:gd name="connsiteY120" fmla="*/ 417931 h 2962327"/>
                  <a:gd name="connsiteX121" fmla="*/ 904419 w 3028217"/>
                  <a:gd name="connsiteY121" fmla="*/ 389118 h 2962327"/>
                  <a:gd name="connsiteX122" fmla="*/ 938709 w 3028217"/>
                  <a:gd name="connsiteY122" fmla="*/ 433886 h 2962327"/>
                  <a:gd name="connsiteX123" fmla="*/ 942519 w 3028217"/>
                  <a:gd name="connsiteY123" fmla="*/ 446268 h 2962327"/>
                  <a:gd name="connsiteX124" fmla="*/ 931089 w 3028217"/>
                  <a:gd name="connsiteY124" fmla="*/ 449125 h 2962327"/>
                  <a:gd name="connsiteX125" fmla="*/ 878701 w 3028217"/>
                  <a:gd name="connsiteY125" fmla="*/ 449125 h 2962327"/>
                  <a:gd name="connsiteX126" fmla="*/ 856794 w 3028217"/>
                  <a:gd name="connsiteY126" fmla="*/ 443411 h 2962327"/>
                  <a:gd name="connsiteX127" fmla="*/ 867271 w 3028217"/>
                  <a:gd name="connsiteY127" fmla="*/ 412930 h 2962327"/>
                  <a:gd name="connsiteX128" fmla="*/ 904419 w 3028217"/>
                  <a:gd name="connsiteY128" fmla="*/ 389118 h 2962327"/>
                  <a:gd name="connsiteX129" fmla="*/ 1062534 w 3028217"/>
                  <a:gd name="connsiteY129" fmla="*/ 340541 h 2962327"/>
                  <a:gd name="connsiteX130" fmla="*/ 1083489 w 3028217"/>
                  <a:gd name="connsiteY130" fmla="*/ 353876 h 2962327"/>
                  <a:gd name="connsiteX131" fmla="*/ 1053961 w 3028217"/>
                  <a:gd name="connsiteY131" fmla="*/ 360543 h 2962327"/>
                  <a:gd name="connsiteX132" fmla="*/ 1062534 w 3028217"/>
                  <a:gd name="connsiteY132" fmla="*/ 340541 h 2962327"/>
                  <a:gd name="connsiteX133" fmla="*/ 2471113 w 3028217"/>
                  <a:gd name="connsiteY133" fmla="*/ 336025 h 2962327"/>
                  <a:gd name="connsiteX134" fmla="*/ 2521763 w 3028217"/>
                  <a:gd name="connsiteY134" fmla="*/ 370068 h 2962327"/>
                  <a:gd name="connsiteX135" fmla="*/ 2848471 w 3028217"/>
                  <a:gd name="connsiteY135" fmla="*/ 785358 h 2962327"/>
                  <a:gd name="connsiteX136" fmla="*/ 2920861 w 3028217"/>
                  <a:gd name="connsiteY136" fmla="*/ 940616 h 2962327"/>
                  <a:gd name="connsiteX137" fmla="*/ 2926576 w 3028217"/>
                  <a:gd name="connsiteY137" fmla="*/ 977763 h 2962327"/>
                  <a:gd name="connsiteX138" fmla="*/ 2847518 w 3028217"/>
                  <a:gd name="connsiteY138" fmla="*/ 938711 h 2962327"/>
                  <a:gd name="connsiteX139" fmla="*/ 2864663 w 3028217"/>
                  <a:gd name="connsiteY139" fmla="*/ 890133 h 2962327"/>
                  <a:gd name="connsiteX140" fmla="*/ 2810371 w 3028217"/>
                  <a:gd name="connsiteY140" fmla="*/ 908231 h 2962327"/>
                  <a:gd name="connsiteX141" fmla="*/ 2757031 w 3028217"/>
                  <a:gd name="connsiteY141" fmla="*/ 904421 h 2962327"/>
                  <a:gd name="connsiteX142" fmla="*/ 2728456 w 3028217"/>
                  <a:gd name="connsiteY142" fmla="*/ 916803 h 2962327"/>
                  <a:gd name="connsiteX143" fmla="*/ 2707501 w 3028217"/>
                  <a:gd name="connsiteY143" fmla="*/ 971096 h 2962327"/>
                  <a:gd name="connsiteX144" fmla="*/ 2706548 w 3028217"/>
                  <a:gd name="connsiteY144" fmla="*/ 1011101 h 2962327"/>
                  <a:gd name="connsiteX145" fmla="*/ 2712263 w 3028217"/>
                  <a:gd name="connsiteY145" fmla="*/ 1044438 h 2962327"/>
                  <a:gd name="connsiteX146" fmla="*/ 2750438 w 3028217"/>
                  <a:gd name="connsiteY146" fmla="*/ 1026892 h 2962327"/>
                  <a:gd name="connsiteX147" fmla="*/ 2757317 w 3028217"/>
                  <a:gd name="connsiteY147" fmla="*/ 1029909 h 2962327"/>
                  <a:gd name="connsiteX148" fmla="*/ 2760842 w 3028217"/>
                  <a:gd name="connsiteY148" fmla="*/ 1028246 h 2962327"/>
                  <a:gd name="connsiteX149" fmla="*/ 2785607 w 3028217"/>
                  <a:gd name="connsiteY149" fmla="*/ 1010148 h 2962327"/>
                  <a:gd name="connsiteX150" fmla="*/ 2804538 w 3028217"/>
                  <a:gd name="connsiteY150" fmla="*/ 1006457 h 2962327"/>
                  <a:gd name="connsiteX151" fmla="*/ 2822755 w 3028217"/>
                  <a:gd name="connsiteY151" fmla="*/ 1009196 h 2962327"/>
                  <a:gd name="connsiteX152" fmla="*/ 2938959 w 3028217"/>
                  <a:gd name="connsiteY152" fmla="*/ 1031103 h 2962327"/>
                  <a:gd name="connsiteX153" fmla="*/ 2959915 w 3028217"/>
                  <a:gd name="connsiteY153" fmla="*/ 1058726 h 2962327"/>
                  <a:gd name="connsiteX154" fmla="*/ 3021827 w 3028217"/>
                  <a:gd name="connsiteY154" fmla="*/ 1368288 h 2962327"/>
                  <a:gd name="connsiteX155" fmla="*/ 3027542 w 3028217"/>
                  <a:gd name="connsiteY155" fmla="*/ 1562598 h 2962327"/>
                  <a:gd name="connsiteX156" fmla="*/ 3020874 w 3028217"/>
                  <a:gd name="connsiteY156" fmla="*/ 1594983 h 2962327"/>
                  <a:gd name="connsiteX157" fmla="*/ 2958009 w 3028217"/>
                  <a:gd name="connsiteY157" fmla="*/ 1512116 h 2962327"/>
                  <a:gd name="connsiteX158" fmla="*/ 2918005 w 3028217"/>
                  <a:gd name="connsiteY158" fmla="*/ 1446393 h 2962327"/>
                  <a:gd name="connsiteX159" fmla="*/ 2860855 w 3028217"/>
                  <a:gd name="connsiteY159" fmla="*/ 1371146 h 2962327"/>
                  <a:gd name="connsiteX160" fmla="*/ 2831327 w 3028217"/>
                  <a:gd name="connsiteY160" fmla="*/ 1343523 h 2962327"/>
                  <a:gd name="connsiteX161" fmla="*/ 2856092 w 3028217"/>
                  <a:gd name="connsiteY161" fmla="*/ 1380671 h 2962327"/>
                  <a:gd name="connsiteX162" fmla="*/ 2930387 w 3028217"/>
                  <a:gd name="connsiteY162" fmla="*/ 1514021 h 2962327"/>
                  <a:gd name="connsiteX163" fmla="*/ 2939912 w 3028217"/>
                  <a:gd name="connsiteY163" fmla="*/ 1546406 h 2962327"/>
                  <a:gd name="connsiteX164" fmla="*/ 2962772 w 3028217"/>
                  <a:gd name="connsiteY164" fmla="*/ 1597841 h 2962327"/>
                  <a:gd name="connsiteX165" fmla="*/ 2999919 w 3028217"/>
                  <a:gd name="connsiteY165" fmla="*/ 1683566 h 2962327"/>
                  <a:gd name="connsiteX166" fmla="*/ 3012302 w 3028217"/>
                  <a:gd name="connsiteY166" fmla="*/ 1740716 h 2962327"/>
                  <a:gd name="connsiteX167" fmla="*/ 2886572 w 3028217"/>
                  <a:gd name="connsiteY167" fmla="*/ 2158864 h 2962327"/>
                  <a:gd name="connsiteX168" fmla="*/ 2841805 w 3028217"/>
                  <a:gd name="connsiteY168" fmla="*/ 2246493 h 2962327"/>
                  <a:gd name="connsiteX169" fmla="*/ 2821802 w 3028217"/>
                  <a:gd name="connsiteY169" fmla="*/ 2266496 h 2962327"/>
                  <a:gd name="connsiteX170" fmla="*/ 2808467 w 3028217"/>
                  <a:gd name="connsiteY170" fmla="*/ 2240778 h 2962327"/>
                  <a:gd name="connsiteX171" fmla="*/ 2785607 w 3028217"/>
                  <a:gd name="connsiteY171" fmla="*/ 2172198 h 2962327"/>
                  <a:gd name="connsiteX172" fmla="*/ 2805609 w 3028217"/>
                  <a:gd name="connsiteY172" fmla="*/ 2234111 h 2962327"/>
                  <a:gd name="connsiteX173" fmla="*/ 2821802 w 3028217"/>
                  <a:gd name="connsiteY173" fmla="*/ 2273164 h 2962327"/>
                  <a:gd name="connsiteX174" fmla="*/ 2708455 w 3028217"/>
                  <a:gd name="connsiteY174" fmla="*/ 2451281 h 2962327"/>
                  <a:gd name="connsiteX175" fmla="*/ 2551292 w 3028217"/>
                  <a:gd name="connsiteY175" fmla="*/ 2622731 h 2962327"/>
                  <a:gd name="connsiteX176" fmla="*/ 2476997 w 3028217"/>
                  <a:gd name="connsiteY176" fmla="*/ 2687501 h 2962327"/>
                  <a:gd name="connsiteX177" fmla="*/ 2463662 w 3028217"/>
                  <a:gd name="connsiteY177" fmla="*/ 2655116 h 2962327"/>
                  <a:gd name="connsiteX178" fmla="*/ 2425562 w 3028217"/>
                  <a:gd name="connsiteY178" fmla="*/ 2533196 h 2962327"/>
                  <a:gd name="connsiteX179" fmla="*/ 2439849 w 3028217"/>
                  <a:gd name="connsiteY179" fmla="*/ 2375081 h 2962327"/>
                  <a:gd name="connsiteX180" fmla="*/ 2449374 w 3028217"/>
                  <a:gd name="connsiteY180" fmla="*/ 2301739 h 2962327"/>
                  <a:gd name="connsiteX181" fmla="*/ 2430324 w 3028217"/>
                  <a:gd name="connsiteY181" fmla="*/ 2210298 h 2962327"/>
                  <a:gd name="connsiteX182" fmla="*/ 2396987 w 3028217"/>
                  <a:gd name="connsiteY182" fmla="*/ 2144576 h 2962327"/>
                  <a:gd name="connsiteX183" fmla="*/ 2370317 w 3028217"/>
                  <a:gd name="connsiteY183" fmla="*/ 2012178 h 2962327"/>
                  <a:gd name="connsiteX184" fmla="*/ 2374127 w 3028217"/>
                  <a:gd name="connsiteY184" fmla="*/ 1992176 h 2962327"/>
                  <a:gd name="connsiteX185" fmla="*/ 2319834 w 3028217"/>
                  <a:gd name="connsiteY185" fmla="*/ 1944551 h 2962327"/>
                  <a:gd name="connsiteX186" fmla="*/ 2282687 w 3028217"/>
                  <a:gd name="connsiteY186" fmla="*/ 1931216 h 2962327"/>
                  <a:gd name="connsiteX187" fmla="*/ 2200772 w 3028217"/>
                  <a:gd name="connsiteY187" fmla="*/ 1905498 h 2962327"/>
                  <a:gd name="connsiteX188" fmla="*/ 2157909 w 3028217"/>
                  <a:gd name="connsiteY188" fmla="*/ 1926453 h 2962327"/>
                  <a:gd name="connsiteX189" fmla="*/ 2106474 w 3028217"/>
                  <a:gd name="connsiteY189" fmla="*/ 1931216 h 2962327"/>
                  <a:gd name="connsiteX190" fmla="*/ 2040752 w 3028217"/>
                  <a:gd name="connsiteY190" fmla="*/ 1937883 h 2962327"/>
                  <a:gd name="connsiteX191" fmla="*/ 1974077 w 3028217"/>
                  <a:gd name="connsiteY191" fmla="*/ 1924548 h 2962327"/>
                  <a:gd name="connsiteX192" fmla="*/ 1919784 w 3028217"/>
                  <a:gd name="connsiteY192" fmla="*/ 1877876 h 2962327"/>
                  <a:gd name="connsiteX193" fmla="*/ 1896924 w 3028217"/>
                  <a:gd name="connsiteY193" fmla="*/ 1849301 h 2962327"/>
                  <a:gd name="connsiteX194" fmla="*/ 1839774 w 3028217"/>
                  <a:gd name="connsiteY194" fmla="*/ 1762623 h 2962327"/>
                  <a:gd name="connsiteX195" fmla="*/ 1822629 w 3028217"/>
                  <a:gd name="connsiteY195" fmla="*/ 1676898 h 2962327"/>
                  <a:gd name="connsiteX196" fmla="*/ 1829297 w 3028217"/>
                  <a:gd name="connsiteY196" fmla="*/ 1537833 h 2962327"/>
                  <a:gd name="connsiteX197" fmla="*/ 1828344 w 3028217"/>
                  <a:gd name="connsiteY197" fmla="*/ 1514973 h 2962327"/>
                  <a:gd name="connsiteX198" fmla="*/ 1909307 w 3028217"/>
                  <a:gd name="connsiteY198" fmla="*/ 1373051 h 2962327"/>
                  <a:gd name="connsiteX199" fmla="*/ 1929309 w 3028217"/>
                  <a:gd name="connsiteY199" fmla="*/ 1361621 h 2962327"/>
                  <a:gd name="connsiteX200" fmla="*/ 1977887 w 3028217"/>
                  <a:gd name="connsiteY200" fmla="*/ 1293041 h 2962327"/>
                  <a:gd name="connsiteX201" fmla="*/ 2019797 w 3028217"/>
                  <a:gd name="connsiteY201" fmla="*/ 1227318 h 2962327"/>
                  <a:gd name="connsiteX202" fmla="*/ 2051229 w 3028217"/>
                  <a:gd name="connsiteY202" fmla="*/ 1178741 h 2962327"/>
                  <a:gd name="connsiteX203" fmla="*/ 2083614 w 3028217"/>
                  <a:gd name="connsiteY203" fmla="*/ 1172073 h 2962327"/>
                  <a:gd name="connsiteX204" fmla="*/ 2161719 w 3028217"/>
                  <a:gd name="connsiteY204" fmla="*/ 1162548 h 2962327"/>
                  <a:gd name="connsiteX205" fmla="*/ 2266494 w 3028217"/>
                  <a:gd name="connsiteY205" fmla="*/ 1136831 h 2962327"/>
                  <a:gd name="connsiteX206" fmla="*/ 2331264 w 3028217"/>
                  <a:gd name="connsiteY206" fmla="*/ 1133021 h 2962327"/>
                  <a:gd name="connsiteX207" fmla="*/ 2387462 w 3028217"/>
                  <a:gd name="connsiteY207" fmla="*/ 1197791 h 2962327"/>
                  <a:gd name="connsiteX208" fmla="*/ 2400797 w 3028217"/>
                  <a:gd name="connsiteY208" fmla="*/ 1229223 h 2962327"/>
                  <a:gd name="connsiteX209" fmla="*/ 2517002 w 3028217"/>
                  <a:gd name="connsiteY209" fmla="*/ 1283516 h 2962327"/>
                  <a:gd name="connsiteX210" fmla="*/ 2556055 w 3028217"/>
                  <a:gd name="connsiteY210" fmla="*/ 1266371 h 2962327"/>
                  <a:gd name="connsiteX211" fmla="*/ 2617967 w 3028217"/>
                  <a:gd name="connsiteY211" fmla="*/ 1241606 h 2962327"/>
                  <a:gd name="connsiteX212" fmla="*/ 2701787 w 3028217"/>
                  <a:gd name="connsiteY212" fmla="*/ 1271133 h 2962327"/>
                  <a:gd name="connsiteX213" fmla="*/ 2823707 w 3028217"/>
                  <a:gd name="connsiteY213" fmla="*/ 1270181 h 2962327"/>
                  <a:gd name="connsiteX214" fmla="*/ 2842757 w 3028217"/>
                  <a:gd name="connsiteY214" fmla="*/ 1253988 h 2962327"/>
                  <a:gd name="connsiteX215" fmla="*/ 2857997 w 3028217"/>
                  <a:gd name="connsiteY215" fmla="*/ 1191123 h 2962327"/>
                  <a:gd name="connsiteX216" fmla="*/ 2824659 w 3028217"/>
                  <a:gd name="connsiteY216" fmla="*/ 1163501 h 2962327"/>
                  <a:gd name="connsiteX217" fmla="*/ 2781797 w 3028217"/>
                  <a:gd name="connsiteY217" fmla="*/ 1153023 h 2962327"/>
                  <a:gd name="connsiteX218" fmla="*/ 2778142 w 3028217"/>
                  <a:gd name="connsiteY218" fmla="*/ 1149005 h 2962327"/>
                  <a:gd name="connsiteX219" fmla="*/ 2758579 w 3028217"/>
                  <a:gd name="connsiteY219" fmla="*/ 1157637 h 2962327"/>
                  <a:gd name="connsiteX220" fmla="*/ 2684641 w 3028217"/>
                  <a:gd name="connsiteY220" fmla="*/ 1122543 h 2962327"/>
                  <a:gd name="connsiteX221" fmla="*/ 2664638 w 3028217"/>
                  <a:gd name="connsiteY221" fmla="*/ 1083491 h 2962327"/>
                  <a:gd name="connsiteX222" fmla="*/ 2646541 w 3028217"/>
                  <a:gd name="connsiteY222" fmla="*/ 1054916 h 2962327"/>
                  <a:gd name="connsiteX223" fmla="*/ 2610346 w 3028217"/>
                  <a:gd name="connsiteY223" fmla="*/ 1080633 h 2962327"/>
                  <a:gd name="connsiteX224" fmla="*/ 2609202 w 3028217"/>
                  <a:gd name="connsiteY224" fmla="*/ 1082346 h 2962327"/>
                  <a:gd name="connsiteX225" fmla="*/ 2613204 w 3028217"/>
                  <a:gd name="connsiteY225" fmla="*/ 1086348 h 2962327"/>
                  <a:gd name="connsiteX226" fmla="*/ 2632254 w 3028217"/>
                  <a:gd name="connsiteY226" fmla="*/ 1108255 h 2962327"/>
                  <a:gd name="connsiteX227" fmla="*/ 2609394 w 3028217"/>
                  <a:gd name="connsiteY227" fmla="*/ 1145403 h 2962327"/>
                  <a:gd name="connsiteX228" fmla="*/ 2584629 w 3028217"/>
                  <a:gd name="connsiteY228" fmla="*/ 1132068 h 2962327"/>
                  <a:gd name="connsiteX229" fmla="*/ 2566055 w 3028217"/>
                  <a:gd name="connsiteY229" fmla="*/ 1095397 h 2962327"/>
                  <a:gd name="connsiteX230" fmla="*/ 2558490 w 3028217"/>
                  <a:gd name="connsiteY230" fmla="*/ 1083461 h 2962327"/>
                  <a:gd name="connsiteX231" fmla="*/ 2545576 w 3028217"/>
                  <a:gd name="connsiteY231" fmla="*/ 1071108 h 2962327"/>
                  <a:gd name="connsiteX232" fmla="*/ 2536051 w 3028217"/>
                  <a:gd name="connsiteY232" fmla="*/ 1061583 h 2962327"/>
                  <a:gd name="connsiteX233" fmla="*/ 2429371 w 3028217"/>
                  <a:gd name="connsiteY233" fmla="*/ 952046 h 2962327"/>
                  <a:gd name="connsiteX234" fmla="*/ 2417941 w 3028217"/>
                  <a:gd name="connsiteY234" fmla="*/ 944426 h 2962327"/>
                  <a:gd name="connsiteX235" fmla="*/ 2407463 w 3028217"/>
                  <a:gd name="connsiteY235" fmla="*/ 947283 h 2962327"/>
                  <a:gd name="connsiteX236" fmla="*/ 2469376 w 3028217"/>
                  <a:gd name="connsiteY236" fmla="*/ 1014911 h 2962327"/>
                  <a:gd name="connsiteX237" fmla="*/ 2509381 w 3028217"/>
                  <a:gd name="connsiteY237" fmla="*/ 1044438 h 2962327"/>
                  <a:gd name="connsiteX238" fmla="*/ 2504618 w 3028217"/>
                  <a:gd name="connsiteY238" fmla="*/ 1057773 h 2962327"/>
                  <a:gd name="connsiteX239" fmla="*/ 2488426 w 3028217"/>
                  <a:gd name="connsiteY239" fmla="*/ 1077776 h 2962327"/>
                  <a:gd name="connsiteX240" fmla="*/ 2476996 w 3028217"/>
                  <a:gd name="connsiteY240" fmla="*/ 1084443 h 2962327"/>
                  <a:gd name="connsiteX241" fmla="*/ 2356028 w 3028217"/>
                  <a:gd name="connsiteY241" fmla="*/ 985383 h 2962327"/>
                  <a:gd name="connsiteX242" fmla="*/ 2317928 w 3028217"/>
                  <a:gd name="connsiteY242" fmla="*/ 978716 h 2962327"/>
                  <a:gd name="connsiteX243" fmla="*/ 2295068 w 3028217"/>
                  <a:gd name="connsiteY243" fmla="*/ 993003 h 2962327"/>
                  <a:gd name="connsiteX244" fmla="*/ 2196008 w 3028217"/>
                  <a:gd name="connsiteY244" fmla="*/ 1057773 h 2962327"/>
                  <a:gd name="connsiteX245" fmla="*/ 2181721 w 3028217"/>
                  <a:gd name="connsiteY245" fmla="*/ 1087301 h 2962327"/>
                  <a:gd name="connsiteX246" fmla="*/ 2105521 w 3028217"/>
                  <a:gd name="connsiteY246" fmla="*/ 1157786 h 2962327"/>
                  <a:gd name="connsiteX247" fmla="*/ 2053133 w 3028217"/>
                  <a:gd name="connsiteY247" fmla="*/ 1155881 h 2962327"/>
                  <a:gd name="connsiteX248" fmla="*/ 2036941 w 3028217"/>
                  <a:gd name="connsiteY248" fmla="*/ 1136831 h 2962327"/>
                  <a:gd name="connsiteX249" fmla="*/ 2008366 w 3028217"/>
                  <a:gd name="connsiteY249" fmla="*/ 1131116 h 2962327"/>
                  <a:gd name="connsiteX250" fmla="*/ 2001698 w 3028217"/>
                  <a:gd name="connsiteY250" fmla="*/ 1074918 h 2962327"/>
                  <a:gd name="connsiteX251" fmla="*/ 2008366 w 3028217"/>
                  <a:gd name="connsiteY251" fmla="*/ 1001576 h 2962327"/>
                  <a:gd name="connsiteX252" fmla="*/ 2035988 w 3028217"/>
                  <a:gd name="connsiteY252" fmla="*/ 977763 h 2962327"/>
                  <a:gd name="connsiteX253" fmla="*/ 2107426 w 3028217"/>
                  <a:gd name="connsiteY253" fmla="*/ 983478 h 2962327"/>
                  <a:gd name="connsiteX254" fmla="*/ 2148383 w 3028217"/>
                  <a:gd name="connsiteY254" fmla="*/ 975858 h 2962327"/>
                  <a:gd name="connsiteX255" fmla="*/ 2150288 w 3028217"/>
                  <a:gd name="connsiteY255" fmla="*/ 913946 h 2962327"/>
                  <a:gd name="connsiteX256" fmla="*/ 2112188 w 3028217"/>
                  <a:gd name="connsiteY256" fmla="*/ 876798 h 2962327"/>
                  <a:gd name="connsiteX257" fmla="*/ 2096948 w 3028217"/>
                  <a:gd name="connsiteY257" fmla="*/ 862511 h 2962327"/>
                  <a:gd name="connsiteX258" fmla="*/ 2118856 w 3028217"/>
                  <a:gd name="connsiteY258" fmla="*/ 849176 h 2962327"/>
                  <a:gd name="connsiteX259" fmla="*/ 2206486 w 3028217"/>
                  <a:gd name="connsiteY259" fmla="*/ 810123 h 2962327"/>
                  <a:gd name="connsiteX260" fmla="*/ 2308403 w 3028217"/>
                  <a:gd name="connsiteY260" fmla="*/ 731066 h 2962327"/>
                  <a:gd name="connsiteX261" fmla="*/ 2321738 w 3028217"/>
                  <a:gd name="connsiteY261" fmla="*/ 708206 h 2962327"/>
                  <a:gd name="connsiteX262" fmla="*/ 2311261 w 3028217"/>
                  <a:gd name="connsiteY262" fmla="*/ 679631 h 2962327"/>
                  <a:gd name="connsiteX263" fmla="*/ 2320786 w 3028217"/>
                  <a:gd name="connsiteY263" fmla="*/ 643436 h 2962327"/>
                  <a:gd name="connsiteX264" fmla="*/ 2338883 w 3028217"/>
                  <a:gd name="connsiteY264" fmla="*/ 638673 h 2962327"/>
                  <a:gd name="connsiteX265" fmla="*/ 2343646 w 3028217"/>
                  <a:gd name="connsiteY265" fmla="*/ 675821 h 2962327"/>
                  <a:gd name="connsiteX266" fmla="*/ 2348408 w 3028217"/>
                  <a:gd name="connsiteY266" fmla="*/ 699633 h 2962327"/>
                  <a:gd name="connsiteX267" fmla="*/ 2376031 w 3028217"/>
                  <a:gd name="connsiteY267" fmla="*/ 706301 h 2962327"/>
                  <a:gd name="connsiteX268" fmla="*/ 2385556 w 3028217"/>
                  <a:gd name="connsiteY268" fmla="*/ 704396 h 2962327"/>
                  <a:gd name="connsiteX269" fmla="*/ 2454136 w 3028217"/>
                  <a:gd name="connsiteY269" fmla="*/ 698681 h 2962327"/>
                  <a:gd name="connsiteX270" fmla="*/ 2476996 w 3028217"/>
                  <a:gd name="connsiteY270" fmla="*/ 692013 h 2962327"/>
                  <a:gd name="connsiteX271" fmla="*/ 2517953 w 3028217"/>
                  <a:gd name="connsiteY271" fmla="*/ 648198 h 2962327"/>
                  <a:gd name="connsiteX272" fmla="*/ 2563673 w 3028217"/>
                  <a:gd name="connsiteY272" fmla="*/ 626291 h 2962327"/>
                  <a:gd name="connsiteX273" fmla="*/ 2554148 w 3028217"/>
                  <a:gd name="connsiteY273" fmla="*/ 585333 h 2962327"/>
                  <a:gd name="connsiteX274" fmla="*/ 2572928 w 3028217"/>
                  <a:gd name="connsiteY274" fmla="*/ 573708 h 2962327"/>
                  <a:gd name="connsiteX275" fmla="*/ 2586098 w 3028217"/>
                  <a:gd name="connsiteY275" fmla="*/ 571735 h 2962327"/>
                  <a:gd name="connsiteX276" fmla="*/ 2586726 w 3028217"/>
                  <a:gd name="connsiteY276" fmla="*/ 571671 h 2962327"/>
                  <a:gd name="connsiteX277" fmla="*/ 2624633 w 3028217"/>
                  <a:gd name="connsiteY277" fmla="*/ 568188 h 2962327"/>
                  <a:gd name="connsiteX278" fmla="*/ 2630348 w 3028217"/>
                  <a:gd name="connsiteY278" fmla="*/ 563426 h 2962327"/>
                  <a:gd name="connsiteX279" fmla="*/ 2633206 w 3028217"/>
                  <a:gd name="connsiteY279" fmla="*/ 563426 h 2962327"/>
                  <a:gd name="connsiteX280" fmla="*/ 2626538 w 3028217"/>
                  <a:gd name="connsiteY280" fmla="*/ 563426 h 2962327"/>
                  <a:gd name="connsiteX281" fmla="*/ 2593082 w 3028217"/>
                  <a:gd name="connsiteY281" fmla="*/ 570689 h 2962327"/>
                  <a:gd name="connsiteX282" fmla="*/ 2586098 w 3028217"/>
                  <a:gd name="connsiteY282" fmla="*/ 571735 h 2962327"/>
                  <a:gd name="connsiteX283" fmla="*/ 2574151 w 3028217"/>
                  <a:gd name="connsiteY283" fmla="*/ 572951 h 2962327"/>
                  <a:gd name="connsiteX284" fmla="*/ 2572928 w 3028217"/>
                  <a:gd name="connsiteY284" fmla="*/ 573708 h 2962327"/>
                  <a:gd name="connsiteX285" fmla="*/ 2558911 w 3028217"/>
                  <a:gd name="connsiteY285" fmla="*/ 575808 h 2962327"/>
                  <a:gd name="connsiteX286" fmla="*/ 2506523 w 3028217"/>
                  <a:gd name="connsiteY286" fmla="*/ 541518 h 2962327"/>
                  <a:gd name="connsiteX287" fmla="*/ 2512238 w 3028217"/>
                  <a:gd name="connsiteY287" fmla="*/ 480558 h 2962327"/>
                  <a:gd name="connsiteX288" fmla="*/ 2533193 w 3028217"/>
                  <a:gd name="connsiteY288" fmla="*/ 458651 h 2962327"/>
                  <a:gd name="connsiteX289" fmla="*/ 2534146 w 3028217"/>
                  <a:gd name="connsiteY289" fmla="*/ 440553 h 2962327"/>
                  <a:gd name="connsiteX290" fmla="*/ 2513191 w 3028217"/>
                  <a:gd name="connsiteY290" fmla="*/ 445316 h 2962327"/>
                  <a:gd name="connsiteX291" fmla="*/ 2464613 w 3028217"/>
                  <a:gd name="connsiteY291" fmla="*/ 509133 h 2962327"/>
                  <a:gd name="connsiteX292" fmla="*/ 2467471 w 3028217"/>
                  <a:gd name="connsiteY292" fmla="*/ 551996 h 2962327"/>
                  <a:gd name="connsiteX293" fmla="*/ 2468423 w 3028217"/>
                  <a:gd name="connsiteY293" fmla="*/ 597716 h 2962327"/>
                  <a:gd name="connsiteX294" fmla="*/ 2453183 w 3028217"/>
                  <a:gd name="connsiteY294" fmla="*/ 638673 h 2962327"/>
                  <a:gd name="connsiteX295" fmla="*/ 2423656 w 3028217"/>
                  <a:gd name="connsiteY295" fmla="*/ 676773 h 2962327"/>
                  <a:gd name="connsiteX296" fmla="*/ 2389366 w 3028217"/>
                  <a:gd name="connsiteY296" fmla="*/ 683441 h 2962327"/>
                  <a:gd name="connsiteX297" fmla="*/ 2383651 w 3028217"/>
                  <a:gd name="connsiteY297" fmla="*/ 659628 h 2962327"/>
                  <a:gd name="connsiteX298" fmla="*/ 2367458 w 3028217"/>
                  <a:gd name="connsiteY298" fmla="*/ 627243 h 2962327"/>
                  <a:gd name="connsiteX299" fmla="*/ 2308403 w 3028217"/>
                  <a:gd name="connsiteY299" fmla="*/ 612003 h 2962327"/>
                  <a:gd name="connsiteX300" fmla="*/ 2270303 w 3028217"/>
                  <a:gd name="connsiteY300" fmla="*/ 571046 h 2962327"/>
                  <a:gd name="connsiteX301" fmla="*/ 2260778 w 3028217"/>
                  <a:gd name="connsiteY301" fmla="*/ 543423 h 2962327"/>
                  <a:gd name="connsiteX302" fmla="*/ 2259826 w 3028217"/>
                  <a:gd name="connsiteY302" fmla="*/ 522468 h 2962327"/>
                  <a:gd name="connsiteX303" fmla="*/ 2390318 w 3028217"/>
                  <a:gd name="connsiteY303" fmla="*/ 385308 h 2962327"/>
                  <a:gd name="connsiteX304" fmla="*/ 2416988 w 3028217"/>
                  <a:gd name="connsiteY304" fmla="*/ 357686 h 2962327"/>
                  <a:gd name="connsiteX305" fmla="*/ 2417941 w 3028217"/>
                  <a:gd name="connsiteY305" fmla="*/ 351971 h 2962327"/>
                  <a:gd name="connsiteX306" fmla="*/ 2424608 w 3028217"/>
                  <a:gd name="connsiteY306" fmla="*/ 353876 h 2962327"/>
                  <a:gd name="connsiteX307" fmla="*/ 2452245 w 3028217"/>
                  <a:gd name="connsiteY307" fmla="*/ 336582 h 2962327"/>
                  <a:gd name="connsiteX308" fmla="*/ 2471113 w 3028217"/>
                  <a:gd name="connsiteY308" fmla="*/ 336025 h 2962327"/>
                  <a:gd name="connsiteX309" fmla="*/ 761544 w 3028217"/>
                  <a:gd name="connsiteY309" fmla="*/ 194808 h 2962327"/>
                  <a:gd name="connsiteX310" fmla="*/ 773926 w 3028217"/>
                  <a:gd name="connsiteY310" fmla="*/ 216716 h 2962327"/>
                  <a:gd name="connsiteX311" fmla="*/ 773926 w 3028217"/>
                  <a:gd name="connsiteY311" fmla="*/ 278628 h 2962327"/>
                  <a:gd name="connsiteX312" fmla="*/ 687249 w 3028217"/>
                  <a:gd name="connsiteY312" fmla="*/ 293868 h 2962327"/>
                  <a:gd name="connsiteX313" fmla="*/ 671056 w 3028217"/>
                  <a:gd name="connsiteY313" fmla="*/ 292916 h 2962327"/>
                  <a:gd name="connsiteX314" fmla="*/ 640576 w 3028217"/>
                  <a:gd name="connsiteY314" fmla="*/ 298631 h 2962327"/>
                  <a:gd name="connsiteX315" fmla="*/ 603429 w 3028217"/>
                  <a:gd name="connsiteY315" fmla="*/ 291011 h 2962327"/>
                  <a:gd name="connsiteX316" fmla="*/ 715824 w 3028217"/>
                  <a:gd name="connsiteY316" fmla="*/ 211953 h 2962327"/>
                  <a:gd name="connsiteX317" fmla="*/ 727254 w 3028217"/>
                  <a:gd name="connsiteY317" fmla="*/ 215763 h 2962327"/>
                  <a:gd name="connsiteX318" fmla="*/ 761544 w 3028217"/>
                  <a:gd name="connsiteY318" fmla="*/ 194808 h 2962327"/>
                  <a:gd name="connsiteX319" fmla="*/ 873343 w 3028217"/>
                  <a:gd name="connsiteY319" fmla="*/ 184331 h 2962327"/>
                  <a:gd name="connsiteX320" fmla="*/ 891083 w 3028217"/>
                  <a:gd name="connsiteY320" fmla="*/ 191951 h 2962327"/>
                  <a:gd name="connsiteX321" fmla="*/ 888226 w 3028217"/>
                  <a:gd name="connsiteY321" fmla="*/ 217668 h 2962327"/>
                  <a:gd name="connsiteX322" fmla="*/ 879241 w 3028217"/>
                  <a:gd name="connsiteY322" fmla="*/ 234820 h 2962327"/>
                  <a:gd name="connsiteX323" fmla="*/ 895370 w 3028217"/>
                  <a:gd name="connsiteY323" fmla="*/ 235036 h 2962327"/>
                  <a:gd name="connsiteX324" fmla="*/ 899656 w 3028217"/>
                  <a:gd name="connsiteY324" fmla="*/ 266246 h 2962327"/>
                  <a:gd name="connsiteX325" fmla="*/ 892988 w 3028217"/>
                  <a:gd name="connsiteY325" fmla="*/ 303393 h 2962327"/>
                  <a:gd name="connsiteX326" fmla="*/ 905371 w 3028217"/>
                  <a:gd name="connsiteY326" fmla="*/ 303393 h 2962327"/>
                  <a:gd name="connsiteX327" fmla="*/ 915848 w 3028217"/>
                  <a:gd name="connsiteY327" fmla="*/ 337683 h 2962327"/>
                  <a:gd name="connsiteX328" fmla="*/ 946328 w 3028217"/>
                  <a:gd name="connsiteY328" fmla="*/ 324348 h 2962327"/>
                  <a:gd name="connsiteX329" fmla="*/ 973409 w 3028217"/>
                  <a:gd name="connsiteY329" fmla="*/ 303804 h 2962327"/>
                  <a:gd name="connsiteX330" fmla="*/ 975260 w 3028217"/>
                  <a:gd name="connsiteY330" fmla="*/ 292796 h 2962327"/>
                  <a:gd name="connsiteX331" fmla="*/ 965378 w 3028217"/>
                  <a:gd name="connsiteY331" fmla="*/ 281485 h 2962327"/>
                  <a:gd name="connsiteX332" fmla="*/ 962521 w 3028217"/>
                  <a:gd name="connsiteY332" fmla="*/ 233860 h 2962327"/>
                  <a:gd name="connsiteX333" fmla="*/ 1013956 w 3028217"/>
                  <a:gd name="connsiteY333" fmla="*/ 203380 h 2962327"/>
                  <a:gd name="connsiteX334" fmla="*/ 1028243 w 3028217"/>
                  <a:gd name="connsiteY334" fmla="*/ 200165 h 2962327"/>
                  <a:gd name="connsiteX335" fmla="*/ 1042531 w 3028217"/>
                  <a:gd name="connsiteY335" fmla="*/ 206238 h 2962327"/>
                  <a:gd name="connsiteX336" fmla="*/ 1016813 w 3028217"/>
                  <a:gd name="connsiteY336" fmla="*/ 234813 h 2962327"/>
                  <a:gd name="connsiteX337" fmla="*/ 1075868 w 3028217"/>
                  <a:gd name="connsiteY337" fmla="*/ 204333 h 2962327"/>
                  <a:gd name="connsiteX338" fmla="*/ 1095871 w 3028217"/>
                  <a:gd name="connsiteY338" fmla="*/ 204333 h 2962327"/>
                  <a:gd name="connsiteX339" fmla="*/ 1099681 w 3028217"/>
                  <a:gd name="connsiteY339" fmla="*/ 232908 h 2962327"/>
                  <a:gd name="connsiteX340" fmla="*/ 1133971 w 3028217"/>
                  <a:gd name="connsiteY340" fmla="*/ 231003 h 2962327"/>
                  <a:gd name="connsiteX341" fmla="*/ 1151116 w 3028217"/>
                  <a:gd name="connsiteY341" fmla="*/ 238623 h 2962327"/>
                  <a:gd name="connsiteX342" fmla="*/ 1205408 w 3028217"/>
                  <a:gd name="connsiteY342" fmla="*/ 287200 h 2962327"/>
                  <a:gd name="connsiteX343" fmla="*/ 1198741 w 3028217"/>
                  <a:gd name="connsiteY343" fmla="*/ 334825 h 2962327"/>
                  <a:gd name="connsiteX344" fmla="*/ 1248271 w 3028217"/>
                  <a:gd name="connsiteY344" fmla="*/ 377688 h 2962327"/>
                  <a:gd name="connsiteX345" fmla="*/ 1246366 w 3028217"/>
                  <a:gd name="connsiteY345" fmla="*/ 402453 h 2962327"/>
                  <a:gd name="connsiteX346" fmla="*/ 1187311 w 3028217"/>
                  <a:gd name="connsiteY346" fmla="*/ 402453 h 2962327"/>
                  <a:gd name="connsiteX347" fmla="*/ 1171118 w 3028217"/>
                  <a:gd name="connsiteY347" fmla="*/ 396738 h 2962327"/>
                  <a:gd name="connsiteX348" fmla="*/ 1171118 w 3028217"/>
                  <a:gd name="connsiteY348" fmla="*/ 431028 h 2962327"/>
                  <a:gd name="connsiteX349" fmla="*/ 1151116 w 3028217"/>
                  <a:gd name="connsiteY349" fmla="*/ 479605 h 2962327"/>
                  <a:gd name="connsiteX350" fmla="*/ 1136828 w 3028217"/>
                  <a:gd name="connsiteY350" fmla="*/ 476748 h 2962327"/>
                  <a:gd name="connsiteX351" fmla="*/ 1136828 w 3028217"/>
                  <a:gd name="connsiteY351" fmla="*/ 487225 h 2962327"/>
                  <a:gd name="connsiteX352" fmla="*/ 1118731 w 3028217"/>
                  <a:gd name="connsiteY352" fmla="*/ 497703 h 2962327"/>
                  <a:gd name="connsiteX353" fmla="*/ 1066343 w 3028217"/>
                  <a:gd name="connsiteY353" fmla="*/ 455793 h 2962327"/>
                  <a:gd name="connsiteX354" fmla="*/ 1016813 w 3028217"/>
                  <a:gd name="connsiteY354" fmla="*/ 433885 h 2962327"/>
                  <a:gd name="connsiteX355" fmla="*/ 996811 w 3028217"/>
                  <a:gd name="connsiteY355" fmla="*/ 428170 h 2962327"/>
                  <a:gd name="connsiteX356" fmla="*/ 1013003 w 3028217"/>
                  <a:gd name="connsiteY356" fmla="*/ 411978 h 2962327"/>
                  <a:gd name="connsiteX357" fmla="*/ 1109206 w 3028217"/>
                  <a:gd name="connsiteY357" fmla="*/ 369115 h 2962327"/>
                  <a:gd name="connsiteX358" fmla="*/ 1089203 w 3028217"/>
                  <a:gd name="connsiteY358" fmla="*/ 307203 h 2962327"/>
                  <a:gd name="connsiteX359" fmla="*/ 1077773 w 3028217"/>
                  <a:gd name="connsiteY359" fmla="*/ 291010 h 2962327"/>
                  <a:gd name="connsiteX360" fmla="*/ 1016813 w 3028217"/>
                  <a:gd name="connsiteY360" fmla="*/ 292915 h 2962327"/>
                  <a:gd name="connsiteX361" fmla="*/ 1007169 w 3028217"/>
                  <a:gd name="connsiteY361" fmla="*/ 296011 h 2962327"/>
                  <a:gd name="connsiteX362" fmla="*/ 1007866 w 3028217"/>
                  <a:gd name="connsiteY362" fmla="*/ 302667 h 2962327"/>
                  <a:gd name="connsiteX363" fmla="*/ 1009193 w 3028217"/>
                  <a:gd name="connsiteY363" fmla="*/ 303393 h 2962327"/>
                  <a:gd name="connsiteX364" fmla="*/ 962521 w 3028217"/>
                  <a:gd name="connsiteY364" fmla="*/ 370068 h 2962327"/>
                  <a:gd name="connsiteX365" fmla="*/ 905371 w 3028217"/>
                  <a:gd name="connsiteY365" fmla="*/ 371973 h 2962327"/>
                  <a:gd name="connsiteX366" fmla="*/ 868223 w 3028217"/>
                  <a:gd name="connsiteY366" fmla="*/ 410073 h 2962327"/>
                  <a:gd name="connsiteX367" fmla="*/ 836791 w 3028217"/>
                  <a:gd name="connsiteY367" fmla="*/ 426266 h 2962327"/>
                  <a:gd name="connsiteX368" fmla="*/ 816788 w 3028217"/>
                  <a:gd name="connsiteY368" fmla="*/ 424361 h 2962327"/>
                  <a:gd name="connsiteX369" fmla="*/ 677723 w 3028217"/>
                  <a:gd name="connsiteY369" fmla="*/ 507228 h 2962327"/>
                  <a:gd name="connsiteX370" fmla="*/ 668198 w 3028217"/>
                  <a:gd name="connsiteY370" fmla="*/ 553901 h 2962327"/>
                  <a:gd name="connsiteX371" fmla="*/ 662483 w 3028217"/>
                  <a:gd name="connsiteY371" fmla="*/ 586286 h 2962327"/>
                  <a:gd name="connsiteX372" fmla="*/ 716776 w 3028217"/>
                  <a:gd name="connsiteY372" fmla="*/ 612956 h 2962327"/>
                  <a:gd name="connsiteX373" fmla="*/ 771068 w 3028217"/>
                  <a:gd name="connsiteY373" fmla="*/ 645341 h 2962327"/>
                  <a:gd name="connsiteX374" fmla="*/ 782498 w 3028217"/>
                  <a:gd name="connsiteY374" fmla="*/ 667248 h 2962327"/>
                  <a:gd name="connsiteX375" fmla="*/ 772973 w 3028217"/>
                  <a:gd name="connsiteY375" fmla="*/ 726303 h 2962327"/>
                  <a:gd name="connsiteX376" fmla="*/ 805358 w 3028217"/>
                  <a:gd name="connsiteY376" fmla="*/ 736781 h 2962327"/>
                  <a:gd name="connsiteX377" fmla="*/ 828218 w 3028217"/>
                  <a:gd name="connsiteY377" fmla="*/ 689156 h 2962327"/>
                  <a:gd name="connsiteX378" fmla="*/ 858698 w 3028217"/>
                  <a:gd name="connsiteY378" fmla="*/ 652961 h 2962327"/>
                  <a:gd name="connsiteX379" fmla="*/ 901561 w 3028217"/>
                  <a:gd name="connsiteY379" fmla="*/ 573903 h 2962327"/>
                  <a:gd name="connsiteX380" fmla="*/ 904418 w 3028217"/>
                  <a:gd name="connsiteY380" fmla="*/ 561521 h 2962327"/>
                  <a:gd name="connsiteX381" fmla="*/ 953948 w 3028217"/>
                  <a:gd name="connsiteY381" fmla="*/ 491988 h 2962327"/>
                  <a:gd name="connsiteX382" fmla="*/ 968236 w 3028217"/>
                  <a:gd name="connsiteY382" fmla="*/ 478653 h 2962327"/>
                  <a:gd name="connsiteX383" fmla="*/ 1049198 w 3028217"/>
                  <a:gd name="connsiteY383" fmla="*/ 512943 h 2962327"/>
                  <a:gd name="connsiteX384" fmla="*/ 1063486 w 3028217"/>
                  <a:gd name="connsiteY384" fmla="*/ 539613 h 2962327"/>
                  <a:gd name="connsiteX385" fmla="*/ 1067296 w 3028217"/>
                  <a:gd name="connsiteY385" fmla="*/ 583428 h 2962327"/>
                  <a:gd name="connsiteX386" fmla="*/ 1112063 w 3028217"/>
                  <a:gd name="connsiteY386" fmla="*/ 568188 h 2962327"/>
                  <a:gd name="connsiteX387" fmla="*/ 1146353 w 3028217"/>
                  <a:gd name="connsiteY387" fmla="*/ 580571 h 2962327"/>
                  <a:gd name="connsiteX388" fmla="*/ 1151116 w 3028217"/>
                  <a:gd name="connsiteY388" fmla="*/ 616766 h 2962327"/>
                  <a:gd name="connsiteX389" fmla="*/ 1193026 w 3028217"/>
                  <a:gd name="connsiteY389" fmla="*/ 684393 h 2962327"/>
                  <a:gd name="connsiteX390" fmla="*/ 1182905 w 3028217"/>
                  <a:gd name="connsiteY390" fmla="*/ 697847 h 2962327"/>
                  <a:gd name="connsiteX391" fmla="*/ 1179024 w 3028217"/>
                  <a:gd name="connsiteY391" fmla="*/ 699159 h 2962327"/>
                  <a:gd name="connsiteX392" fmla="*/ 1177845 w 3028217"/>
                  <a:gd name="connsiteY392" fmla="*/ 699023 h 2962327"/>
                  <a:gd name="connsiteX393" fmla="*/ 1166356 w 3028217"/>
                  <a:gd name="connsiteY393" fmla="*/ 703443 h 2962327"/>
                  <a:gd name="connsiteX394" fmla="*/ 1179024 w 3028217"/>
                  <a:gd name="connsiteY394" fmla="*/ 699159 h 2962327"/>
                  <a:gd name="connsiteX395" fmla="*/ 1188263 w 3028217"/>
                  <a:gd name="connsiteY395" fmla="*/ 700229 h 2962327"/>
                  <a:gd name="connsiteX396" fmla="*/ 1207313 w 3028217"/>
                  <a:gd name="connsiteY396" fmla="*/ 712016 h 2962327"/>
                  <a:gd name="connsiteX397" fmla="*/ 1205051 w 3028217"/>
                  <a:gd name="connsiteY397" fmla="*/ 754402 h 2962327"/>
                  <a:gd name="connsiteX398" fmla="*/ 1180854 w 3028217"/>
                  <a:gd name="connsiteY398" fmla="*/ 787924 h 2962327"/>
                  <a:gd name="connsiteX399" fmla="*/ 1187073 w 3028217"/>
                  <a:gd name="connsiteY399" fmla="*/ 807504 h 2962327"/>
                  <a:gd name="connsiteX400" fmla="*/ 1206361 w 3028217"/>
                  <a:gd name="connsiteY400" fmla="*/ 814886 h 2962327"/>
                  <a:gd name="connsiteX401" fmla="*/ 1213981 w 3028217"/>
                  <a:gd name="connsiteY401" fmla="*/ 828221 h 2962327"/>
                  <a:gd name="connsiteX402" fmla="*/ 1172071 w 3028217"/>
                  <a:gd name="connsiteY402" fmla="*/ 862511 h 2962327"/>
                  <a:gd name="connsiteX403" fmla="*/ 1115874 w 3028217"/>
                  <a:gd name="connsiteY403" fmla="*/ 854891 h 2962327"/>
                  <a:gd name="connsiteX404" fmla="*/ 1148259 w 3028217"/>
                  <a:gd name="connsiteY404" fmla="*/ 807266 h 2962327"/>
                  <a:gd name="connsiteX405" fmla="*/ 1173024 w 3028217"/>
                  <a:gd name="connsiteY405" fmla="*/ 780596 h 2962327"/>
                  <a:gd name="connsiteX406" fmla="*/ 1173125 w 3028217"/>
                  <a:gd name="connsiteY406" fmla="*/ 780684 h 2962327"/>
                  <a:gd name="connsiteX407" fmla="*/ 1174333 w 3028217"/>
                  <a:gd name="connsiteY407" fmla="*/ 770475 h 2962327"/>
                  <a:gd name="connsiteX408" fmla="*/ 1163498 w 3028217"/>
                  <a:gd name="connsiteY408" fmla="*/ 767261 h 2962327"/>
                  <a:gd name="connsiteX409" fmla="*/ 1124446 w 3028217"/>
                  <a:gd name="connsiteY409" fmla="*/ 787263 h 2962327"/>
                  <a:gd name="connsiteX410" fmla="*/ 1043483 w 3028217"/>
                  <a:gd name="connsiteY410" fmla="*/ 789168 h 2962327"/>
                  <a:gd name="connsiteX411" fmla="*/ 993953 w 3028217"/>
                  <a:gd name="connsiteY411" fmla="*/ 794883 h 2962327"/>
                  <a:gd name="connsiteX412" fmla="*/ 959663 w 3028217"/>
                  <a:gd name="connsiteY412" fmla="*/ 814886 h 2962327"/>
                  <a:gd name="connsiteX413" fmla="*/ 929183 w 3028217"/>
                  <a:gd name="connsiteY413" fmla="*/ 839651 h 2962327"/>
                  <a:gd name="connsiteX414" fmla="*/ 925100 w 3028217"/>
                  <a:gd name="connsiteY414" fmla="*/ 843462 h 2962327"/>
                  <a:gd name="connsiteX415" fmla="*/ 915848 w 3028217"/>
                  <a:gd name="connsiteY415" fmla="*/ 851081 h 2962327"/>
                  <a:gd name="connsiteX416" fmla="*/ 912991 w 3028217"/>
                  <a:gd name="connsiteY416" fmla="*/ 851081 h 2962327"/>
                  <a:gd name="connsiteX417" fmla="*/ 914896 w 3028217"/>
                  <a:gd name="connsiteY417" fmla="*/ 852986 h 2962327"/>
                  <a:gd name="connsiteX418" fmla="*/ 925100 w 3028217"/>
                  <a:gd name="connsiteY418" fmla="*/ 843462 h 2962327"/>
                  <a:gd name="connsiteX419" fmla="*/ 932041 w 3028217"/>
                  <a:gd name="connsiteY419" fmla="*/ 837746 h 2962327"/>
                  <a:gd name="connsiteX420" fmla="*/ 972998 w 3028217"/>
                  <a:gd name="connsiteY420" fmla="*/ 820601 h 2962327"/>
                  <a:gd name="connsiteX421" fmla="*/ 992048 w 3028217"/>
                  <a:gd name="connsiteY421" fmla="*/ 814886 h 2962327"/>
                  <a:gd name="connsiteX422" fmla="*/ 1023481 w 3028217"/>
                  <a:gd name="connsiteY422" fmla="*/ 819648 h 2962327"/>
                  <a:gd name="connsiteX423" fmla="*/ 1005383 w 3028217"/>
                  <a:gd name="connsiteY423" fmla="*/ 842508 h 2962327"/>
                  <a:gd name="connsiteX424" fmla="*/ 1006336 w 3028217"/>
                  <a:gd name="connsiteY424" fmla="*/ 854891 h 2962327"/>
                  <a:gd name="connsiteX425" fmla="*/ 1005383 w 3028217"/>
                  <a:gd name="connsiteY425" fmla="*/ 889181 h 2962327"/>
                  <a:gd name="connsiteX426" fmla="*/ 984428 w 3028217"/>
                  <a:gd name="connsiteY426" fmla="*/ 910136 h 2962327"/>
                  <a:gd name="connsiteX427" fmla="*/ 952043 w 3028217"/>
                  <a:gd name="connsiteY427" fmla="*/ 916803 h 2962327"/>
                  <a:gd name="connsiteX428" fmla="*/ 899656 w 3028217"/>
                  <a:gd name="connsiteY428" fmla="*/ 938711 h 2962327"/>
                  <a:gd name="connsiteX429" fmla="*/ 855841 w 3028217"/>
                  <a:gd name="connsiteY429" fmla="*/ 985383 h 2962327"/>
                  <a:gd name="connsiteX430" fmla="*/ 831076 w 3028217"/>
                  <a:gd name="connsiteY430" fmla="*/ 1003481 h 2962327"/>
                  <a:gd name="connsiteX431" fmla="*/ 738683 w 3028217"/>
                  <a:gd name="connsiteY431" fmla="*/ 1081586 h 2962327"/>
                  <a:gd name="connsiteX432" fmla="*/ 711061 w 3028217"/>
                  <a:gd name="connsiteY432" fmla="*/ 1115876 h 2962327"/>
                  <a:gd name="connsiteX433" fmla="*/ 666293 w 3028217"/>
                  <a:gd name="connsiteY433" fmla="*/ 1175883 h 2962327"/>
                  <a:gd name="connsiteX434" fmla="*/ 585331 w 3028217"/>
                  <a:gd name="connsiteY434" fmla="*/ 1230176 h 2962327"/>
                  <a:gd name="connsiteX435" fmla="*/ 559613 w 3028217"/>
                  <a:gd name="connsiteY435" fmla="*/ 1297803 h 2962327"/>
                  <a:gd name="connsiteX436" fmla="*/ 557708 w 3028217"/>
                  <a:gd name="connsiteY436" fmla="*/ 1386386 h 2962327"/>
                  <a:gd name="connsiteX437" fmla="*/ 542468 w 3028217"/>
                  <a:gd name="connsiteY437" fmla="*/ 1407341 h 2962327"/>
                  <a:gd name="connsiteX438" fmla="*/ 528181 w 3028217"/>
                  <a:gd name="connsiteY438" fmla="*/ 1387338 h 2962327"/>
                  <a:gd name="connsiteX439" fmla="*/ 519608 w 3028217"/>
                  <a:gd name="connsiteY439" fmla="*/ 1320663 h 2962327"/>
                  <a:gd name="connsiteX440" fmla="*/ 488176 w 3028217"/>
                  <a:gd name="connsiteY440" fmla="*/ 1283516 h 2962327"/>
                  <a:gd name="connsiteX441" fmla="*/ 429121 w 3028217"/>
                  <a:gd name="connsiteY441" fmla="*/ 1267323 h 2962327"/>
                  <a:gd name="connsiteX442" fmla="*/ 409118 w 3028217"/>
                  <a:gd name="connsiteY442" fmla="*/ 1268276 h 2962327"/>
                  <a:gd name="connsiteX443" fmla="*/ 336728 w 3028217"/>
                  <a:gd name="connsiteY443" fmla="*/ 1284468 h 2962327"/>
                  <a:gd name="connsiteX444" fmla="*/ 215761 w 3028217"/>
                  <a:gd name="connsiteY444" fmla="*/ 1373051 h 2962327"/>
                  <a:gd name="connsiteX445" fmla="*/ 189091 w 3028217"/>
                  <a:gd name="connsiteY445" fmla="*/ 1441631 h 2962327"/>
                  <a:gd name="connsiteX446" fmla="*/ 196711 w 3028217"/>
                  <a:gd name="connsiteY446" fmla="*/ 1544501 h 2962327"/>
                  <a:gd name="connsiteX447" fmla="*/ 244336 w 3028217"/>
                  <a:gd name="connsiteY447" fmla="*/ 1573076 h 2962327"/>
                  <a:gd name="connsiteX448" fmla="*/ 320536 w 3028217"/>
                  <a:gd name="connsiteY448" fmla="*/ 1514973 h 2962327"/>
                  <a:gd name="connsiteX449" fmla="*/ 387211 w 3028217"/>
                  <a:gd name="connsiteY449" fmla="*/ 1494971 h 2962327"/>
                  <a:gd name="connsiteX450" fmla="*/ 389116 w 3028217"/>
                  <a:gd name="connsiteY450" fmla="*/ 1515926 h 2962327"/>
                  <a:gd name="connsiteX451" fmla="*/ 340538 w 3028217"/>
                  <a:gd name="connsiteY451" fmla="*/ 1624511 h 2962327"/>
                  <a:gd name="connsiteX452" fmla="*/ 354826 w 3028217"/>
                  <a:gd name="connsiteY452" fmla="*/ 1644513 h 2962327"/>
                  <a:gd name="connsiteX453" fmla="*/ 410071 w 3028217"/>
                  <a:gd name="connsiteY453" fmla="*/ 1645466 h 2962327"/>
                  <a:gd name="connsiteX454" fmla="*/ 439598 w 3028217"/>
                  <a:gd name="connsiteY454" fmla="*/ 1687376 h 2962327"/>
                  <a:gd name="connsiteX455" fmla="*/ 426263 w 3028217"/>
                  <a:gd name="connsiteY455" fmla="*/ 1743573 h 2962327"/>
                  <a:gd name="connsiteX456" fmla="*/ 450076 w 3028217"/>
                  <a:gd name="connsiteY456" fmla="*/ 1813106 h 2962327"/>
                  <a:gd name="connsiteX457" fmla="*/ 499606 w 3028217"/>
                  <a:gd name="connsiteY457" fmla="*/ 1812153 h 2962327"/>
                  <a:gd name="connsiteX458" fmla="*/ 536753 w 3028217"/>
                  <a:gd name="connsiteY458" fmla="*/ 1818821 h 2962327"/>
                  <a:gd name="connsiteX459" fmla="*/ 577711 w 3028217"/>
                  <a:gd name="connsiteY459" fmla="*/ 1813106 h 2962327"/>
                  <a:gd name="connsiteX460" fmla="*/ 661531 w 3028217"/>
                  <a:gd name="connsiteY460" fmla="*/ 1754051 h 2962327"/>
                  <a:gd name="connsiteX461" fmla="*/ 672008 w 3028217"/>
                  <a:gd name="connsiteY461" fmla="*/ 1763576 h 2962327"/>
                  <a:gd name="connsiteX462" fmla="*/ 695821 w 3028217"/>
                  <a:gd name="connsiteY462" fmla="*/ 1768338 h 2962327"/>
                  <a:gd name="connsiteX463" fmla="*/ 741541 w 3028217"/>
                  <a:gd name="connsiteY463" fmla="*/ 1772148 h 2962327"/>
                  <a:gd name="connsiteX464" fmla="*/ 832028 w 3028217"/>
                  <a:gd name="connsiteY464" fmla="*/ 1788341 h 2962327"/>
                  <a:gd name="connsiteX465" fmla="*/ 865366 w 3028217"/>
                  <a:gd name="connsiteY465" fmla="*/ 1796913 h 2962327"/>
                  <a:gd name="connsiteX466" fmla="*/ 910133 w 3028217"/>
                  <a:gd name="connsiteY466" fmla="*/ 1838823 h 2962327"/>
                  <a:gd name="connsiteX467" fmla="*/ 1047293 w 3028217"/>
                  <a:gd name="connsiteY467" fmla="*/ 1918833 h 2962327"/>
                  <a:gd name="connsiteX468" fmla="*/ 1116826 w 3028217"/>
                  <a:gd name="connsiteY468" fmla="*/ 2036943 h 2962327"/>
                  <a:gd name="connsiteX469" fmla="*/ 1106348 w 3028217"/>
                  <a:gd name="connsiteY469" fmla="*/ 2056946 h 2962327"/>
                  <a:gd name="connsiteX470" fmla="*/ 1104443 w 3028217"/>
                  <a:gd name="connsiteY470" fmla="*/ 2099808 h 2962327"/>
                  <a:gd name="connsiteX471" fmla="*/ 1124446 w 3028217"/>
                  <a:gd name="connsiteY471" fmla="*/ 2102666 h 2962327"/>
                  <a:gd name="connsiteX472" fmla="*/ 1193026 w 3028217"/>
                  <a:gd name="connsiteY472" fmla="*/ 2077901 h 2962327"/>
                  <a:gd name="connsiteX473" fmla="*/ 1280656 w 3028217"/>
                  <a:gd name="connsiteY473" fmla="*/ 2123621 h 2962327"/>
                  <a:gd name="connsiteX474" fmla="*/ 1387336 w 3028217"/>
                  <a:gd name="connsiteY474" fmla="*/ 2172198 h 2962327"/>
                  <a:gd name="connsiteX475" fmla="*/ 1434008 w 3028217"/>
                  <a:gd name="connsiteY475" fmla="*/ 2199821 h 2962327"/>
                  <a:gd name="connsiteX476" fmla="*/ 1430198 w 3028217"/>
                  <a:gd name="connsiteY476" fmla="*/ 2282688 h 2962327"/>
                  <a:gd name="connsiteX477" fmla="*/ 1370191 w 3028217"/>
                  <a:gd name="connsiteY477" fmla="*/ 2373176 h 2962327"/>
                  <a:gd name="connsiteX478" fmla="*/ 1358761 w 3028217"/>
                  <a:gd name="connsiteY478" fmla="*/ 2423658 h 2962327"/>
                  <a:gd name="connsiteX479" fmla="*/ 1327328 w 3028217"/>
                  <a:gd name="connsiteY479" fmla="*/ 2600823 h 2962327"/>
                  <a:gd name="connsiteX480" fmla="*/ 1293991 w 3028217"/>
                  <a:gd name="connsiteY480" fmla="*/ 2626541 h 2962327"/>
                  <a:gd name="connsiteX481" fmla="*/ 1218743 w 3028217"/>
                  <a:gd name="connsiteY481" fmla="*/ 2661783 h 2962327"/>
                  <a:gd name="connsiteX482" fmla="*/ 1193026 w 3028217"/>
                  <a:gd name="connsiteY482" fmla="*/ 2710361 h 2962327"/>
                  <a:gd name="connsiteX483" fmla="*/ 1164451 w 3028217"/>
                  <a:gd name="connsiteY483" fmla="*/ 2832281 h 2962327"/>
                  <a:gd name="connsiteX484" fmla="*/ 1122541 w 3028217"/>
                  <a:gd name="connsiteY484" fmla="*/ 2910386 h 2962327"/>
                  <a:gd name="connsiteX485" fmla="*/ 1095871 w 3028217"/>
                  <a:gd name="connsiteY485" fmla="*/ 2929436 h 2962327"/>
                  <a:gd name="connsiteX486" fmla="*/ 1061581 w 3028217"/>
                  <a:gd name="connsiteY486" fmla="*/ 2922768 h 2962327"/>
                  <a:gd name="connsiteX487" fmla="*/ 1047293 w 3028217"/>
                  <a:gd name="connsiteY487" fmla="*/ 2929436 h 2962327"/>
                  <a:gd name="connsiteX488" fmla="*/ 1061581 w 3028217"/>
                  <a:gd name="connsiteY488" fmla="*/ 2956106 h 2962327"/>
                  <a:gd name="connsiteX489" fmla="*/ 1040626 w 3028217"/>
                  <a:gd name="connsiteY489" fmla="*/ 2959916 h 2962327"/>
                  <a:gd name="connsiteX490" fmla="*/ 783451 w 3028217"/>
                  <a:gd name="connsiteY490" fmla="*/ 2850378 h 2962327"/>
                  <a:gd name="connsiteX491" fmla="*/ 752971 w 3028217"/>
                  <a:gd name="connsiteY491" fmla="*/ 2805611 h 2962327"/>
                  <a:gd name="connsiteX492" fmla="*/ 737731 w 3028217"/>
                  <a:gd name="connsiteY492" fmla="*/ 2765606 h 2962327"/>
                  <a:gd name="connsiteX493" fmla="*/ 721538 w 3028217"/>
                  <a:gd name="connsiteY493" fmla="*/ 2564628 h 2962327"/>
                  <a:gd name="connsiteX494" fmla="*/ 670103 w 3028217"/>
                  <a:gd name="connsiteY494" fmla="*/ 2492238 h 2962327"/>
                  <a:gd name="connsiteX495" fmla="*/ 539611 w 3028217"/>
                  <a:gd name="connsiteY495" fmla="*/ 2337933 h 2962327"/>
                  <a:gd name="connsiteX496" fmla="*/ 473888 w 3028217"/>
                  <a:gd name="connsiteY496" fmla="*/ 2221728 h 2962327"/>
                  <a:gd name="connsiteX497" fmla="*/ 468173 w 3028217"/>
                  <a:gd name="connsiteY497" fmla="*/ 2148386 h 2962327"/>
                  <a:gd name="connsiteX498" fmla="*/ 471983 w 3028217"/>
                  <a:gd name="connsiteY498" fmla="*/ 2122668 h 2962327"/>
                  <a:gd name="connsiteX499" fmla="*/ 493891 w 3028217"/>
                  <a:gd name="connsiteY499" fmla="*/ 2021703 h 2962327"/>
                  <a:gd name="connsiteX500" fmla="*/ 538658 w 3028217"/>
                  <a:gd name="connsiteY500" fmla="*/ 1907403 h 2962327"/>
                  <a:gd name="connsiteX501" fmla="*/ 524371 w 3028217"/>
                  <a:gd name="connsiteY501" fmla="*/ 1854063 h 2962327"/>
                  <a:gd name="connsiteX502" fmla="*/ 499606 w 3028217"/>
                  <a:gd name="connsiteY502" fmla="*/ 1853111 h 2962327"/>
                  <a:gd name="connsiteX503" fmla="*/ 459601 w 3028217"/>
                  <a:gd name="connsiteY503" fmla="*/ 1860731 h 2962327"/>
                  <a:gd name="connsiteX504" fmla="*/ 408166 w 3028217"/>
                  <a:gd name="connsiteY504" fmla="*/ 1827393 h 2962327"/>
                  <a:gd name="connsiteX505" fmla="*/ 354826 w 3028217"/>
                  <a:gd name="connsiteY505" fmla="*/ 1742621 h 2962327"/>
                  <a:gd name="connsiteX506" fmla="*/ 322441 w 3028217"/>
                  <a:gd name="connsiteY506" fmla="*/ 1715951 h 2962327"/>
                  <a:gd name="connsiteX507" fmla="*/ 234811 w 3028217"/>
                  <a:gd name="connsiteY507" fmla="*/ 1658801 h 2962327"/>
                  <a:gd name="connsiteX508" fmla="*/ 206236 w 3028217"/>
                  <a:gd name="connsiteY508" fmla="*/ 1644513 h 2962327"/>
                  <a:gd name="connsiteX509" fmla="*/ 116701 w 3028217"/>
                  <a:gd name="connsiteY509" fmla="*/ 1622606 h 2962327"/>
                  <a:gd name="connsiteX510" fmla="*/ 28118 w 3028217"/>
                  <a:gd name="connsiteY510" fmla="*/ 1557836 h 2962327"/>
                  <a:gd name="connsiteX511" fmla="*/ 12878 w 3028217"/>
                  <a:gd name="connsiteY511" fmla="*/ 1499733 h 2962327"/>
                  <a:gd name="connsiteX512" fmla="*/ 10021 w 3028217"/>
                  <a:gd name="connsiteY512" fmla="*/ 1446393 h 2962327"/>
                  <a:gd name="connsiteX513" fmla="*/ 5258 w 3028217"/>
                  <a:gd name="connsiteY513" fmla="*/ 1410198 h 2962327"/>
                  <a:gd name="connsiteX514" fmla="*/ 45263 w 3028217"/>
                  <a:gd name="connsiteY514" fmla="*/ 1105398 h 2962327"/>
                  <a:gd name="connsiteX515" fmla="*/ 304343 w 3028217"/>
                  <a:gd name="connsiteY515" fmla="*/ 581523 h 2962327"/>
                  <a:gd name="connsiteX516" fmla="*/ 548183 w 3028217"/>
                  <a:gd name="connsiteY516" fmla="*/ 329111 h 2962327"/>
                  <a:gd name="connsiteX517" fmla="*/ 617716 w 3028217"/>
                  <a:gd name="connsiteY517" fmla="*/ 317681 h 2962327"/>
                  <a:gd name="connsiteX518" fmla="*/ 631051 w 3028217"/>
                  <a:gd name="connsiteY518" fmla="*/ 309108 h 2962327"/>
                  <a:gd name="connsiteX519" fmla="*/ 692011 w 3028217"/>
                  <a:gd name="connsiteY519" fmla="*/ 299583 h 2962327"/>
                  <a:gd name="connsiteX520" fmla="*/ 756781 w 3028217"/>
                  <a:gd name="connsiteY520" fmla="*/ 316728 h 2962327"/>
                  <a:gd name="connsiteX521" fmla="*/ 780593 w 3028217"/>
                  <a:gd name="connsiteY521" fmla="*/ 315776 h 2962327"/>
                  <a:gd name="connsiteX522" fmla="*/ 797738 w 3028217"/>
                  <a:gd name="connsiteY522" fmla="*/ 314823 h 2962327"/>
                  <a:gd name="connsiteX523" fmla="*/ 831076 w 3028217"/>
                  <a:gd name="connsiteY523" fmla="*/ 316728 h 2962327"/>
                  <a:gd name="connsiteX524" fmla="*/ 841553 w 3028217"/>
                  <a:gd name="connsiteY524" fmla="*/ 277676 h 2962327"/>
                  <a:gd name="connsiteX525" fmla="*/ 852031 w 3028217"/>
                  <a:gd name="connsiteY525" fmla="*/ 259578 h 2962327"/>
                  <a:gd name="connsiteX526" fmla="*/ 867152 w 3028217"/>
                  <a:gd name="connsiteY526" fmla="*/ 248624 h 2962327"/>
                  <a:gd name="connsiteX527" fmla="*/ 876026 w 3028217"/>
                  <a:gd name="connsiteY527" fmla="*/ 238011 h 2962327"/>
                  <a:gd name="connsiteX528" fmla="*/ 858921 w 3028217"/>
                  <a:gd name="connsiteY528" fmla="*/ 241392 h 2962327"/>
                  <a:gd name="connsiteX529" fmla="*/ 821551 w 3028217"/>
                  <a:gd name="connsiteY529" fmla="*/ 210048 h 2962327"/>
                  <a:gd name="connsiteX530" fmla="*/ 857746 w 3028217"/>
                  <a:gd name="connsiteY530" fmla="*/ 190998 h 2962327"/>
                  <a:gd name="connsiteX531" fmla="*/ 873343 w 3028217"/>
                  <a:gd name="connsiteY531" fmla="*/ 184331 h 2962327"/>
                  <a:gd name="connsiteX532" fmla="*/ 798215 w 3028217"/>
                  <a:gd name="connsiteY532" fmla="*/ 181949 h 2962327"/>
                  <a:gd name="connsiteX533" fmla="*/ 805359 w 3028217"/>
                  <a:gd name="connsiteY533" fmla="*/ 187188 h 2962327"/>
                  <a:gd name="connsiteX534" fmla="*/ 795834 w 3028217"/>
                  <a:gd name="connsiteY534" fmla="*/ 196713 h 2962327"/>
                  <a:gd name="connsiteX535" fmla="*/ 788214 w 3028217"/>
                  <a:gd name="connsiteY535" fmla="*/ 182426 h 2962327"/>
                  <a:gd name="connsiteX536" fmla="*/ 798215 w 3028217"/>
                  <a:gd name="connsiteY536" fmla="*/ 181949 h 2962327"/>
                  <a:gd name="connsiteX537" fmla="*/ 938708 w 3028217"/>
                  <a:gd name="connsiteY537" fmla="*/ 121466 h 2962327"/>
                  <a:gd name="connsiteX538" fmla="*/ 952043 w 3028217"/>
                  <a:gd name="connsiteY538" fmla="*/ 141468 h 2962327"/>
                  <a:gd name="connsiteX539" fmla="*/ 951037 w 3028217"/>
                  <a:gd name="connsiteY539" fmla="*/ 142501 h 2962327"/>
                  <a:gd name="connsiteX540" fmla="*/ 953949 w 3028217"/>
                  <a:gd name="connsiteY540" fmla="*/ 140516 h 2962327"/>
                  <a:gd name="connsiteX541" fmla="*/ 952996 w 3028217"/>
                  <a:gd name="connsiteY541" fmla="*/ 148136 h 2962327"/>
                  <a:gd name="connsiteX542" fmla="*/ 952996 w 3028217"/>
                  <a:gd name="connsiteY542" fmla="*/ 169091 h 2962327"/>
                  <a:gd name="connsiteX543" fmla="*/ 944424 w 3028217"/>
                  <a:gd name="connsiteY543" fmla="*/ 159804 h 2962327"/>
                  <a:gd name="connsiteX544" fmla="*/ 933131 w 3028217"/>
                  <a:gd name="connsiteY544" fmla="*/ 154863 h 2962327"/>
                  <a:gd name="connsiteX545" fmla="*/ 931088 w 3028217"/>
                  <a:gd name="connsiteY545" fmla="*/ 155756 h 2962327"/>
                  <a:gd name="connsiteX546" fmla="*/ 930136 w 3028217"/>
                  <a:gd name="connsiteY546" fmla="*/ 155756 h 2962327"/>
                  <a:gd name="connsiteX547" fmla="*/ 918706 w 3028217"/>
                  <a:gd name="connsiteY547" fmla="*/ 144326 h 2962327"/>
                  <a:gd name="connsiteX548" fmla="*/ 931088 w 3028217"/>
                  <a:gd name="connsiteY548" fmla="*/ 122418 h 2962327"/>
                  <a:gd name="connsiteX549" fmla="*/ 938708 w 3028217"/>
                  <a:gd name="connsiteY549" fmla="*/ 121466 h 2962327"/>
                  <a:gd name="connsiteX550" fmla="*/ 925373 w 3028217"/>
                  <a:gd name="connsiteY550" fmla="*/ 107178 h 2962327"/>
                  <a:gd name="connsiteX551" fmla="*/ 938708 w 3028217"/>
                  <a:gd name="connsiteY551" fmla="*/ 121465 h 2962327"/>
                  <a:gd name="connsiteX552" fmla="*/ 935851 w 3028217"/>
                  <a:gd name="connsiteY552" fmla="*/ 121465 h 2962327"/>
                  <a:gd name="connsiteX553" fmla="*/ 932993 w 3028217"/>
                  <a:gd name="connsiteY553" fmla="*/ 121465 h 2962327"/>
                  <a:gd name="connsiteX554" fmla="*/ 901561 w 3028217"/>
                  <a:gd name="connsiteY554" fmla="*/ 123370 h 2962327"/>
                  <a:gd name="connsiteX555" fmla="*/ 925373 w 3028217"/>
                  <a:gd name="connsiteY555" fmla="*/ 107178 h 2962327"/>
                  <a:gd name="connsiteX556" fmla="*/ 1021576 w 3028217"/>
                  <a:gd name="connsiteY556" fmla="*/ 71936 h 2962327"/>
                  <a:gd name="connsiteX557" fmla="*/ 1031101 w 3028217"/>
                  <a:gd name="connsiteY557" fmla="*/ 97653 h 2962327"/>
                  <a:gd name="connsiteX558" fmla="*/ 1000621 w 3028217"/>
                  <a:gd name="connsiteY558" fmla="*/ 92891 h 2962327"/>
                  <a:gd name="connsiteX559" fmla="*/ 1007288 w 3028217"/>
                  <a:gd name="connsiteY559" fmla="*/ 79556 h 2962327"/>
                  <a:gd name="connsiteX560" fmla="*/ 1021576 w 3028217"/>
                  <a:gd name="connsiteY560" fmla="*/ 71936 h 2962327"/>
                  <a:gd name="connsiteX561" fmla="*/ 1113849 w 3028217"/>
                  <a:gd name="connsiteY561" fmla="*/ 40265 h 2962327"/>
                  <a:gd name="connsiteX562" fmla="*/ 1159689 w 3028217"/>
                  <a:gd name="connsiteY562" fmla="*/ 51933 h 2962327"/>
                  <a:gd name="connsiteX563" fmla="*/ 1151116 w 3028217"/>
                  <a:gd name="connsiteY563" fmla="*/ 84318 h 2962327"/>
                  <a:gd name="connsiteX564" fmla="*/ 1111111 w 3028217"/>
                  <a:gd name="connsiteY564" fmla="*/ 92891 h 2962327"/>
                  <a:gd name="connsiteX565" fmla="*/ 1070153 w 3028217"/>
                  <a:gd name="connsiteY565" fmla="*/ 58601 h 2962327"/>
                  <a:gd name="connsiteX566" fmla="*/ 1113849 w 3028217"/>
                  <a:gd name="connsiteY566" fmla="*/ 40265 h 2962327"/>
                  <a:gd name="connsiteX567" fmla="*/ 1400760 w 3028217"/>
                  <a:gd name="connsiteY567" fmla="*/ 96 h 2962327"/>
                  <a:gd name="connsiteX568" fmla="*/ 1476871 w 3028217"/>
                  <a:gd name="connsiteY568" fmla="*/ 5260 h 2962327"/>
                  <a:gd name="connsiteX569" fmla="*/ 1611174 w 3028217"/>
                  <a:gd name="connsiteY569" fmla="*/ 9070 h 2962327"/>
                  <a:gd name="connsiteX570" fmla="*/ 1619746 w 3028217"/>
                  <a:gd name="connsiteY570" fmla="*/ 17643 h 2962327"/>
                  <a:gd name="connsiteX571" fmla="*/ 1646416 w 3028217"/>
                  <a:gd name="connsiteY571" fmla="*/ 28120 h 2962327"/>
                  <a:gd name="connsiteX572" fmla="*/ 1667371 w 3028217"/>
                  <a:gd name="connsiteY572" fmla="*/ 31930 h 2962327"/>
                  <a:gd name="connsiteX573" fmla="*/ 1742261 w 3028217"/>
                  <a:gd name="connsiteY573" fmla="*/ 11690 h 2962327"/>
                  <a:gd name="connsiteX574" fmla="*/ 1820723 w 3028217"/>
                  <a:gd name="connsiteY574" fmla="*/ 30025 h 2962327"/>
                  <a:gd name="connsiteX575" fmla="*/ 1901686 w 3028217"/>
                  <a:gd name="connsiteY575" fmla="*/ 45265 h 2962327"/>
                  <a:gd name="connsiteX576" fmla="*/ 1894066 w 3028217"/>
                  <a:gd name="connsiteY576" fmla="*/ 69078 h 2962327"/>
                  <a:gd name="connsiteX577" fmla="*/ 1955978 w 3028217"/>
                  <a:gd name="connsiteY577" fmla="*/ 55743 h 2962327"/>
                  <a:gd name="connsiteX578" fmla="*/ 1954073 w 3028217"/>
                  <a:gd name="connsiteY578" fmla="*/ 71935 h 2962327"/>
                  <a:gd name="connsiteX579" fmla="*/ 1935976 w 3028217"/>
                  <a:gd name="connsiteY579" fmla="*/ 103368 h 2962327"/>
                  <a:gd name="connsiteX580" fmla="*/ 1949311 w 3028217"/>
                  <a:gd name="connsiteY580" fmla="*/ 161470 h 2962327"/>
                  <a:gd name="connsiteX581" fmla="*/ 1894066 w 3028217"/>
                  <a:gd name="connsiteY581" fmla="*/ 171948 h 2962327"/>
                  <a:gd name="connsiteX582" fmla="*/ 1913116 w 3028217"/>
                  <a:gd name="connsiteY582" fmla="*/ 183378 h 2962327"/>
                  <a:gd name="connsiteX583" fmla="*/ 1907401 w 3028217"/>
                  <a:gd name="connsiteY583" fmla="*/ 196713 h 2962327"/>
                  <a:gd name="connsiteX584" fmla="*/ 1873111 w 3028217"/>
                  <a:gd name="connsiteY584" fmla="*/ 245290 h 2962327"/>
                  <a:gd name="connsiteX585" fmla="*/ 1866443 w 3028217"/>
                  <a:gd name="connsiteY585" fmla="*/ 267198 h 2962327"/>
                  <a:gd name="connsiteX586" fmla="*/ 1851203 w 3028217"/>
                  <a:gd name="connsiteY586" fmla="*/ 270055 h 2962327"/>
                  <a:gd name="connsiteX587" fmla="*/ 1866443 w 3028217"/>
                  <a:gd name="connsiteY587" fmla="*/ 313870 h 2962327"/>
                  <a:gd name="connsiteX588" fmla="*/ 1843583 w 3028217"/>
                  <a:gd name="connsiteY588" fmla="*/ 319585 h 2962327"/>
                  <a:gd name="connsiteX589" fmla="*/ 1819771 w 3028217"/>
                  <a:gd name="connsiteY589" fmla="*/ 300535 h 2962327"/>
                  <a:gd name="connsiteX590" fmla="*/ 1788338 w 3028217"/>
                  <a:gd name="connsiteY590" fmla="*/ 313870 h 2962327"/>
                  <a:gd name="connsiteX591" fmla="*/ 1800721 w 3028217"/>
                  <a:gd name="connsiteY591" fmla="*/ 315775 h 2962327"/>
                  <a:gd name="connsiteX592" fmla="*/ 1823581 w 3028217"/>
                  <a:gd name="connsiteY592" fmla="*/ 314823 h 2962327"/>
                  <a:gd name="connsiteX593" fmla="*/ 1833106 w 3028217"/>
                  <a:gd name="connsiteY593" fmla="*/ 317680 h 2962327"/>
                  <a:gd name="connsiteX594" fmla="*/ 1838821 w 3028217"/>
                  <a:gd name="connsiteY594" fmla="*/ 334825 h 2962327"/>
                  <a:gd name="connsiteX595" fmla="*/ 1715948 w 3028217"/>
                  <a:gd name="connsiteY595" fmla="*/ 370068 h 2962327"/>
                  <a:gd name="connsiteX596" fmla="*/ 1691183 w 3028217"/>
                  <a:gd name="connsiteY596" fmla="*/ 379593 h 2962327"/>
                  <a:gd name="connsiteX597" fmla="*/ 1586408 w 3028217"/>
                  <a:gd name="connsiteY597" fmla="*/ 430075 h 2962327"/>
                  <a:gd name="connsiteX598" fmla="*/ 1542593 w 3028217"/>
                  <a:gd name="connsiteY598" fmla="*/ 468175 h 2962327"/>
                  <a:gd name="connsiteX599" fmla="*/ 1480681 w 3028217"/>
                  <a:gd name="connsiteY599" fmla="*/ 555805 h 2962327"/>
                  <a:gd name="connsiteX600" fmla="*/ 1462583 w 3028217"/>
                  <a:gd name="connsiteY600" fmla="*/ 562473 h 2962327"/>
                  <a:gd name="connsiteX601" fmla="*/ 1385431 w 3028217"/>
                  <a:gd name="connsiteY601" fmla="*/ 462460 h 2962327"/>
                  <a:gd name="connsiteX602" fmla="*/ 1379716 w 3028217"/>
                  <a:gd name="connsiteY602" fmla="*/ 398643 h 2962327"/>
                  <a:gd name="connsiteX603" fmla="*/ 1441628 w 3028217"/>
                  <a:gd name="connsiteY603" fmla="*/ 335778 h 2962327"/>
                  <a:gd name="connsiteX604" fmla="*/ 1449248 w 3028217"/>
                  <a:gd name="connsiteY604" fmla="*/ 321490 h 2962327"/>
                  <a:gd name="connsiteX605" fmla="*/ 1461631 w 3028217"/>
                  <a:gd name="connsiteY605" fmla="*/ 300535 h 2962327"/>
                  <a:gd name="connsiteX606" fmla="*/ 1412101 w 3028217"/>
                  <a:gd name="connsiteY606" fmla="*/ 280533 h 2962327"/>
                  <a:gd name="connsiteX607" fmla="*/ 1434961 w 3028217"/>
                  <a:gd name="connsiteY607" fmla="*/ 215763 h 2962327"/>
                  <a:gd name="connsiteX608" fmla="*/ 1371143 w 3028217"/>
                  <a:gd name="connsiteY608" fmla="*/ 160518 h 2962327"/>
                  <a:gd name="connsiteX609" fmla="*/ 1331138 w 3028217"/>
                  <a:gd name="connsiteY609" fmla="*/ 162423 h 2962327"/>
                  <a:gd name="connsiteX610" fmla="*/ 1303516 w 3028217"/>
                  <a:gd name="connsiteY610" fmla="*/ 150040 h 2962327"/>
                  <a:gd name="connsiteX611" fmla="*/ 1313993 w 3028217"/>
                  <a:gd name="connsiteY611" fmla="*/ 130038 h 2962327"/>
                  <a:gd name="connsiteX612" fmla="*/ 1313041 w 3028217"/>
                  <a:gd name="connsiteY612" fmla="*/ 121465 h 2962327"/>
                  <a:gd name="connsiteX613" fmla="*/ 1323518 w 3028217"/>
                  <a:gd name="connsiteY613" fmla="*/ 96700 h 2962327"/>
                  <a:gd name="connsiteX614" fmla="*/ 1387336 w 3028217"/>
                  <a:gd name="connsiteY614" fmla="*/ 88128 h 2962327"/>
                  <a:gd name="connsiteX615" fmla="*/ 1394003 w 3028217"/>
                  <a:gd name="connsiteY615" fmla="*/ 68125 h 2962327"/>
                  <a:gd name="connsiteX616" fmla="*/ 1445438 w 3028217"/>
                  <a:gd name="connsiteY616" fmla="*/ 41455 h 2962327"/>
                  <a:gd name="connsiteX617" fmla="*/ 1471104 w 3028217"/>
                  <a:gd name="connsiteY617" fmla="*/ 35589 h 2962327"/>
                  <a:gd name="connsiteX618" fmla="*/ 1469608 w 3028217"/>
                  <a:gd name="connsiteY618" fmla="*/ 35026 h 2962327"/>
                  <a:gd name="connsiteX619" fmla="*/ 1456869 w 3028217"/>
                  <a:gd name="connsiteY619" fmla="*/ 34788 h 2962327"/>
                  <a:gd name="connsiteX620" fmla="*/ 1365429 w 3028217"/>
                  <a:gd name="connsiteY620" fmla="*/ 60505 h 2962327"/>
                  <a:gd name="connsiteX621" fmla="*/ 1208266 w 3028217"/>
                  <a:gd name="connsiteY621" fmla="*/ 122418 h 2962327"/>
                  <a:gd name="connsiteX622" fmla="*/ 1175881 w 3028217"/>
                  <a:gd name="connsiteY622" fmla="*/ 122418 h 2962327"/>
                  <a:gd name="connsiteX623" fmla="*/ 1187311 w 3028217"/>
                  <a:gd name="connsiteY623" fmla="*/ 142420 h 2962327"/>
                  <a:gd name="connsiteX624" fmla="*/ 1180644 w 3028217"/>
                  <a:gd name="connsiteY624" fmla="*/ 149088 h 2962327"/>
                  <a:gd name="connsiteX625" fmla="*/ 1158647 w 3028217"/>
                  <a:gd name="connsiteY625" fmla="*/ 153642 h 2962327"/>
                  <a:gd name="connsiteX626" fmla="*/ 1143520 w 3028217"/>
                  <a:gd name="connsiteY626" fmla="*/ 152466 h 2962327"/>
                  <a:gd name="connsiteX627" fmla="*/ 1148259 w 3028217"/>
                  <a:gd name="connsiteY627" fmla="*/ 153731 h 2962327"/>
                  <a:gd name="connsiteX628" fmla="*/ 1152069 w 3028217"/>
                  <a:gd name="connsiteY628" fmla="*/ 175758 h 2962327"/>
                  <a:gd name="connsiteX629" fmla="*/ 1029196 w 3028217"/>
                  <a:gd name="connsiteY629" fmla="*/ 182425 h 2962327"/>
                  <a:gd name="connsiteX630" fmla="*/ 1006336 w 3028217"/>
                  <a:gd name="connsiteY630" fmla="*/ 148135 h 2962327"/>
                  <a:gd name="connsiteX631" fmla="*/ 995859 w 3028217"/>
                  <a:gd name="connsiteY631" fmla="*/ 134800 h 2962327"/>
                  <a:gd name="connsiteX632" fmla="*/ 987286 w 3028217"/>
                  <a:gd name="connsiteY632" fmla="*/ 114798 h 2962327"/>
                  <a:gd name="connsiteX633" fmla="*/ 1049199 w 3028217"/>
                  <a:gd name="connsiteY633" fmla="*/ 134800 h 2962327"/>
                  <a:gd name="connsiteX634" fmla="*/ 1064439 w 3028217"/>
                  <a:gd name="connsiteY634" fmla="*/ 149088 h 2962327"/>
                  <a:gd name="connsiteX635" fmla="*/ 1095871 w 3028217"/>
                  <a:gd name="connsiteY635" fmla="*/ 149326 h 2962327"/>
                  <a:gd name="connsiteX636" fmla="*/ 1106484 w 3028217"/>
                  <a:gd name="connsiteY636" fmla="*/ 148924 h 2962327"/>
                  <a:gd name="connsiteX637" fmla="*/ 1093014 w 3028217"/>
                  <a:gd name="connsiteY637" fmla="*/ 149088 h 2962327"/>
                  <a:gd name="connsiteX638" fmla="*/ 1062534 w 3028217"/>
                  <a:gd name="connsiteY638" fmla="*/ 131943 h 2962327"/>
                  <a:gd name="connsiteX639" fmla="*/ 1133971 w 3028217"/>
                  <a:gd name="connsiteY639" fmla="*/ 110988 h 2962327"/>
                  <a:gd name="connsiteX640" fmla="*/ 1158736 w 3028217"/>
                  <a:gd name="connsiteY640" fmla="*/ 88128 h 2962327"/>
                  <a:gd name="connsiteX641" fmla="*/ 1173024 w 3028217"/>
                  <a:gd name="connsiteY641" fmla="*/ 73840 h 2962327"/>
                  <a:gd name="connsiteX642" fmla="*/ 1214934 w 3028217"/>
                  <a:gd name="connsiteY642" fmla="*/ 54790 h 2962327"/>
                  <a:gd name="connsiteX643" fmla="*/ 1275894 w 3028217"/>
                  <a:gd name="connsiteY643" fmla="*/ 44313 h 2962327"/>
                  <a:gd name="connsiteX644" fmla="*/ 1211124 w 3028217"/>
                  <a:gd name="connsiteY644" fmla="*/ 51933 h 2962327"/>
                  <a:gd name="connsiteX645" fmla="*/ 1174929 w 3028217"/>
                  <a:gd name="connsiteY645" fmla="*/ 39550 h 2962327"/>
                  <a:gd name="connsiteX646" fmla="*/ 1174929 w 3028217"/>
                  <a:gd name="connsiteY646" fmla="*/ 26215 h 2962327"/>
                  <a:gd name="connsiteX647" fmla="*/ 1400760 w 3028217"/>
                  <a:gd name="connsiteY647" fmla="*/ 96 h 296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</a:cxnLst>
                <a:rect l="l" t="t" r="r" b="b"/>
                <a:pathLst>
                  <a:path w="3028217" h="2962327">
                    <a:moveTo>
                      <a:pt x="2863236" y="2049564"/>
                    </a:moveTo>
                    <a:cubicBezTo>
                      <a:pt x="2854902" y="2049564"/>
                      <a:pt x="2847996" y="2053612"/>
                      <a:pt x="2844662" y="2065518"/>
                    </a:cubicBezTo>
                    <a:cubicBezTo>
                      <a:pt x="2840852" y="2080758"/>
                      <a:pt x="2821802" y="2104571"/>
                      <a:pt x="2847519" y="2116953"/>
                    </a:cubicBezTo>
                    <a:cubicBezTo>
                      <a:pt x="2878000" y="2131241"/>
                      <a:pt x="2877047" y="2098856"/>
                      <a:pt x="2887525" y="2084568"/>
                    </a:cubicBezTo>
                    <a:cubicBezTo>
                      <a:pt x="2888477" y="2083616"/>
                      <a:pt x="2889430" y="2080758"/>
                      <a:pt x="2890382" y="2078853"/>
                    </a:cubicBezTo>
                    <a:cubicBezTo>
                      <a:pt x="2895144" y="2071233"/>
                      <a:pt x="2896097" y="2064566"/>
                      <a:pt x="2890382" y="2057898"/>
                    </a:cubicBezTo>
                    <a:cubicBezTo>
                      <a:pt x="2881334" y="2053612"/>
                      <a:pt x="2871571" y="2049564"/>
                      <a:pt x="2863236" y="2049564"/>
                    </a:cubicBezTo>
                    <a:close/>
                    <a:moveTo>
                      <a:pt x="2453184" y="1703568"/>
                    </a:moveTo>
                    <a:cubicBezTo>
                      <a:pt x="2446516" y="1700711"/>
                      <a:pt x="2442706" y="1708331"/>
                      <a:pt x="2444611" y="1714046"/>
                    </a:cubicBezTo>
                    <a:cubicBezTo>
                      <a:pt x="2448421" y="1725476"/>
                      <a:pt x="2452231" y="1738811"/>
                      <a:pt x="2467471" y="1740716"/>
                    </a:cubicBezTo>
                    <a:cubicBezTo>
                      <a:pt x="2475091" y="1741668"/>
                      <a:pt x="2480806" y="1736906"/>
                      <a:pt x="2482711" y="1728333"/>
                    </a:cubicBezTo>
                    <a:cubicBezTo>
                      <a:pt x="2473186" y="1720713"/>
                      <a:pt x="2463661" y="1710236"/>
                      <a:pt x="2453184" y="1703568"/>
                    </a:cubicBezTo>
                    <a:close/>
                    <a:moveTo>
                      <a:pt x="802501" y="1583553"/>
                    </a:moveTo>
                    <a:cubicBezTo>
                      <a:pt x="805359" y="1585458"/>
                      <a:pt x="811074" y="1586410"/>
                      <a:pt x="812026" y="1589268"/>
                    </a:cubicBezTo>
                    <a:cubicBezTo>
                      <a:pt x="814884" y="1596888"/>
                      <a:pt x="807264" y="1597840"/>
                      <a:pt x="802501" y="1599745"/>
                    </a:cubicBezTo>
                    <a:cubicBezTo>
                      <a:pt x="797739" y="1601650"/>
                      <a:pt x="792976" y="1598793"/>
                      <a:pt x="792024" y="1594030"/>
                    </a:cubicBezTo>
                    <a:cubicBezTo>
                      <a:pt x="788214" y="1586410"/>
                      <a:pt x="794881" y="1585458"/>
                      <a:pt x="802501" y="1583553"/>
                    </a:cubicBezTo>
                    <a:close/>
                    <a:moveTo>
                      <a:pt x="573901" y="1577838"/>
                    </a:moveTo>
                    <a:cubicBezTo>
                      <a:pt x="581521" y="1579743"/>
                      <a:pt x="588189" y="1582600"/>
                      <a:pt x="592951" y="1589268"/>
                    </a:cubicBezTo>
                    <a:cubicBezTo>
                      <a:pt x="592951" y="1594982"/>
                      <a:pt x="589141" y="1596888"/>
                      <a:pt x="584379" y="1596888"/>
                    </a:cubicBezTo>
                    <a:cubicBezTo>
                      <a:pt x="575806" y="1597840"/>
                      <a:pt x="568186" y="1595935"/>
                      <a:pt x="565329" y="1587363"/>
                    </a:cubicBezTo>
                    <a:cubicBezTo>
                      <a:pt x="562471" y="1580695"/>
                      <a:pt x="568186" y="1576885"/>
                      <a:pt x="573901" y="1577838"/>
                    </a:cubicBezTo>
                    <a:close/>
                    <a:moveTo>
                      <a:pt x="698678" y="1550216"/>
                    </a:moveTo>
                    <a:cubicBezTo>
                      <a:pt x="729158" y="1545453"/>
                      <a:pt x="746303" y="1560693"/>
                      <a:pt x="763448" y="1592126"/>
                    </a:cubicBezTo>
                    <a:cubicBezTo>
                      <a:pt x="731063" y="1576886"/>
                      <a:pt x="706298" y="1611176"/>
                      <a:pt x="678676" y="1592126"/>
                    </a:cubicBezTo>
                    <a:cubicBezTo>
                      <a:pt x="675818" y="1573076"/>
                      <a:pt x="667246" y="1551168"/>
                      <a:pt x="698678" y="1550216"/>
                    </a:cubicBezTo>
                    <a:close/>
                    <a:moveTo>
                      <a:pt x="492939" y="1460681"/>
                    </a:moveTo>
                    <a:cubicBezTo>
                      <a:pt x="518656" y="1456871"/>
                      <a:pt x="541516" y="1464491"/>
                      <a:pt x="562471" y="1479731"/>
                    </a:cubicBezTo>
                    <a:cubicBezTo>
                      <a:pt x="590094" y="1499733"/>
                      <a:pt x="618669" y="1515926"/>
                      <a:pt x="646291" y="1537833"/>
                    </a:cubicBezTo>
                    <a:cubicBezTo>
                      <a:pt x="620574" y="1545453"/>
                      <a:pt x="593904" y="1560693"/>
                      <a:pt x="577711" y="1525451"/>
                    </a:cubicBezTo>
                    <a:cubicBezTo>
                      <a:pt x="567234" y="1503543"/>
                      <a:pt x="541516" y="1503543"/>
                      <a:pt x="527229" y="1487351"/>
                    </a:cubicBezTo>
                    <a:lnTo>
                      <a:pt x="525032" y="1486533"/>
                    </a:lnTo>
                    <a:lnTo>
                      <a:pt x="527229" y="1488303"/>
                    </a:lnTo>
                    <a:cubicBezTo>
                      <a:pt x="502464" y="1486398"/>
                      <a:pt x="475794" y="1465443"/>
                      <a:pt x="451029" y="1494971"/>
                    </a:cubicBezTo>
                    <a:cubicBezTo>
                      <a:pt x="453886" y="1467348"/>
                      <a:pt x="471984" y="1461633"/>
                      <a:pt x="492939" y="1460681"/>
                    </a:cubicBezTo>
                    <a:close/>
                    <a:moveTo>
                      <a:pt x="592475" y="1413889"/>
                    </a:moveTo>
                    <a:cubicBezTo>
                      <a:pt x="594380" y="1414008"/>
                      <a:pt x="596285" y="1414485"/>
                      <a:pt x="596761" y="1414961"/>
                    </a:cubicBezTo>
                    <a:cubicBezTo>
                      <a:pt x="605334" y="1423533"/>
                      <a:pt x="603428" y="1433058"/>
                      <a:pt x="595809" y="1447346"/>
                    </a:cubicBezTo>
                    <a:cubicBezTo>
                      <a:pt x="589141" y="1434011"/>
                      <a:pt x="579616" y="1426391"/>
                      <a:pt x="588189" y="1414961"/>
                    </a:cubicBezTo>
                    <a:cubicBezTo>
                      <a:pt x="588665" y="1414009"/>
                      <a:pt x="590570" y="1413770"/>
                      <a:pt x="592475" y="1413889"/>
                    </a:cubicBezTo>
                    <a:close/>
                    <a:moveTo>
                      <a:pt x="2633206" y="1174931"/>
                    </a:moveTo>
                    <a:cubicBezTo>
                      <a:pt x="2646541" y="1176836"/>
                      <a:pt x="2659876" y="1178741"/>
                      <a:pt x="2673211" y="1180646"/>
                    </a:cubicBezTo>
                    <a:cubicBezTo>
                      <a:pt x="2657018" y="1197791"/>
                      <a:pt x="2645588" y="1186361"/>
                      <a:pt x="2633206" y="1174931"/>
                    </a:cubicBezTo>
                    <a:close/>
                    <a:moveTo>
                      <a:pt x="2477948" y="1095873"/>
                    </a:moveTo>
                    <a:cubicBezTo>
                      <a:pt x="2477948" y="1101588"/>
                      <a:pt x="2478901" y="1106350"/>
                      <a:pt x="2484616" y="1110160"/>
                    </a:cubicBezTo>
                    <a:cubicBezTo>
                      <a:pt x="2478901" y="1119685"/>
                      <a:pt x="2464613" y="1121590"/>
                      <a:pt x="2464613" y="1135878"/>
                    </a:cubicBezTo>
                    <a:cubicBezTo>
                      <a:pt x="2464613" y="1153023"/>
                      <a:pt x="2454136" y="1151118"/>
                      <a:pt x="2444611" y="1144450"/>
                    </a:cubicBezTo>
                    <a:cubicBezTo>
                      <a:pt x="2434133" y="1136830"/>
                      <a:pt x="2413178" y="1133020"/>
                      <a:pt x="2415083" y="1119685"/>
                    </a:cubicBezTo>
                    <a:cubicBezTo>
                      <a:pt x="2417941" y="1101588"/>
                      <a:pt x="2436038" y="1116828"/>
                      <a:pt x="2446516" y="1114923"/>
                    </a:cubicBezTo>
                    <a:cubicBezTo>
                      <a:pt x="2458898" y="1112065"/>
                      <a:pt x="2470329" y="1106350"/>
                      <a:pt x="2477948" y="1095873"/>
                    </a:cubicBezTo>
                    <a:close/>
                    <a:moveTo>
                      <a:pt x="2344599" y="1039676"/>
                    </a:moveTo>
                    <a:cubicBezTo>
                      <a:pt x="2358886" y="1039676"/>
                      <a:pt x="2352219" y="1056821"/>
                      <a:pt x="2355076" y="1066346"/>
                    </a:cubicBezTo>
                    <a:cubicBezTo>
                      <a:pt x="2354124" y="1077776"/>
                      <a:pt x="2356981" y="1093016"/>
                      <a:pt x="2341741" y="1092063"/>
                    </a:cubicBezTo>
                    <a:cubicBezTo>
                      <a:pt x="2328406" y="1091111"/>
                      <a:pt x="2329359" y="1075871"/>
                      <a:pt x="2328406" y="1065393"/>
                    </a:cubicBezTo>
                    <a:cubicBezTo>
                      <a:pt x="2327454" y="1053011"/>
                      <a:pt x="2331264" y="1039676"/>
                      <a:pt x="2344599" y="1039676"/>
                    </a:cubicBezTo>
                    <a:close/>
                    <a:moveTo>
                      <a:pt x="699631" y="966334"/>
                    </a:moveTo>
                    <a:cubicBezTo>
                      <a:pt x="671056" y="960619"/>
                      <a:pt x="648196" y="971096"/>
                      <a:pt x="616764" y="992051"/>
                    </a:cubicBezTo>
                    <a:cubicBezTo>
                      <a:pt x="652959" y="990146"/>
                      <a:pt x="677724" y="983478"/>
                      <a:pt x="699631" y="966334"/>
                    </a:cubicBezTo>
                    <a:close/>
                    <a:moveTo>
                      <a:pt x="2786559" y="938711"/>
                    </a:moveTo>
                    <a:cubicBezTo>
                      <a:pt x="2796084" y="944426"/>
                      <a:pt x="2804656" y="939663"/>
                      <a:pt x="2814181" y="938711"/>
                    </a:cubicBezTo>
                    <a:cubicBezTo>
                      <a:pt x="2814181" y="940616"/>
                      <a:pt x="2814181" y="943473"/>
                      <a:pt x="2814181" y="945378"/>
                    </a:cubicBezTo>
                    <a:cubicBezTo>
                      <a:pt x="2803704" y="949188"/>
                      <a:pt x="2791321" y="959666"/>
                      <a:pt x="2786559" y="938711"/>
                    </a:cubicBezTo>
                    <a:close/>
                    <a:moveTo>
                      <a:pt x="737731" y="935019"/>
                    </a:moveTo>
                    <a:cubicBezTo>
                      <a:pt x="726540" y="936091"/>
                      <a:pt x="714872" y="940139"/>
                      <a:pt x="702489" y="951093"/>
                    </a:cubicBezTo>
                    <a:cubicBezTo>
                      <a:pt x="731064" y="951093"/>
                      <a:pt x="753924" y="958713"/>
                      <a:pt x="770116" y="936805"/>
                    </a:cubicBezTo>
                    <a:cubicBezTo>
                      <a:pt x="759639" y="935853"/>
                      <a:pt x="748923" y="933948"/>
                      <a:pt x="737731" y="935019"/>
                    </a:cubicBezTo>
                    <a:close/>
                    <a:moveTo>
                      <a:pt x="619383" y="880251"/>
                    </a:moveTo>
                    <a:cubicBezTo>
                      <a:pt x="616526" y="879417"/>
                      <a:pt x="612477" y="880608"/>
                      <a:pt x="608191" y="882513"/>
                    </a:cubicBezTo>
                    <a:cubicBezTo>
                      <a:pt x="589141" y="887276"/>
                      <a:pt x="539611" y="951093"/>
                      <a:pt x="541516" y="968238"/>
                    </a:cubicBezTo>
                    <a:cubicBezTo>
                      <a:pt x="543421" y="979668"/>
                      <a:pt x="550089" y="980621"/>
                      <a:pt x="558661" y="975858"/>
                    </a:cubicBezTo>
                    <a:cubicBezTo>
                      <a:pt x="569139" y="970143"/>
                      <a:pt x="576759" y="960618"/>
                      <a:pt x="578664" y="949188"/>
                    </a:cubicBezTo>
                    <a:cubicBezTo>
                      <a:pt x="582474" y="920613"/>
                      <a:pt x="601524" y="904421"/>
                      <a:pt x="623431" y="890133"/>
                    </a:cubicBezTo>
                    <a:cubicBezTo>
                      <a:pt x="623907" y="883942"/>
                      <a:pt x="622241" y="881084"/>
                      <a:pt x="619383" y="880251"/>
                    </a:cubicBezTo>
                    <a:close/>
                    <a:moveTo>
                      <a:pt x="659626" y="872036"/>
                    </a:moveTo>
                    <a:cubicBezTo>
                      <a:pt x="653911" y="870131"/>
                      <a:pt x="645339" y="876798"/>
                      <a:pt x="647244" y="879656"/>
                    </a:cubicBezTo>
                    <a:cubicBezTo>
                      <a:pt x="657721" y="901563"/>
                      <a:pt x="632956" y="928233"/>
                      <a:pt x="657721" y="950141"/>
                    </a:cubicBezTo>
                    <a:cubicBezTo>
                      <a:pt x="667246" y="936806"/>
                      <a:pt x="676771" y="926328"/>
                      <a:pt x="683439" y="913946"/>
                    </a:cubicBezTo>
                    <a:cubicBezTo>
                      <a:pt x="691059" y="897753"/>
                      <a:pt x="704394" y="924423"/>
                      <a:pt x="711061" y="910136"/>
                    </a:cubicBezTo>
                    <a:cubicBezTo>
                      <a:pt x="713919" y="903468"/>
                      <a:pt x="713919" y="896801"/>
                      <a:pt x="709156" y="891086"/>
                    </a:cubicBezTo>
                    <a:cubicBezTo>
                      <a:pt x="696774" y="875846"/>
                      <a:pt x="676771" y="876798"/>
                      <a:pt x="659626" y="872036"/>
                    </a:cubicBezTo>
                    <a:close/>
                    <a:moveTo>
                      <a:pt x="620410" y="803828"/>
                    </a:moveTo>
                    <a:cubicBezTo>
                      <a:pt x="614918" y="803575"/>
                      <a:pt x="609144" y="804646"/>
                      <a:pt x="603429" y="807266"/>
                    </a:cubicBezTo>
                    <a:cubicBezTo>
                      <a:pt x="579616" y="817743"/>
                      <a:pt x="555804" y="830126"/>
                      <a:pt x="532944" y="841556"/>
                    </a:cubicBezTo>
                    <a:cubicBezTo>
                      <a:pt x="530086" y="850128"/>
                      <a:pt x="536754" y="852033"/>
                      <a:pt x="541516" y="855843"/>
                    </a:cubicBezTo>
                    <a:cubicBezTo>
                      <a:pt x="561519" y="852986"/>
                      <a:pt x="579616" y="838698"/>
                      <a:pt x="602476" y="859653"/>
                    </a:cubicBezTo>
                    <a:cubicBezTo>
                      <a:pt x="617716" y="874893"/>
                      <a:pt x="654864" y="853938"/>
                      <a:pt x="652959" y="835841"/>
                    </a:cubicBezTo>
                    <a:cubicBezTo>
                      <a:pt x="650815" y="817267"/>
                      <a:pt x="636885" y="804587"/>
                      <a:pt x="620410" y="803828"/>
                    </a:cubicBezTo>
                    <a:close/>
                    <a:moveTo>
                      <a:pt x="2051228" y="690108"/>
                    </a:moveTo>
                    <a:cubicBezTo>
                      <a:pt x="2066468" y="695823"/>
                      <a:pt x="2079803" y="697728"/>
                      <a:pt x="2074088" y="722493"/>
                    </a:cubicBezTo>
                    <a:cubicBezTo>
                      <a:pt x="2066468" y="753925"/>
                      <a:pt x="2053133" y="773928"/>
                      <a:pt x="2021701" y="782500"/>
                    </a:cubicBezTo>
                    <a:cubicBezTo>
                      <a:pt x="2009318" y="785358"/>
                      <a:pt x="1997888" y="785358"/>
                      <a:pt x="2000746" y="772023"/>
                    </a:cubicBezTo>
                    <a:cubicBezTo>
                      <a:pt x="2006461" y="745353"/>
                      <a:pt x="2008366" y="714873"/>
                      <a:pt x="2036941" y="698680"/>
                    </a:cubicBezTo>
                    <a:cubicBezTo>
                      <a:pt x="2040751" y="694870"/>
                      <a:pt x="2045513" y="692965"/>
                      <a:pt x="2051228" y="690108"/>
                    </a:cubicBezTo>
                    <a:close/>
                    <a:moveTo>
                      <a:pt x="2111236" y="608669"/>
                    </a:moveTo>
                    <a:cubicBezTo>
                      <a:pt x="2115046" y="609621"/>
                      <a:pt x="2116951" y="613431"/>
                      <a:pt x="2113141" y="623433"/>
                    </a:cubicBezTo>
                    <a:cubicBezTo>
                      <a:pt x="2113141" y="624385"/>
                      <a:pt x="2112189" y="625338"/>
                      <a:pt x="2111236" y="626290"/>
                    </a:cubicBezTo>
                    <a:cubicBezTo>
                      <a:pt x="2147431" y="643435"/>
                      <a:pt x="2126476" y="692013"/>
                      <a:pt x="2159814" y="711063"/>
                    </a:cubicBezTo>
                    <a:cubicBezTo>
                      <a:pt x="2178864" y="721540"/>
                      <a:pt x="2174101" y="752020"/>
                      <a:pt x="2199819" y="758688"/>
                    </a:cubicBezTo>
                    <a:cubicBezTo>
                      <a:pt x="2206486" y="760593"/>
                      <a:pt x="2189341" y="798693"/>
                      <a:pt x="2176959" y="800598"/>
                    </a:cubicBezTo>
                    <a:cubicBezTo>
                      <a:pt x="2149336" y="805360"/>
                      <a:pt x="2120761" y="810123"/>
                      <a:pt x="2092186" y="814885"/>
                    </a:cubicBezTo>
                    <a:cubicBezTo>
                      <a:pt x="2089329" y="799645"/>
                      <a:pt x="2128381" y="789168"/>
                      <a:pt x="2092186" y="777738"/>
                    </a:cubicBezTo>
                    <a:cubicBezTo>
                      <a:pt x="2098854" y="765355"/>
                      <a:pt x="2098854" y="749163"/>
                      <a:pt x="2111236" y="740590"/>
                    </a:cubicBezTo>
                    <a:cubicBezTo>
                      <a:pt x="2127429" y="729160"/>
                      <a:pt x="2118856" y="712015"/>
                      <a:pt x="2110284" y="710110"/>
                    </a:cubicBezTo>
                    <a:cubicBezTo>
                      <a:pt x="2086471" y="705348"/>
                      <a:pt x="2087424" y="682488"/>
                      <a:pt x="2076946" y="669153"/>
                    </a:cubicBezTo>
                    <a:cubicBezTo>
                      <a:pt x="2062659" y="651055"/>
                      <a:pt x="2076946" y="617718"/>
                      <a:pt x="2097901" y="611050"/>
                    </a:cubicBezTo>
                    <a:cubicBezTo>
                      <a:pt x="2101711" y="609621"/>
                      <a:pt x="2107426" y="607716"/>
                      <a:pt x="2111236" y="608669"/>
                    </a:cubicBezTo>
                    <a:close/>
                    <a:moveTo>
                      <a:pt x="927279" y="479605"/>
                    </a:moveTo>
                    <a:cubicBezTo>
                      <a:pt x="932041" y="477700"/>
                      <a:pt x="935851" y="480558"/>
                      <a:pt x="933946" y="486273"/>
                    </a:cubicBezTo>
                    <a:cubicBezTo>
                      <a:pt x="932041" y="490083"/>
                      <a:pt x="929184" y="492941"/>
                      <a:pt x="929184" y="493893"/>
                    </a:cubicBezTo>
                    <a:cubicBezTo>
                      <a:pt x="919659" y="493893"/>
                      <a:pt x="917754" y="491035"/>
                      <a:pt x="919659" y="488178"/>
                    </a:cubicBezTo>
                    <a:cubicBezTo>
                      <a:pt x="921564" y="484368"/>
                      <a:pt x="924421" y="480558"/>
                      <a:pt x="927279" y="479605"/>
                    </a:cubicBezTo>
                    <a:close/>
                    <a:moveTo>
                      <a:pt x="1938089" y="417931"/>
                    </a:moveTo>
                    <a:cubicBezTo>
                      <a:pt x="1948537" y="420431"/>
                      <a:pt x="1955503" y="431504"/>
                      <a:pt x="1959789" y="441505"/>
                    </a:cubicBezTo>
                    <a:cubicBezTo>
                      <a:pt x="1967409" y="457698"/>
                      <a:pt x="1952169" y="461508"/>
                      <a:pt x="1940739" y="466270"/>
                    </a:cubicBezTo>
                    <a:cubicBezTo>
                      <a:pt x="1909306" y="478653"/>
                      <a:pt x="1880731" y="501513"/>
                      <a:pt x="1842631" y="480558"/>
                    </a:cubicBezTo>
                    <a:cubicBezTo>
                      <a:pt x="1829296" y="472938"/>
                      <a:pt x="1832154" y="467223"/>
                      <a:pt x="1832154" y="458650"/>
                    </a:cubicBezTo>
                    <a:cubicBezTo>
                      <a:pt x="1828344" y="450078"/>
                      <a:pt x="1835964" y="442458"/>
                      <a:pt x="1833106" y="431980"/>
                    </a:cubicBezTo>
                    <a:cubicBezTo>
                      <a:pt x="1828344" y="420550"/>
                      <a:pt x="1835011" y="416740"/>
                      <a:pt x="1845489" y="423408"/>
                    </a:cubicBezTo>
                    <a:cubicBezTo>
                      <a:pt x="1847394" y="430075"/>
                      <a:pt x="1849299" y="439600"/>
                      <a:pt x="1857871" y="432933"/>
                    </a:cubicBezTo>
                    <a:cubicBezTo>
                      <a:pt x="1878826" y="418645"/>
                      <a:pt x="1903591" y="426265"/>
                      <a:pt x="1926451" y="418645"/>
                    </a:cubicBezTo>
                    <a:cubicBezTo>
                      <a:pt x="1930737" y="417216"/>
                      <a:pt x="1934607" y="417097"/>
                      <a:pt x="1938089" y="417931"/>
                    </a:cubicBezTo>
                    <a:close/>
                    <a:moveTo>
                      <a:pt x="904419" y="389118"/>
                    </a:moveTo>
                    <a:cubicBezTo>
                      <a:pt x="915849" y="404358"/>
                      <a:pt x="928231" y="418646"/>
                      <a:pt x="938709" y="433886"/>
                    </a:cubicBezTo>
                    <a:cubicBezTo>
                      <a:pt x="940614" y="436743"/>
                      <a:pt x="940614" y="441505"/>
                      <a:pt x="942519" y="446268"/>
                    </a:cubicBezTo>
                    <a:cubicBezTo>
                      <a:pt x="938709" y="447221"/>
                      <a:pt x="932041" y="450078"/>
                      <a:pt x="931089" y="449125"/>
                    </a:cubicBezTo>
                    <a:cubicBezTo>
                      <a:pt x="912991" y="426266"/>
                      <a:pt x="896799" y="440553"/>
                      <a:pt x="878701" y="449125"/>
                    </a:cubicBezTo>
                    <a:cubicBezTo>
                      <a:pt x="871081" y="452936"/>
                      <a:pt x="863461" y="446268"/>
                      <a:pt x="856794" y="443411"/>
                    </a:cubicBezTo>
                    <a:cubicBezTo>
                      <a:pt x="835839" y="424361"/>
                      <a:pt x="864414" y="422455"/>
                      <a:pt x="867271" y="412930"/>
                    </a:cubicBezTo>
                    <a:cubicBezTo>
                      <a:pt x="878701" y="402453"/>
                      <a:pt x="887274" y="388166"/>
                      <a:pt x="904419" y="389118"/>
                    </a:cubicBezTo>
                    <a:close/>
                    <a:moveTo>
                      <a:pt x="1062534" y="340541"/>
                    </a:moveTo>
                    <a:cubicBezTo>
                      <a:pt x="1073011" y="340541"/>
                      <a:pt x="1082536" y="340541"/>
                      <a:pt x="1083489" y="353876"/>
                    </a:cubicBezTo>
                    <a:cubicBezTo>
                      <a:pt x="1073964" y="356733"/>
                      <a:pt x="1066344" y="373878"/>
                      <a:pt x="1053961" y="360543"/>
                    </a:cubicBezTo>
                    <a:cubicBezTo>
                      <a:pt x="1045389" y="351018"/>
                      <a:pt x="1054914" y="345303"/>
                      <a:pt x="1062534" y="340541"/>
                    </a:cubicBezTo>
                    <a:close/>
                    <a:moveTo>
                      <a:pt x="2471113" y="336025"/>
                    </a:moveTo>
                    <a:cubicBezTo>
                      <a:pt x="2489315" y="339763"/>
                      <a:pt x="2505689" y="355066"/>
                      <a:pt x="2521763" y="370068"/>
                    </a:cubicBezTo>
                    <a:cubicBezTo>
                      <a:pt x="2652256" y="491988"/>
                      <a:pt x="2764651" y="627243"/>
                      <a:pt x="2848471" y="785358"/>
                    </a:cubicBezTo>
                    <a:cubicBezTo>
                      <a:pt x="2875141" y="835841"/>
                      <a:pt x="2898953" y="887276"/>
                      <a:pt x="2920861" y="940616"/>
                    </a:cubicBezTo>
                    <a:cubicBezTo>
                      <a:pt x="2925623" y="952046"/>
                      <a:pt x="2938006" y="963476"/>
                      <a:pt x="2926576" y="977763"/>
                    </a:cubicBezTo>
                    <a:cubicBezTo>
                      <a:pt x="2893238" y="978716"/>
                      <a:pt x="2872283" y="955856"/>
                      <a:pt x="2847518" y="938711"/>
                    </a:cubicBezTo>
                    <a:cubicBezTo>
                      <a:pt x="2844661" y="919661"/>
                      <a:pt x="2858948" y="906326"/>
                      <a:pt x="2864663" y="890133"/>
                    </a:cubicBezTo>
                    <a:cubicBezTo>
                      <a:pt x="2846566" y="892991"/>
                      <a:pt x="2829421" y="903468"/>
                      <a:pt x="2810371" y="908231"/>
                    </a:cubicBezTo>
                    <a:cubicBezTo>
                      <a:pt x="2792273" y="911088"/>
                      <a:pt x="2774176" y="912041"/>
                      <a:pt x="2757031" y="904421"/>
                    </a:cubicBezTo>
                    <a:cubicBezTo>
                      <a:pt x="2741791" y="897753"/>
                      <a:pt x="2733218" y="902516"/>
                      <a:pt x="2728456" y="916803"/>
                    </a:cubicBezTo>
                    <a:cubicBezTo>
                      <a:pt x="2724646" y="935853"/>
                      <a:pt x="2713216" y="952998"/>
                      <a:pt x="2707501" y="971096"/>
                    </a:cubicBezTo>
                    <a:cubicBezTo>
                      <a:pt x="2702738" y="984431"/>
                      <a:pt x="2699881" y="997766"/>
                      <a:pt x="2706548" y="1011101"/>
                    </a:cubicBezTo>
                    <a:cubicBezTo>
                      <a:pt x="2712263" y="1021578"/>
                      <a:pt x="2722741" y="1031103"/>
                      <a:pt x="2712263" y="1044438"/>
                    </a:cubicBezTo>
                    <a:cubicBezTo>
                      <a:pt x="2722979" y="1032294"/>
                      <a:pt x="2735302" y="1023900"/>
                      <a:pt x="2750438" y="1026892"/>
                    </a:cubicBezTo>
                    <a:lnTo>
                      <a:pt x="2757317" y="1029909"/>
                    </a:lnTo>
                    <a:lnTo>
                      <a:pt x="2760842" y="1028246"/>
                    </a:lnTo>
                    <a:cubicBezTo>
                      <a:pt x="2768462" y="1021578"/>
                      <a:pt x="2775130" y="1013006"/>
                      <a:pt x="2785607" y="1010148"/>
                    </a:cubicBezTo>
                    <a:cubicBezTo>
                      <a:pt x="2791798" y="1008243"/>
                      <a:pt x="2798228" y="1006814"/>
                      <a:pt x="2804538" y="1006457"/>
                    </a:cubicBezTo>
                    <a:cubicBezTo>
                      <a:pt x="2810848" y="1006100"/>
                      <a:pt x="2817040" y="1006814"/>
                      <a:pt x="2822755" y="1009196"/>
                    </a:cubicBezTo>
                    <a:cubicBezTo>
                      <a:pt x="2859902" y="1023483"/>
                      <a:pt x="2898955" y="1027293"/>
                      <a:pt x="2938959" y="1031103"/>
                    </a:cubicBezTo>
                    <a:cubicBezTo>
                      <a:pt x="2955152" y="1033008"/>
                      <a:pt x="2957057" y="1047296"/>
                      <a:pt x="2959915" y="1058726"/>
                    </a:cubicBezTo>
                    <a:cubicBezTo>
                      <a:pt x="2990394" y="1159691"/>
                      <a:pt x="3010397" y="1262561"/>
                      <a:pt x="3021827" y="1368288"/>
                    </a:cubicBezTo>
                    <a:cubicBezTo>
                      <a:pt x="3029447" y="1433058"/>
                      <a:pt x="3025637" y="1497828"/>
                      <a:pt x="3027542" y="1562598"/>
                    </a:cubicBezTo>
                    <a:cubicBezTo>
                      <a:pt x="3027542" y="1573076"/>
                      <a:pt x="3031352" y="1585458"/>
                      <a:pt x="3020874" y="1594983"/>
                    </a:cubicBezTo>
                    <a:cubicBezTo>
                      <a:pt x="2992299" y="1573076"/>
                      <a:pt x="2963724" y="1551168"/>
                      <a:pt x="2958009" y="1512116"/>
                    </a:cubicBezTo>
                    <a:cubicBezTo>
                      <a:pt x="2954199" y="1483541"/>
                      <a:pt x="2933244" y="1467348"/>
                      <a:pt x="2918005" y="1446393"/>
                    </a:cubicBezTo>
                    <a:cubicBezTo>
                      <a:pt x="2898955" y="1421628"/>
                      <a:pt x="2888477" y="1390196"/>
                      <a:pt x="2860855" y="1371146"/>
                    </a:cubicBezTo>
                    <a:cubicBezTo>
                      <a:pt x="2846567" y="1368288"/>
                      <a:pt x="2836089" y="1359716"/>
                      <a:pt x="2831327" y="1343523"/>
                    </a:cubicBezTo>
                    <a:cubicBezTo>
                      <a:pt x="2835137" y="1360668"/>
                      <a:pt x="2849424" y="1368288"/>
                      <a:pt x="2856092" y="1380671"/>
                    </a:cubicBezTo>
                    <a:cubicBezTo>
                      <a:pt x="2882762" y="1424486"/>
                      <a:pt x="2896097" y="1474968"/>
                      <a:pt x="2930387" y="1514021"/>
                    </a:cubicBezTo>
                    <a:cubicBezTo>
                      <a:pt x="2938007" y="1522593"/>
                      <a:pt x="2938959" y="1534976"/>
                      <a:pt x="2939912" y="1546406"/>
                    </a:cubicBezTo>
                    <a:cubicBezTo>
                      <a:pt x="2941817" y="1566408"/>
                      <a:pt x="2950390" y="1582601"/>
                      <a:pt x="2962772" y="1597841"/>
                    </a:cubicBezTo>
                    <a:cubicBezTo>
                      <a:pt x="2983727" y="1622606"/>
                      <a:pt x="2993252" y="1652133"/>
                      <a:pt x="2999919" y="1683566"/>
                    </a:cubicBezTo>
                    <a:cubicBezTo>
                      <a:pt x="3023732" y="1698806"/>
                      <a:pt x="3015159" y="1721666"/>
                      <a:pt x="3012302" y="1740716"/>
                    </a:cubicBezTo>
                    <a:cubicBezTo>
                      <a:pt x="2988490" y="1885496"/>
                      <a:pt x="2951342" y="2026466"/>
                      <a:pt x="2886572" y="2158864"/>
                    </a:cubicBezTo>
                    <a:cubicBezTo>
                      <a:pt x="2872284" y="2188391"/>
                      <a:pt x="2858949" y="2218871"/>
                      <a:pt x="2841805" y="2246493"/>
                    </a:cubicBezTo>
                    <a:cubicBezTo>
                      <a:pt x="2837042" y="2255066"/>
                      <a:pt x="2835137" y="2266496"/>
                      <a:pt x="2821802" y="2266496"/>
                    </a:cubicBezTo>
                    <a:cubicBezTo>
                      <a:pt x="2812277" y="2260781"/>
                      <a:pt x="2812277" y="2249351"/>
                      <a:pt x="2808467" y="2240778"/>
                    </a:cubicBezTo>
                    <a:cubicBezTo>
                      <a:pt x="2794180" y="2222681"/>
                      <a:pt x="2796084" y="2198868"/>
                      <a:pt x="2785607" y="2172198"/>
                    </a:cubicBezTo>
                    <a:cubicBezTo>
                      <a:pt x="2795132" y="2196011"/>
                      <a:pt x="2791322" y="2217918"/>
                      <a:pt x="2805609" y="2234111"/>
                    </a:cubicBezTo>
                    <a:cubicBezTo>
                      <a:pt x="2812277" y="2246493"/>
                      <a:pt x="2811324" y="2261733"/>
                      <a:pt x="2821802" y="2273164"/>
                    </a:cubicBezTo>
                    <a:cubicBezTo>
                      <a:pt x="2795132" y="2339839"/>
                      <a:pt x="2750364" y="2394131"/>
                      <a:pt x="2708455" y="2451281"/>
                    </a:cubicBezTo>
                    <a:cubicBezTo>
                      <a:pt x="2661782" y="2514146"/>
                      <a:pt x="2606537" y="2568439"/>
                      <a:pt x="2551292" y="2622731"/>
                    </a:cubicBezTo>
                    <a:cubicBezTo>
                      <a:pt x="2527480" y="2646543"/>
                      <a:pt x="2502714" y="2666546"/>
                      <a:pt x="2476997" y="2687501"/>
                    </a:cubicBezTo>
                    <a:cubicBezTo>
                      <a:pt x="2465567" y="2677976"/>
                      <a:pt x="2476997" y="2661783"/>
                      <a:pt x="2463662" y="2655116"/>
                    </a:cubicBezTo>
                    <a:cubicBezTo>
                      <a:pt x="2469377" y="2608443"/>
                      <a:pt x="2446517" y="2570343"/>
                      <a:pt x="2425562" y="2533196"/>
                    </a:cubicBezTo>
                    <a:cubicBezTo>
                      <a:pt x="2392224" y="2475093"/>
                      <a:pt x="2414132" y="2424611"/>
                      <a:pt x="2439849" y="2375081"/>
                    </a:cubicBezTo>
                    <a:cubicBezTo>
                      <a:pt x="2453184" y="2349364"/>
                      <a:pt x="2458899" y="2330314"/>
                      <a:pt x="2449374" y="2301739"/>
                    </a:cubicBezTo>
                    <a:cubicBezTo>
                      <a:pt x="2439849" y="2272211"/>
                      <a:pt x="2442707" y="2240778"/>
                      <a:pt x="2430324" y="2210298"/>
                    </a:cubicBezTo>
                    <a:cubicBezTo>
                      <a:pt x="2420799" y="2187439"/>
                      <a:pt x="2416989" y="2160768"/>
                      <a:pt x="2396987" y="2144576"/>
                    </a:cubicBezTo>
                    <a:cubicBezTo>
                      <a:pt x="2352219" y="2107428"/>
                      <a:pt x="2357934" y="2060756"/>
                      <a:pt x="2370317" y="2012178"/>
                    </a:cubicBezTo>
                    <a:cubicBezTo>
                      <a:pt x="2372222" y="2005511"/>
                      <a:pt x="2374127" y="1998843"/>
                      <a:pt x="2374127" y="1992176"/>
                    </a:cubicBezTo>
                    <a:cubicBezTo>
                      <a:pt x="2376984" y="1954076"/>
                      <a:pt x="2356982" y="1935978"/>
                      <a:pt x="2319834" y="1944551"/>
                    </a:cubicBezTo>
                    <a:cubicBezTo>
                      <a:pt x="2303642" y="1948361"/>
                      <a:pt x="2292212" y="1948361"/>
                      <a:pt x="2282687" y="1931216"/>
                    </a:cubicBezTo>
                    <a:cubicBezTo>
                      <a:pt x="2263637" y="1897878"/>
                      <a:pt x="2235062" y="1889306"/>
                      <a:pt x="2200772" y="1905498"/>
                    </a:cubicBezTo>
                    <a:cubicBezTo>
                      <a:pt x="2186484" y="1912166"/>
                      <a:pt x="2171244" y="1918833"/>
                      <a:pt x="2157909" y="1926453"/>
                    </a:cubicBezTo>
                    <a:cubicBezTo>
                      <a:pt x="2140764" y="1935978"/>
                      <a:pt x="2124572" y="1938836"/>
                      <a:pt x="2106474" y="1931216"/>
                    </a:cubicBezTo>
                    <a:cubicBezTo>
                      <a:pt x="2083614" y="1921691"/>
                      <a:pt x="2059802" y="1925501"/>
                      <a:pt x="2040752" y="1937883"/>
                    </a:cubicBezTo>
                    <a:cubicBezTo>
                      <a:pt x="2012177" y="1956933"/>
                      <a:pt x="1991222" y="1941693"/>
                      <a:pt x="1974077" y="1924548"/>
                    </a:cubicBezTo>
                    <a:cubicBezTo>
                      <a:pt x="1956932" y="1907403"/>
                      <a:pt x="1938834" y="1892163"/>
                      <a:pt x="1919784" y="1877876"/>
                    </a:cubicBezTo>
                    <a:cubicBezTo>
                      <a:pt x="1909307" y="1870256"/>
                      <a:pt x="1899782" y="1861683"/>
                      <a:pt x="1896924" y="1849301"/>
                    </a:cubicBezTo>
                    <a:cubicBezTo>
                      <a:pt x="1889304" y="1812153"/>
                      <a:pt x="1862634" y="1789293"/>
                      <a:pt x="1839774" y="1762623"/>
                    </a:cubicBezTo>
                    <a:cubicBezTo>
                      <a:pt x="1827392" y="1748336"/>
                      <a:pt x="1815962" y="1694043"/>
                      <a:pt x="1822629" y="1676898"/>
                    </a:cubicBezTo>
                    <a:cubicBezTo>
                      <a:pt x="1840727" y="1632131"/>
                      <a:pt x="1846442" y="1585458"/>
                      <a:pt x="1829297" y="1537833"/>
                    </a:cubicBezTo>
                    <a:cubicBezTo>
                      <a:pt x="1826439" y="1530213"/>
                      <a:pt x="1823582" y="1522593"/>
                      <a:pt x="1828344" y="1514973"/>
                    </a:cubicBezTo>
                    <a:cubicBezTo>
                      <a:pt x="1854062" y="1466396"/>
                      <a:pt x="1875017" y="1416866"/>
                      <a:pt x="1909307" y="1373051"/>
                    </a:cubicBezTo>
                    <a:cubicBezTo>
                      <a:pt x="1915022" y="1366383"/>
                      <a:pt x="1923594" y="1365431"/>
                      <a:pt x="1929309" y="1361621"/>
                    </a:cubicBezTo>
                    <a:cubicBezTo>
                      <a:pt x="1954074" y="1345428"/>
                      <a:pt x="1976934" y="1330188"/>
                      <a:pt x="1977887" y="1293041"/>
                    </a:cubicBezTo>
                    <a:cubicBezTo>
                      <a:pt x="1978839" y="1267323"/>
                      <a:pt x="1992174" y="1239701"/>
                      <a:pt x="2019797" y="1227318"/>
                    </a:cubicBezTo>
                    <a:cubicBezTo>
                      <a:pt x="2040752" y="1217793"/>
                      <a:pt x="2050277" y="1201601"/>
                      <a:pt x="2051229" y="1178741"/>
                    </a:cubicBezTo>
                    <a:cubicBezTo>
                      <a:pt x="2058849" y="1162548"/>
                      <a:pt x="2071232" y="1167311"/>
                      <a:pt x="2083614" y="1172073"/>
                    </a:cubicBezTo>
                    <a:cubicBezTo>
                      <a:pt x="2111237" y="1181598"/>
                      <a:pt x="2136002" y="1178741"/>
                      <a:pt x="2161719" y="1162548"/>
                    </a:cubicBezTo>
                    <a:cubicBezTo>
                      <a:pt x="2193152" y="1142546"/>
                      <a:pt x="2229347" y="1134926"/>
                      <a:pt x="2266494" y="1136831"/>
                    </a:cubicBezTo>
                    <a:cubicBezTo>
                      <a:pt x="2288402" y="1137783"/>
                      <a:pt x="2310309" y="1137783"/>
                      <a:pt x="2331264" y="1133021"/>
                    </a:cubicBezTo>
                    <a:cubicBezTo>
                      <a:pt x="2370317" y="1123496"/>
                      <a:pt x="2397939" y="1138736"/>
                      <a:pt x="2387462" y="1197791"/>
                    </a:cubicBezTo>
                    <a:cubicBezTo>
                      <a:pt x="2384604" y="1213983"/>
                      <a:pt x="2384604" y="1228271"/>
                      <a:pt x="2400797" y="1229223"/>
                    </a:cubicBezTo>
                    <a:cubicBezTo>
                      <a:pt x="2447469" y="1231128"/>
                      <a:pt x="2477949" y="1266371"/>
                      <a:pt x="2517002" y="1283516"/>
                    </a:cubicBezTo>
                    <a:cubicBezTo>
                      <a:pt x="2538909" y="1293041"/>
                      <a:pt x="2550339" y="1296851"/>
                      <a:pt x="2556055" y="1266371"/>
                    </a:cubicBezTo>
                    <a:cubicBezTo>
                      <a:pt x="2561769" y="1236843"/>
                      <a:pt x="2589392" y="1227318"/>
                      <a:pt x="2617967" y="1241606"/>
                    </a:cubicBezTo>
                    <a:cubicBezTo>
                      <a:pt x="2644637" y="1254941"/>
                      <a:pt x="2673212" y="1262561"/>
                      <a:pt x="2701787" y="1271133"/>
                    </a:cubicBezTo>
                    <a:cubicBezTo>
                      <a:pt x="2743697" y="1283516"/>
                      <a:pt x="2782749" y="1259703"/>
                      <a:pt x="2823707" y="1270181"/>
                    </a:cubicBezTo>
                    <a:cubicBezTo>
                      <a:pt x="2833232" y="1272086"/>
                      <a:pt x="2840852" y="1262561"/>
                      <a:pt x="2842757" y="1253988"/>
                    </a:cubicBezTo>
                    <a:cubicBezTo>
                      <a:pt x="2847519" y="1233033"/>
                      <a:pt x="2856092" y="1212078"/>
                      <a:pt x="2857997" y="1191123"/>
                    </a:cubicBezTo>
                    <a:cubicBezTo>
                      <a:pt x="2861807" y="1157786"/>
                      <a:pt x="2857044" y="1154928"/>
                      <a:pt x="2824659" y="1163501"/>
                    </a:cubicBezTo>
                    <a:cubicBezTo>
                      <a:pt x="2807514" y="1168263"/>
                      <a:pt x="2793227" y="1167311"/>
                      <a:pt x="2781797" y="1153023"/>
                    </a:cubicBezTo>
                    <a:lnTo>
                      <a:pt x="2778142" y="1149005"/>
                    </a:lnTo>
                    <a:lnTo>
                      <a:pt x="2758579" y="1157637"/>
                    </a:lnTo>
                    <a:cubicBezTo>
                      <a:pt x="2730182" y="1164691"/>
                      <a:pt x="2706072" y="1153261"/>
                      <a:pt x="2684641" y="1122543"/>
                    </a:cubicBezTo>
                    <a:cubicBezTo>
                      <a:pt x="2676068" y="1110161"/>
                      <a:pt x="2672258" y="1095873"/>
                      <a:pt x="2664638" y="1083491"/>
                    </a:cubicBezTo>
                    <a:cubicBezTo>
                      <a:pt x="2658923" y="1073966"/>
                      <a:pt x="2664638" y="1054916"/>
                      <a:pt x="2646541" y="1054916"/>
                    </a:cubicBezTo>
                    <a:cubicBezTo>
                      <a:pt x="2631301" y="1055868"/>
                      <a:pt x="2616061" y="1061583"/>
                      <a:pt x="2610346" y="1080633"/>
                    </a:cubicBezTo>
                    <a:lnTo>
                      <a:pt x="2609202" y="1082346"/>
                    </a:lnTo>
                    <a:lnTo>
                      <a:pt x="2613204" y="1086348"/>
                    </a:lnTo>
                    <a:cubicBezTo>
                      <a:pt x="2619871" y="1093968"/>
                      <a:pt x="2626539" y="1101588"/>
                      <a:pt x="2632254" y="1108255"/>
                    </a:cubicBezTo>
                    <a:cubicBezTo>
                      <a:pt x="2619871" y="1117780"/>
                      <a:pt x="2617014" y="1133020"/>
                      <a:pt x="2609394" y="1145403"/>
                    </a:cubicBezTo>
                    <a:cubicBezTo>
                      <a:pt x="2602726" y="1154928"/>
                      <a:pt x="2586534" y="1142545"/>
                      <a:pt x="2584629" y="1132068"/>
                    </a:cubicBezTo>
                    <a:cubicBezTo>
                      <a:pt x="2581771" y="1117780"/>
                      <a:pt x="2574151" y="1106350"/>
                      <a:pt x="2566055" y="1095397"/>
                    </a:cubicBezTo>
                    <a:lnTo>
                      <a:pt x="2558490" y="1083461"/>
                    </a:lnTo>
                    <a:lnTo>
                      <a:pt x="2545576" y="1071108"/>
                    </a:lnTo>
                    <a:cubicBezTo>
                      <a:pt x="2541766" y="1068251"/>
                      <a:pt x="2537003" y="1065393"/>
                      <a:pt x="2536051" y="1061583"/>
                    </a:cubicBezTo>
                    <a:cubicBezTo>
                      <a:pt x="2522716" y="1003481"/>
                      <a:pt x="2462708" y="991098"/>
                      <a:pt x="2429371" y="952046"/>
                    </a:cubicBezTo>
                    <a:cubicBezTo>
                      <a:pt x="2426513" y="949188"/>
                      <a:pt x="2421751" y="947283"/>
                      <a:pt x="2417941" y="944426"/>
                    </a:cubicBezTo>
                    <a:cubicBezTo>
                      <a:pt x="2416036" y="943473"/>
                      <a:pt x="2413178" y="943473"/>
                      <a:pt x="2407463" y="947283"/>
                    </a:cubicBezTo>
                    <a:cubicBezTo>
                      <a:pt x="2425561" y="973001"/>
                      <a:pt x="2440801" y="998718"/>
                      <a:pt x="2469376" y="1014911"/>
                    </a:cubicBezTo>
                    <a:cubicBezTo>
                      <a:pt x="2483663" y="1023483"/>
                      <a:pt x="2500808" y="1028246"/>
                      <a:pt x="2509381" y="1044438"/>
                    </a:cubicBezTo>
                    <a:cubicBezTo>
                      <a:pt x="2510333" y="1049201"/>
                      <a:pt x="2508428" y="1053963"/>
                      <a:pt x="2504618" y="1057773"/>
                    </a:cubicBezTo>
                    <a:cubicBezTo>
                      <a:pt x="2500808" y="1066346"/>
                      <a:pt x="2479853" y="1059678"/>
                      <a:pt x="2488426" y="1077776"/>
                    </a:cubicBezTo>
                    <a:cubicBezTo>
                      <a:pt x="2485568" y="1082538"/>
                      <a:pt x="2481758" y="1084443"/>
                      <a:pt x="2476996" y="1084443"/>
                    </a:cubicBezTo>
                    <a:cubicBezTo>
                      <a:pt x="2437943" y="1050153"/>
                      <a:pt x="2385556" y="1032056"/>
                      <a:pt x="2356028" y="985383"/>
                    </a:cubicBezTo>
                    <a:cubicBezTo>
                      <a:pt x="2346503" y="970143"/>
                      <a:pt x="2333168" y="968238"/>
                      <a:pt x="2317928" y="978716"/>
                    </a:cubicBezTo>
                    <a:cubicBezTo>
                      <a:pt x="2310308" y="984431"/>
                      <a:pt x="2301736" y="994908"/>
                      <a:pt x="2295068" y="993003"/>
                    </a:cubicBezTo>
                    <a:cubicBezTo>
                      <a:pt x="2237918" y="978716"/>
                      <a:pt x="2232203" y="1040628"/>
                      <a:pt x="2196008" y="1057773"/>
                    </a:cubicBezTo>
                    <a:cubicBezTo>
                      <a:pt x="2185531" y="1062536"/>
                      <a:pt x="2183626" y="1075871"/>
                      <a:pt x="2181721" y="1087301"/>
                    </a:cubicBezTo>
                    <a:cubicBezTo>
                      <a:pt x="2172196" y="1130163"/>
                      <a:pt x="2149336" y="1152071"/>
                      <a:pt x="2105521" y="1157786"/>
                    </a:cubicBezTo>
                    <a:cubicBezTo>
                      <a:pt x="2088376" y="1159691"/>
                      <a:pt x="2069326" y="1179693"/>
                      <a:pt x="2053133" y="1155881"/>
                    </a:cubicBezTo>
                    <a:cubicBezTo>
                      <a:pt x="2052181" y="1145403"/>
                      <a:pt x="2048371" y="1137783"/>
                      <a:pt x="2036941" y="1136831"/>
                    </a:cubicBezTo>
                    <a:cubicBezTo>
                      <a:pt x="2026463" y="1135878"/>
                      <a:pt x="2010271" y="1148261"/>
                      <a:pt x="2008366" y="1131116"/>
                    </a:cubicBezTo>
                    <a:cubicBezTo>
                      <a:pt x="2005508" y="1113018"/>
                      <a:pt x="1993126" y="1094921"/>
                      <a:pt x="2001698" y="1074918"/>
                    </a:cubicBezTo>
                    <a:cubicBezTo>
                      <a:pt x="2011223" y="1051106"/>
                      <a:pt x="2015986" y="1027293"/>
                      <a:pt x="2008366" y="1001576"/>
                    </a:cubicBezTo>
                    <a:cubicBezTo>
                      <a:pt x="2002651" y="979668"/>
                      <a:pt x="2021701" y="978716"/>
                      <a:pt x="2035988" y="977763"/>
                    </a:cubicBezTo>
                    <a:cubicBezTo>
                      <a:pt x="2059801" y="974906"/>
                      <a:pt x="2083613" y="981573"/>
                      <a:pt x="2107426" y="983478"/>
                    </a:cubicBezTo>
                    <a:cubicBezTo>
                      <a:pt x="2120761" y="984431"/>
                      <a:pt x="2139811" y="992051"/>
                      <a:pt x="2148383" y="975858"/>
                    </a:cubicBezTo>
                    <a:cubicBezTo>
                      <a:pt x="2157908" y="956808"/>
                      <a:pt x="2162671" y="934901"/>
                      <a:pt x="2150288" y="913946"/>
                    </a:cubicBezTo>
                    <a:cubicBezTo>
                      <a:pt x="2140763" y="897753"/>
                      <a:pt x="2131238" y="882513"/>
                      <a:pt x="2112188" y="876798"/>
                    </a:cubicBezTo>
                    <a:cubicBezTo>
                      <a:pt x="2105521" y="874893"/>
                      <a:pt x="2094091" y="873941"/>
                      <a:pt x="2096948" y="862511"/>
                    </a:cubicBezTo>
                    <a:cubicBezTo>
                      <a:pt x="2098853" y="852033"/>
                      <a:pt x="2109331" y="852033"/>
                      <a:pt x="2118856" y="849176"/>
                    </a:cubicBezTo>
                    <a:cubicBezTo>
                      <a:pt x="2149336" y="838698"/>
                      <a:pt x="2177911" y="830126"/>
                      <a:pt x="2206486" y="810123"/>
                    </a:cubicBezTo>
                    <a:cubicBezTo>
                      <a:pt x="2241728" y="785358"/>
                      <a:pt x="2258873" y="735828"/>
                      <a:pt x="2308403" y="731066"/>
                    </a:cubicBezTo>
                    <a:cubicBezTo>
                      <a:pt x="2322691" y="729161"/>
                      <a:pt x="2323643" y="718683"/>
                      <a:pt x="2321738" y="708206"/>
                    </a:cubicBezTo>
                    <a:cubicBezTo>
                      <a:pt x="2319833" y="698681"/>
                      <a:pt x="2314118" y="689156"/>
                      <a:pt x="2311261" y="679631"/>
                    </a:cubicBezTo>
                    <a:cubicBezTo>
                      <a:pt x="2307451" y="666296"/>
                      <a:pt x="2305546" y="652008"/>
                      <a:pt x="2320786" y="643436"/>
                    </a:cubicBezTo>
                    <a:cubicBezTo>
                      <a:pt x="2326501" y="640578"/>
                      <a:pt x="2334121" y="632958"/>
                      <a:pt x="2338883" y="638673"/>
                    </a:cubicBezTo>
                    <a:cubicBezTo>
                      <a:pt x="2346503" y="649151"/>
                      <a:pt x="2353171" y="662486"/>
                      <a:pt x="2343646" y="675821"/>
                    </a:cubicBezTo>
                    <a:cubicBezTo>
                      <a:pt x="2337931" y="685346"/>
                      <a:pt x="2342693" y="692966"/>
                      <a:pt x="2348408" y="699633"/>
                    </a:cubicBezTo>
                    <a:cubicBezTo>
                      <a:pt x="2356028" y="708206"/>
                      <a:pt x="2364601" y="711063"/>
                      <a:pt x="2376031" y="706301"/>
                    </a:cubicBezTo>
                    <a:cubicBezTo>
                      <a:pt x="2378888" y="705348"/>
                      <a:pt x="2381746" y="704396"/>
                      <a:pt x="2385556" y="704396"/>
                    </a:cubicBezTo>
                    <a:cubicBezTo>
                      <a:pt x="2409368" y="712968"/>
                      <a:pt x="2432228" y="712016"/>
                      <a:pt x="2454136" y="698681"/>
                    </a:cubicBezTo>
                    <a:cubicBezTo>
                      <a:pt x="2460803" y="694871"/>
                      <a:pt x="2469376" y="692966"/>
                      <a:pt x="2476996" y="692013"/>
                    </a:cubicBezTo>
                    <a:cubicBezTo>
                      <a:pt x="2517001" y="689156"/>
                      <a:pt x="2517001" y="689156"/>
                      <a:pt x="2517953" y="648198"/>
                    </a:cubicBezTo>
                    <a:cubicBezTo>
                      <a:pt x="2525573" y="626291"/>
                      <a:pt x="2540813" y="618671"/>
                      <a:pt x="2563673" y="626291"/>
                    </a:cubicBezTo>
                    <a:cubicBezTo>
                      <a:pt x="2558911" y="610098"/>
                      <a:pt x="2545576" y="599621"/>
                      <a:pt x="2554148" y="585333"/>
                    </a:cubicBezTo>
                    <a:lnTo>
                      <a:pt x="2572928" y="573708"/>
                    </a:lnTo>
                    <a:lnTo>
                      <a:pt x="2586098" y="571735"/>
                    </a:lnTo>
                    <a:lnTo>
                      <a:pt x="2586726" y="571671"/>
                    </a:lnTo>
                    <a:cubicBezTo>
                      <a:pt x="2599630" y="572653"/>
                      <a:pt x="2613203" y="578189"/>
                      <a:pt x="2624633" y="568188"/>
                    </a:cubicBezTo>
                    <a:cubicBezTo>
                      <a:pt x="2626538" y="566283"/>
                      <a:pt x="2628443" y="565331"/>
                      <a:pt x="2630348" y="563426"/>
                    </a:cubicBezTo>
                    <a:cubicBezTo>
                      <a:pt x="2634158" y="561521"/>
                      <a:pt x="2634158" y="568188"/>
                      <a:pt x="2633206" y="563426"/>
                    </a:cubicBezTo>
                    <a:cubicBezTo>
                      <a:pt x="2632253" y="557711"/>
                      <a:pt x="2629396" y="564378"/>
                      <a:pt x="2626538" y="563426"/>
                    </a:cubicBezTo>
                    <a:cubicBezTo>
                      <a:pt x="2615584" y="567236"/>
                      <a:pt x="2604392" y="569141"/>
                      <a:pt x="2593082" y="570689"/>
                    </a:cubicBezTo>
                    <a:lnTo>
                      <a:pt x="2586098" y="571735"/>
                    </a:lnTo>
                    <a:lnTo>
                      <a:pt x="2574151" y="572951"/>
                    </a:lnTo>
                    <a:lnTo>
                      <a:pt x="2572928" y="573708"/>
                    </a:lnTo>
                    <a:lnTo>
                      <a:pt x="2558911" y="575808"/>
                    </a:lnTo>
                    <a:cubicBezTo>
                      <a:pt x="2533193" y="580571"/>
                      <a:pt x="2516048" y="563426"/>
                      <a:pt x="2506523" y="541518"/>
                    </a:cubicBezTo>
                    <a:cubicBezTo>
                      <a:pt x="2496998" y="519611"/>
                      <a:pt x="2487473" y="498656"/>
                      <a:pt x="2512238" y="480558"/>
                    </a:cubicBezTo>
                    <a:cubicBezTo>
                      <a:pt x="2520811" y="474843"/>
                      <a:pt x="2527478" y="467223"/>
                      <a:pt x="2533193" y="458651"/>
                    </a:cubicBezTo>
                    <a:cubicBezTo>
                      <a:pt x="2537003" y="452936"/>
                      <a:pt x="2541766" y="446268"/>
                      <a:pt x="2534146" y="440553"/>
                    </a:cubicBezTo>
                    <a:cubicBezTo>
                      <a:pt x="2526526" y="434838"/>
                      <a:pt x="2515096" y="437696"/>
                      <a:pt x="2513191" y="445316"/>
                    </a:cubicBezTo>
                    <a:cubicBezTo>
                      <a:pt x="2506523" y="474843"/>
                      <a:pt x="2482711" y="489131"/>
                      <a:pt x="2464613" y="509133"/>
                    </a:cubicBezTo>
                    <a:cubicBezTo>
                      <a:pt x="2452231" y="523421"/>
                      <a:pt x="2455088" y="538661"/>
                      <a:pt x="2467471" y="551996"/>
                    </a:cubicBezTo>
                    <a:cubicBezTo>
                      <a:pt x="2481758" y="567236"/>
                      <a:pt x="2481758" y="582476"/>
                      <a:pt x="2468423" y="597716"/>
                    </a:cubicBezTo>
                    <a:cubicBezTo>
                      <a:pt x="2457946" y="610098"/>
                      <a:pt x="2455088" y="623433"/>
                      <a:pt x="2453183" y="638673"/>
                    </a:cubicBezTo>
                    <a:cubicBezTo>
                      <a:pt x="2451278" y="657723"/>
                      <a:pt x="2442706" y="671058"/>
                      <a:pt x="2423656" y="676773"/>
                    </a:cubicBezTo>
                    <a:cubicBezTo>
                      <a:pt x="2413178" y="682488"/>
                      <a:pt x="2402701" y="690108"/>
                      <a:pt x="2389366" y="683441"/>
                    </a:cubicBezTo>
                    <a:cubicBezTo>
                      <a:pt x="2381746" y="676773"/>
                      <a:pt x="2376983" y="670106"/>
                      <a:pt x="2383651" y="659628"/>
                    </a:cubicBezTo>
                    <a:cubicBezTo>
                      <a:pt x="2377936" y="649151"/>
                      <a:pt x="2372221" y="638673"/>
                      <a:pt x="2367458" y="627243"/>
                    </a:cubicBezTo>
                    <a:cubicBezTo>
                      <a:pt x="2348408" y="585333"/>
                      <a:pt x="2348408" y="584381"/>
                      <a:pt x="2308403" y="612003"/>
                    </a:cubicBezTo>
                    <a:cubicBezTo>
                      <a:pt x="2273161" y="616766"/>
                      <a:pt x="2265541" y="608193"/>
                      <a:pt x="2270303" y="571046"/>
                    </a:cubicBezTo>
                    <a:cubicBezTo>
                      <a:pt x="2271256" y="560568"/>
                      <a:pt x="2287448" y="545328"/>
                      <a:pt x="2260778" y="543423"/>
                    </a:cubicBezTo>
                    <a:cubicBezTo>
                      <a:pt x="2255063" y="542471"/>
                      <a:pt x="2255063" y="530088"/>
                      <a:pt x="2259826" y="522468"/>
                    </a:cubicBezTo>
                    <a:cubicBezTo>
                      <a:pt x="2313166" y="486273"/>
                      <a:pt x="2361743" y="445316"/>
                      <a:pt x="2390318" y="385308"/>
                    </a:cubicBezTo>
                    <a:cubicBezTo>
                      <a:pt x="2396986" y="372926"/>
                      <a:pt x="2403653" y="362448"/>
                      <a:pt x="2416988" y="357686"/>
                    </a:cubicBezTo>
                    <a:cubicBezTo>
                      <a:pt x="2416988" y="355781"/>
                      <a:pt x="2416988" y="353876"/>
                      <a:pt x="2417941" y="351971"/>
                    </a:cubicBezTo>
                    <a:cubicBezTo>
                      <a:pt x="2419846" y="352923"/>
                      <a:pt x="2423656" y="354828"/>
                      <a:pt x="2424608" y="353876"/>
                    </a:cubicBezTo>
                    <a:cubicBezTo>
                      <a:pt x="2434371" y="344351"/>
                      <a:pt x="2443539" y="338934"/>
                      <a:pt x="2452245" y="336582"/>
                    </a:cubicBezTo>
                    <a:cubicBezTo>
                      <a:pt x="2458775" y="334818"/>
                      <a:pt x="2465045" y="334779"/>
                      <a:pt x="2471113" y="336025"/>
                    </a:cubicBezTo>
                    <a:close/>
                    <a:moveTo>
                      <a:pt x="761544" y="194808"/>
                    </a:moveTo>
                    <a:cubicBezTo>
                      <a:pt x="773926" y="196713"/>
                      <a:pt x="774879" y="206238"/>
                      <a:pt x="773926" y="216716"/>
                    </a:cubicBezTo>
                    <a:cubicBezTo>
                      <a:pt x="755829" y="237671"/>
                      <a:pt x="760591" y="257673"/>
                      <a:pt x="773926" y="278628"/>
                    </a:cubicBezTo>
                    <a:cubicBezTo>
                      <a:pt x="748209" y="302441"/>
                      <a:pt x="720586" y="315776"/>
                      <a:pt x="687249" y="293868"/>
                    </a:cubicBezTo>
                    <a:cubicBezTo>
                      <a:pt x="682486" y="291011"/>
                      <a:pt x="675819" y="292916"/>
                      <a:pt x="671056" y="292916"/>
                    </a:cubicBezTo>
                    <a:cubicBezTo>
                      <a:pt x="660579" y="294821"/>
                      <a:pt x="650101" y="296726"/>
                      <a:pt x="640576" y="298631"/>
                    </a:cubicBezTo>
                    <a:cubicBezTo>
                      <a:pt x="627241" y="300536"/>
                      <a:pt x="613906" y="302441"/>
                      <a:pt x="603429" y="291011"/>
                    </a:cubicBezTo>
                    <a:cubicBezTo>
                      <a:pt x="636766" y="258626"/>
                      <a:pt x="678676" y="239576"/>
                      <a:pt x="715824" y="211953"/>
                    </a:cubicBezTo>
                    <a:cubicBezTo>
                      <a:pt x="719634" y="209096"/>
                      <a:pt x="724396" y="211953"/>
                      <a:pt x="727254" y="215763"/>
                    </a:cubicBezTo>
                    <a:cubicBezTo>
                      <a:pt x="746304" y="220526"/>
                      <a:pt x="741541" y="187188"/>
                      <a:pt x="761544" y="194808"/>
                    </a:cubicBezTo>
                    <a:close/>
                    <a:moveTo>
                      <a:pt x="873343" y="184331"/>
                    </a:moveTo>
                    <a:cubicBezTo>
                      <a:pt x="879653" y="185283"/>
                      <a:pt x="886320" y="188617"/>
                      <a:pt x="891083" y="191951"/>
                    </a:cubicBezTo>
                    <a:cubicBezTo>
                      <a:pt x="904418" y="200523"/>
                      <a:pt x="892988" y="209096"/>
                      <a:pt x="888226" y="217668"/>
                    </a:cubicBezTo>
                    <a:lnTo>
                      <a:pt x="879241" y="234820"/>
                    </a:lnTo>
                    <a:lnTo>
                      <a:pt x="895370" y="235036"/>
                    </a:lnTo>
                    <a:cubicBezTo>
                      <a:pt x="907514" y="238206"/>
                      <a:pt x="906800" y="249815"/>
                      <a:pt x="899656" y="266246"/>
                    </a:cubicBezTo>
                    <a:cubicBezTo>
                      <a:pt x="894893" y="277676"/>
                      <a:pt x="884416" y="289106"/>
                      <a:pt x="892988" y="303393"/>
                    </a:cubicBezTo>
                    <a:cubicBezTo>
                      <a:pt x="897751" y="310061"/>
                      <a:pt x="901561" y="309108"/>
                      <a:pt x="905371" y="303393"/>
                    </a:cubicBezTo>
                    <a:cubicBezTo>
                      <a:pt x="923468" y="307203"/>
                      <a:pt x="923468" y="307203"/>
                      <a:pt x="915848" y="337683"/>
                    </a:cubicBezTo>
                    <a:cubicBezTo>
                      <a:pt x="926326" y="330063"/>
                      <a:pt x="936803" y="329111"/>
                      <a:pt x="946328" y="324348"/>
                    </a:cubicBezTo>
                    <a:lnTo>
                      <a:pt x="973409" y="303804"/>
                    </a:lnTo>
                    <a:lnTo>
                      <a:pt x="975260" y="292796"/>
                    </a:lnTo>
                    <a:cubicBezTo>
                      <a:pt x="974903" y="288629"/>
                      <a:pt x="972522" y="284819"/>
                      <a:pt x="965378" y="281485"/>
                    </a:cubicBezTo>
                    <a:cubicBezTo>
                      <a:pt x="944423" y="270055"/>
                      <a:pt x="942518" y="249100"/>
                      <a:pt x="962521" y="233860"/>
                    </a:cubicBezTo>
                    <a:cubicBezTo>
                      <a:pt x="977761" y="221478"/>
                      <a:pt x="993953" y="208143"/>
                      <a:pt x="1013956" y="203380"/>
                    </a:cubicBezTo>
                    <a:cubicBezTo>
                      <a:pt x="1018718" y="201475"/>
                      <a:pt x="1023481" y="200046"/>
                      <a:pt x="1028243" y="200165"/>
                    </a:cubicBezTo>
                    <a:cubicBezTo>
                      <a:pt x="1033006" y="200284"/>
                      <a:pt x="1037768" y="201951"/>
                      <a:pt x="1042531" y="206238"/>
                    </a:cubicBezTo>
                    <a:cubicBezTo>
                      <a:pt x="1037768" y="220525"/>
                      <a:pt x="1018718" y="221478"/>
                      <a:pt x="1016813" y="234813"/>
                    </a:cubicBezTo>
                    <a:cubicBezTo>
                      <a:pt x="1029196" y="212905"/>
                      <a:pt x="1052056" y="208143"/>
                      <a:pt x="1075868" y="204333"/>
                    </a:cubicBezTo>
                    <a:cubicBezTo>
                      <a:pt x="1082536" y="204333"/>
                      <a:pt x="1089203" y="204333"/>
                      <a:pt x="1095871" y="204333"/>
                    </a:cubicBezTo>
                    <a:cubicBezTo>
                      <a:pt x="1106348" y="211953"/>
                      <a:pt x="1099681" y="223383"/>
                      <a:pt x="1099681" y="232908"/>
                    </a:cubicBezTo>
                    <a:cubicBezTo>
                      <a:pt x="1112063" y="235765"/>
                      <a:pt x="1123493" y="229098"/>
                      <a:pt x="1133971" y="231003"/>
                    </a:cubicBezTo>
                    <a:cubicBezTo>
                      <a:pt x="1140638" y="231003"/>
                      <a:pt x="1146353" y="233860"/>
                      <a:pt x="1151116" y="238623"/>
                    </a:cubicBezTo>
                    <a:cubicBezTo>
                      <a:pt x="1162546" y="262435"/>
                      <a:pt x="1192073" y="265293"/>
                      <a:pt x="1205408" y="287200"/>
                    </a:cubicBezTo>
                    <a:cubicBezTo>
                      <a:pt x="1219696" y="305298"/>
                      <a:pt x="1210171" y="320538"/>
                      <a:pt x="1198741" y="334825"/>
                    </a:cubicBezTo>
                    <a:cubicBezTo>
                      <a:pt x="1205408" y="359590"/>
                      <a:pt x="1234936" y="358638"/>
                      <a:pt x="1248271" y="377688"/>
                    </a:cubicBezTo>
                    <a:cubicBezTo>
                      <a:pt x="1257796" y="391023"/>
                      <a:pt x="1257796" y="393880"/>
                      <a:pt x="1246366" y="402453"/>
                    </a:cubicBezTo>
                    <a:cubicBezTo>
                      <a:pt x="1226363" y="415788"/>
                      <a:pt x="1207313" y="445315"/>
                      <a:pt x="1187311" y="402453"/>
                    </a:cubicBezTo>
                    <a:cubicBezTo>
                      <a:pt x="1184453" y="396738"/>
                      <a:pt x="1176833" y="390070"/>
                      <a:pt x="1171118" y="396738"/>
                    </a:cubicBezTo>
                    <a:cubicBezTo>
                      <a:pt x="1161593" y="407215"/>
                      <a:pt x="1163498" y="418645"/>
                      <a:pt x="1171118" y="431028"/>
                    </a:cubicBezTo>
                    <a:cubicBezTo>
                      <a:pt x="1186358" y="457698"/>
                      <a:pt x="1180643" y="471033"/>
                      <a:pt x="1151116" y="479605"/>
                    </a:cubicBezTo>
                    <a:cubicBezTo>
                      <a:pt x="1147306" y="475795"/>
                      <a:pt x="1141591" y="474843"/>
                      <a:pt x="1136828" y="476748"/>
                    </a:cubicBezTo>
                    <a:cubicBezTo>
                      <a:pt x="1132066" y="478653"/>
                      <a:pt x="1134923" y="483415"/>
                      <a:pt x="1136828" y="487225"/>
                    </a:cubicBezTo>
                    <a:cubicBezTo>
                      <a:pt x="1135876" y="500560"/>
                      <a:pt x="1128256" y="503418"/>
                      <a:pt x="1118731" y="497703"/>
                    </a:cubicBezTo>
                    <a:cubicBezTo>
                      <a:pt x="1098728" y="487225"/>
                      <a:pt x="1074916" y="482463"/>
                      <a:pt x="1066343" y="455793"/>
                    </a:cubicBezTo>
                    <a:cubicBezTo>
                      <a:pt x="1058723" y="432933"/>
                      <a:pt x="1039673" y="427218"/>
                      <a:pt x="1016813" y="433885"/>
                    </a:cubicBezTo>
                    <a:cubicBezTo>
                      <a:pt x="1008241" y="436743"/>
                      <a:pt x="999668" y="438648"/>
                      <a:pt x="996811" y="428170"/>
                    </a:cubicBezTo>
                    <a:cubicBezTo>
                      <a:pt x="993001" y="415788"/>
                      <a:pt x="1007288" y="411025"/>
                      <a:pt x="1013003" y="411978"/>
                    </a:cubicBezTo>
                    <a:cubicBezTo>
                      <a:pt x="1055866" y="420550"/>
                      <a:pt x="1078726" y="386260"/>
                      <a:pt x="1109206" y="369115"/>
                    </a:cubicBezTo>
                    <a:cubicBezTo>
                      <a:pt x="1117778" y="343398"/>
                      <a:pt x="1089203" y="330063"/>
                      <a:pt x="1089203" y="307203"/>
                    </a:cubicBezTo>
                    <a:cubicBezTo>
                      <a:pt x="1085393" y="301488"/>
                      <a:pt x="1081583" y="296725"/>
                      <a:pt x="1077773" y="291010"/>
                    </a:cubicBezTo>
                    <a:cubicBezTo>
                      <a:pt x="1057771" y="307203"/>
                      <a:pt x="1036816" y="290058"/>
                      <a:pt x="1016813" y="292915"/>
                    </a:cubicBezTo>
                    <a:cubicBezTo>
                      <a:pt x="1012050" y="293391"/>
                      <a:pt x="1008717" y="294106"/>
                      <a:pt x="1007169" y="296011"/>
                    </a:cubicBezTo>
                    <a:lnTo>
                      <a:pt x="1007866" y="302667"/>
                    </a:lnTo>
                    <a:lnTo>
                      <a:pt x="1009193" y="303393"/>
                    </a:lnTo>
                    <a:cubicBezTo>
                      <a:pt x="1013003" y="324348"/>
                      <a:pt x="986333" y="363401"/>
                      <a:pt x="962521" y="370068"/>
                    </a:cubicBezTo>
                    <a:cubicBezTo>
                      <a:pt x="943471" y="375783"/>
                      <a:pt x="924421" y="377688"/>
                      <a:pt x="905371" y="371973"/>
                    </a:cubicBezTo>
                    <a:cubicBezTo>
                      <a:pt x="896798" y="389118"/>
                      <a:pt x="879653" y="396738"/>
                      <a:pt x="868223" y="410073"/>
                    </a:cubicBezTo>
                    <a:cubicBezTo>
                      <a:pt x="859651" y="419598"/>
                      <a:pt x="849173" y="424361"/>
                      <a:pt x="836791" y="426266"/>
                    </a:cubicBezTo>
                    <a:cubicBezTo>
                      <a:pt x="830123" y="425313"/>
                      <a:pt x="820598" y="421503"/>
                      <a:pt x="816788" y="424361"/>
                    </a:cubicBezTo>
                    <a:cubicBezTo>
                      <a:pt x="772973" y="455793"/>
                      <a:pt x="714871" y="464366"/>
                      <a:pt x="677723" y="507228"/>
                    </a:cubicBezTo>
                    <a:cubicBezTo>
                      <a:pt x="667246" y="519611"/>
                      <a:pt x="646291" y="531993"/>
                      <a:pt x="668198" y="553901"/>
                    </a:cubicBezTo>
                    <a:cubicBezTo>
                      <a:pt x="672961" y="558663"/>
                      <a:pt x="665341" y="574856"/>
                      <a:pt x="662483" y="586286"/>
                    </a:cubicBezTo>
                    <a:cubicBezTo>
                      <a:pt x="685343" y="585333"/>
                      <a:pt x="702488" y="596763"/>
                      <a:pt x="716776" y="612956"/>
                    </a:cubicBezTo>
                    <a:cubicBezTo>
                      <a:pt x="731063" y="630101"/>
                      <a:pt x="747256" y="644388"/>
                      <a:pt x="771068" y="645341"/>
                    </a:cubicBezTo>
                    <a:cubicBezTo>
                      <a:pt x="789166" y="646293"/>
                      <a:pt x="788213" y="653913"/>
                      <a:pt x="782498" y="667248"/>
                    </a:cubicBezTo>
                    <a:cubicBezTo>
                      <a:pt x="774878" y="685346"/>
                      <a:pt x="766306" y="702491"/>
                      <a:pt x="772973" y="726303"/>
                    </a:cubicBezTo>
                    <a:cubicBezTo>
                      <a:pt x="779641" y="752973"/>
                      <a:pt x="789166" y="747258"/>
                      <a:pt x="805358" y="736781"/>
                    </a:cubicBezTo>
                    <a:cubicBezTo>
                      <a:pt x="823456" y="725351"/>
                      <a:pt x="826313" y="706301"/>
                      <a:pt x="828218" y="689156"/>
                    </a:cubicBezTo>
                    <a:cubicBezTo>
                      <a:pt x="831076" y="669153"/>
                      <a:pt x="841553" y="660581"/>
                      <a:pt x="858698" y="652961"/>
                    </a:cubicBezTo>
                    <a:cubicBezTo>
                      <a:pt x="901561" y="638673"/>
                      <a:pt x="911086" y="619623"/>
                      <a:pt x="901561" y="573903"/>
                    </a:cubicBezTo>
                    <a:cubicBezTo>
                      <a:pt x="900608" y="569141"/>
                      <a:pt x="899656" y="563426"/>
                      <a:pt x="904418" y="561521"/>
                    </a:cubicBezTo>
                    <a:cubicBezTo>
                      <a:pt x="937756" y="550091"/>
                      <a:pt x="937756" y="514848"/>
                      <a:pt x="953948" y="491988"/>
                    </a:cubicBezTo>
                    <a:cubicBezTo>
                      <a:pt x="957758" y="486273"/>
                      <a:pt x="961568" y="480558"/>
                      <a:pt x="968236" y="478653"/>
                    </a:cubicBezTo>
                    <a:cubicBezTo>
                      <a:pt x="991096" y="471986"/>
                      <a:pt x="1037768" y="491036"/>
                      <a:pt x="1049198" y="512943"/>
                    </a:cubicBezTo>
                    <a:cubicBezTo>
                      <a:pt x="1061581" y="517706"/>
                      <a:pt x="1074916" y="522468"/>
                      <a:pt x="1063486" y="539613"/>
                    </a:cubicBezTo>
                    <a:cubicBezTo>
                      <a:pt x="1048246" y="555806"/>
                      <a:pt x="1052056" y="572951"/>
                      <a:pt x="1067296" y="583428"/>
                    </a:cubicBezTo>
                    <a:cubicBezTo>
                      <a:pt x="1084441" y="593906"/>
                      <a:pt x="1099681" y="578666"/>
                      <a:pt x="1112063" y="568188"/>
                    </a:cubicBezTo>
                    <a:cubicBezTo>
                      <a:pt x="1139686" y="545328"/>
                      <a:pt x="1138733" y="544376"/>
                      <a:pt x="1146353" y="580571"/>
                    </a:cubicBezTo>
                    <a:cubicBezTo>
                      <a:pt x="1149211" y="592953"/>
                      <a:pt x="1154926" y="606288"/>
                      <a:pt x="1151116" y="616766"/>
                    </a:cubicBezTo>
                    <a:cubicBezTo>
                      <a:pt x="1138733" y="656771"/>
                      <a:pt x="1163498" y="672011"/>
                      <a:pt x="1193026" y="684393"/>
                    </a:cubicBezTo>
                    <a:cubicBezTo>
                      <a:pt x="1193026" y="693918"/>
                      <a:pt x="1188501" y="696537"/>
                      <a:pt x="1182905" y="697847"/>
                    </a:cubicBezTo>
                    <a:lnTo>
                      <a:pt x="1179024" y="699159"/>
                    </a:lnTo>
                    <a:lnTo>
                      <a:pt x="1177845" y="699023"/>
                    </a:lnTo>
                    <a:cubicBezTo>
                      <a:pt x="1174214" y="699455"/>
                      <a:pt x="1170404" y="700824"/>
                      <a:pt x="1166356" y="703443"/>
                    </a:cubicBezTo>
                    <a:lnTo>
                      <a:pt x="1179024" y="699159"/>
                    </a:lnTo>
                    <a:lnTo>
                      <a:pt x="1188263" y="700229"/>
                    </a:lnTo>
                    <a:cubicBezTo>
                      <a:pt x="1194931" y="702491"/>
                      <a:pt x="1201122" y="707253"/>
                      <a:pt x="1207313" y="712016"/>
                    </a:cubicBezTo>
                    <a:cubicBezTo>
                      <a:pt x="1210647" y="727732"/>
                      <a:pt x="1209694" y="741781"/>
                      <a:pt x="1205051" y="754402"/>
                    </a:cubicBezTo>
                    <a:lnTo>
                      <a:pt x="1180854" y="787924"/>
                    </a:lnTo>
                    <a:lnTo>
                      <a:pt x="1187073" y="807504"/>
                    </a:lnTo>
                    <a:cubicBezTo>
                      <a:pt x="1190883" y="812504"/>
                      <a:pt x="1196836" y="815362"/>
                      <a:pt x="1206361" y="814886"/>
                    </a:cubicBezTo>
                    <a:cubicBezTo>
                      <a:pt x="1214934" y="814886"/>
                      <a:pt x="1223506" y="816791"/>
                      <a:pt x="1213981" y="828221"/>
                    </a:cubicBezTo>
                    <a:cubicBezTo>
                      <a:pt x="1208266" y="850128"/>
                      <a:pt x="1205409" y="874893"/>
                      <a:pt x="1172071" y="862511"/>
                    </a:cubicBezTo>
                    <a:cubicBezTo>
                      <a:pt x="1153021" y="859653"/>
                      <a:pt x="1123494" y="872036"/>
                      <a:pt x="1115874" y="854891"/>
                    </a:cubicBezTo>
                    <a:cubicBezTo>
                      <a:pt x="1109206" y="839651"/>
                      <a:pt x="1133971" y="821553"/>
                      <a:pt x="1148259" y="807266"/>
                    </a:cubicBezTo>
                    <a:cubicBezTo>
                      <a:pt x="1157784" y="799646"/>
                      <a:pt x="1159689" y="785358"/>
                      <a:pt x="1173024" y="780596"/>
                    </a:cubicBezTo>
                    <a:lnTo>
                      <a:pt x="1173125" y="780684"/>
                    </a:lnTo>
                    <a:lnTo>
                      <a:pt x="1174333" y="770475"/>
                    </a:lnTo>
                    <a:cubicBezTo>
                      <a:pt x="1173023" y="767975"/>
                      <a:pt x="1169689" y="766784"/>
                      <a:pt x="1163498" y="767261"/>
                    </a:cubicBezTo>
                    <a:cubicBezTo>
                      <a:pt x="1147306" y="769166"/>
                      <a:pt x="1137781" y="780596"/>
                      <a:pt x="1124446" y="787263"/>
                    </a:cubicBezTo>
                    <a:cubicBezTo>
                      <a:pt x="1097776" y="793931"/>
                      <a:pt x="1070153" y="791073"/>
                      <a:pt x="1043483" y="789168"/>
                    </a:cubicBezTo>
                    <a:cubicBezTo>
                      <a:pt x="1026338" y="788216"/>
                      <a:pt x="1010146" y="786311"/>
                      <a:pt x="993953" y="794883"/>
                    </a:cubicBezTo>
                    <a:cubicBezTo>
                      <a:pt x="987286" y="810123"/>
                      <a:pt x="971093" y="808218"/>
                      <a:pt x="959663" y="814886"/>
                    </a:cubicBezTo>
                    <a:cubicBezTo>
                      <a:pt x="951091" y="825363"/>
                      <a:pt x="939661" y="831078"/>
                      <a:pt x="929183" y="839651"/>
                    </a:cubicBezTo>
                    <a:lnTo>
                      <a:pt x="925100" y="843462"/>
                    </a:lnTo>
                    <a:lnTo>
                      <a:pt x="915848" y="851081"/>
                    </a:lnTo>
                    <a:cubicBezTo>
                      <a:pt x="915848" y="851081"/>
                      <a:pt x="912991" y="851081"/>
                      <a:pt x="912991" y="851081"/>
                    </a:cubicBezTo>
                    <a:cubicBezTo>
                      <a:pt x="912991" y="851081"/>
                      <a:pt x="914896" y="852986"/>
                      <a:pt x="914896" y="852986"/>
                    </a:cubicBezTo>
                    <a:lnTo>
                      <a:pt x="925100" y="843462"/>
                    </a:lnTo>
                    <a:lnTo>
                      <a:pt x="932041" y="837746"/>
                    </a:lnTo>
                    <a:cubicBezTo>
                      <a:pt x="942518" y="824411"/>
                      <a:pt x="959663" y="826316"/>
                      <a:pt x="972998" y="820601"/>
                    </a:cubicBezTo>
                    <a:cubicBezTo>
                      <a:pt x="979666" y="818696"/>
                      <a:pt x="986333" y="814886"/>
                      <a:pt x="992048" y="814886"/>
                    </a:cubicBezTo>
                    <a:cubicBezTo>
                      <a:pt x="1003478" y="813933"/>
                      <a:pt x="1017766" y="809171"/>
                      <a:pt x="1023481" y="819648"/>
                    </a:cubicBezTo>
                    <a:cubicBezTo>
                      <a:pt x="1032053" y="834888"/>
                      <a:pt x="1013003" y="835841"/>
                      <a:pt x="1005383" y="842508"/>
                    </a:cubicBezTo>
                    <a:cubicBezTo>
                      <a:pt x="1003478" y="844413"/>
                      <a:pt x="1005383" y="851081"/>
                      <a:pt x="1006336" y="854891"/>
                    </a:cubicBezTo>
                    <a:cubicBezTo>
                      <a:pt x="997763" y="866321"/>
                      <a:pt x="1011098" y="877751"/>
                      <a:pt x="1005383" y="889181"/>
                    </a:cubicBezTo>
                    <a:cubicBezTo>
                      <a:pt x="1001573" y="899658"/>
                      <a:pt x="992048" y="903468"/>
                      <a:pt x="984428" y="910136"/>
                    </a:cubicBezTo>
                    <a:cubicBezTo>
                      <a:pt x="974903" y="918708"/>
                      <a:pt x="961568" y="909183"/>
                      <a:pt x="952043" y="916803"/>
                    </a:cubicBezTo>
                    <a:cubicBezTo>
                      <a:pt x="937756" y="931091"/>
                      <a:pt x="916801" y="932043"/>
                      <a:pt x="899656" y="938711"/>
                    </a:cubicBezTo>
                    <a:cubicBezTo>
                      <a:pt x="876796" y="947283"/>
                      <a:pt x="858698" y="959666"/>
                      <a:pt x="855841" y="985383"/>
                    </a:cubicBezTo>
                    <a:cubicBezTo>
                      <a:pt x="853936" y="1001576"/>
                      <a:pt x="839648" y="1003481"/>
                      <a:pt x="831076" y="1003481"/>
                    </a:cubicBezTo>
                    <a:cubicBezTo>
                      <a:pt x="779641" y="1006338"/>
                      <a:pt x="763448" y="1048248"/>
                      <a:pt x="738683" y="1081586"/>
                    </a:cubicBezTo>
                    <a:cubicBezTo>
                      <a:pt x="708203" y="1076823"/>
                      <a:pt x="712013" y="1097778"/>
                      <a:pt x="711061" y="1115876"/>
                    </a:cubicBezTo>
                    <a:cubicBezTo>
                      <a:pt x="707251" y="1144451"/>
                      <a:pt x="692011" y="1163501"/>
                      <a:pt x="666293" y="1175883"/>
                    </a:cubicBezTo>
                    <a:cubicBezTo>
                      <a:pt x="636766" y="1191123"/>
                      <a:pt x="610096" y="1209221"/>
                      <a:pt x="585331" y="1230176"/>
                    </a:cubicBezTo>
                    <a:cubicBezTo>
                      <a:pt x="565328" y="1247320"/>
                      <a:pt x="557708" y="1270181"/>
                      <a:pt x="559613" y="1297803"/>
                    </a:cubicBezTo>
                    <a:cubicBezTo>
                      <a:pt x="561518" y="1327331"/>
                      <a:pt x="564376" y="1356858"/>
                      <a:pt x="557708" y="1386386"/>
                    </a:cubicBezTo>
                    <a:cubicBezTo>
                      <a:pt x="555803" y="1394958"/>
                      <a:pt x="551993" y="1406388"/>
                      <a:pt x="542468" y="1407341"/>
                    </a:cubicBezTo>
                    <a:cubicBezTo>
                      <a:pt x="530086" y="1409246"/>
                      <a:pt x="531038" y="1394958"/>
                      <a:pt x="528181" y="1387338"/>
                    </a:cubicBezTo>
                    <a:cubicBezTo>
                      <a:pt x="522466" y="1365431"/>
                      <a:pt x="516751" y="1344476"/>
                      <a:pt x="519608" y="1320663"/>
                    </a:cubicBezTo>
                    <a:cubicBezTo>
                      <a:pt x="521513" y="1300661"/>
                      <a:pt x="522466" y="1280658"/>
                      <a:pt x="488176" y="1283516"/>
                    </a:cubicBezTo>
                    <a:cubicBezTo>
                      <a:pt x="470078" y="1285421"/>
                      <a:pt x="452933" y="1262561"/>
                      <a:pt x="429121" y="1267323"/>
                    </a:cubicBezTo>
                    <a:cubicBezTo>
                      <a:pt x="422453" y="1268276"/>
                      <a:pt x="411023" y="1265418"/>
                      <a:pt x="409118" y="1268276"/>
                    </a:cubicBezTo>
                    <a:cubicBezTo>
                      <a:pt x="391973" y="1307328"/>
                      <a:pt x="364351" y="1288278"/>
                      <a:pt x="336728" y="1284468"/>
                    </a:cubicBezTo>
                    <a:cubicBezTo>
                      <a:pt x="279578" y="1275896"/>
                      <a:pt x="228143" y="1315901"/>
                      <a:pt x="215761" y="1373051"/>
                    </a:cubicBezTo>
                    <a:cubicBezTo>
                      <a:pt x="210998" y="1396863"/>
                      <a:pt x="193853" y="1415913"/>
                      <a:pt x="189091" y="1441631"/>
                    </a:cubicBezTo>
                    <a:cubicBezTo>
                      <a:pt x="182423" y="1476873"/>
                      <a:pt x="183376" y="1511163"/>
                      <a:pt x="196711" y="1544501"/>
                    </a:cubicBezTo>
                    <a:cubicBezTo>
                      <a:pt x="204331" y="1564503"/>
                      <a:pt x="219571" y="1574028"/>
                      <a:pt x="244336" y="1573076"/>
                    </a:cubicBezTo>
                    <a:cubicBezTo>
                      <a:pt x="284341" y="1571171"/>
                      <a:pt x="310058" y="1555931"/>
                      <a:pt x="320536" y="1514973"/>
                    </a:cubicBezTo>
                    <a:cubicBezTo>
                      <a:pt x="324346" y="1500686"/>
                      <a:pt x="374828" y="1487351"/>
                      <a:pt x="387211" y="1494971"/>
                    </a:cubicBezTo>
                    <a:cubicBezTo>
                      <a:pt x="396736" y="1500686"/>
                      <a:pt x="392926" y="1507353"/>
                      <a:pt x="389116" y="1515926"/>
                    </a:cubicBezTo>
                    <a:cubicBezTo>
                      <a:pt x="372923" y="1552121"/>
                      <a:pt x="358636" y="1589268"/>
                      <a:pt x="340538" y="1624511"/>
                    </a:cubicBezTo>
                    <a:cubicBezTo>
                      <a:pt x="329108" y="1646418"/>
                      <a:pt x="340538" y="1644513"/>
                      <a:pt x="354826" y="1644513"/>
                    </a:cubicBezTo>
                    <a:cubicBezTo>
                      <a:pt x="372923" y="1644513"/>
                      <a:pt x="391973" y="1642608"/>
                      <a:pt x="410071" y="1645466"/>
                    </a:cubicBezTo>
                    <a:cubicBezTo>
                      <a:pt x="432931" y="1649276"/>
                      <a:pt x="449123" y="1658801"/>
                      <a:pt x="439598" y="1687376"/>
                    </a:cubicBezTo>
                    <a:cubicBezTo>
                      <a:pt x="433883" y="1705473"/>
                      <a:pt x="432931" y="1725476"/>
                      <a:pt x="426263" y="1743573"/>
                    </a:cubicBezTo>
                    <a:cubicBezTo>
                      <a:pt x="414833" y="1774053"/>
                      <a:pt x="432931" y="1793103"/>
                      <a:pt x="450076" y="1813106"/>
                    </a:cubicBezTo>
                    <a:cubicBezTo>
                      <a:pt x="466268" y="1832156"/>
                      <a:pt x="483413" y="1819773"/>
                      <a:pt x="499606" y="1812153"/>
                    </a:cubicBezTo>
                    <a:cubicBezTo>
                      <a:pt x="512941" y="1806438"/>
                      <a:pt x="528181" y="1806438"/>
                      <a:pt x="536753" y="1818821"/>
                    </a:cubicBezTo>
                    <a:cubicBezTo>
                      <a:pt x="554851" y="1843586"/>
                      <a:pt x="571996" y="1829298"/>
                      <a:pt x="577711" y="1813106"/>
                    </a:cubicBezTo>
                    <a:cubicBezTo>
                      <a:pt x="591998" y="1771196"/>
                      <a:pt x="630098" y="1768338"/>
                      <a:pt x="661531" y="1754051"/>
                    </a:cubicBezTo>
                    <a:cubicBezTo>
                      <a:pt x="671056" y="1754051"/>
                      <a:pt x="673913" y="1755956"/>
                      <a:pt x="672008" y="1763576"/>
                    </a:cubicBezTo>
                    <a:cubicBezTo>
                      <a:pt x="676771" y="1783578"/>
                      <a:pt x="689153" y="1777863"/>
                      <a:pt x="695821" y="1768338"/>
                    </a:cubicBezTo>
                    <a:cubicBezTo>
                      <a:pt x="713918" y="1745478"/>
                      <a:pt x="729158" y="1761671"/>
                      <a:pt x="741541" y="1772148"/>
                    </a:cubicBezTo>
                    <a:cubicBezTo>
                      <a:pt x="769163" y="1795008"/>
                      <a:pt x="799643" y="1798818"/>
                      <a:pt x="832028" y="1788341"/>
                    </a:cubicBezTo>
                    <a:cubicBezTo>
                      <a:pt x="845363" y="1783578"/>
                      <a:pt x="854888" y="1779768"/>
                      <a:pt x="865366" y="1796913"/>
                    </a:cubicBezTo>
                    <a:cubicBezTo>
                      <a:pt x="875843" y="1814058"/>
                      <a:pt x="896798" y="1823583"/>
                      <a:pt x="910133" y="1838823"/>
                    </a:cubicBezTo>
                    <a:cubicBezTo>
                      <a:pt x="947281" y="1881686"/>
                      <a:pt x="990143" y="1906451"/>
                      <a:pt x="1047293" y="1918833"/>
                    </a:cubicBezTo>
                    <a:cubicBezTo>
                      <a:pt x="1093966" y="1928358"/>
                      <a:pt x="1124446" y="1995986"/>
                      <a:pt x="1116826" y="2036943"/>
                    </a:cubicBezTo>
                    <a:cubicBezTo>
                      <a:pt x="1113968" y="2044563"/>
                      <a:pt x="1111111" y="2051231"/>
                      <a:pt x="1106348" y="2056946"/>
                    </a:cubicBezTo>
                    <a:cubicBezTo>
                      <a:pt x="1092061" y="2071233"/>
                      <a:pt x="1112063" y="2086473"/>
                      <a:pt x="1104443" y="2099808"/>
                    </a:cubicBezTo>
                    <a:cubicBezTo>
                      <a:pt x="1110158" y="2107428"/>
                      <a:pt x="1117778" y="2102666"/>
                      <a:pt x="1124446" y="2102666"/>
                    </a:cubicBezTo>
                    <a:cubicBezTo>
                      <a:pt x="1147306" y="2095046"/>
                      <a:pt x="1161593" y="2062661"/>
                      <a:pt x="1193026" y="2077901"/>
                    </a:cubicBezTo>
                    <a:cubicBezTo>
                      <a:pt x="1225411" y="2087426"/>
                      <a:pt x="1244461" y="2125526"/>
                      <a:pt x="1280656" y="2123621"/>
                    </a:cubicBezTo>
                    <a:cubicBezTo>
                      <a:pt x="1325423" y="2121716"/>
                      <a:pt x="1360666" y="2136956"/>
                      <a:pt x="1387336" y="2172198"/>
                    </a:cubicBezTo>
                    <a:cubicBezTo>
                      <a:pt x="1398766" y="2187438"/>
                      <a:pt x="1427341" y="2172198"/>
                      <a:pt x="1434008" y="2199821"/>
                    </a:cubicBezTo>
                    <a:cubicBezTo>
                      <a:pt x="1440676" y="2228396"/>
                      <a:pt x="1444486" y="2256018"/>
                      <a:pt x="1430198" y="2282688"/>
                    </a:cubicBezTo>
                    <a:cubicBezTo>
                      <a:pt x="1413053" y="2315073"/>
                      <a:pt x="1388288" y="2341743"/>
                      <a:pt x="1370191" y="2373176"/>
                    </a:cubicBezTo>
                    <a:cubicBezTo>
                      <a:pt x="1359713" y="2391273"/>
                      <a:pt x="1356856" y="2406513"/>
                      <a:pt x="1358761" y="2423658"/>
                    </a:cubicBezTo>
                    <a:cubicBezTo>
                      <a:pt x="1366381" y="2486523"/>
                      <a:pt x="1352093" y="2544626"/>
                      <a:pt x="1327328" y="2600823"/>
                    </a:cubicBezTo>
                    <a:cubicBezTo>
                      <a:pt x="1321613" y="2612253"/>
                      <a:pt x="1313041" y="2629398"/>
                      <a:pt x="1293991" y="2626541"/>
                    </a:cubicBezTo>
                    <a:cubicBezTo>
                      <a:pt x="1261606" y="2622731"/>
                      <a:pt x="1241603" y="2647496"/>
                      <a:pt x="1218743" y="2661783"/>
                    </a:cubicBezTo>
                    <a:cubicBezTo>
                      <a:pt x="1203503" y="2671308"/>
                      <a:pt x="1187311" y="2690358"/>
                      <a:pt x="1193026" y="2710361"/>
                    </a:cubicBezTo>
                    <a:cubicBezTo>
                      <a:pt x="1205408" y="2757033"/>
                      <a:pt x="1178738" y="2793228"/>
                      <a:pt x="1164451" y="2832281"/>
                    </a:cubicBezTo>
                    <a:cubicBezTo>
                      <a:pt x="1154926" y="2859903"/>
                      <a:pt x="1136828" y="2884668"/>
                      <a:pt x="1122541" y="2910386"/>
                    </a:cubicBezTo>
                    <a:cubicBezTo>
                      <a:pt x="1116826" y="2920863"/>
                      <a:pt x="1109206" y="2929436"/>
                      <a:pt x="1095871" y="2929436"/>
                    </a:cubicBezTo>
                    <a:cubicBezTo>
                      <a:pt x="1085393" y="2920863"/>
                      <a:pt x="1072058" y="2930388"/>
                      <a:pt x="1061581" y="2922768"/>
                    </a:cubicBezTo>
                    <a:cubicBezTo>
                      <a:pt x="1053961" y="2919911"/>
                      <a:pt x="1044436" y="2911338"/>
                      <a:pt x="1047293" y="2929436"/>
                    </a:cubicBezTo>
                    <a:cubicBezTo>
                      <a:pt x="1052056" y="2938961"/>
                      <a:pt x="1062533" y="2944676"/>
                      <a:pt x="1061581" y="2956106"/>
                    </a:cubicBezTo>
                    <a:cubicBezTo>
                      <a:pt x="1055866" y="2964678"/>
                      <a:pt x="1048246" y="2962773"/>
                      <a:pt x="1040626" y="2959916"/>
                    </a:cubicBezTo>
                    <a:cubicBezTo>
                      <a:pt x="952043" y="2929436"/>
                      <a:pt x="865366" y="2895146"/>
                      <a:pt x="783451" y="2850378"/>
                    </a:cubicBezTo>
                    <a:cubicBezTo>
                      <a:pt x="762496" y="2838948"/>
                      <a:pt x="762496" y="2820851"/>
                      <a:pt x="752971" y="2805611"/>
                    </a:cubicBezTo>
                    <a:cubicBezTo>
                      <a:pt x="730111" y="2799896"/>
                      <a:pt x="738683" y="2779893"/>
                      <a:pt x="737731" y="2765606"/>
                    </a:cubicBezTo>
                    <a:cubicBezTo>
                      <a:pt x="736778" y="2697978"/>
                      <a:pt x="732968" y="2631303"/>
                      <a:pt x="721538" y="2564628"/>
                    </a:cubicBezTo>
                    <a:cubicBezTo>
                      <a:pt x="715823" y="2532243"/>
                      <a:pt x="700583" y="2503668"/>
                      <a:pt x="670103" y="2492238"/>
                    </a:cubicBezTo>
                    <a:cubicBezTo>
                      <a:pt x="596761" y="2464616"/>
                      <a:pt x="568186" y="2400798"/>
                      <a:pt x="539611" y="2337933"/>
                    </a:cubicBezTo>
                    <a:cubicBezTo>
                      <a:pt x="520561" y="2296976"/>
                      <a:pt x="502463" y="2256971"/>
                      <a:pt x="473888" y="2221728"/>
                    </a:cubicBezTo>
                    <a:cubicBezTo>
                      <a:pt x="456743" y="2200773"/>
                      <a:pt x="450076" y="2174103"/>
                      <a:pt x="468173" y="2148386"/>
                    </a:cubicBezTo>
                    <a:cubicBezTo>
                      <a:pt x="473888" y="2140766"/>
                      <a:pt x="477698" y="2133146"/>
                      <a:pt x="471983" y="2122668"/>
                    </a:cubicBezTo>
                    <a:cubicBezTo>
                      <a:pt x="452933" y="2083616"/>
                      <a:pt x="471983" y="2052183"/>
                      <a:pt x="493891" y="2021703"/>
                    </a:cubicBezTo>
                    <a:cubicBezTo>
                      <a:pt x="518656" y="1987413"/>
                      <a:pt x="546278" y="1955028"/>
                      <a:pt x="538658" y="1907403"/>
                    </a:cubicBezTo>
                    <a:cubicBezTo>
                      <a:pt x="535801" y="1889306"/>
                      <a:pt x="531991" y="1871208"/>
                      <a:pt x="524371" y="1854063"/>
                    </a:cubicBezTo>
                    <a:cubicBezTo>
                      <a:pt x="517703" y="1837871"/>
                      <a:pt x="507226" y="1834061"/>
                      <a:pt x="499606" y="1853111"/>
                    </a:cubicBezTo>
                    <a:cubicBezTo>
                      <a:pt x="489128" y="1876923"/>
                      <a:pt x="475793" y="1875018"/>
                      <a:pt x="459601" y="1860731"/>
                    </a:cubicBezTo>
                    <a:cubicBezTo>
                      <a:pt x="443408" y="1847396"/>
                      <a:pt x="425311" y="1838823"/>
                      <a:pt x="408166" y="1827393"/>
                    </a:cubicBezTo>
                    <a:cubicBezTo>
                      <a:pt x="375781" y="1806438"/>
                      <a:pt x="371971" y="1771196"/>
                      <a:pt x="354826" y="1742621"/>
                    </a:cubicBezTo>
                    <a:cubicBezTo>
                      <a:pt x="346253" y="1729286"/>
                      <a:pt x="337681" y="1720713"/>
                      <a:pt x="322441" y="1715951"/>
                    </a:cubicBezTo>
                    <a:cubicBezTo>
                      <a:pt x="289103" y="1705473"/>
                      <a:pt x="255766" y="1691186"/>
                      <a:pt x="234811" y="1658801"/>
                    </a:cubicBezTo>
                    <a:cubicBezTo>
                      <a:pt x="228143" y="1649276"/>
                      <a:pt x="218618" y="1639751"/>
                      <a:pt x="206236" y="1644513"/>
                    </a:cubicBezTo>
                    <a:cubicBezTo>
                      <a:pt x="170993" y="1656896"/>
                      <a:pt x="143371" y="1639751"/>
                      <a:pt x="116701" y="1622606"/>
                    </a:cubicBezTo>
                    <a:cubicBezTo>
                      <a:pt x="85268" y="1603556"/>
                      <a:pt x="54788" y="1583553"/>
                      <a:pt x="28118" y="1557836"/>
                    </a:cubicBezTo>
                    <a:cubicBezTo>
                      <a:pt x="11926" y="1541643"/>
                      <a:pt x="1448" y="1523546"/>
                      <a:pt x="12878" y="1499733"/>
                    </a:cubicBezTo>
                    <a:cubicBezTo>
                      <a:pt x="20498" y="1482588"/>
                      <a:pt x="16688" y="1463538"/>
                      <a:pt x="10021" y="1446393"/>
                    </a:cubicBezTo>
                    <a:cubicBezTo>
                      <a:pt x="6211" y="1434963"/>
                      <a:pt x="-1409" y="1423533"/>
                      <a:pt x="5258" y="1410198"/>
                    </a:cubicBezTo>
                    <a:cubicBezTo>
                      <a:pt x="-12839" y="1304471"/>
                      <a:pt x="19546" y="1205411"/>
                      <a:pt x="45263" y="1105398"/>
                    </a:cubicBezTo>
                    <a:cubicBezTo>
                      <a:pt x="94793" y="912993"/>
                      <a:pt x="185281" y="739638"/>
                      <a:pt x="304343" y="581523"/>
                    </a:cubicBezTo>
                    <a:cubicBezTo>
                      <a:pt x="374828" y="487226"/>
                      <a:pt x="458648" y="405311"/>
                      <a:pt x="548183" y="329111"/>
                    </a:cubicBezTo>
                    <a:cubicBezTo>
                      <a:pt x="568186" y="311966"/>
                      <a:pt x="591046" y="303393"/>
                      <a:pt x="617716" y="317681"/>
                    </a:cubicBezTo>
                    <a:cubicBezTo>
                      <a:pt x="628193" y="324348"/>
                      <a:pt x="628193" y="314823"/>
                      <a:pt x="631051" y="309108"/>
                    </a:cubicBezTo>
                    <a:cubicBezTo>
                      <a:pt x="652006" y="308156"/>
                      <a:pt x="669151" y="289106"/>
                      <a:pt x="692011" y="299583"/>
                    </a:cubicBezTo>
                    <a:cubicBezTo>
                      <a:pt x="712013" y="311966"/>
                      <a:pt x="732968" y="317681"/>
                      <a:pt x="756781" y="316728"/>
                    </a:cubicBezTo>
                    <a:cubicBezTo>
                      <a:pt x="764401" y="317681"/>
                      <a:pt x="772973" y="320538"/>
                      <a:pt x="780593" y="315776"/>
                    </a:cubicBezTo>
                    <a:cubicBezTo>
                      <a:pt x="786308" y="312918"/>
                      <a:pt x="792023" y="311966"/>
                      <a:pt x="797738" y="314823"/>
                    </a:cubicBezTo>
                    <a:cubicBezTo>
                      <a:pt x="808216" y="327206"/>
                      <a:pt x="819646" y="321491"/>
                      <a:pt x="831076" y="316728"/>
                    </a:cubicBezTo>
                    <a:cubicBezTo>
                      <a:pt x="837743" y="304346"/>
                      <a:pt x="858698" y="297678"/>
                      <a:pt x="841553" y="277676"/>
                    </a:cubicBezTo>
                    <a:cubicBezTo>
                      <a:pt x="834886" y="270056"/>
                      <a:pt x="846316" y="263388"/>
                      <a:pt x="852031" y="259578"/>
                    </a:cubicBezTo>
                    <a:cubicBezTo>
                      <a:pt x="857269" y="255768"/>
                      <a:pt x="862508" y="252434"/>
                      <a:pt x="867152" y="248624"/>
                    </a:cubicBezTo>
                    <a:lnTo>
                      <a:pt x="876026" y="238011"/>
                    </a:lnTo>
                    <a:lnTo>
                      <a:pt x="858921" y="241392"/>
                    </a:lnTo>
                    <a:cubicBezTo>
                      <a:pt x="840303" y="244874"/>
                      <a:pt x="823694" y="244338"/>
                      <a:pt x="821551" y="210048"/>
                    </a:cubicBezTo>
                    <a:cubicBezTo>
                      <a:pt x="833933" y="208143"/>
                      <a:pt x="848221" y="208143"/>
                      <a:pt x="857746" y="190998"/>
                    </a:cubicBezTo>
                    <a:cubicBezTo>
                      <a:pt x="861079" y="184807"/>
                      <a:pt x="867032" y="183378"/>
                      <a:pt x="873343" y="184331"/>
                    </a:cubicBezTo>
                    <a:close/>
                    <a:moveTo>
                      <a:pt x="798215" y="181949"/>
                    </a:moveTo>
                    <a:cubicBezTo>
                      <a:pt x="801310" y="182187"/>
                      <a:pt x="803930" y="183378"/>
                      <a:pt x="805359" y="187188"/>
                    </a:cubicBezTo>
                    <a:cubicBezTo>
                      <a:pt x="808216" y="194808"/>
                      <a:pt x="800596" y="194808"/>
                      <a:pt x="795834" y="196713"/>
                    </a:cubicBezTo>
                    <a:cubicBezTo>
                      <a:pt x="790119" y="193856"/>
                      <a:pt x="788214" y="189093"/>
                      <a:pt x="788214" y="182426"/>
                    </a:cubicBezTo>
                    <a:cubicBezTo>
                      <a:pt x="791547" y="182426"/>
                      <a:pt x="795119" y="181711"/>
                      <a:pt x="798215" y="181949"/>
                    </a:cubicBezTo>
                    <a:close/>
                    <a:moveTo>
                      <a:pt x="938708" y="121466"/>
                    </a:moveTo>
                    <a:cubicBezTo>
                      <a:pt x="943471" y="128133"/>
                      <a:pt x="953948" y="130038"/>
                      <a:pt x="952043" y="141468"/>
                    </a:cubicBezTo>
                    <a:lnTo>
                      <a:pt x="951037" y="142501"/>
                    </a:lnTo>
                    <a:lnTo>
                      <a:pt x="953949" y="140516"/>
                    </a:lnTo>
                    <a:cubicBezTo>
                      <a:pt x="952996" y="143373"/>
                      <a:pt x="952996" y="146231"/>
                      <a:pt x="952996" y="148136"/>
                    </a:cubicBezTo>
                    <a:cubicBezTo>
                      <a:pt x="952996" y="154803"/>
                      <a:pt x="952996" y="161471"/>
                      <a:pt x="952996" y="169091"/>
                    </a:cubicBezTo>
                    <a:cubicBezTo>
                      <a:pt x="949662" y="166709"/>
                      <a:pt x="947281" y="162899"/>
                      <a:pt x="944424" y="159804"/>
                    </a:cubicBezTo>
                    <a:lnTo>
                      <a:pt x="933131" y="154863"/>
                    </a:lnTo>
                    <a:lnTo>
                      <a:pt x="931088" y="155756"/>
                    </a:lnTo>
                    <a:cubicBezTo>
                      <a:pt x="931088" y="155756"/>
                      <a:pt x="930136" y="155756"/>
                      <a:pt x="930136" y="155756"/>
                    </a:cubicBezTo>
                    <a:cubicBezTo>
                      <a:pt x="925373" y="152898"/>
                      <a:pt x="906323" y="162423"/>
                      <a:pt x="918706" y="144326"/>
                    </a:cubicBezTo>
                    <a:cubicBezTo>
                      <a:pt x="923468" y="137658"/>
                      <a:pt x="931088" y="131943"/>
                      <a:pt x="931088" y="122418"/>
                    </a:cubicBezTo>
                    <a:cubicBezTo>
                      <a:pt x="934898" y="118608"/>
                      <a:pt x="936803" y="118608"/>
                      <a:pt x="938708" y="121466"/>
                    </a:cubicBezTo>
                    <a:close/>
                    <a:moveTo>
                      <a:pt x="925373" y="107178"/>
                    </a:moveTo>
                    <a:cubicBezTo>
                      <a:pt x="930136" y="111940"/>
                      <a:pt x="934898" y="116703"/>
                      <a:pt x="938708" y="121465"/>
                    </a:cubicBezTo>
                    <a:lnTo>
                      <a:pt x="935851" y="121465"/>
                    </a:lnTo>
                    <a:cubicBezTo>
                      <a:pt x="935851" y="121465"/>
                      <a:pt x="932993" y="121465"/>
                      <a:pt x="932993" y="121465"/>
                    </a:cubicBezTo>
                    <a:cubicBezTo>
                      <a:pt x="923468" y="125275"/>
                      <a:pt x="912991" y="131943"/>
                      <a:pt x="901561" y="123370"/>
                    </a:cubicBezTo>
                    <a:cubicBezTo>
                      <a:pt x="904418" y="109083"/>
                      <a:pt x="915848" y="109083"/>
                      <a:pt x="925373" y="107178"/>
                    </a:cubicBezTo>
                    <a:close/>
                    <a:moveTo>
                      <a:pt x="1021576" y="71936"/>
                    </a:moveTo>
                    <a:cubicBezTo>
                      <a:pt x="1037768" y="75746"/>
                      <a:pt x="1038721" y="87176"/>
                      <a:pt x="1031101" y="97653"/>
                    </a:cubicBezTo>
                    <a:cubicBezTo>
                      <a:pt x="1019671" y="115751"/>
                      <a:pt x="1011098" y="95748"/>
                      <a:pt x="1000621" y="92891"/>
                    </a:cubicBezTo>
                    <a:cubicBezTo>
                      <a:pt x="1002526" y="88128"/>
                      <a:pt x="1005383" y="83366"/>
                      <a:pt x="1007288" y="79556"/>
                    </a:cubicBezTo>
                    <a:cubicBezTo>
                      <a:pt x="1012051" y="76698"/>
                      <a:pt x="1016813" y="74793"/>
                      <a:pt x="1021576" y="71936"/>
                    </a:cubicBezTo>
                    <a:close/>
                    <a:moveTo>
                      <a:pt x="1113849" y="40265"/>
                    </a:moveTo>
                    <a:cubicBezTo>
                      <a:pt x="1128732" y="39074"/>
                      <a:pt x="1143972" y="42885"/>
                      <a:pt x="1159689" y="51933"/>
                    </a:cubicBezTo>
                    <a:cubicBezTo>
                      <a:pt x="1175881" y="68126"/>
                      <a:pt x="1166356" y="76698"/>
                      <a:pt x="1151116" y="84318"/>
                    </a:cubicBezTo>
                    <a:cubicBezTo>
                      <a:pt x="1137781" y="90986"/>
                      <a:pt x="1123494" y="86223"/>
                      <a:pt x="1111111" y="92891"/>
                    </a:cubicBezTo>
                    <a:cubicBezTo>
                      <a:pt x="1083489" y="98606"/>
                      <a:pt x="1067296" y="90033"/>
                      <a:pt x="1070153" y="58601"/>
                    </a:cubicBezTo>
                    <a:cubicBezTo>
                      <a:pt x="1084441" y="47647"/>
                      <a:pt x="1098967" y="41456"/>
                      <a:pt x="1113849" y="40265"/>
                    </a:cubicBezTo>
                    <a:close/>
                    <a:moveTo>
                      <a:pt x="1400760" y="96"/>
                    </a:moveTo>
                    <a:cubicBezTo>
                      <a:pt x="1426031" y="498"/>
                      <a:pt x="1451392" y="2164"/>
                      <a:pt x="1476871" y="5260"/>
                    </a:cubicBezTo>
                    <a:cubicBezTo>
                      <a:pt x="1521639" y="13833"/>
                      <a:pt x="1566406" y="14785"/>
                      <a:pt x="1611174" y="9070"/>
                    </a:cubicBezTo>
                    <a:cubicBezTo>
                      <a:pt x="1614984" y="7165"/>
                      <a:pt x="1619746" y="9070"/>
                      <a:pt x="1619746" y="17643"/>
                    </a:cubicBezTo>
                    <a:cubicBezTo>
                      <a:pt x="1631176" y="13833"/>
                      <a:pt x="1639748" y="20500"/>
                      <a:pt x="1646416" y="28120"/>
                    </a:cubicBezTo>
                    <a:cubicBezTo>
                      <a:pt x="1652131" y="36693"/>
                      <a:pt x="1659751" y="35740"/>
                      <a:pt x="1667371" y="31930"/>
                    </a:cubicBezTo>
                    <a:cubicBezTo>
                      <a:pt x="1693088" y="18119"/>
                      <a:pt x="1717377" y="11690"/>
                      <a:pt x="1742261" y="11690"/>
                    </a:cubicBezTo>
                    <a:cubicBezTo>
                      <a:pt x="1767145" y="11690"/>
                      <a:pt x="1792624" y="18119"/>
                      <a:pt x="1820723" y="30025"/>
                    </a:cubicBezTo>
                    <a:cubicBezTo>
                      <a:pt x="1845488" y="40503"/>
                      <a:pt x="1874063" y="40503"/>
                      <a:pt x="1901686" y="45265"/>
                    </a:cubicBezTo>
                    <a:cubicBezTo>
                      <a:pt x="1905496" y="54790"/>
                      <a:pt x="1888351" y="56695"/>
                      <a:pt x="1894066" y="69078"/>
                    </a:cubicBezTo>
                    <a:cubicBezTo>
                      <a:pt x="1913116" y="57648"/>
                      <a:pt x="1934071" y="52885"/>
                      <a:pt x="1955978" y="55743"/>
                    </a:cubicBezTo>
                    <a:cubicBezTo>
                      <a:pt x="1961693" y="62410"/>
                      <a:pt x="1959788" y="69078"/>
                      <a:pt x="1954073" y="71935"/>
                    </a:cubicBezTo>
                    <a:cubicBezTo>
                      <a:pt x="1939786" y="78603"/>
                      <a:pt x="1939786" y="91938"/>
                      <a:pt x="1935976" y="103368"/>
                    </a:cubicBezTo>
                    <a:cubicBezTo>
                      <a:pt x="1904543" y="124323"/>
                      <a:pt x="1914068" y="142420"/>
                      <a:pt x="1949311" y="161470"/>
                    </a:cubicBezTo>
                    <a:cubicBezTo>
                      <a:pt x="1923593" y="162423"/>
                      <a:pt x="1905496" y="153850"/>
                      <a:pt x="1894066" y="171948"/>
                    </a:cubicBezTo>
                    <a:cubicBezTo>
                      <a:pt x="1899781" y="177663"/>
                      <a:pt x="1909306" y="175758"/>
                      <a:pt x="1913116" y="183378"/>
                    </a:cubicBezTo>
                    <a:cubicBezTo>
                      <a:pt x="1917878" y="187188"/>
                      <a:pt x="1922641" y="195760"/>
                      <a:pt x="1907401" y="196713"/>
                    </a:cubicBezTo>
                    <a:cubicBezTo>
                      <a:pt x="1907401" y="221478"/>
                      <a:pt x="1903591" y="242433"/>
                      <a:pt x="1873111" y="245290"/>
                    </a:cubicBezTo>
                    <a:cubicBezTo>
                      <a:pt x="1842631" y="244338"/>
                      <a:pt x="1879778" y="263388"/>
                      <a:pt x="1866443" y="267198"/>
                    </a:cubicBezTo>
                    <a:cubicBezTo>
                      <a:pt x="1860728" y="271008"/>
                      <a:pt x="1855013" y="271960"/>
                      <a:pt x="1851203" y="270055"/>
                    </a:cubicBezTo>
                    <a:cubicBezTo>
                      <a:pt x="1860728" y="280533"/>
                      <a:pt x="1876921" y="291963"/>
                      <a:pt x="1866443" y="313870"/>
                    </a:cubicBezTo>
                    <a:cubicBezTo>
                      <a:pt x="1859776" y="319585"/>
                      <a:pt x="1852156" y="321490"/>
                      <a:pt x="1843583" y="319585"/>
                    </a:cubicBezTo>
                    <a:cubicBezTo>
                      <a:pt x="1833106" y="315775"/>
                      <a:pt x="1827391" y="307203"/>
                      <a:pt x="1819771" y="300535"/>
                    </a:cubicBezTo>
                    <a:cubicBezTo>
                      <a:pt x="1811198" y="310060"/>
                      <a:pt x="1800721" y="314823"/>
                      <a:pt x="1788338" y="313870"/>
                    </a:cubicBezTo>
                    <a:cubicBezTo>
                      <a:pt x="1791196" y="322443"/>
                      <a:pt x="1796911" y="313870"/>
                      <a:pt x="1800721" y="315775"/>
                    </a:cubicBezTo>
                    <a:cubicBezTo>
                      <a:pt x="1808341" y="314823"/>
                      <a:pt x="1815961" y="312918"/>
                      <a:pt x="1823581" y="314823"/>
                    </a:cubicBezTo>
                    <a:cubicBezTo>
                      <a:pt x="1826438" y="315775"/>
                      <a:pt x="1830248" y="316728"/>
                      <a:pt x="1833106" y="317680"/>
                    </a:cubicBezTo>
                    <a:cubicBezTo>
                      <a:pt x="1838821" y="322443"/>
                      <a:pt x="1842631" y="327205"/>
                      <a:pt x="1838821" y="334825"/>
                    </a:cubicBezTo>
                    <a:cubicBezTo>
                      <a:pt x="1800721" y="354828"/>
                      <a:pt x="1760716" y="371020"/>
                      <a:pt x="1715948" y="370068"/>
                    </a:cubicBezTo>
                    <a:cubicBezTo>
                      <a:pt x="1707376" y="370068"/>
                      <a:pt x="1695946" y="372925"/>
                      <a:pt x="1691183" y="379593"/>
                    </a:cubicBezTo>
                    <a:cubicBezTo>
                      <a:pt x="1662608" y="411025"/>
                      <a:pt x="1627366" y="425313"/>
                      <a:pt x="1586408" y="430075"/>
                    </a:cubicBezTo>
                    <a:cubicBezTo>
                      <a:pt x="1564501" y="432933"/>
                      <a:pt x="1554976" y="450078"/>
                      <a:pt x="1542593" y="468175"/>
                    </a:cubicBezTo>
                    <a:cubicBezTo>
                      <a:pt x="1522591" y="497703"/>
                      <a:pt x="1501636" y="527230"/>
                      <a:pt x="1480681" y="555805"/>
                    </a:cubicBezTo>
                    <a:cubicBezTo>
                      <a:pt x="1475918" y="562473"/>
                      <a:pt x="1469251" y="562473"/>
                      <a:pt x="1462583" y="562473"/>
                    </a:cubicBezTo>
                    <a:cubicBezTo>
                      <a:pt x="1419721" y="558663"/>
                      <a:pt x="1380668" y="507228"/>
                      <a:pt x="1385431" y="462460"/>
                    </a:cubicBezTo>
                    <a:cubicBezTo>
                      <a:pt x="1388288" y="441505"/>
                      <a:pt x="1374001" y="421503"/>
                      <a:pt x="1379716" y="398643"/>
                    </a:cubicBezTo>
                    <a:cubicBezTo>
                      <a:pt x="1387336" y="363400"/>
                      <a:pt x="1418768" y="354828"/>
                      <a:pt x="1441628" y="335778"/>
                    </a:cubicBezTo>
                    <a:cubicBezTo>
                      <a:pt x="1443533" y="331015"/>
                      <a:pt x="1445438" y="325300"/>
                      <a:pt x="1449248" y="321490"/>
                    </a:cubicBezTo>
                    <a:cubicBezTo>
                      <a:pt x="1454011" y="314823"/>
                      <a:pt x="1454963" y="306250"/>
                      <a:pt x="1461631" y="300535"/>
                    </a:cubicBezTo>
                    <a:cubicBezTo>
                      <a:pt x="1451153" y="280533"/>
                      <a:pt x="1439723" y="265293"/>
                      <a:pt x="1412101" y="280533"/>
                    </a:cubicBezTo>
                    <a:cubicBezTo>
                      <a:pt x="1425436" y="259578"/>
                      <a:pt x="1438771" y="241480"/>
                      <a:pt x="1434961" y="215763"/>
                    </a:cubicBezTo>
                    <a:cubicBezTo>
                      <a:pt x="1430198" y="178615"/>
                      <a:pt x="1409243" y="158613"/>
                      <a:pt x="1371143" y="160518"/>
                    </a:cubicBezTo>
                    <a:cubicBezTo>
                      <a:pt x="1357808" y="161470"/>
                      <a:pt x="1343521" y="159565"/>
                      <a:pt x="1331138" y="162423"/>
                    </a:cubicBezTo>
                    <a:cubicBezTo>
                      <a:pt x="1317803" y="165280"/>
                      <a:pt x="1310183" y="161470"/>
                      <a:pt x="1303516" y="150040"/>
                    </a:cubicBezTo>
                    <a:cubicBezTo>
                      <a:pt x="1296848" y="136705"/>
                      <a:pt x="1300658" y="131943"/>
                      <a:pt x="1313993" y="130038"/>
                    </a:cubicBezTo>
                    <a:cubicBezTo>
                      <a:pt x="1321613" y="129085"/>
                      <a:pt x="1316851" y="124323"/>
                      <a:pt x="1313041" y="121465"/>
                    </a:cubicBezTo>
                    <a:cubicBezTo>
                      <a:pt x="1283513" y="99558"/>
                      <a:pt x="1311136" y="99558"/>
                      <a:pt x="1323518" y="96700"/>
                    </a:cubicBezTo>
                    <a:cubicBezTo>
                      <a:pt x="1344473" y="92890"/>
                      <a:pt x="1365428" y="88128"/>
                      <a:pt x="1387336" y="88128"/>
                    </a:cubicBezTo>
                    <a:cubicBezTo>
                      <a:pt x="1399718" y="88128"/>
                      <a:pt x="1414006" y="81460"/>
                      <a:pt x="1394003" y="68125"/>
                    </a:cubicBezTo>
                    <a:cubicBezTo>
                      <a:pt x="1402576" y="42408"/>
                      <a:pt x="1427341" y="49075"/>
                      <a:pt x="1445438" y="41455"/>
                    </a:cubicBezTo>
                    <a:lnTo>
                      <a:pt x="1471104" y="35589"/>
                    </a:lnTo>
                    <a:lnTo>
                      <a:pt x="1469608" y="35026"/>
                    </a:lnTo>
                    <a:cubicBezTo>
                      <a:pt x="1465441" y="34550"/>
                      <a:pt x="1461155" y="34788"/>
                      <a:pt x="1456869" y="34788"/>
                    </a:cubicBezTo>
                    <a:cubicBezTo>
                      <a:pt x="1424484" y="38598"/>
                      <a:pt x="1396861" y="56695"/>
                      <a:pt x="1365429" y="60505"/>
                    </a:cubicBezTo>
                    <a:cubicBezTo>
                      <a:pt x="1307326" y="66220"/>
                      <a:pt x="1264464" y="112893"/>
                      <a:pt x="1208266" y="122418"/>
                    </a:cubicBezTo>
                    <a:cubicBezTo>
                      <a:pt x="1196836" y="130038"/>
                      <a:pt x="1186359" y="129085"/>
                      <a:pt x="1175881" y="122418"/>
                    </a:cubicBezTo>
                    <a:cubicBezTo>
                      <a:pt x="1178739" y="129085"/>
                      <a:pt x="1197789" y="127180"/>
                      <a:pt x="1187311" y="142420"/>
                    </a:cubicBezTo>
                    <a:cubicBezTo>
                      <a:pt x="1185406" y="144325"/>
                      <a:pt x="1182549" y="146230"/>
                      <a:pt x="1180644" y="149088"/>
                    </a:cubicBezTo>
                    <a:cubicBezTo>
                      <a:pt x="1173262" y="152183"/>
                      <a:pt x="1165939" y="153434"/>
                      <a:pt x="1158647" y="153642"/>
                    </a:cubicBezTo>
                    <a:lnTo>
                      <a:pt x="1143520" y="152466"/>
                    </a:lnTo>
                    <a:lnTo>
                      <a:pt x="1148259" y="153731"/>
                    </a:lnTo>
                    <a:cubicBezTo>
                      <a:pt x="1153498" y="157422"/>
                      <a:pt x="1155879" y="163851"/>
                      <a:pt x="1152069" y="175758"/>
                    </a:cubicBezTo>
                    <a:cubicBezTo>
                      <a:pt x="1112064" y="198618"/>
                      <a:pt x="1069201" y="175758"/>
                      <a:pt x="1029196" y="182425"/>
                    </a:cubicBezTo>
                    <a:cubicBezTo>
                      <a:pt x="1020624" y="171948"/>
                      <a:pt x="980619" y="182425"/>
                      <a:pt x="1006336" y="148135"/>
                    </a:cubicBezTo>
                    <a:cubicBezTo>
                      <a:pt x="1011099" y="141468"/>
                      <a:pt x="1003479" y="136705"/>
                      <a:pt x="995859" y="134800"/>
                    </a:cubicBezTo>
                    <a:cubicBezTo>
                      <a:pt x="984429" y="131943"/>
                      <a:pt x="981571" y="125275"/>
                      <a:pt x="987286" y="114798"/>
                    </a:cubicBezTo>
                    <a:cubicBezTo>
                      <a:pt x="1010146" y="115750"/>
                      <a:pt x="1027291" y="130990"/>
                      <a:pt x="1049199" y="134800"/>
                    </a:cubicBezTo>
                    <a:cubicBezTo>
                      <a:pt x="1053009" y="140515"/>
                      <a:pt x="1055866" y="147183"/>
                      <a:pt x="1064439" y="149088"/>
                    </a:cubicBezTo>
                    <a:cubicBezTo>
                      <a:pt x="1074916" y="150993"/>
                      <a:pt x="1085394" y="150278"/>
                      <a:pt x="1095871" y="149326"/>
                    </a:cubicBezTo>
                    <a:lnTo>
                      <a:pt x="1106484" y="148924"/>
                    </a:lnTo>
                    <a:lnTo>
                      <a:pt x="1093014" y="149088"/>
                    </a:lnTo>
                    <a:cubicBezTo>
                      <a:pt x="1081584" y="144325"/>
                      <a:pt x="1067296" y="146230"/>
                      <a:pt x="1062534" y="131943"/>
                    </a:cubicBezTo>
                    <a:cubicBezTo>
                      <a:pt x="1083489" y="115750"/>
                      <a:pt x="1102539" y="93843"/>
                      <a:pt x="1133971" y="110988"/>
                    </a:cubicBezTo>
                    <a:cubicBezTo>
                      <a:pt x="1150164" y="112893"/>
                      <a:pt x="1147306" y="91938"/>
                      <a:pt x="1158736" y="88128"/>
                    </a:cubicBezTo>
                    <a:cubicBezTo>
                      <a:pt x="1164451" y="84318"/>
                      <a:pt x="1172071" y="81460"/>
                      <a:pt x="1173024" y="73840"/>
                    </a:cubicBezTo>
                    <a:cubicBezTo>
                      <a:pt x="1176834" y="44313"/>
                      <a:pt x="1193979" y="46218"/>
                      <a:pt x="1214934" y="54790"/>
                    </a:cubicBezTo>
                    <a:cubicBezTo>
                      <a:pt x="1234936" y="51933"/>
                      <a:pt x="1254939" y="44313"/>
                      <a:pt x="1275894" y="44313"/>
                    </a:cubicBezTo>
                    <a:cubicBezTo>
                      <a:pt x="1253986" y="44313"/>
                      <a:pt x="1233031" y="51933"/>
                      <a:pt x="1211124" y="51933"/>
                    </a:cubicBezTo>
                    <a:cubicBezTo>
                      <a:pt x="1199694" y="46218"/>
                      <a:pt x="1184454" y="50028"/>
                      <a:pt x="1174929" y="39550"/>
                    </a:cubicBezTo>
                    <a:cubicBezTo>
                      <a:pt x="1174929" y="34788"/>
                      <a:pt x="1174929" y="30978"/>
                      <a:pt x="1174929" y="26215"/>
                    </a:cubicBezTo>
                    <a:cubicBezTo>
                      <a:pt x="1249938" y="9070"/>
                      <a:pt x="1324947" y="-1110"/>
                      <a:pt x="1400760" y="9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25" name="Group 10">
              <a:extLst>
                <a:ext uri="{FF2B5EF4-FFF2-40B4-BE49-F238E27FC236}">
                  <a16:creationId xmlns:a16="http://schemas.microsoft.com/office/drawing/2014/main" id="{1A973CC0-4625-486B-B3CE-8E3ACDF7003F}"/>
                </a:ext>
              </a:extLst>
            </p:cNvPr>
            <p:cNvGrpSpPr/>
            <p:nvPr/>
          </p:nvGrpSpPr>
          <p:grpSpPr>
            <a:xfrm rot="16200000">
              <a:off x="1239645" y="3034337"/>
              <a:ext cx="3046468" cy="3046468"/>
              <a:chOff x="57821" y="1441240"/>
              <a:chExt cx="4262520" cy="4262520"/>
            </a:xfrm>
          </p:grpSpPr>
          <p:grpSp>
            <p:nvGrpSpPr>
              <p:cNvPr id="26" name="Group 16">
                <a:extLst>
                  <a:ext uri="{FF2B5EF4-FFF2-40B4-BE49-F238E27FC236}">
                    <a16:creationId xmlns:a16="http://schemas.microsoft.com/office/drawing/2014/main" id="{D23072CC-F9A7-473A-A71B-69C9794F9213}"/>
                  </a:ext>
                </a:extLst>
              </p:cNvPr>
              <p:cNvGrpSpPr/>
              <p:nvPr userDrawn="1"/>
            </p:nvGrpSpPr>
            <p:grpSpPr>
              <a:xfrm>
                <a:off x="57821" y="1441240"/>
                <a:ext cx="4262520" cy="4262520"/>
                <a:chOff x="634127" y="2000307"/>
                <a:chExt cx="4262520" cy="4262520"/>
              </a:xfrm>
            </p:grpSpPr>
            <p:sp>
              <p:nvSpPr>
                <p:cNvPr id="32" name="Block Arc 49">
                  <a:extLst>
                    <a:ext uri="{FF2B5EF4-FFF2-40B4-BE49-F238E27FC236}">
                      <a16:creationId xmlns:a16="http://schemas.microsoft.com/office/drawing/2014/main" id="{6C4E68B8-02B7-46A7-AD9E-B13EBCEF2011}"/>
                    </a:ext>
                  </a:extLst>
                </p:cNvPr>
                <p:cNvSpPr/>
                <p:nvPr userDrawn="1"/>
              </p:nvSpPr>
              <p:spPr>
                <a:xfrm rot="7200000">
                  <a:off x="634127" y="2000307"/>
                  <a:ext cx="4262520" cy="4262520"/>
                </a:xfrm>
                <a:prstGeom prst="blockArc">
                  <a:avLst>
                    <a:gd name="adj1" fmla="val 10800000"/>
                    <a:gd name="adj2" fmla="val 14451417"/>
                    <a:gd name="adj3" fmla="val 4608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33" name="Block Arc 50">
                  <a:extLst>
                    <a:ext uri="{FF2B5EF4-FFF2-40B4-BE49-F238E27FC236}">
                      <a16:creationId xmlns:a16="http://schemas.microsoft.com/office/drawing/2014/main" id="{CBDDD35C-F21C-4CEB-8034-294170ED0968}"/>
                    </a:ext>
                  </a:extLst>
                </p:cNvPr>
                <p:cNvSpPr/>
                <p:nvPr userDrawn="1"/>
              </p:nvSpPr>
              <p:spPr>
                <a:xfrm rot="14400000">
                  <a:off x="634127" y="2000307"/>
                  <a:ext cx="4262520" cy="4262520"/>
                </a:xfrm>
                <a:prstGeom prst="blockArc">
                  <a:avLst>
                    <a:gd name="adj1" fmla="val 10800000"/>
                    <a:gd name="adj2" fmla="val 14451417"/>
                    <a:gd name="adj3" fmla="val 4608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34" name="Block Arc 51">
                  <a:extLst>
                    <a:ext uri="{FF2B5EF4-FFF2-40B4-BE49-F238E27FC236}">
                      <a16:creationId xmlns:a16="http://schemas.microsoft.com/office/drawing/2014/main" id="{D9B39ACD-E4D7-485A-80C8-C27DE2BCA53A}"/>
                    </a:ext>
                  </a:extLst>
                </p:cNvPr>
                <p:cNvSpPr/>
                <p:nvPr userDrawn="1"/>
              </p:nvSpPr>
              <p:spPr>
                <a:xfrm rot="10800000">
                  <a:off x="634127" y="2000307"/>
                  <a:ext cx="4262520" cy="4262520"/>
                </a:xfrm>
                <a:prstGeom prst="blockArc">
                  <a:avLst>
                    <a:gd name="adj1" fmla="val 10800000"/>
                    <a:gd name="adj2" fmla="val 14451417"/>
                    <a:gd name="adj3" fmla="val 4608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35" name="Block Arc 52">
                  <a:extLst>
                    <a:ext uri="{FF2B5EF4-FFF2-40B4-BE49-F238E27FC236}">
                      <a16:creationId xmlns:a16="http://schemas.microsoft.com/office/drawing/2014/main" id="{62550D71-8EC5-4516-A03A-D830EA5E6EDA}"/>
                    </a:ext>
                  </a:extLst>
                </p:cNvPr>
                <p:cNvSpPr/>
                <p:nvPr userDrawn="1"/>
              </p:nvSpPr>
              <p:spPr>
                <a:xfrm rot="3600000">
                  <a:off x="634127" y="2000307"/>
                  <a:ext cx="4262520" cy="4262520"/>
                </a:xfrm>
                <a:prstGeom prst="blockArc">
                  <a:avLst>
                    <a:gd name="adj1" fmla="val 10800000"/>
                    <a:gd name="adj2" fmla="val 14451417"/>
                    <a:gd name="adj3" fmla="val 4608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  <p:sp>
            <p:nvSpPr>
              <p:cNvPr id="27" name="Oval 18">
                <a:extLst>
                  <a:ext uri="{FF2B5EF4-FFF2-40B4-BE49-F238E27FC236}">
                    <a16:creationId xmlns:a16="http://schemas.microsoft.com/office/drawing/2014/main" id="{E3482C6E-AD35-4EB1-91C3-14B07879A44E}"/>
                  </a:ext>
                </a:extLst>
              </p:cNvPr>
              <p:cNvSpPr/>
              <p:nvPr/>
            </p:nvSpPr>
            <p:spPr>
              <a:xfrm rot="210143">
                <a:off x="3140041" y="1731940"/>
                <a:ext cx="190800" cy="19080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8" name="Oval 19">
                <a:extLst>
                  <a:ext uri="{FF2B5EF4-FFF2-40B4-BE49-F238E27FC236}">
                    <a16:creationId xmlns:a16="http://schemas.microsoft.com/office/drawing/2014/main" id="{B5ADF088-EC68-4F7A-86E1-4C440C1A7494}"/>
                  </a:ext>
                </a:extLst>
              </p:cNvPr>
              <p:cNvSpPr/>
              <p:nvPr/>
            </p:nvSpPr>
            <p:spPr>
              <a:xfrm rot="210143">
                <a:off x="1084975" y="1713528"/>
                <a:ext cx="190800" cy="19080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9" name="Oval 20">
                <a:extLst>
                  <a:ext uri="{FF2B5EF4-FFF2-40B4-BE49-F238E27FC236}">
                    <a16:creationId xmlns:a16="http://schemas.microsoft.com/office/drawing/2014/main" id="{30DD6775-B51D-4AC8-AE9D-B237190E7A66}"/>
                  </a:ext>
                </a:extLst>
              </p:cNvPr>
              <p:cNvSpPr/>
              <p:nvPr/>
            </p:nvSpPr>
            <p:spPr>
              <a:xfrm rot="210143">
                <a:off x="4123728" y="3456224"/>
                <a:ext cx="190800" cy="1908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0" name="Oval 21">
                <a:extLst>
                  <a:ext uri="{FF2B5EF4-FFF2-40B4-BE49-F238E27FC236}">
                    <a16:creationId xmlns:a16="http://schemas.microsoft.com/office/drawing/2014/main" id="{A106991D-5222-4438-9B13-1E8FCC627B8F}"/>
                  </a:ext>
                </a:extLst>
              </p:cNvPr>
              <p:cNvSpPr/>
              <p:nvPr/>
            </p:nvSpPr>
            <p:spPr>
              <a:xfrm rot="210143">
                <a:off x="3086058" y="5255169"/>
                <a:ext cx="190800" cy="1908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1" name="Oval 22">
                <a:extLst>
                  <a:ext uri="{FF2B5EF4-FFF2-40B4-BE49-F238E27FC236}">
                    <a16:creationId xmlns:a16="http://schemas.microsoft.com/office/drawing/2014/main" id="{C549D236-3FA2-4378-BD1A-52E541A8111F}"/>
                  </a:ext>
                </a:extLst>
              </p:cNvPr>
              <p:cNvSpPr/>
              <p:nvPr/>
            </p:nvSpPr>
            <p:spPr>
              <a:xfrm rot="210143">
                <a:off x="1062045" y="5223805"/>
                <a:ext cx="190800" cy="19080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</p:grpSp>
      <p:grpSp>
        <p:nvGrpSpPr>
          <p:cNvPr id="38" name="Group 24">
            <a:extLst>
              <a:ext uri="{FF2B5EF4-FFF2-40B4-BE49-F238E27FC236}">
                <a16:creationId xmlns:a16="http://schemas.microsoft.com/office/drawing/2014/main" id="{155D92A6-9510-4609-ABFD-C1806DB074B8}"/>
              </a:ext>
            </a:extLst>
          </p:cNvPr>
          <p:cNvGrpSpPr/>
          <p:nvPr/>
        </p:nvGrpSpPr>
        <p:grpSpPr>
          <a:xfrm>
            <a:off x="8230753" y="1563168"/>
            <a:ext cx="2473560" cy="938008"/>
            <a:chOff x="4969797" y="1546333"/>
            <a:chExt cx="1863180" cy="104760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DAA48F1-AE70-4E21-8178-4BEEE5469B5A}"/>
                </a:ext>
              </a:extLst>
            </p:cNvPr>
            <p:cNvSpPr txBox="1"/>
            <p:nvPr/>
          </p:nvSpPr>
          <p:spPr>
            <a:xfrm>
              <a:off x="4969797" y="1546333"/>
              <a:ext cx="1863180" cy="34373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07624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Content  Here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07624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BAA596F-CE10-462B-9AAA-C946BD20111F}"/>
                </a:ext>
              </a:extLst>
            </p:cNvPr>
            <p:cNvSpPr txBox="1"/>
            <p:nvPr/>
          </p:nvSpPr>
          <p:spPr>
            <a:xfrm>
              <a:off x="4969797" y="1872090"/>
              <a:ext cx="1863180" cy="721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You can simply impress your audience and add a unique zing and appeal to your Presentations.  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41" name="Group 33">
            <a:extLst>
              <a:ext uri="{FF2B5EF4-FFF2-40B4-BE49-F238E27FC236}">
                <a16:creationId xmlns:a16="http://schemas.microsoft.com/office/drawing/2014/main" id="{7FB26B38-45F8-4C83-BBAA-382C354B709A}"/>
              </a:ext>
            </a:extLst>
          </p:cNvPr>
          <p:cNvGrpSpPr/>
          <p:nvPr/>
        </p:nvGrpSpPr>
        <p:grpSpPr>
          <a:xfrm>
            <a:off x="8699007" y="2886956"/>
            <a:ext cx="2473560" cy="938008"/>
            <a:chOff x="4969797" y="1546333"/>
            <a:chExt cx="1863180" cy="104760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9A1EECD-7EB0-428F-A297-2C3A5722D17B}"/>
                </a:ext>
              </a:extLst>
            </p:cNvPr>
            <p:cNvSpPr txBox="1"/>
            <p:nvPr/>
          </p:nvSpPr>
          <p:spPr>
            <a:xfrm>
              <a:off x="4969797" y="1546333"/>
              <a:ext cx="1863180" cy="34373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E62949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Content  Here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62949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E165DD-7B51-4898-B834-4C44E02869DC}"/>
                </a:ext>
              </a:extLst>
            </p:cNvPr>
            <p:cNvSpPr txBox="1"/>
            <p:nvPr/>
          </p:nvSpPr>
          <p:spPr>
            <a:xfrm>
              <a:off x="4969797" y="1872090"/>
              <a:ext cx="1863180" cy="721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You can simply impress your audience and add a unique zing and appeal to your Presentations. 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44" name="Group 42">
            <a:extLst>
              <a:ext uri="{FF2B5EF4-FFF2-40B4-BE49-F238E27FC236}">
                <a16:creationId xmlns:a16="http://schemas.microsoft.com/office/drawing/2014/main" id="{649C4592-82E2-4C1E-957A-8D16DFFCF745}"/>
              </a:ext>
            </a:extLst>
          </p:cNvPr>
          <p:cNvGrpSpPr/>
          <p:nvPr/>
        </p:nvGrpSpPr>
        <p:grpSpPr>
          <a:xfrm>
            <a:off x="9167261" y="4210744"/>
            <a:ext cx="2473943" cy="938008"/>
            <a:chOff x="4969796" y="1546333"/>
            <a:chExt cx="2006616" cy="104760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9F02F5E-9350-42BF-A520-6BC094E83997}"/>
                </a:ext>
              </a:extLst>
            </p:cNvPr>
            <p:cNvSpPr txBox="1"/>
            <p:nvPr/>
          </p:nvSpPr>
          <p:spPr>
            <a:xfrm>
              <a:off x="4969796" y="1546333"/>
              <a:ext cx="2006616" cy="34373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4BD2D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Content  Here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4BD2D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C1AD590-CE44-4FCB-BD65-EBAB97F2F1DC}"/>
                </a:ext>
              </a:extLst>
            </p:cNvPr>
            <p:cNvSpPr txBox="1"/>
            <p:nvPr/>
          </p:nvSpPr>
          <p:spPr>
            <a:xfrm>
              <a:off x="4969796" y="1872090"/>
              <a:ext cx="2006616" cy="721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You can simply impress your audience and add a unique zing and appeal to your Presentations.  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47" name="Group 24">
            <a:extLst>
              <a:ext uri="{FF2B5EF4-FFF2-40B4-BE49-F238E27FC236}">
                <a16:creationId xmlns:a16="http://schemas.microsoft.com/office/drawing/2014/main" id="{11277C58-6115-4090-BD45-645135C97145}"/>
              </a:ext>
            </a:extLst>
          </p:cNvPr>
          <p:cNvGrpSpPr/>
          <p:nvPr/>
        </p:nvGrpSpPr>
        <p:grpSpPr>
          <a:xfrm flipH="1">
            <a:off x="1485939" y="1563168"/>
            <a:ext cx="2473560" cy="938008"/>
            <a:chOff x="4969797" y="1546333"/>
            <a:chExt cx="1863180" cy="104760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2C2D50A-89CD-4265-AF38-78411349B99F}"/>
                </a:ext>
              </a:extLst>
            </p:cNvPr>
            <p:cNvSpPr txBox="1"/>
            <p:nvPr/>
          </p:nvSpPr>
          <p:spPr>
            <a:xfrm>
              <a:off x="4969797" y="1546333"/>
              <a:ext cx="1863180" cy="34373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07624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Content  Here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07624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7F79B07-A291-457E-A12A-184ADCD7444E}"/>
                </a:ext>
              </a:extLst>
            </p:cNvPr>
            <p:cNvSpPr txBox="1"/>
            <p:nvPr/>
          </p:nvSpPr>
          <p:spPr>
            <a:xfrm>
              <a:off x="4969797" y="1872090"/>
              <a:ext cx="1863180" cy="721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You can simply impress your audience and add a unique zing and appeal to your Presentations.  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50" name="Group 33">
            <a:extLst>
              <a:ext uri="{FF2B5EF4-FFF2-40B4-BE49-F238E27FC236}">
                <a16:creationId xmlns:a16="http://schemas.microsoft.com/office/drawing/2014/main" id="{9312FCFD-70DB-4E98-80A8-78EFFDB44285}"/>
              </a:ext>
            </a:extLst>
          </p:cNvPr>
          <p:cNvGrpSpPr/>
          <p:nvPr/>
        </p:nvGrpSpPr>
        <p:grpSpPr>
          <a:xfrm flipH="1">
            <a:off x="1017685" y="2886956"/>
            <a:ext cx="2473560" cy="938008"/>
            <a:chOff x="4969797" y="1546333"/>
            <a:chExt cx="1863180" cy="104760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F5B3188-4737-4AAE-8D36-3BD7D613AE38}"/>
                </a:ext>
              </a:extLst>
            </p:cNvPr>
            <p:cNvSpPr txBox="1"/>
            <p:nvPr/>
          </p:nvSpPr>
          <p:spPr>
            <a:xfrm>
              <a:off x="4969797" y="1546333"/>
              <a:ext cx="1863180" cy="34373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E62949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Content  Here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62949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BEA2E47-B60B-4330-A1C1-563C7EE1731E}"/>
                </a:ext>
              </a:extLst>
            </p:cNvPr>
            <p:cNvSpPr txBox="1"/>
            <p:nvPr/>
          </p:nvSpPr>
          <p:spPr>
            <a:xfrm>
              <a:off x="4969797" y="1872090"/>
              <a:ext cx="1863180" cy="721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You can simply impress your audience and add a unique zing and appeal to your Presentations. 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53" name="Group 42">
            <a:extLst>
              <a:ext uri="{FF2B5EF4-FFF2-40B4-BE49-F238E27FC236}">
                <a16:creationId xmlns:a16="http://schemas.microsoft.com/office/drawing/2014/main" id="{45EE4C61-07E8-442D-9E32-941911E0605E}"/>
              </a:ext>
            </a:extLst>
          </p:cNvPr>
          <p:cNvGrpSpPr/>
          <p:nvPr/>
        </p:nvGrpSpPr>
        <p:grpSpPr>
          <a:xfrm flipH="1">
            <a:off x="549048" y="4210744"/>
            <a:ext cx="2473943" cy="938008"/>
            <a:chOff x="4969796" y="1546333"/>
            <a:chExt cx="2006616" cy="1047606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5347883-F2CE-4F9B-ABCE-EB8B39DAF035}"/>
                </a:ext>
              </a:extLst>
            </p:cNvPr>
            <p:cNvSpPr txBox="1"/>
            <p:nvPr/>
          </p:nvSpPr>
          <p:spPr>
            <a:xfrm>
              <a:off x="4969796" y="1546333"/>
              <a:ext cx="2006616" cy="34373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4BD2D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Content  Here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4BD2D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88B700D-1460-4EE3-89ED-80F665494D79}"/>
                </a:ext>
              </a:extLst>
            </p:cNvPr>
            <p:cNvSpPr txBox="1"/>
            <p:nvPr/>
          </p:nvSpPr>
          <p:spPr>
            <a:xfrm>
              <a:off x="4969796" y="1872090"/>
              <a:ext cx="2006616" cy="721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You can simply impress your audience and add a unique zing and appeal to your Presentations.  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2">
            <a:extLst>
              <a:ext uri="{FF2B5EF4-FFF2-40B4-BE49-F238E27FC236}">
                <a16:creationId xmlns:a16="http://schemas.microsoft.com/office/drawing/2014/main" id="{8A90557B-8079-4E01-9A48-49B5B11FA48D}"/>
              </a:ext>
            </a:extLst>
          </p:cNvPr>
          <p:cNvGrpSpPr/>
          <p:nvPr/>
        </p:nvGrpSpPr>
        <p:grpSpPr>
          <a:xfrm rot="2700000">
            <a:off x="5310496" y="1390602"/>
            <a:ext cx="1767540" cy="2468064"/>
            <a:chOff x="4454498" y="1840191"/>
            <a:chExt cx="1767540" cy="2468064"/>
          </a:xfrm>
          <a:scene3d>
            <a:camera prst="orthographicFront"/>
            <a:lightRig rig="threePt" dir="t"/>
          </a:scene3d>
        </p:grpSpPr>
        <p:sp>
          <p:nvSpPr>
            <p:cNvPr id="63" name="Up Arrow 4">
              <a:extLst>
                <a:ext uri="{FF2B5EF4-FFF2-40B4-BE49-F238E27FC236}">
                  <a16:creationId xmlns:a16="http://schemas.microsoft.com/office/drawing/2014/main" id="{CB276917-3F0A-4B9A-B174-16C0294CDB5D}"/>
                </a:ext>
              </a:extLst>
            </p:cNvPr>
            <p:cNvSpPr/>
            <p:nvPr/>
          </p:nvSpPr>
          <p:spPr>
            <a:xfrm>
              <a:off x="4454498" y="1844211"/>
              <a:ext cx="1760580" cy="2464044"/>
            </a:xfrm>
            <a:custGeom>
              <a:avLst/>
              <a:gdLst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408666 w 1760580"/>
                <a:gd name="connsiteY4" fmla="*/ 2468807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532889 w 1760580"/>
                <a:gd name="connsiteY5" fmla="*/ 2459282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54333 w 1760580"/>
                <a:gd name="connsiteY5" fmla="*/ 2454519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149"/>
                <a:gd name="connsiteX1" fmla="*/ 880290 w 1760580"/>
                <a:gd name="connsiteY1" fmla="*/ 0 h 2464149"/>
                <a:gd name="connsiteX2" fmla="*/ 1760580 w 1760580"/>
                <a:gd name="connsiteY2" fmla="*/ 792877 h 2464149"/>
                <a:gd name="connsiteX3" fmla="*/ 1408666 w 1760580"/>
                <a:gd name="connsiteY3" fmla="*/ 792877 h 2464149"/>
                <a:gd name="connsiteX4" fmla="*/ 1703940 w 1760580"/>
                <a:gd name="connsiteY4" fmla="*/ 2464044 h 2464149"/>
                <a:gd name="connsiteX5" fmla="*/ 688637 w 1760580"/>
                <a:gd name="connsiteY5" fmla="*/ 2463808 h 2464149"/>
                <a:gd name="connsiteX6" fmla="*/ 351914 w 1760580"/>
                <a:gd name="connsiteY6" fmla="*/ 792877 h 2464149"/>
                <a:gd name="connsiteX7" fmla="*/ 0 w 1760580"/>
                <a:gd name="connsiteY7" fmla="*/ 792877 h 2464149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580" h="2464044">
                  <a:moveTo>
                    <a:pt x="0" y="792877"/>
                  </a:moveTo>
                  <a:lnTo>
                    <a:pt x="880290" y="0"/>
                  </a:lnTo>
                  <a:lnTo>
                    <a:pt x="1760580" y="792877"/>
                  </a:lnTo>
                  <a:lnTo>
                    <a:pt x="1408666" y="792877"/>
                  </a:lnTo>
                  <a:cubicBezTo>
                    <a:pt x="1394751" y="1393314"/>
                    <a:pt x="1309571" y="2402610"/>
                    <a:pt x="1703940" y="2464044"/>
                  </a:cubicBezTo>
                  <a:lnTo>
                    <a:pt x="688637" y="2463808"/>
                  </a:lnTo>
                  <a:cubicBezTo>
                    <a:pt x="265125" y="2448982"/>
                    <a:pt x="352115" y="1481120"/>
                    <a:pt x="351914" y="792877"/>
                  </a:cubicBezTo>
                  <a:lnTo>
                    <a:pt x="0" y="792877"/>
                  </a:lnTo>
                  <a:close/>
                </a:path>
              </a:pathLst>
            </a:custGeom>
            <a:gradFill flip="none" rotWithShape="1">
              <a:gsLst>
                <a:gs pos="8500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ctr" rotWithShape="0">
                <a:schemeClr val="tx1">
                  <a:lumMod val="75000"/>
                  <a:lumOff val="25000"/>
                  <a:alpha val="43000"/>
                </a:schemeClr>
              </a:outerShdw>
            </a:effectLst>
            <a:sp3d extrusionH="209550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4" name="Up Arrow 4">
              <a:extLst>
                <a:ext uri="{FF2B5EF4-FFF2-40B4-BE49-F238E27FC236}">
                  <a16:creationId xmlns:a16="http://schemas.microsoft.com/office/drawing/2014/main" id="{571350A8-32E9-4270-A467-BFAC227555AC}"/>
                </a:ext>
              </a:extLst>
            </p:cNvPr>
            <p:cNvSpPr/>
            <p:nvPr/>
          </p:nvSpPr>
          <p:spPr>
            <a:xfrm>
              <a:off x="4461458" y="1840191"/>
              <a:ext cx="1760580" cy="2464044"/>
            </a:xfrm>
            <a:custGeom>
              <a:avLst/>
              <a:gdLst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408666 w 1760580"/>
                <a:gd name="connsiteY4" fmla="*/ 2468807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532889 w 1760580"/>
                <a:gd name="connsiteY5" fmla="*/ 2459282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54333 w 1760580"/>
                <a:gd name="connsiteY5" fmla="*/ 2454519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149"/>
                <a:gd name="connsiteX1" fmla="*/ 880290 w 1760580"/>
                <a:gd name="connsiteY1" fmla="*/ 0 h 2464149"/>
                <a:gd name="connsiteX2" fmla="*/ 1760580 w 1760580"/>
                <a:gd name="connsiteY2" fmla="*/ 792877 h 2464149"/>
                <a:gd name="connsiteX3" fmla="*/ 1408666 w 1760580"/>
                <a:gd name="connsiteY3" fmla="*/ 792877 h 2464149"/>
                <a:gd name="connsiteX4" fmla="*/ 1703940 w 1760580"/>
                <a:gd name="connsiteY4" fmla="*/ 2464044 h 2464149"/>
                <a:gd name="connsiteX5" fmla="*/ 688637 w 1760580"/>
                <a:gd name="connsiteY5" fmla="*/ 2463808 h 2464149"/>
                <a:gd name="connsiteX6" fmla="*/ 351914 w 1760580"/>
                <a:gd name="connsiteY6" fmla="*/ 792877 h 2464149"/>
                <a:gd name="connsiteX7" fmla="*/ 0 w 1760580"/>
                <a:gd name="connsiteY7" fmla="*/ 792877 h 2464149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580" h="2464044">
                  <a:moveTo>
                    <a:pt x="0" y="792877"/>
                  </a:moveTo>
                  <a:lnTo>
                    <a:pt x="880290" y="0"/>
                  </a:lnTo>
                  <a:lnTo>
                    <a:pt x="1760580" y="792877"/>
                  </a:lnTo>
                  <a:lnTo>
                    <a:pt x="1408666" y="792877"/>
                  </a:lnTo>
                  <a:cubicBezTo>
                    <a:pt x="1394751" y="1393314"/>
                    <a:pt x="1309571" y="2402610"/>
                    <a:pt x="1703940" y="2464044"/>
                  </a:cubicBezTo>
                  <a:lnTo>
                    <a:pt x="688637" y="2463808"/>
                  </a:lnTo>
                  <a:cubicBezTo>
                    <a:pt x="265125" y="2448982"/>
                    <a:pt x="352115" y="1481120"/>
                    <a:pt x="351914" y="792877"/>
                  </a:cubicBezTo>
                  <a:lnTo>
                    <a:pt x="0" y="792877"/>
                  </a:lnTo>
                  <a:close/>
                </a:path>
              </a:pathLst>
            </a:custGeom>
            <a:gradFill flip="none" rotWithShape="1">
              <a:gsLst>
                <a:gs pos="8500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ctr" rotWithShape="0">
                <a:schemeClr val="tx1">
                  <a:lumMod val="75000"/>
                  <a:lumOff val="25000"/>
                  <a:alpha val="43000"/>
                </a:schemeClr>
              </a:outerShdw>
            </a:effectLst>
            <a:sp3d extrusionH="209550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Strategic Impact and Value Addition</a:t>
            </a:r>
          </a:p>
        </p:txBody>
      </p:sp>
      <p:sp>
        <p:nvSpPr>
          <p:cNvPr id="38" name="Up Arrow 4">
            <a:extLst>
              <a:ext uri="{FF2B5EF4-FFF2-40B4-BE49-F238E27FC236}">
                <a16:creationId xmlns:a16="http://schemas.microsoft.com/office/drawing/2014/main" id="{0D11139E-ABF9-43F1-AFC9-BA18BEDBBE1F}"/>
              </a:ext>
            </a:extLst>
          </p:cNvPr>
          <p:cNvSpPr/>
          <p:nvPr/>
        </p:nvSpPr>
        <p:spPr>
          <a:xfrm rot="8169043">
            <a:off x="6546473" y="2785685"/>
            <a:ext cx="1760580" cy="2464044"/>
          </a:xfrm>
          <a:custGeom>
            <a:avLst/>
            <a:gdLst>
              <a:gd name="connsiteX0" fmla="*/ 0 w 1760580"/>
              <a:gd name="connsiteY0" fmla="*/ 792877 h 2468807"/>
              <a:gd name="connsiteX1" fmla="*/ 880290 w 1760580"/>
              <a:gd name="connsiteY1" fmla="*/ 0 h 2468807"/>
              <a:gd name="connsiteX2" fmla="*/ 1760580 w 1760580"/>
              <a:gd name="connsiteY2" fmla="*/ 792877 h 2468807"/>
              <a:gd name="connsiteX3" fmla="*/ 1408666 w 1760580"/>
              <a:gd name="connsiteY3" fmla="*/ 792877 h 2468807"/>
              <a:gd name="connsiteX4" fmla="*/ 1408666 w 1760580"/>
              <a:gd name="connsiteY4" fmla="*/ 2468807 h 2468807"/>
              <a:gd name="connsiteX5" fmla="*/ 351914 w 1760580"/>
              <a:gd name="connsiteY5" fmla="*/ 2468807 h 2468807"/>
              <a:gd name="connsiteX6" fmla="*/ 351914 w 1760580"/>
              <a:gd name="connsiteY6" fmla="*/ 792877 h 2468807"/>
              <a:gd name="connsiteX7" fmla="*/ 0 w 1760580"/>
              <a:gd name="connsiteY7" fmla="*/ 792877 h 2468807"/>
              <a:gd name="connsiteX0" fmla="*/ 0 w 1760580"/>
              <a:gd name="connsiteY0" fmla="*/ 792877 h 2468807"/>
              <a:gd name="connsiteX1" fmla="*/ 880290 w 1760580"/>
              <a:gd name="connsiteY1" fmla="*/ 0 h 2468807"/>
              <a:gd name="connsiteX2" fmla="*/ 1760580 w 1760580"/>
              <a:gd name="connsiteY2" fmla="*/ 792877 h 2468807"/>
              <a:gd name="connsiteX3" fmla="*/ 1408666 w 1760580"/>
              <a:gd name="connsiteY3" fmla="*/ 792877 h 2468807"/>
              <a:gd name="connsiteX4" fmla="*/ 1584878 w 1760580"/>
              <a:gd name="connsiteY4" fmla="*/ 2466425 h 2468807"/>
              <a:gd name="connsiteX5" fmla="*/ 351914 w 1760580"/>
              <a:gd name="connsiteY5" fmla="*/ 2468807 h 2468807"/>
              <a:gd name="connsiteX6" fmla="*/ 351914 w 1760580"/>
              <a:gd name="connsiteY6" fmla="*/ 792877 h 2468807"/>
              <a:gd name="connsiteX7" fmla="*/ 0 w 1760580"/>
              <a:gd name="connsiteY7" fmla="*/ 792877 h 2468807"/>
              <a:gd name="connsiteX0" fmla="*/ 0 w 1760580"/>
              <a:gd name="connsiteY0" fmla="*/ 792877 h 2468807"/>
              <a:gd name="connsiteX1" fmla="*/ 880290 w 1760580"/>
              <a:gd name="connsiteY1" fmla="*/ 0 h 2468807"/>
              <a:gd name="connsiteX2" fmla="*/ 1760580 w 1760580"/>
              <a:gd name="connsiteY2" fmla="*/ 792877 h 2468807"/>
              <a:gd name="connsiteX3" fmla="*/ 1408666 w 1760580"/>
              <a:gd name="connsiteY3" fmla="*/ 792877 h 2468807"/>
              <a:gd name="connsiteX4" fmla="*/ 1584878 w 1760580"/>
              <a:gd name="connsiteY4" fmla="*/ 2466425 h 2468807"/>
              <a:gd name="connsiteX5" fmla="*/ 351914 w 1760580"/>
              <a:gd name="connsiteY5" fmla="*/ 2468807 h 2468807"/>
              <a:gd name="connsiteX6" fmla="*/ 351914 w 1760580"/>
              <a:gd name="connsiteY6" fmla="*/ 792877 h 2468807"/>
              <a:gd name="connsiteX7" fmla="*/ 0 w 1760580"/>
              <a:gd name="connsiteY7" fmla="*/ 792877 h 2468807"/>
              <a:gd name="connsiteX0" fmla="*/ 0 w 1760580"/>
              <a:gd name="connsiteY0" fmla="*/ 792877 h 2468807"/>
              <a:gd name="connsiteX1" fmla="*/ 880290 w 1760580"/>
              <a:gd name="connsiteY1" fmla="*/ 0 h 2468807"/>
              <a:gd name="connsiteX2" fmla="*/ 1760580 w 1760580"/>
              <a:gd name="connsiteY2" fmla="*/ 792877 h 2468807"/>
              <a:gd name="connsiteX3" fmla="*/ 1408666 w 1760580"/>
              <a:gd name="connsiteY3" fmla="*/ 792877 h 2468807"/>
              <a:gd name="connsiteX4" fmla="*/ 1584878 w 1760580"/>
              <a:gd name="connsiteY4" fmla="*/ 2466425 h 2468807"/>
              <a:gd name="connsiteX5" fmla="*/ 351914 w 1760580"/>
              <a:gd name="connsiteY5" fmla="*/ 2468807 h 2468807"/>
              <a:gd name="connsiteX6" fmla="*/ 351914 w 1760580"/>
              <a:gd name="connsiteY6" fmla="*/ 792877 h 2468807"/>
              <a:gd name="connsiteX7" fmla="*/ 0 w 1760580"/>
              <a:gd name="connsiteY7" fmla="*/ 792877 h 2468807"/>
              <a:gd name="connsiteX0" fmla="*/ 0 w 1760580"/>
              <a:gd name="connsiteY0" fmla="*/ 792877 h 2468807"/>
              <a:gd name="connsiteX1" fmla="*/ 880290 w 1760580"/>
              <a:gd name="connsiteY1" fmla="*/ 0 h 2468807"/>
              <a:gd name="connsiteX2" fmla="*/ 1760580 w 1760580"/>
              <a:gd name="connsiteY2" fmla="*/ 792877 h 2468807"/>
              <a:gd name="connsiteX3" fmla="*/ 1408666 w 1760580"/>
              <a:gd name="connsiteY3" fmla="*/ 792877 h 2468807"/>
              <a:gd name="connsiteX4" fmla="*/ 1584878 w 1760580"/>
              <a:gd name="connsiteY4" fmla="*/ 2466425 h 2468807"/>
              <a:gd name="connsiteX5" fmla="*/ 351914 w 1760580"/>
              <a:gd name="connsiteY5" fmla="*/ 2468807 h 2468807"/>
              <a:gd name="connsiteX6" fmla="*/ 351914 w 1760580"/>
              <a:gd name="connsiteY6" fmla="*/ 792877 h 2468807"/>
              <a:gd name="connsiteX7" fmla="*/ 0 w 1760580"/>
              <a:gd name="connsiteY7" fmla="*/ 792877 h 2468807"/>
              <a:gd name="connsiteX0" fmla="*/ 0 w 1760580"/>
              <a:gd name="connsiteY0" fmla="*/ 792877 h 2468807"/>
              <a:gd name="connsiteX1" fmla="*/ 880290 w 1760580"/>
              <a:gd name="connsiteY1" fmla="*/ 0 h 2468807"/>
              <a:gd name="connsiteX2" fmla="*/ 1760580 w 1760580"/>
              <a:gd name="connsiteY2" fmla="*/ 792877 h 2468807"/>
              <a:gd name="connsiteX3" fmla="*/ 1408666 w 1760580"/>
              <a:gd name="connsiteY3" fmla="*/ 792877 h 2468807"/>
              <a:gd name="connsiteX4" fmla="*/ 1584878 w 1760580"/>
              <a:gd name="connsiteY4" fmla="*/ 2466425 h 2468807"/>
              <a:gd name="connsiteX5" fmla="*/ 351914 w 1760580"/>
              <a:gd name="connsiteY5" fmla="*/ 2468807 h 2468807"/>
              <a:gd name="connsiteX6" fmla="*/ 351914 w 1760580"/>
              <a:gd name="connsiteY6" fmla="*/ 792877 h 2468807"/>
              <a:gd name="connsiteX7" fmla="*/ 0 w 1760580"/>
              <a:gd name="connsiteY7" fmla="*/ 792877 h 2468807"/>
              <a:gd name="connsiteX0" fmla="*/ 0 w 1760580"/>
              <a:gd name="connsiteY0" fmla="*/ 792877 h 2466425"/>
              <a:gd name="connsiteX1" fmla="*/ 880290 w 1760580"/>
              <a:gd name="connsiteY1" fmla="*/ 0 h 2466425"/>
              <a:gd name="connsiteX2" fmla="*/ 1760580 w 1760580"/>
              <a:gd name="connsiteY2" fmla="*/ 792877 h 2466425"/>
              <a:gd name="connsiteX3" fmla="*/ 1408666 w 1760580"/>
              <a:gd name="connsiteY3" fmla="*/ 792877 h 2466425"/>
              <a:gd name="connsiteX4" fmla="*/ 1584878 w 1760580"/>
              <a:gd name="connsiteY4" fmla="*/ 2466425 h 2466425"/>
              <a:gd name="connsiteX5" fmla="*/ 532889 w 1760580"/>
              <a:gd name="connsiteY5" fmla="*/ 2459282 h 2466425"/>
              <a:gd name="connsiteX6" fmla="*/ 351914 w 1760580"/>
              <a:gd name="connsiteY6" fmla="*/ 792877 h 2466425"/>
              <a:gd name="connsiteX7" fmla="*/ 0 w 1760580"/>
              <a:gd name="connsiteY7" fmla="*/ 792877 h 2466425"/>
              <a:gd name="connsiteX0" fmla="*/ 0 w 1760580"/>
              <a:gd name="connsiteY0" fmla="*/ 792877 h 2466425"/>
              <a:gd name="connsiteX1" fmla="*/ 880290 w 1760580"/>
              <a:gd name="connsiteY1" fmla="*/ 0 h 2466425"/>
              <a:gd name="connsiteX2" fmla="*/ 1760580 w 1760580"/>
              <a:gd name="connsiteY2" fmla="*/ 792877 h 2466425"/>
              <a:gd name="connsiteX3" fmla="*/ 1408666 w 1760580"/>
              <a:gd name="connsiteY3" fmla="*/ 792877 h 2466425"/>
              <a:gd name="connsiteX4" fmla="*/ 1584878 w 1760580"/>
              <a:gd name="connsiteY4" fmla="*/ 2466425 h 2466425"/>
              <a:gd name="connsiteX5" fmla="*/ 532889 w 1760580"/>
              <a:gd name="connsiteY5" fmla="*/ 2459282 h 2466425"/>
              <a:gd name="connsiteX6" fmla="*/ 351914 w 1760580"/>
              <a:gd name="connsiteY6" fmla="*/ 792877 h 2466425"/>
              <a:gd name="connsiteX7" fmla="*/ 0 w 1760580"/>
              <a:gd name="connsiteY7" fmla="*/ 792877 h 2466425"/>
              <a:gd name="connsiteX0" fmla="*/ 0 w 1760580"/>
              <a:gd name="connsiteY0" fmla="*/ 792877 h 2466425"/>
              <a:gd name="connsiteX1" fmla="*/ 880290 w 1760580"/>
              <a:gd name="connsiteY1" fmla="*/ 0 h 2466425"/>
              <a:gd name="connsiteX2" fmla="*/ 1760580 w 1760580"/>
              <a:gd name="connsiteY2" fmla="*/ 792877 h 2466425"/>
              <a:gd name="connsiteX3" fmla="*/ 1408666 w 1760580"/>
              <a:gd name="connsiteY3" fmla="*/ 792877 h 2466425"/>
              <a:gd name="connsiteX4" fmla="*/ 1584878 w 1760580"/>
              <a:gd name="connsiteY4" fmla="*/ 2466425 h 2466425"/>
              <a:gd name="connsiteX5" fmla="*/ 532889 w 1760580"/>
              <a:gd name="connsiteY5" fmla="*/ 2459282 h 2466425"/>
              <a:gd name="connsiteX6" fmla="*/ 351914 w 1760580"/>
              <a:gd name="connsiteY6" fmla="*/ 792877 h 2466425"/>
              <a:gd name="connsiteX7" fmla="*/ 0 w 1760580"/>
              <a:gd name="connsiteY7" fmla="*/ 792877 h 2466425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532889 w 1760580"/>
              <a:gd name="connsiteY5" fmla="*/ 2459282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54333 w 1760580"/>
              <a:gd name="connsiteY5" fmla="*/ 2454519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61477 w 1760580"/>
              <a:gd name="connsiteY5" fmla="*/ 2459281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61477 w 1760580"/>
              <a:gd name="connsiteY5" fmla="*/ 2459281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61477 w 1760580"/>
              <a:gd name="connsiteY5" fmla="*/ 2459281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61477 w 1760580"/>
              <a:gd name="connsiteY5" fmla="*/ 2459281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61477 w 1760580"/>
              <a:gd name="connsiteY5" fmla="*/ 2459281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61477 w 1760580"/>
              <a:gd name="connsiteY5" fmla="*/ 2459281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61477 w 1760580"/>
              <a:gd name="connsiteY5" fmla="*/ 2459281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61477 w 1760580"/>
              <a:gd name="connsiteY5" fmla="*/ 2459281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149"/>
              <a:gd name="connsiteX1" fmla="*/ 880290 w 1760580"/>
              <a:gd name="connsiteY1" fmla="*/ 0 h 2464149"/>
              <a:gd name="connsiteX2" fmla="*/ 1760580 w 1760580"/>
              <a:gd name="connsiteY2" fmla="*/ 792877 h 2464149"/>
              <a:gd name="connsiteX3" fmla="*/ 1408666 w 1760580"/>
              <a:gd name="connsiteY3" fmla="*/ 792877 h 2464149"/>
              <a:gd name="connsiteX4" fmla="*/ 1703940 w 1760580"/>
              <a:gd name="connsiteY4" fmla="*/ 2464044 h 2464149"/>
              <a:gd name="connsiteX5" fmla="*/ 688637 w 1760580"/>
              <a:gd name="connsiteY5" fmla="*/ 2463808 h 2464149"/>
              <a:gd name="connsiteX6" fmla="*/ 351914 w 1760580"/>
              <a:gd name="connsiteY6" fmla="*/ 792877 h 2464149"/>
              <a:gd name="connsiteX7" fmla="*/ 0 w 1760580"/>
              <a:gd name="connsiteY7" fmla="*/ 792877 h 2464149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60580" h="2464044">
                <a:moveTo>
                  <a:pt x="0" y="792877"/>
                </a:moveTo>
                <a:lnTo>
                  <a:pt x="880290" y="0"/>
                </a:lnTo>
                <a:lnTo>
                  <a:pt x="1760580" y="792877"/>
                </a:lnTo>
                <a:lnTo>
                  <a:pt x="1408666" y="792877"/>
                </a:lnTo>
                <a:cubicBezTo>
                  <a:pt x="1394751" y="1393314"/>
                  <a:pt x="1309571" y="2402610"/>
                  <a:pt x="1703940" y="2464044"/>
                </a:cubicBezTo>
                <a:lnTo>
                  <a:pt x="688637" y="2463808"/>
                </a:lnTo>
                <a:cubicBezTo>
                  <a:pt x="265125" y="2448982"/>
                  <a:pt x="352115" y="1481120"/>
                  <a:pt x="351914" y="792877"/>
                </a:cubicBezTo>
                <a:lnTo>
                  <a:pt x="0" y="792877"/>
                </a:lnTo>
                <a:close/>
              </a:path>
            </a:pathLst>
          </a:custGeom>
          <a:gradFill flip="none" rotWithShape="1">
            <a:gsLst>
              <a:gs pos="8500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ctr" rotWithShape="0">
              <a:schemeClr val="tx1">
                <a:lumMod val="75000"/>
                <a:lumOff val="2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 extrusionH="209550"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9" name="Up Arrow 4">
            <a:extLst>
              <a:ext uri="{FF2B5EF4-FFF2-40B4-BE49-F238E27FC236}">
                <a16:creationId xmlns:a16="http://schemas.microsoft.com/office/drawing/2014/main" id="{D5D57BCD-92CC-4E24-A756-FF118AFC8513}"/>
              </a:ext>
            </a:extLst>
          </p:cNvPr>
          <p:cNvSpPr/>
          <p:nvPr/>
        </p:nvSpPr>
        <p:spPr>
          <a:xfrm rot="8169043">
            <a:off x="6556415" y="2775927"/>
            <a:ext cx="1760580" cy="2464044"/>
          </a:xfrm>
          <a:custGeom>
            <a:avLst/>
            <a:gdLst>
              <a:gd name="connsiteX0" fmla="*/ 0 w 1760580"/>
              <a:gd name="connsiteY0" fmla="*/ 792877 h 2468807"/>
              <a:gd name="connsiteX1" fmla="*/ 880290 w 1760580"/>
              <a:gd name="connsiteY1" fmla="*/ 0 h 2468807"/>
              <a:gd name="connsiteX2" fmla="*/ 1760580 w 1760580"/>
              <a:gd name="connsiteY2" fmla="*/ 792877 h 2468807"/>
              <a:gd name="connsiteX3" fmla="*/ 1408666 w 1760580"/>
              <a:gd name="connsiteY3" fmla="*/ 792877 h 2468807"/>
              <a:gd name="connsiteX4" fmla="*/ 1408666 w 1760580"/>
              <a:gd name="connsiteY4" fmla="*/ 2468807 h 2468807"/>
              <a:gd name="connsiteX5" fmla="*/ 351914 w 1760580"/>
              <a:gd name="connsiteY5" fmla="*/ 2468807 h 2468807"/>
              <a:gd name="connsiteX6" fmla="*/ 351914 w 1760580"/>
              <a:gd name="connsiteY6" fmla="*/ 792877 h 2468807"/>
              <a:gd name="connsiteX7" fmla="*/ 0 w 1760580"/>
              <a:gd name="connsiteY7" fmla="*/ 792877 h 2468807"/>
              <a:gd name="connsiteX0" fmla="*/ 0 w 1760580"/>
              <a:gd name="connsiteY0" fmla="*/ 792877 h 2468807"/>
              <a:gd name="connsiteX1" fmla="*/ 880290 w 1760580"/>
              <a:gd name="connsiteY1" fmla="*/ 0 h 2468807"/>
              <a:gd name="connsiteX2" fmla="*/ 1760580 w 1760580"/>
              <a:gd name="connsiteY2" fmla="*/ 792877 h 2468807"/>
              <a:gd name="connsiteX3" fmla="*/ 1408666 w 1760580"/>
              <a:gd name="connsiteY3" fmla="*/ 792877 h 2468807"/>
              <a:gd name="connsiteX4" fmla="*/ 1584878 w 1760580"/>
              <a:gd name="connsiteY4" fmla="*/ 2466425 h 2468807"/>
              <a:gd name="connsiteX5" fmla="*/ 351914 w 1760580"/>
              <a:gd name="connsiteY5" fmla="*/ 2468807 h 2468807"/>
              <a:gd name="connsiteX6" fmla="*/ 351914 w 1760580"/>
              <a:gd name="connsiteY6" fmla="*/ 792877 h 2468807"/>
              <a:gd name="connsiteX7" fmla="*/ 0 w 1760580"/>
              <a:gd name="connsiteY7" fmla="*/ 792877 h 2468807"/>
              <a:gd name="connsiteX0" fmla="*/ 0 w 1760580"/>
              <a:gd name="connsiteY0" fmla="*/ 792877 h 2468807"/>
              <a:gd name="connsiteX1" fmla="*/ 880290 w 1760580"/>
              <a:gd name="connsiteY1" fmla="*/ 0 h 2468807"/>
              <a:gd name="connsiteX2" fmla="*/ 1760580 w 1760580"/>
              <a:gd name="connsiteY2" fmla="*/ 792877 h 2468807"/>
              <a:gd name="connsiteX3" fmla="*/ 1408666 w 1760580"/>
              <a:gd name="connsiteY3" fmla="*/ 792877 h 2468807"/>
              <a:gd name="connsiteX4" fmla="*/ 1584878 w 1760580"/>
              <a:gd name="connsiteY4" fmla="*/ 2466425 h 2468807"/>
              <a:gd name="connsiteX5" fmla="*/ 351914 w 1760580"/>
              <a:gd name="connsiteY5" fmla="*/ 2468807 h 2468807"/>
              <a:gd name="connsiteX6" fmla="*/ 351914 w 1760580"/>
              <a:gd name="connsiteY6" fmla="*/ 792877 h 2468807"/>
              <a:gd name="connsiteX7" fmla="*/ 0 w 1760580"/>
              <a:gd name="connsiteY7" fmla="*/ 792877 h 2468807"/>
              <a:gd name="connsiteX0" fmla="*/ 0 w 1760580"/>
              <a:gd name="connsiteY0" fmla="*/ 792877 h 2468807"/>
              <a:gd name="connsiteX1" fmla="*/ 880290 w 1760580"/>
              <a:gd name="connsiteY1" fmla="*/ 0 h 2468807"/>
              <a:gd name="connsiteX2" fmla="*/ 1760580 w 1760580"/>
              <a:gd name="connsiteY2" fmla="*/ 792877 h 2468807"/>
              <a:gd name="connsiteX3" fmla="*/ 1408666 w 1760580"/>
              <a:gd name="connsiteY3" fmla="*/ 792877 h 2468807"/>
              <a:gd name="connsiteX4" fmla="*/ 1584878 w 1760580"/>
              <a:gd name="connsiteY4" fmla="*/ 2466425 h 2468807"/>
              <a:gd name="connsiteX5" fmla="*/ 351914 w 1760580"/>
              <a:gd name="connsiteY5" fmla="*/ 2468807 h 2468807"/>
              <a:gd name="connsiteX6" fmla="*/ 351914 w 1760580"/>
              <a:gd name="connsiteY6" fmla="*/ 792877 h 2468807"/>
              <a:gd name="connsiteX7" fmla="*/ 0 w 1760580"/>
              <a:gd name="connsiteY7" fmla="*/ 792877 h 2468807"/>
              <a:gd name="connsiteX0" fmla="*/ 0 w 1760580"/>
              <a:gd name="connsiteY0" fmla="*/ 792877 h 2468807"/>
              <a:gd name="connsiteX1" fmla="*/ 880290 w 1760580"/>
              <a:gd name="connsiteY1" fmla="*/ 0 h 2468807"/>
              <a:gd name="connsiteX2" fmla="*/ 1760580 w 1760580"/>
              <a:gd name="connsiteY2" fmla="*/ 792877 h 2468807"/>
              <a:gd name="connsiteX3" fmla="*/ 1408666 w 1760580"/>
              <a:gd name="connsiteY3" fmla="*/ 792877 h 2468807"/>
              <a:gd name="connsiteX4" fmla="*/ 1584878 w 1760580"/>
              <a:gd name="connsiteY4" fmla="*/ 2466425 h 2468807"/>
              <a:gd name="connsiteX5" fmla="*/ 351914 w 1760580"/>
              <a:gd name="connsiteY5" fmla="*/ 2468807 h 2468807"/>
              <a:gd name="connsiteX6" fmla="*/ 351914 w 1760580"/>
              <a:gd name="connsiteY6" fmla="*/ 792877 h 2468807"/>
              <a:gd name="connsiteX7" fmla="*/ 0 w 1760580"/>
              <a:gd name="connsiteY7" fmla="*/ 792877 h 2468807"/>
              <a:gd name="connsiteX0" fmla="*/ 0 w 1760580"/>
              <a:gd name="connsiteY0" fmla="*/ 792877 h 2468807"/>
              <a:gd name="connsiteX1" fmla="*/ 880290 w 1760580"/>
              <a:gd name="connsiteY1" fmla="*/ 0 h 2468807"/>
              <a:gd name="connsiteX2" fmla="*/ 1760580 w 1760580"/>
              <a:gd name="connsiteY2" fmla="*/ 792877 h 2468807"/>
              <a:gd name="connsiteX3" fmla="*/ 1408666 w 1760580"/>
              <a:gd name="connsiteY3" fmla="*/ 792877 h 2468807"/>
              <a:gd name="connsiteX4" fmla="*/ 1584878 w 1760580"/>
              <a:gd name="connsiteY4" fmla="*/ 2466425 h 2468807"/>
              <a:gd name="connsiteX5" fmla="*/ 351914 w 1760580"/>
              <a:gd name="connsiteY5" fmla="*/ 2468807 h 2468807"/>
              <a:gd name="connsiteX6" fmla="*/ 351914 w 1760580"/>
              <a:gd name="connsiteY6" fmla="*/ 792877 h 2468807"/>
              <a:gd name="connsiteX7" fmla="*/ 0 w 1760580"/>
              <a:gd name="connsiteY7" fmla="*/ 792877 h 2468807"/>
              <a:gd name="connsiteX0" fmla="*/ 0 w 1760580"/>
              <a:gd name="connsiteY0" fmla="*/ 792877 h 2466425"/>
              <a:gd name="connsiteX1" fmla="*/ 880290 w 1760580"/>
              <a:gd name="connsiteY1" fmla="*/ 0 h 2466425"/>
              <a:gd name="connsiteX2" fmla="*/ 1760580 w 1760580"/>
              <a:gd name="connsiteY2" fmla="*/ 792877 h 2466425"/>
              <a:gd name="connsiteX3" fmla="*/ 1408666 w 1760580"/>
              <a:gd name="connsiteY3" fmla="*/ 792877 h 2466425"/>
              <a:gd name="connsiteX4" fmla="*/ 1584878 w 1760580"/>
              <a:gd name="connsiteY4" fmla="*/ 2466425 h 2466425"/>
              <a:gd name="connsiteX5" fmla="*/ 532889 w 1760580"/>
              <a:gd name="connsiteY5" fmla="*/ 2459282 h 2466425"/>
              <a:gd name="connsiteX6" fmla="*/ 351914 w 1760580"/>
              <a:gd name="connsiteY6" fmla="*/ 792877 h 2466425"/>
              <a:gd name="connsiteX7" fmla="*/ 0 w 1760580"/>
              <a:gd name="connsiteY7" fmla="*/ 792877 h 2466425"/>
              <a:gd name="connsiteX0" fmla="*/ 0 w 1760580"/>
              <a:gd name="connsiteY0" fmla="*/ 792877 h 2466425"/>
              <a:gd name="connsiteX1" fmla="*/ 880290 w 1760580"/>
              <a:gd name="connsiteY1" fmla="*/ 0 h 2466425"/>
              <a:gd name="connsiteX2" fmla="*/ 1760580 w 1760580"/>
              <a:gd name="connsiteY2" fmla="*/ 792877 h 2466425"/>
              <a:gd name="connsiteX3" fmla="*/ 1408666 w 1760580"/>
              <a:gd name="connsiteY3" fmla="*/ 792877 h 2466425"/>
              <a:gd name="connsiteX4" fmla="*/ 1584878 w 1760580"/>
              <a:gd name="connsiteY4" fmla="*/ 2466425 h 2466425"/>
              <a:gd name="connsiteX5" fmla="*/ 532889 w 1760580"/>
              <a:gd name="connsiteY5" fmla="*/ 2459282 h 2466425"/>
              <a:gd name="connsiteX6" fmla="*/ 351914 w 1760580"/>
              <a:gd name="connsiteY6" fmla="*/ 792877 h 2466425"/>
              <a:gd name="connsiteX7" fmla="*/ 0 w 1760580"/>
              <a:gd name="connsiteY7" fmla="*/ 792877 h 2466425"/>
              <a:gd name="connsiteX0" fmla="*/ 0 w 1760580"/>
              <a:gd name="connsiteY0" fmla="*/ 792877 h 2466425"/>
              <a:gd name="connsiteX1" fmla="*/ 880290 w 1760580"/>
              <a:gd name="connsiteY1" fmla="*/ 0 h 2466425"/>
              <a:gd name="connsiteX2" fmla="*/ 1760580 w 1760580"/>
              <a:gd name="connsiteY2" fmla="*/ 792877 h 2466425"/>
              <a:gd name="connsiteX3" fmla="*/ 1408666 w 1760580"/>
              <a:gd name="connsiteY3" fmla="*/ 792877 h 2466425"/>
              <a:gd name="connsiteX4" fmla="*/ 1584878 w 1760580"/>
              <a:gd name="connsiteY4" fmla="*/ 2466425 h 2466425"/>
              <a:gd name="connsiteX5" fmla="*/ 532889 w 1760580"/>
              <a:gd name="connsiteY5" fmla="*/ 2459282 h 2466425"/>
              <a:gd name="connsiteX6" fmla="*/ 351914 w 1760580"/>
              <a:gd name="connsiteY6" fmla="*/ 792877 h 2466425"/>
              <a:gd name="connsiteX7" fmla="*/ 0 w 1760580"/>
              <a:gd name="connsiteY7" fmla="*/ 792877 h 2466425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532889 w 1760580"/>
              <a:gd name="connsiteY5" fmla="*/ 2459282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54333 w 1760580"/>
              <a:gd name="connsiteY5" fmla="*/ 2454519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61477 w 1760580"/>
              <a:gd name="connsiteY5" fmla="*/ 2459281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61477 w 1760580"/>
              <a:gd name="connsiteY5" fmla="*/ 2459281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61477 w 1760580"/>
              <a:gd name="connsiteY5" fmla="*/ 2459281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61477 w 1760580"/>
              <a:gd name="connsiteY5" fmla="*/ 2459281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61477 w 1760580"/>
              <a:gd name="connsiteY5" fmla="*/ 2459281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61477 w 1760580"/>
              <a:gd name="connsiteY5" fmla="*/ 2459281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61477 w 1760580"/>
              <a:gd name="connsiteY5" fmla="*/ 2459281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61477 w 1760580"/>
              <a:gd name="connsiteY5" fmla="*/ 2459281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149"/>
              <a:gd name="connsiteX1" fmla="*/ 880290 w 1760580"/>
              <a:gd name="connsiteY1" fmla="*/ 0 h 2464149"/>
              <a:gd name="connsiteX2" fmla="*/ 1760580 w 1760580"/>
              <a:gd name="connsiteY2" fmla="*/ 792877 h 2464149"/>
              <a:gd name="connsiteX3" fmla="*/ 1408666 w 1760580"/>
              <a:gd name="connsiteY3" fmla="*/ 792877 h 2464149"/>
              <a:gd name="connsiteX4" fmla="*/ 1703940 w 1760580"/>
              <a:gd name="connsiteY4" fmla="*/ 2464044 h 2464149"/>
              <a:gd name="connsiteX5" fmla="*/ 688637 w 1760580"/>
              <a:gd name="connsiteY5" fmla="*/ 2463808 h 2464149"/>
              <a:gd name="connsiteX6" fmla="*/ 351914 w 1760580"/>
              <a:gd name="connsiteY6" fmla="*/ 792877 h 2464149"/>
              <a:gd name="connsiteX7" fmla="*/ 0 w 1760580"/>
              <a:gd name="connsiteY7" fmla="*/ 792877 h 2464149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  <a:gd name="connsiteX0" fmla="*/ 0 w 1760580"/>
              <a:gd name="connsiteY0" fmla="*/ 792877 h 2464044"/>
              <a:gd name="connsiteX1" fmla="*/ 880290 w 1760580"/>
              <a:gd name="connsiteY1" fmla="*/ 0 h 2464044"/>
              <a:gd name="connsiteX2" fmla="*/ 1760580 w 1760580"/>
              <a:gd name="connsiteY2" fmla="*/ 792877 h 2464044"/>
              <a:gd name="connsiteX3" fmla="*/ 1408666 w 1760580"/>
              <a:gd name="connsiteY3" fmla="*/ 792877 h 2464044"/>
              <a:gd name="connsiteX4" fmla="*/ 1703940 w 1760580"/>
              <a:gd name="connsiteY4" fmla="*/ 2464044 h 2464044"/>
              <a:gd name="connsiteX5" fmla="*/ 688637 w 1760580"/>
              <a:gd name="connsiteY5" fmla="*/ 2463808 h 2464044"/>
              <a:gd name="connsiteX6" fmla="*/ 351914 w 1760580"/>
              <a:gd name="connsiteY6" fmla="*/ 792877 h 2464044"/>
              <a:gd name="connsiteX7" fmla="*/ 0 w 1760580"/>
              <a:gd name="connsiteY7" fmla="*/ 792877 h 246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60580" h="2464044">
                <a:moveTo>
                  <a:pt x="0" y="792877"/>
                </a:moveTo>
                <a:lnTo>
                  <a:pt x="880290" y="0"/>
                </a:lnTo>
                <a:lnTo>
                  <a:pt x="1760580" y="792877"/>
                </a:lnTo>
                <a:lnTo>
                  <a:pt x="1408666" y="792877"/>
                </a:lnTo>
                <a:cubicBezTo>
                  <a:pt x="1394751" y="1393314"/>
                  <a:pt x="1309571" y="2402610"/>
                  <a:pt x="1703940" y="2464044"/>
                </a:cubicBezTo>
                <a:lnTo>
                  <a:pt x="688637" y="2463808"/>
                </a:lnTo>
                <a:cubicBezTo>
                  <a:pt x="265125" y="2448982"/>
                  <a:pt x="352115" y="1481120"/>
                  <a:pt x="351914" y="792877"/>
                </a:cubicBezTo>
                <a:lnTo>
                  <a:pt x="0" y="792877"/>
                </a:lnTo>
                <a:close/>
              </a:path>
            </a:pathLst>
          </a:custGeom>
          <a:gradFill flip="none" rotWithShape="1">
            <a:gsLst>
              <a:gs pos="8500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ctr" rotWithShape="0">
              <a:schemeClr val="tx1">
                <a:lumMod val="75000"/>
                <a:lumOff val="2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 extrusionH="209550"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40" name="Group 4">
            <a:extLst>
              <a:ext uri="{FF2B5EF4-FFF2-40B4-BE49-F238E27FC236}">
                <a16:creationId xmlns:a16="http://schemas.microsoft.com/office/drawing/2014/main" id="{75992A0A-D25E-4618-80B8-FE1091290E12}"/>
              </a:ext>
            </a:extLst>
          </p:cNvPr>
          <p:cNvGrpSpPr/>
          <p:nvPr/>
        </p:nvGrpSpPr>
        <p:grpSpPr>
          <a:xfrm rot="2730599">
            <a:off x="5111755" y="3952874"/>
            <a:ext cx="1767376" cy="2467968"/>
            <a:chOff x="6087232" y="3798270"/>
            <a:chExt cx="1767376" cy="2467968"/>
          </a:xfrm>
          <a:scene3d>
            <a:camera prst="orthographicFront"/>
            <a:lightRig rig="threePt" dir="t"/>
          </a:scene3d>
        </p:grpSpPr>
        <p:sp>
          <p:nvSpPr>
            <p:cNvPr id="41" name="Up Arrow 4">
              <a:extLst>
                <a:ext uri="{FF2B5EF4-FFF2-40B4-BE49-F238E27FC236}">
                  <a16:creationId xmlns:a16="http://schemas.microsoft.com/office/drawing/2014/main" id="{CF9153BB-3658-4006-9EFC-54020A1EF96E}"/>
                </a:ext>
              </a:extLst>
            </p:cNvPr>
            <p:cNvSpPr/>
            <p:nvPr/>
          </p:nvSpPr>
          <p:spPr>
            <a:xfrm rot="10800000">
              <a:off x="6087232" y="3802194"/>
              <a:ext cx="1760580" cy="2464044"/>
            </a:xfrm>
            <a:custGeom>
              <a:avLst/>
              <a:gdLst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408666 w 1760580"/>
                <a:gd name="connsiteY4" fmla="*/ 2468807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532889 w 1760580"/>
                <a:gd name="connsiteY5" fmla="*/ 2459282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54333 w 1760580"/>
                <a:gd name="connsiteY5" fmla="*/ 2454519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149"/>
                <a:gd name="connsiteX1" fmla="*/ 880290 w 1760580"/>
                <a:gd name="connsiteY1" fmla="*/ 0 h 2464149"/>
                <a:gd name="connsiteX2" fmla="*/ 1760580 w 1760580"/>
                <a:gd name="connsiteY2" fmla="*/ 792877 h 2464149"/>
                <a:gd name="connsiteX3" fmla="*/ 1408666 w 1760580"/>
                <a:gd name="connsiteY3" fmla="*/ 792877 h 2464149"/>
                <a:gd name="connsiteX4" fmla="*/ 1703940 w 1760580"/>
                <a:gd name="connsiteY4" fmla="*/ 2464044 h 2464149"/>
                <a:gd name="connsiteX5" fmla="*/ 688637 w 1760580"/>
                <a:gd name="connsiteY5" fmla="*/ 2463808 h 2464149"/>
                <a:gd name="connsiteX6" fmla="*/ 351914 w 1760580"/>
                <a:gd name="connsiteY6" fmla="*/ 792877 h 2464149"/>
                <a:gd name="connsiteX7" fmla="*/ 0 w 1760580"/>
                <a:gd name="connsiteY7" fmla="*/ 792877 h 2464149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580" h="2464044">
                  <a:moveTo>
                    <a:pt x="0" y="792877"/>
                  </a:moveTo>
                  <a:lnTo>
                    <a:pt x="880290" y="0"/>
                  </a:lnTo>
                  <a:lnTo>
                    <a:pt x="1760580" y="792877"/>
                  </a:lnTo>
                  <a:lnTo>
                    <a:pt x="1408666" y="792877"/>
                  </a:lnTo>
                  <a:cubicBezTo>
                    <a:pt x="1394751" y="1393314"/>
                    <a:pt x="1309571" y="2402610"/>
                    <a:pt x="1703940" y="2464044"/>
                  </a:cubicBezTo>
                  <a:lnTo>
                    <a:pt x="688637" y="2463808"/>
                  </a:lnTo>
                  <a:cubicBezTo>
                    <a:pt x="265125" y="2448982"/>
                    <a:pt x="352115" y="1481120"/>
                    <a:pt x="351914" y="792877"/>
                  </a:cubicBezTo>
                  <a:lnTo>
                    <a:pt x="0" y="792877"/>
                  </a:lnTo>
                  <a:close/>
                </a:path>
              </a:pathLst>
            </a:custGeom>
            <a:gradFill flip="none" rotWithShape="1">
              <a:gsLst>
                <a:gs pos="85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ctr" rotWithShape="0">
                <a:schemeClr val="tx1">
                  <a:lumMod val="75000"/>
                  <a:lumOff val="25000"/>
                  <a:alpha val="43000"/>
                </a:schemeClr>
              </a:outerShdw>
            </a:effectLst>
            <a:sp3d extrusionH="209550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" name="Up Arrow 4">
              <a:extLst>
                <a:ext uri="{FF2B5EF4-FFF2-40B4-BE49-F238E27FC236}">
                  <a16:creationId xmlns:a16="http://schemas.microsoft.com/office/drawing/2014/main" id="{C86E4D74-2645-4758-9F8F-037E621BC31B}"/>
                </a:ext>
              </a:extLst>
            </p:cNvPr>
            <p:cNvSpPr/>
            <p:nvPr/>
          </p:nvSpPr>
          <p:spPr>
            <a:xfrm rot="10800000">
              <a:off x="6094028" y="3798270"/>
              <a:ext cx="1760580" cy="2464044"/>
            </a:xfrm>
            <a:custGeom>
              <a:avLst/>
              <a:gdLst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408666 w 1760580"/>
                <a:gd name="connsiteY4" fmla="*/ 2468807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532889 w 1760580"/>
                <a:gd name="connsiteY5" fmla="*/ 2459282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54333 w 1760580"/>
                <a:gd name="connsiteY5" fmla="*/ 2454519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149"/>
                <a:gd name="connsiteX1" fmla="*/ 880290 w 1760580"/>
                <a:gd name="connsiteY1" fmla="*/ 0 h 2464149"/>
                <a:gd name="connsiteX2" fmla="*/ 1760580 w 1760580"/>
                <a:gd name="connsiteY2" fmla="*/ 792877 h 2464149"/>
                <a:gd name="connsiteX3" fmla="*/ 1408666 w 1760580"/>
                <a:gd name="connsiteY3" fmla="*/ 792877 h 2464149"/>
                <a:gd name="connsiteX4" fmla="*/ 1703940 w 1760580"/>
                <a:gd name="connsiteY4" fmla="*/ 2464044 h 2464149"/>
                <a:gd name="connsiteX5" fmla="*/ 688637 w 1760580"/>
                <a:gd name="connsiteY5" fmla="*/ 2463808 h 2464149"/>
                <a:gd name="connsiteX6" fmla="*/ 351914 w 1760580"/>
                <a:gd name="connsiteY6" fmla="*/ 792877 h 2464149"/>
                <a:gd name="connsiteX7" fmla="*/ 0 w 1760580"/>
                <a:gd name="connsiteY7" fmla="*/ 792877 h 2464149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580" h="2464044">
                  <a:moveTo>
                    <a:pt x="0" y="792877"/>
                  </a:moveTo>
                  <a:lnTo>
                    <a:pt x="880290" y="0"/>
                  </a:lnTo>
                  <a:lnTo>
                    <a:pt x="1760580" y="792877"/>
                  </a:lnTo>
                  <a:lnTo>
                    <a:pt x="1408666" y="792877"/>
                  </a:lnTo>
                  <a:cubicBezTo>
                    <a:pt x="1394751" y="1393314"/>
                    <a:pt x="1309571" y="2402610"/>
                    <a:pt x="1703940" y="2464044"/>
                  </a:cubicBezTo>
                  <a:lnTo>
                    <a:pt x="688637" y="2463808"/>
                  </a:lnTo>
                  <a:cubicBezTo>
                    <a:pt x="265125" y="2448982"/>
                    <a:pt x="352115" y="1481120"/>
                    <a:pt x="351914" y="792877"/>
                  </a:cubicBezTo>
                  <a:lnTo>
                    <a:pt x="0" y="792877"/>
                  </a:lnTo>
                  <a:close/>
                </a:path>
              </a:pathLst>
            </a:custGeom>
            <a:gradFill flip="none" rotWithShape="1">
              <a:gsLst>
                <a:gs pos="85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ctr" rotWithShape="0">
                <a:schemeClr val="tx1">
                  <a:lumMod val="75000"/>
                  <a:lumOff val="25000"/>
                  <a:alpha val="43000"/>
                </a:schemeClr>
              </a:outerShdw>
            </a:effectLst>
            <a:sp3d extrusionH="209550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43" name="Group 5">
            <a:extLst>
              <a:ext uri="{FF2B5EF4-FFF2-40B4-BE49-F238E27FC236}">
                <a16:creationId xmlns:a16="http://schemas.microsoft.com/office/drawing/2014/main" id="{5AA2FC95-748D-4DB8-B988-3DC8973D3339}"/>
              </a:ext>
            </a:extLst>
          </p:cNvPr>
          <p:cNvGrpSpPr/>
          <p:nvPr/>
        </p:nvGrpSpPr>
        <p:grpSpPr>
          <a:xfrm rot="2700000">
            <a:off x="3550311" y="2929475"/>
            <a:ext cx="2474816" cy="1780817"/>
            <a:chOff x="3922253" y="4008125"/>
            <a:chExt cx="2474816" cy="1780817"/>
          </a:xfrm>
          <a:scene3d>
            <a:camera prst="orthographicFront"/>
            <a:lightRig rig="threePt" dir="t"/>
          </a:scene3d>
        </p:grpSpPr>
        <p:sp>
          <p:nvSpPr>
            <p:cNvPr id="44" name="Up Arrow 4">
              <a:extLst>
                <a:ext uri="{FF2B5EF4-FFF2-40B4-BE49-F238E27FC236}">
                  <a16:creationId xmlns:a16="http://schemas.microsoft.com/office/drawing/2014/main" id="{9CE54A1F-924A-47E2-A9D5-EBEBC8B4FE49}"/>
                </a:ext>
              </a:extLst>
            </p:cNvPr>
            <p:cNvSpPr/>
            <p:nvPr/>
          </p:nvSpPr>
          <p:spPr>
            <a:xfrm rot="16200000">
              <a:off x="4273985" y="3676630"/>
              <a:ext cx="1760580" cy="2464044"/>
            </a:xfrm>
            <a:custGeom>
              <a:avLst/>
              <a:gdLst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408666 w 1760580"/>
                <a:gd name="connsiteY4" fmla="*/ 2468807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532889 w 1760580"/>
                <a:gd name="connsiteY5" fmla="*/ 2459282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54333 w 1760580"/>
                <a:gd name="connsiteY5" fmla="*/ 2454519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149"/>
                <a:gd name="connsiteX1" fmla="*/ 880290 w 1760580"/>
                <a:gd name="connsiteY1" fmla="*/ 0 h 2464149"/>
                <a:gd name="connsiteX2" fmla="*/ 1760580 w 1760580"/>
                <a:gd name="connsiteY2" fmla="*/ 792877 h 2464149"/>
                <a:gd name="connsiteX3" fmla="*/ 1408666 w 1760580"/>
                <a:gd name="connsiteY3" fmla="*/ 792877 h 2464149"/>
                <a:gd name="connsiteX4" fmla="*/ 1703940 w 1760580"/>
                <a:gd name="connsiteY4" fmla="*/ 2464044 h 2464149"/>
                <a:gd name="connsiteX5" fmla="*/ 688637 w 1760580"/>
                <a:gd name="connsiteY5" fmla="*/ 2463808 h 2464149"/>
                <a:gd name="connsiteX6" fmla="*/ 351914 w 1760580"/>
                <a:gd name="connsiteY6" fmla="*/ 792877 h 2464149"/>
                <a:gd name="connsiteX7" fmla="*/ 0 w 1760580"/>
                <a:gd name="connsiteY7" fmla="*/ 792877 h 2464149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580" h="2464044">
                  <a:moveTo>
                    <a:pt x="0" y="792877"/>
                  </a:moveTo>
                  <a:lnTo>
                    <a:pt x="880290" y="0"/>
                  </a:lnTo>
                  <a:lnTo>
                    <a:pt x="1760580" y="792877"/>
                  </a:lnTo>
                  <a:lnTo>
                    <a:pt x="1408666" y="792877"/>
                  </a:lnTo>
                  <a:cubicBezTo>
                    <a:pt x="1394751" y="1393314"/>
                    <a:pt x="1309571" y="2402610"/>
                    <a:pt x="1703940" y="2464044"/>
                  </a:cubicBezTo>
                  <a:lnTo>
                    <a:pt x="688637" y="2463808"/>
                  </a:lnTo>
                  <a:cubicBezTo>
                    <a:pt x="265125" y="2448982"/>
                    <a:pt x="352115" y="1481120"/>
                    <a:pt x="351914" y="792877"/>
                  </a:cubicBezTo>
                  <a:lnTo>
                    <a:pt x="0" y="792877"/>
                  </a:lnTo>
                  <a:close/>
                </a:path>
              </a:pathLst>
            </a:custGeom>
            <a:gradFill flip="none" rotWithShape="1">
              <a:gsLst>
                <a:gs pos="85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ctr" rotWithShape="0">
                <a:schemeClr val="tx1">
                  <a:lumMod val="75000"/>
                  <a:lumOff val="25000"/>
                  <a:alpha val="43000"/>
                </a:schemeClr>
              </a:outerShdw>
            </a:effectLst>
            <a:sp3d extrusionH="209550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5" name="Up Arrow 4">
              <a:extLst>
                <a:ext uri="{FF2B5EF4-FFF2-40B4-BE49-F238E27FC236}">
                  <a16:creationId xmlns:a16="http://schemas.microsoft.com/office/drawing/2014/main" id="{F69C4800-8E6A-4C4A-BF55-CEB8AC1C5C89}"/>
                </a:ext>
              </a:extLst>
            </p:cNvPr>
            <p:cNvSpPr/>
            <p:nvPr/>
          </p:nvSpPr>
          <p:spPr>
            <a:xfrm rot="16200000">
              <a:off x="4284757" y="3656393"/>
              <a:ext cx="1760580" cy="2464044"/>
            </a:xfrm>
            <a:custGeom>
              <a:avLst/>
              <a:gdLst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408666 w 1760580"/>
                <a:gd name="connsiteY4" fmla="*/ 2468807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8807"/>
                <a:gd name="connsiteX1" fmla="*/ 880290 w 1760580"/>
                <a:gd name="connsiteY1" fmla="*/ 0 h 2468807"/>
                <a:gd name="connsiteX2" fmla="*/ 1760580 w 1760580"/>
                <a:gd name="connsiteY2" fmla="*/ 792877 h 2468807"/>
                <a:gd name="connsiteX3" fmla="*/ 1408666 w 1760580"/>
                <a:gd name="connsiteY3" fmla="*/ 792877 h 2468807"/>
                <a:gd name="connsiteX4" fmla="*/ 1584878 w 1760580"/>
                <a:gd name="connsiteY4" fmla="*/ 2466425 h 2468807"/>
                <a:gd name="connsiteX5" fmla="*/ 351914 w 1760580"/>
                <a:gd name="connsiteY5" fmla="*/ 2468807 h 2468807"/>
                <a:gd name="connsiteX6" fmla="*/ 351914 w 1760580"/>
                <a:gd name="connsiteY6" fmla="*/ 792877 h 2468807"/>
                <a:gd name="connsiteX7" fmla="*/ 0 w 1760580"/>
                <a:gd name="connsiteY7" fmla="*/ 792877 h 2468807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6425"/>
                <a:gd name="connsiteX1" fmla="*/ 880290 w 1760580"/>
                <a:gd name="connsiteY1" fmla="*/ 0 h 2466425"/>
                <a:gd name="connsiteX2" fmla="*/ 1760580 w 1760580"/>
                <a:gd name="connsiteY2" fmla="*/ 792877 h 2466425"/>
                <a:gd name="connsiteX3" fmla="*/ 1408666 w 1760580"/>
                <a:gd name="connsiteY3" fmla="*/ 792877 h 2466425"/>
                <a:gd name="connsiteX4" fmla="*/ 1584878 w 1760580"/>
                <a:gd name="connsiteY4" fmla="*/ 2466425 h 2466425"/>
                <a:gd name="connsiteX5" fmla="*/ 532889 w 1760580"/>
                <a:gd name="connsiteY5" fmla="*/ 2459282 h 2466425"/>
                <a:gd name="connsiteX6" fmla="*/ 351914 w 1760580"/>
                <a:gd name="connsiteY6" fmla="*/ 792877 h 2466425"/>
                <a:gd name="connsiteX7" fmla="*/ 0 w 1760580"/>
                <a:gd name="connsiteY7" fmla="*/ 792877 h 2466425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532889 w 1760580"/>
                <a:gd name="connsiteY5" fmla="*/ 2459282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54333 w 1760580"/>
                <a:gd name="connsiteY5" fmla="*/ 2454519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61477 w 1760580"/>
                <a:gd name="connsiteY5" fmla="*/ 2459281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149"/>
                <a:gd name="connsiteX1" fmla="*/ 880290 w 1760580"/>
                <a:gd name="connsiteY1" fmla="*/ 0 h 2464149"/>
                <a:gd name="connsiteX2" fmla="*/ 1760580 w 1760580"/>
                <a:gd name="connsiteY2" fmla="*/ 792877 h 2464149"/>
                <a:gd name="connsiteX3" fmla="*/ 1408666 w 1760580"/>
                <a:gd name="connsiteY3" fmla="*/ 792877 h 2464149"/>
                <a:gd name="connsiteX4" fmla="*/ 1703940 w 1760580"/>
                <a:gd name="connsiteY4" fmla="*/ 2464044 h 2464149"/>
                <a:gd name="connsiteX5" fmla="*/ 688637 w 1760580"/>
                <a:gd name="connsiteY5" fmla="*/ 2463808 h 2464149"/>
                <a:gd name="connsiteX6" fmla="*/ 351914 w 1760580"/>
                <a:gd name="connsiteY6" fmla="*/ 792877 h 2464149"/>
                <a:gd name="connsiteX7" fmla="*/ 0 w 1760580"/>
                <a:gd name="connsiteY7" fmla="*/ 792877 h 2464149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  <a:gd name="connsiteX0" fmla="*/ 0 w 1760580"/>
                <a:gd name="connsiteY0" fmla="*/ 792877 h 2464044"/>
                <a:gd name="connsiteX1" fmla="*/ 880290 w 1760580"/>
                <a:gd name="connsiteY1" fmla="*/ 0 h 2464044"/>
                <a:gd name="connsiteX2" fmla="*/ 1760580 w 1760580"/>
                <a:gd name="connsiteY2" fmla="*/ 792877 h 2464044"/>
                <a:gd name="connsiteX3" fmla="*/ 1408666 w 1760580"/>
                <a:gd name="connsiteY3" fmla="*/ 792877 h 2464044"/>
                <a:gd name="connsiteX4" fmla="*/ 1703940 w 1760580"/>
                <a:gd name="connsiteY4" fmla="*/ 2464044 h 2464044"/>
                <a:gd name="connsiteX5" fmla="*/ 688637 w 1760580"/>
                <a:gd name="connsiteY5" fmla="*/ 2463808 h 2464044"/>
                <a:gd name="connsiteX6" fmla="*/ 351914 w 1760580"/>
                <a:gd name="connsiteY6" fmla="*/ 792877 h 2464044"/>
                <a:gd name="connsiteX7" fmla="*/ 0 w 1760580"/>
                <a:gd name="connsiteY7" fmla="*/ 792877 h 2464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580" h="2464044">
                  <a:moveTo>
                    <a:pt x="0" y="792877"/>
                  </a:moveTo>
                  <a:lnTo>
                    <a:pt x="880290" y="0"/>
                  </a:lnTo>
                  <a:lnTo>
                    <a:pt x="1760580" y="792877"/>
                  </a:lnTo>
                  <a:lnTo>
                    <a:pt x="1408666" y="792877"/>
                  </a:lnTo>
                  <a:cubicBezTo>
                    <a:pt x="1394751" y="1393314"/>
                    <a:pt x="1309571" y="2402610"/>
                    <a:pt x="1703940" y="2464044"/>
                  </a:cubicBezTo>
                  <a:lnTo>
                    <a:pt x="688637" y="2463808"/>
                  </a:lnTo>
                  <a:cubicBezTo>
                    <a:pt x="265125" y="2448982"/>
                    <a:pt x="352115" y="1481120"/>
                    <a:pt x="351914" y="792877"/>
                  </a:cubicBezTo>
                  <a:lnTo>
                    <a:pt x="0" y="792877"/>
                  </a:lnTo>
                  <a:close/>
                </a:path>
              </a:pathLst>
            </a:custGeom>
            <a:gradFill flip="none" rotWithShape="1">
              <a:gsLst>
                <a:gs pos="85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ctr" rotWithShape="0">
                <a:schemeClr val="tx1">
                  <a:lumMod val="75000"/>
                  <a:lumOff val="25000"/>
                  <a:alpha val="43000"/>
                </a:schemeClr>
              </a:outerShdw>
            </a:effectLst>
            <a:sp3d extrusionH="209550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95FD0B6A-31D0-48F8-80D3-8D48900C0352}"/>
              </a:ext>
            </a:extLst>
          </p:cNvPr>
          <p:cNvSpPr txBox="1"/>
          <p:nvPr/>
        </p:nvSpPr>
        <p:spPr>
          <a:xfrm rot="18900000">
            <a:off x="5255753" y="2437937"/>
            <a:ext cx="1836504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ALLPPT Layout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100BD6-D143-49D0-B6B3-45F987793C35}"/>
              </a:ext>
            </a:extLst>
          </p:cNvPr>
          <p:cNvSpPr txBox="1"/>
          <p:nvPr/>
        </p:nvSpPr>
        <p:spPr>
          <a:xfrm rot="2700000">
            <a:off x="6508511" y="3848431"/>
            <a:ext cx="1836504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ALLPPT Layout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F08FCD-8EB3-4CDE-894D-64637B134D09}"/>
              </a:ext>
            </a:extLst>
          </p:cNvPr>
          <p:cNvSpPr txBox="1"/>
          <p:nvPr/>
        </p:nvSpPr>
        <p:spPr>
          <a:xfrm rot="18900000">
            <a:off x="5080861" y="5018743"/>
            <a:ext cx="1836504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ALLPPT Layout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AFF10D-6455-4A07-ABEA-409EF56E9922}"/>
              </a:ext>
            </a:extLst>
          </p:cNvPr>
          <p:cNvSpPr txBox="1"/>
          <p:nvPr/>
        </p:nvSpPr>
        <p:spPr>
          <a:xfrm rot="2700000">
            <a:off x="3871067" y="3641391"/>
            <a:ext cx="1836504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ALLPPT Layout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50" name="Group 10">
            <a:extLst>
              <a:ext uri="{FF2B5EF4-FFF2-40B4-BE49-F238E27FC236}">
                <a16:creationId xmlns:a16="http://schemas.microsoft.com/office/drawing/2014/main" id="{8F041862-FF42-4902-BBF5-BCB4C53F36EE}"/>
              </a:ext>
            </a:extLst>
          </p:cNvPr>
          <p:cNvGrpSpPr/>
          <p:nvPr/>
        </p:nvGrpSpPr>
        <p:grpSpPr>
          <a:xfrm>
            <a:off x="889938" y="4974386"/>
            <a:ext cx="3204000" cy="1107996"/>
            <a:chOff x="3017859" y="4283314"/>
            <a:chExt cx="1886852" cy="110799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DACAA16-5DA8-489D-91AD-734480EC75A7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11FEB00-CED2-4F00-AACF-78B2F0156E50}"/>
                </a:ext>
              </a:extLst>
            </p:cNvPr>
            <p:cNvSpPr txBox="1"/>
            <p:nvPr/>
          </p:nvSpPr>
          <p:spPr>
            <a:xfrm>
              <a:off x="3017859" y="4283314"/>
              <a:ext cx="1825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E62949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Your Text Here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62949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53" name="Group 13">
            <a:extLst>
              <a:ext uri="{FF2B5EF4-FFF2-40B4-BE49-F238E27FC236}">
                <a16:creationId xmlns:a16="http://schemas.microsoft.com/office/drawing/2014/main" id="{C2FA43F5-4502-46EB-99BA-F42606F9F571}"/>
              </a:ext>
            </a:extLst>
          </p:cNvPr>
          <p:cNvGrpSpPr/>
          <p:nvPr/>
        </p:nvGrpSpPr>
        <p:grpSpPr>
          <a:xfrm>
            <a:off x="968533" y="1806724"/>
            <a:ext cx="3204000" cy="1107996"/>
            <a:chOff x="3017858" y="4283314"/>
            <a:chExt cx="1860854" cy="1107996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B48BB8D-85DC-466E-B83A-2BD186F7C785}"/>
                </a:ext>
              </a:extLst>
            </p:cNvPr>
            <p:cNvSpPr txBox="1"/>
            <p:nvPr/>
          </p:nvSpPr>
          <p:spPr>
            <a:xfrm>
              <a:off x="3017858" y="4560313"/>
              <a:ext cx="18608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84FEAE-F0B3-4D01-BB4A-BF6F69852500}"/>
                </a:ext>
              </a:extLst>
            </p:cNvPr>
            <p:cNvSpPr txBox="1"/>
            <p:nvPr/>
          </p:nvSpPr>
          <p:spPr>
            <a:xfrm>
              <a:off x="3017860" y="4283314"/>
              <a:ext cx="1860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07624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Your Text Here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07624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56" name="Group 16">
            <a:extLst>
              <a:ext uri="{FF2B5EF4-FFF2-40B4-BE49-F238E27FC236}">
                <a16:creationId xmlns:a16="http://schemas.microsoft.com/office/drawing/2014/main" id="{5AC43161-D9EC-4735-9894-FF046C4F7E4B}"/>
              </a:ext>
            </a:extLst>
          </p:cNvPr>
          <p:cNvGrpSpPr/>
          <p:nvPr/>
        </p:nvGrpSpPr>
        <p:grpSpPr>
          <a:xfrm>
            <a:off x="8142296" y="4935443"/>
            <a:ext cx="3204000" cy="1107996"/>
            <a:chOff x="3017858" y="4283314"/>
            <a:chExt cx="1886853" cy="1107996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9A558E6-D45C-4B89-BE05-5A43DE8F2857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F83FF51-DD62-4CBD-9C9A-71F00C84B24F}"/>
                </a:ext>
              </a:extLst>
            </p:cNvPr>
            <p:cNvSpPr txBox="1"/>
            <p:nvPr/>
          </p:nvSpPr>
          <p:spPr>
            <a:xfrm>
              <a:off x="3017858" y="4283314"/>
              <a:ext cx="18866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ED4D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Your Text Here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ED4D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59" name="Group 19">
            <a:extLst>
              <a:ext uri="{FF2B5EF4-FFF2-40B4-BE49-F238E27FC236}">
                <a16:creationId xmlns:a16="http://schemas.microsoft.com/office/drawing/2014/main" id="{E4300188-C505-4E74-B20A-8CA0B0DAF865}"/>
              </a:ext>
            </a:extLst>
          </p:cNvPr>
          <p:cNvGrpSpPr/>
          <p:nvPr/>
        </p:nvGrpSpPr>
        <p:grpSpPr>
          <a:xfrm>
            <a:off x="8170333" y="1806724"/>
            <a:ext cx="3204000" cy="1107996"/>
            <a:chOff x="3017859" y="4283314"/>
            <a:chExt cx="1870812" cy="1107996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31E0AB6-0D7F-4CF1-865A-3AA666607170}"/>
                </a:ext>
              </a:extLst>
            </p:cNvPr>
            <p:cNvSpPr txBox="1"/>
            <p:nvPr/>
          </p:nvSpPr>
          <p:spPr>
            <a:xfrm>
              <a:off x="3017859" y="4560313"/>
              <a:ext cx="18439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23817CE-CED5-46A2-A2FE-57BA938A4A93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4BD2D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Your Text Here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4BD2D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12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ntents Slide Master">
  <a:themeElements>
    <a:clrScheme name="ALLPPT-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FFFFFF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LLPPT-212">
    <a:dk1>
      <a:srgbClr val="000000"/>
    </a:dk1>
    <a:lt1>
      <a:sysClr val="window" lastClr="FFFFFF"/>
    </a:lt1>
    <a:dk2>
      <a:srgbClr val="1F497D"/>
    </a:dk2>
    <a:lt2>
      <a:srgbClr val="EEECE1"/>
    </a:lt2>
    <a:accent1>
      <a:srgbClr val="07A398"/>
    </a:accent1>
    <a:accent2>
      <a:srgbClr val="0680C3"/>
    </a:accent2>
    <a:accent3>
      <a:srgbClr val="FBA200"/>
    </a:accent3>
    <a:accent4>
      <a:srgbClr val="E62601"/>
    </a:accent4>
    <a:accent5>
      <a:srgbClr val="2C2F45"/>
    </a:accent5>
    <a:accent6>
      <a:srgbClr val="2C2F45"/>
    </a:accent6>
    <a:hlink>
      <a:srgbClr val="0000FF"/>
    </a:hlink>
    <a:folHlink>
      <a:srgbClr val="800080"/>
    </a:folHlink>
  </a:clrScheme>
  <a:fontScheme name="ALLPPT FONT">
    <a:majorFont>
      <a:latin typeface="Arial"/>
      <a:ea typeface="Arial Unicode MS"/>
      <a:cs typeface=""/>
    </a:majorFont>
    <a:minorFont>
      <a:latin typeface="Arial"/>
      <a:ea typeface="Arial Unicode MS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ALLPPT-212">
    <a:dk1>
      <a:srgbClr val="000000"/>
    </a:dk1>
    <a:lt1>
      <a:sysClr val="window" lastClr="FFFFFF"/>
    </a:lt1>
    <a:dk2>
      <a:srgbClr val="1F497D"/>
    </a:dk2>
    <a:lt2>
      <a:srgbClr val="EEECE1"/>
    </a:lt2>
    <a:accent1>
      <a:srgbClr val="07A398"/>
    </a:accent1>
    <a:accent2>
      <a:srgbClr val="0680C3"/>
    </a:accent2>
    <a:accent3>
      <a:srgbClr val="FBA200"/>
    </a:accent3>
    <a:accent4>
      <a:srgbClr val="E62601"/>
    </a:accent4>
    <a:accent5>
      <a:srgbClr val="2C2F45"/>
    </a:accent5>
    <a:accent6>
      <a:srgbClr val="2C2F45"/>
    </a:accent6>
    <a:hlink>
      <a:srgbClr val="0000FF"/>
    </a:hlink>
    <a:folHlink>
      <a:srgbClr val="800080"/>
    </a:folHlink>
  </a:clrScheme>
  <a:fontScheme name="ALLPPT FONT">
    <a:majorFont>
      <a:latin typeface="Arial"/>
      <a:ea typeface="Arial Unicode MS"/>
      <a:cs typeface=""/>
    </a:majorFont>
    <a:minorFont>
      <a:latin typeface="Arial"/>
      <a:ea typeface="Arial Unicode MS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ALLPPT-212">
    <a:dk1>
      <a:srgbClr val="000000"/>
    </a:dk1>
    <a:lt1>
      <a:sysClr val="window" lastClr="FFFFFF"/>
    </a:lt1>
    <a:dk2>
      <a:srgbClr val="1F497D"/>
    </a:dk2>
    <a:lt2>
      <a:srgbClr val="EEECE1"/>
    </a:lt2>
    <a:accent1>
      <a:srgbClr val="07A398"/>
    </a:accent1>
    <a:accent2>
      <a:srgbClr val="0680C3"/>
    </a:accent2>
    <a:accent3>
      <a:srgbClr val="FBA200"/>
    </a:accent3>
    <a:accent4>
      <a:srgbClr val="E62601"/>
    </a:accent4>
    <a:accent5>
      <a:srgbClr val="2C2F45"/>
    </a:accent5>
    <a:accent6>
      <a:srgbClr val="2C2F45"/>
    </a:accent6>
    <a:hlink>
      <a:srgbClr val="0000FF"/>
    </a:hlink>
    <a:folHlink>
      <a:srgbClr val="800080"/>
    </a:folHlink>
  </a:clrScheme>
  <a:fontScheme name="ALLPPT FONT">
    <a:majorFont>
      <a:latin typeface="Arial"/>
      <a:ea typeface="Arial Unicode MS"/>
      <a:cs typeface=""/>
    </a:majorFont>
    <a:minorFont>
      <a:latin typeface="Arial"/>
      <a:ea typeface="Arial Unicode MS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ALLPPT-212">
    <a:dk1>
      <a:srgbClr val="000000"/>
    </a:dk1>
    <a:lt1>
      <a:sysClr val="window" lastClr="FFFFFF"/>
    </a:lt1>
    <a:dk2>
      <a:srgbClr val="1F497D"/>
    </a:dk2>
    <a:lt2>
      <a:srgbClr val="EEECE1"/>
    </a:lt2>
    <a:accent1>
      <a:srgbClr val="07A398"/>
    </a:accent1>
    <a:accent2>
      <a:srgbClr val="0680C3"/>
    </a:accent2>
    <a:accent3>
      <a:srgbClr val="FBA200"/>
    </a:accent3>
    <a:accent4>
      <a:srgbClr val="E62601"/>
    </a:accent4>
    <a:accent5>
      <a:srgbClr val="2C2F45"/>
    </a:accent5>
    <a:accent6>
      <a:srgbClr val="2C2F45"/>
    </a:accent6>
    <a:hlink>
      <a:srgbClr val="0000FF"/>
    </a:hlink>
    <a:folHlink>
      <a:srgbClr val="800080"/>
    </a:folHlink>
  </a:clrScheme>
  <a:fontScheme name="ALLPPT FONT">
    <a:majorFont>
      <a:latin typeface="Arial"/>
      <a:ea typeface="Arial Unicode MS"/>
      <a:cs typeface=""/>
    </a:majorFont>
    <a:minorFont>
      <a:latin typeface="Arial"/>
      <a:ea typeface="Arial Unicode MS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777</Words>
  <Application>Microsoft Office PowerPoint</Application>
  <PresentationFormat>Widescreen</PresentationFormat>
  <Paragraphs>129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Contents Slide Master</vt:lpstr>
      <vt:lpstr>1_Contents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CHOUKRI ABDELILAH</dc:creator>
  <cp:lastModifiedBy>CHOUKRI ABDELILAH</cp:lastModifiedBy>
  <cp:revision>1</cp:revision>
  <dcterms:created xsi:type="dcterms:W3CDTF">2024-11-11T18:01:00Z</dcterms:created>
  <dcterms:modified xsi:type="dcterms:W3CDTF">2024-11-13T12:22:08Z</dcterms:modified>
</cp:coreProperties>
</file>