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E019"/>
    <a:srgbClr val="048EBD"/>
    <a:srgbClr val="04A7A2"/>
    <a:srgbClr val="00BD7D"/>
    <a:srgbClr val="09D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5"/>
    <p:restoredTop sz="96250"/>
  </p:normalViewPr>
  <p:slideViewPr>
    <p:cSldViewPr snapToGrid="0">
      <p:cViewPr>
        <p:scale>
          <a:sx n="90" d="100"/>
          <a:sy n="90" d="100"/>
        </p:scale>
        <p:origin x="84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6AE4-3BAD-3410-D924-2434E6E1A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3767A-D99D-A740-7BEE-968AE391D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DDBE-25D5-A3CB-5A69-424E4A8D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0B07-4ECA-AFA9-E6AF-D9C19279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024AA-FC31-C690-DF5A-A32540D0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9DEB-C9AC-9FA3-B54D-2A3781A5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E1192-96BE-9048-AE39-5FD936B6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A670-0526-B6C8-C556-D07CDCCE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9CC3-A21E-5139-B20C-7093A757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DA6E4-B973-13AA-9F4C-2355A23D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7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F725E-A225-AC98-29F4-53CA65656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A9DAE-92A8-9F43-8F69-22E6E296D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B69C-709D-120E-2F7D-AEC92EF9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B983-C812-86E7-D5F1-0BB6CE81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17F3-8E47-7D01-9599-C7AF8B95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98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B42B-9BAE-F37E-F1BB-7AF466B4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413E2-2851-7CB8-765C-39CD7F6C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FCECA-198B-0652-31C8-D14AB047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BDCAC-5DF1-C161-735B-54CACA2A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1EDA0-50ED-EB15-5C66-3B47D334F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7A1B-C7E4-1476-7B97-4852E94C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C6193-58CB-07FE-BC82-A2B368293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1ECE9-5E73-00B1-6515-9CAD6AD1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EC25-23AD-9F1B-86E3-EEFBAD82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0FCFD-2682-E367-F2F1-AEBBE34C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6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10D1-082C-57F9-C4A3-EA7AD09F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7CD3-85EE-B4C1-FA09-57129C80B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26B58-32FC-D968-1FBB-9FF83B5B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3E4E8-9A54-52E9-EF22-135F0F1F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F28C1-EACA-836B-6FE5-488C2B83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FFE03-B9AD-EB0B-5633-A6EAEE29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E14E-C348-DD41-CF52-AF961840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144D-EDAD-8D0C-1845-5C8B125EE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D7633-F071-8ADB-2D4F-CA891A9BB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2F170-B3F5-26D7-1F10-2A27149AB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5BCFF-D77E-82A2-56D0-7F544787D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F914C-0A30-D799-6C86-12154C88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4FE0B-5A3B-DEC8-D223-D0422434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A9A14-F405-28F3-274A-AFBADF8A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1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A3D7-E73C-0ACE-2B0B-79556562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292ED-23F6-1C9D-456A-791A00FA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1B5C6-BF30-CD94-09CD-5B97F646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2E698-344E-C5D1-F9A4-4E08D8AA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F3C36-DFAA-BAAF-F50A-3A6B31EA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0998D-0ACE-7A6F-6418-7767D223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28A48-794F-D1E6-C6E4-6CBEA54B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4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659-49FB-DDDE-D2B3-509575D6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B1AA6-1AE8-6E9E-0A0D-C0B1A82A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E5982-40AF-E162-3A78-9E098BB76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171AC-1716-764E-467A-11EEAB5B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04EF6-B5B8-AFE7-9FDC-2D050154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6C7E3-7790-D5EA-4043-9336C4D5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1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4B59-C553-EF09-67AD-181545EC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C8701-2B06-BEBF-A77C-B2DD9EFD6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4D614-37AC-571E-35F7-FE392CA1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B4D55-121A-398A-01B8-F19060A6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C27C7-B97E-3BFF-ED6C-FF80512E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DAA7-E6AC-674D-866A-C862EB10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0C771-939E-8DEA-1137-F93FABD2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F6877-ED9C-E14B-1237-15880A93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AD551-03B5-5349-E717-7B5B69C03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60ECC-68F8-3548-8554-6D5FA0992905}" type="datetimeFigureOut">
              <a:rPr lang="en-US" smtClean="0"/>
              <a:t>4/13/23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D707-B857-BC6C-665E-E969F21F5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E1F4-59F0-A964-68E8-FF88EFD10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70C73-1D42-8943-81EF-720B93A14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BAD60-5323-EC06-23F7-F937AAC3458E}"/>
              </a:ext>
            </a:extLst>
          </p:cNvPr>
          <p:cNvSpPr/>
          <p:nvPr/>
        </p:nvSpPr>
        <p:spPr>
          <a:xfrm>
            <a:off x="3660341" y="2296284"/>
            <a:ext cx="2222948" cy="1051529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543990-883F-8AC3-A02E-D3C3A02C91CD}"/>
              </a:ext>
            </a:extLst>
          </p:cNvPr>
          <p:cNvSpPr/>
          <p:nvPr/>
        </p:nvSpPr>
        <p:spPr>
          <a:xfrm>
            <a:off x="3660341" y="4813141"/>
            <a:ext cx="2222948" cy="1051529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E133B-9A2A-06B7-A835-1633C3936B78}"/>
              </a:ext>
            </a:extLst>
          </p:cNvPr>
          <p:cNvSpPr/>
          <p:nvPr/>
        </p:nvSpPr>
        <p:spPr>
          <a:xfrm>
            <a:off x="6595513" y="3002679"/>
            <a:ext cx="2222948" cy="674031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050D10-6FBE-A825-0A7A-354B2558E3BA}"/>
              </a:ext>
            </a:extLst>
          </p:cNvPr>
          <p:cNvSpPr/>
          <p:nvPr/>
        </p:nvSpPr>
        <p:spPr>
          <a:xfrm>
            <a:off x="6595513" y="4376590"/>
            <a:ext cx="2222948" cy="674031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5EDAF-0869-9EAB-8716-27C073E2A318}"/>
              </a:ext>
            </a:extLst>
          </p:cNvPr>
          <p:cNvSpPr/>
          <p:nvPr/>
        </p:nvSpPr>
        <p:spPr>
          <a:xfrm>
            <a:off x="6595513" y="1916379"/>
            <a:ext cx="2222948" cy="674031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99001D-711B-BF66-A594-1089FE9A9C4D}"/>
              </a:ext>
            </a:extLst>
          </p:cNvPr>
          <p:cNvSpPr/>
          <p:nvPr/>
        </p:nvSpPr>
        <p:spPr>
          <a:xfrm>
            <a:off x="6595513" y="5547154"/>
            <a:ext cx="2222948" cy="674031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cxnSp>
        <p:nvCxnSpPr>
          <p:cNvPr id="13" name="Connector: Elbow 70">
            <a:extLst>
              <a:ext uri="{FF2B5EF4-FFF2-40B4-BE49-F238E27FC236}">
                <a16:creationId xmlns:a16="http://schemas.microsoft.com/office/drawing/2014/main" id="{83412825-86F6-1DB9-7BF8-124B455DCB22}"/>
              </a:ext>
            </a:extLst>
          </p:cNvPr>
          <p:cNvCxnSpPr>
            <a:cxnSpLocks/>
          </p:cNvCxnSpPr>
          <p:nvPr/>
        </p:nvCxnSpPr>
        <p:spPr>
          <a:xfrm flipV="1">
            <a:off x="2893107" y="2822048"/>
            <a:ext cx="767234" cy="1282366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82">
            <a:extLst>
              <a:ext uri="{FF2B5EF4-FFF2-40B4-BE49-F238E27FC236}">
                <a16:creationId xmlns:a16="http://schemas.microsoft.com/office/drawing/2014/main" id="{560F3EAE-DEEE-D981-C654-1F97B05F6C38}"/>
              </a:ext>
            </a:extLst>
          </p:cNvPr>
          <p:cNvCxnSpPr>
            <a:cxnSpLocks/>
          </p:cNvCxnSpPr>
          <p:nvPr/>
        </p:nvCxnSpPr>
        <p:spPr>
          <a:xfrm flipV="1">
            <a:off x="5883290" y="4713606"/>
            <a:ext cx="712224" cy="625300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84">
            <a:extLst>
              <a:ext uri="{FF2B5EF4-FFF2-40B4-BE49-F238E27FC236}">
                <a16:creationId xmlns:a16="http://schemas.microsoft.com/office/drawing/2014/main" id="{87F1F0AB-BB74-3B57-C1E4-CCA5A2634357}"/>
              </a:ext>
            </a:extLst>
          </p:cNvPr>
          <p:cNvCxnSpPr>
            <a:cxnSpLocks/>
          </p:cNvCxnSpPr>
          <p:nvPr/>
        </p:nvCxnSpPr>
        <p:spPr>
          <a:xfrm>
            <a:off x="5883290" y="5338906"/>
            <a:ext cx="712224" cy="545263"/>
          </a:xfrm>
          <a:prstGeom prst="bentConnector3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DC6C7-022C-684A-15A5-BB337B941BA9}"/>
              </a:ext>
            </a:extLst>
          </p:cNvPr>
          <p:cNvGrpSpPr/>
          <p:nvPr/>
        </p:nvGrpSpPr>
        <p:grpSpPr>
          <a:xfrm>
            <a:off x="5883290" y="2253395"/>
            <a:ext cx="712224" cy="1086300"/>
            <a:chOff x="11321994" y="5302896"/>
            <a:chExt cx="1244612" cy="1898309"/>
          </a:xfrm>
        </p:grpSpPr>
        <p:cxnSp>
          <p:nvCxnSpPr>
            <p:cNvPr id="42" name="Connector: Elbow 72">
              <a:extLst>
                <a:ext uri="{FF2B5EF4-FFF2-40B4-BE49-F238E27FC236}">
                  <a16:creationId xmlns:a16="http://schemas.microsoft.com/office/drawing/2014/main" id="{E113C29B-27E2-F21F-CDEC-47D1FB549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321994" y="6296617"/>
              <a:ext cx="1244612" cy="904588"/>
            </a:xfrm>
            <a:prstGeom prst="bentConnector3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86">
              <a:extLst>
                <a:ext uri="{FF2B5EF4-FFF2-40B4-BE49-F238E27FC236}">
                  <a16:creationId xmlns:a16="http://schemas.microsoft.com/office/drawing/2014/main" id="{1EDE0C18-A465-1C24-F29A-0723D42E6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21994" y="5302896"/>
              <a:ext cx="1244612" cy="993721"/>
            </a:xfrm>
            <a:prstGeom prst="bentConnector3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65AFD5-8AFC-0229-4EF8-474E80C6CDC2}"/>
              </a:ext>
            </a:extLst>
          </p:cNvPr>
          <p:cNvGrpSpPr/>
          <p:nvPr/>
        </p:nvGrpSpPr>
        <p:grpSpPr>
          <a:xfrm>
            <a:off x="438371" y="3491493"/>
            <a:ext cx="2454736" cy="1225844"/>
            <a:chOff x="2302114" y="7557912"/>
            <a:chExt cx="4289652" cy="214216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137A81-27B8-F908-8FE4-CDCD4CDCF47D}"/>
                </a:ext>
              </a:extLst>
            </p:cNvPr>
            <p:cNvSpPr/>
            <p:nvPr/>
          </p:nvSpPr>
          <p:spPr>
            <a:xfrm>
              <a:off x="2302114" y="7557912"/>
              <a:ext cx="4289652" cy="2142162"/>
            </a:xfrm>
            <a:prstGeom prst="rect">
              <a:avLst/>
            </a:prstGeom>
            <a:solidFill>
              <a:srgbClr val="048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3D3A4F4-2FA1-2894-06E2-C75D65D8CD7C}"/>
                </a:ext>
              </a:extLst>
            </p:cNvPr>
            <p:cNvSpPr/>
            <p:nvPr/>
          </p:nvSpPr>
          <p:spPr>
            <a:xfrm>
              <a:off x="2901460" y="8295487"/>
              <a:ext cx="3063575" cy="5652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Awareness</a:t>
              </a:r>
              <a:endParaRPr lang="en-US" sz="1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D79C3A4-7BFA-566C-17E6-8E94A70EF5E3}"/>
              </a:ext>
            </a:extLst>
          </p:cNvPr>
          <p:cNvSpPr/>
          <p:nvPr/>
        </p:nvSpPr>
        <p:spPr>
          <a:xfrm>
            <a:off x="3895254" y="2642704"/>
            <a:ext cx="1753119" cy="323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484D46-86C1-3570-78B0-67B7F60B98AA}"/>
              </a:ext>
            </a:extLst>
          </p:cNvPr>
          <p:cNvSpPr/>
          <p:nvPr/>
        </p:nvSpPr>
        <p:spPr>
          <a:xfrm>
            <a:off x="3895254" y="5181770"/>
            <a:ext cx="1753119" cy="323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CF0FAD-5C94-36E2-4150-62AF4EBFE126}"/>
              </a:ext>
            </a:extLst>
          </p:cNvPr>
          <p:cNvSpPr/>
          <p:nvPr/>
        </p:nvSpPr>
        <p:spPr>
          <a:xfrm>
            <a:off x="6840651" y="2067102"/>
            <a:ext cx="1753119" cy="323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B88CAB-999E-A0A0-D4A0-B17F4B84A233}"/>
              </a:ext>
            </a:extLst>
          </p:cNvPr>
          <p:cNvSpPr/>
          <p:nvPr/>
        </p:nvSpPr>
        <p:spPr>
          <a:xfrm>
            <a:off x="6840651" y="3144684"/>
            <a:ext cx="1753119" cy="323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199438-3183-2E39-B223-C406F5A35198}"/>
              </a:ext>
            </a:extLst>
          </p:cNvPr>
          <p:cNvSpPr/>
          <p:nvPr/>
        </p:nvSpPr>
        <p:spPr>
          <a:xfrm>
            <a:off x="6840651" y="4530760"/>
            <a:ext cx="1753119" cy="323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C06A82-C6D9-5B9F-2962-B6814A7751F7}"/>
              </a:ext>
            </a:extLst>
          </p:cNvPr>
          <p:cNvSpPr/>
          <p:nvPr/>
        </p:nvSpPr>
        <p:spPr>
          <a:xfrm>
            <a:off x="6840651" y="5693323"/>
            <a:ext cx="1753119" cy="323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sz="1400" dirty="0"/>
          </a:p>
        </p:txBody>
      </p:sp>
      <p:sp>
        <p:nvSpPr>
          <p:cNvPr id="24" name="Rectangle 56">
            <a:extLst>
              <a:ext uri="{FF2B5EF4-FFF2-40B4-BE49-F238E27FC236}">
                <a16:creationId xmlns:a16="http://schemas.microsoft.com/office/drawing/2014/main" id="{EF92E5EA-899E-1B5E-D1B3-2A51CFCB47F7}"/>
              </a:ext>
            </a:extLst>
          </p:cNvPr>
          <p:cNvSpPr/>
          <p:nvPr/>
        </p:nvSpPr>
        <p:spPr>
          <a:xfrm>
            <a:off x="3641264" y="3621999"/>
            <a:ext cx="2729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</a:t>
            </a:r>
          </a:p>
        </p:txBody>
      </p:sp>
      <p:cxnSp>
        <p:nvCxnSpPr>
          <p:cNvPr id="25" name="Connector: Elbow 70">
            <a:extLst>
              <a:ext uri="{FF2B5EF4-FFF2-40B4-BE49-F238E27FC236}">
                <a16:creationId xmlns:a16="http://schemas.microsoft.com/office/drawing/2014/main" id="{83A322BA-7077-EFB4-3FB6-5E1C5175668B}"/>
              </a:ext>
            </a:extLst>
          </p:cNvPr>
          <p:cNvCxnSpPr>
            <a:cxnSpLocks/>
          </p:cNvCxnSpPr>
          <p:nvPr/>
        </p:nvCxnSpPr>
        <p:spPr>
          <a:xfrm>
            <a:off x="2893107" y="4107558"/>
            <a:ext cx="767234" cy="1282366"/>
          </a:xfrm>
          <a:prstGeom prst="bentConnector3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8360F3-2086-8D32-09D6-32CF4C9C4D11}"/>
              </a:ext>
            </a:extLst>
          </p:cNvPr>
          <p:cNvGrpSpPr/>
          <p:nvPr/>
        </p:nvGrpSpPr>
        <p:grpSpPr>
          <a:xfrm>
            <a:off x="8818459" y="2253395"/>
            <a:ext cx="2935170" cy="1086300"/>
            <a:chOff x="16451205" y="5302896"/>
            <a:chExt cx="5129211" cy="189830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F39987D-16AE-100F-2AF4-A143BE258DF7}"/>
                </a:ext>
              </a:extLst>
            </p:cNvPr>
            <p:cNvGrpSpPr/>
            <p:nvPr/>
          </p:nvGrpSpPr>
          <p:grpSpPr>
            <a:xfrm>
              <a:off x="17695813" y="5583337"/>
              <a:ext cx="3884603" cy="1177870"/>
              <a:chOff x="18686051" y="7797946"/>
              <a:chExt cx="3884603" cy="1396647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345E6D0-E19C-A292-999B-B36338F51DA4}"/>
                  </a:ext>
                </a:extLst>
              </p:cNvPr>
              <p:cNvSpPr/>
              <p:nvPr/>
            </p:nvSpPr>
            <p:spPr>
              <a:xfrm>
                <a:off x="18686051" y="7797946"/>
                <a:ext cx="3884603" cy="1396647"/>
              </a:xfrm>
              <a:prstGeom prst="rect">
                <a:avLst/>
              </a:prstGeom>
              <a:solidFill>
                <a:srgbClr val="09D0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1B21021-FBDE-56BE-8446-9770EBC14AA1}"/>
                  </a:ext>
                </a:extLst>
              </p:cNvPr>
              <p:cNvSpPr/>
              <p:nvPr/>
            </p:nvSpPr>
            <p:spPr>
              <a:xfrm>
                <a:off x="19114430" y="8146397"/>
                <a:ext cx="3063575" cy="670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Awareness</a:t>
                </a:r>
                <a:endParaRPr lang="en-US" sz="1400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5720356-07D8-24D9-02CE-7EE20B3E44E3}"/>
                </a:ext>
              </a:extLst>
            </p:cNvPr>
            <p:cNvGrpSpPr/>
            <p:nvPr/>
          </p:nvGrpSpPr>
          <p:grpSpPr>
            <a:xfrm rot="10800000">
              <a:off x="16451205" y="5302896"/>
              <a:ext cx="1244612" cy="1898309"/>
              <a:chOff x="11321994" y="5302896"/>
              <a:chExt cx="1244612" cy="1898309"/>
            </a:xfrm>
          </p:grpSpPr>
          <p:cxnSp>
            <p:nvCxnSpPr>
              <p:cNvPr id="36" name="Connector: Elbow 72">
                <a:extLst>
                  <a:ext uri="{FF2B5EF4-FFF2-40B4-BE49-F238E27FC236}">
                    <a16:creationId xmlns:a16="http://schemas.microsoft.com/office/drawing/2014/main" id="{2C6BD5BF-D549-0C93-CE88-364D9A730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994" y="6296617"/>
                <a:ext cx="1244612" cy="904588"/>
              </a:xfrm>
              <a:prstGeom prst="bentConnector3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86">
                <a:extLst>
                  <a:ext uri="{FF2B5EF4-FFF2-40B4-BE49-F238E27FC236}">
                    <a16:creationId xmlns:a16="http://schemas.microsoft.com/office/drawing/2014/main" id="{D26344E1-2639-D249-EF06-AC6433D88B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21994" y="5302896"/>
                <a:ext cx="1244612" cy="993721"/>
              </a:xfrm>
              <a:prstGeom prst="bentConnector3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D87B4F-7A92-4F54-272A-370A19FB1357}"/>
              </a:ext>
            </a:extLst>
          </p:cNvPr>
          <p:cNvGrpSpPr/>
          <p:nvPr/>
        </p:nvGrpSpPr>
        <p:grpSpPr>
          <a:xfrm>
            <a:off x="8818459" y="4766183"/>
            <a:ext cx="2935170" cy="1086300"/>
            <a:chOff x="16451205" y="5302896"/>
            <a:chExt cx="5129211" cy="189830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98F8B7-19E4-2504-5ED3-A842713CBAFA}"/>
                </a:ext>
              </a:extLst>
            </p:cNvPr>
            <p:cNvGrpSpPr/>
            <p:nvPr/>
          </p:nvGrpSpPr>
          <p:grpSpPr>
            <a:xfrm>
              <a:off x="17695813" y="5583337"/>
              <a:ext cx="3884603" cy="1177870"/>
              <a:chOff x="18686051" y="7797946"/>
              <a:chExt cx="3884603" cy="1396647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94E838A-EC31-04D8-23D8-01939AA3D272}"/>
                  </a:ext>
                </a:extLst>
              </p:cNvPr>
              <p:cNvSpPr/>
              <p:nvPr/>
            </p:nvSpPr>
            <p:spPr>
              <a:xfrm>
                <a:off x="18686051" y="7797946"/>
                <a:ext cx="3884603" cy="1396647"/>
              </a:xfrm>
              <a:prstGeom prst="rect">
                <a:avLst/>
              </a:prstGeom>
              <a:solidFill>
                <a:srgbClr val="73E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27BAF6-7B9B-22B0-6A21-D6A8B4227988}"/>
                  </a:ext>
                </a:extLst>
              </p:cNvPr>
              <p:cNvSpPr/>
              <p:nvPr/>
            </p:nvSpPr>
            <p:spPr>
              <a:xfrm>
                <a:off x="19114430" y="8146397"/>
                <a:ext cx="3063575" cy="670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Poppins Medium" pitchFamily="2" charset="77"/>
                    <a:cs typeface="Poppins Medium" pitchFamily="2" charset="77"/>
                  </a:rPr>
                  <a:t>Awareness</a:t>
                </a:r>
                <a:endParaRPr lang="en-US" sz="1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1565DD3-6741-AB56-66BC-1E8A59E235AA}"/>
                </a:ext>
              </a:extLst>
            </p:cNvPr>
            <p:cNvGrpSpPr/>
            <p:nvPr/>
          </p:nvGrpSpPr>
          <p:grpSpPr>
            <a:xfrm rot="10800000">
              <a:off x="16451205" y="5302896"/>
              <a:ext cx="1244612" cy="1898309"/>
              <a:chOff x="11321994" y="5302896"/>
              <a:chExt cx="1244612" cy="1898309"/>
            </a:xfrm>
          </p:grpSpPr>
          <p:cxnSp>
            <p:nvCxnSpPr>
              <p:cNvPr id="30" name="Connector: Elbow 72">
                <a:extLst>
                  <a:ext uri="{FF2B5EF4-FFF2-40B4-BE49-F238E27FC236}">
                    <a16:creationId xmlns:a16="http://schemas.microsoft.com/office/drawing/2014/main" id="{A09DCF5B-D0D1-D2FB-E35A-7DC627417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21994" y="6296617"/>
                <a:ext cx="1244612" cy="904588"/>
              </a:xfrm>
              <a:prstGeom prst="bentConnector3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or: Elbow 86">
                <a:extLst>
                  <a:ext uri="{FF2B5EF4-FFF2-40B4-BE49-F238E27FC236}">
                    <a16:creationId xmlns:a16="http://schemas.microsoft.com/office/drawing/2014/main" id="{B3395B18-83CE-71CA-7406-D529C3131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21994" y="5302896"/>
                <a:ext cx="1244612" cy="993721"/>
              </a:xfrm>
              <a:prstGeom prst="bentConnector3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1B78B0-640A-5E7B-6068-0251AA1D8B64}"/>
              </a:ext>
            </a:extLst>
          </p:cNvPr>
          <p:cNvCxnSpPr/>
          <p:nvPr/>
        </p:nvCxnSpPr>
        <p:spPr>
          <a:xfrm>
            <a:off x="3723321" y="4376590"/>
            <a:ext cx="2105373" cy="0"/>
          </a:xfrm>
          <a:prstGeom prst="line">
            <a:avLst/>
          </a:prstGeom>
          <a:ln w="63500" cap="rnd">
            <a:solidFill>
              <a:srgbClr val="04A7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6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728BCD-3A9C-4E0F-B4B8-65F79F8E9223}"/>
              </a:ext>
            </a:extLst>
          </p:cNvPr>
          <p:cNvCxnSpPr>
            <a:cxnSpLocks/>
          </p:cNvCxnSpPr>
          <p:nvPr/>
        </p:nvCxnSpPr>
        <p:spPr>
          <a:xfrm flipH="1">
            <a:off x="5234451" y="2477772"/>
            <a:ext cx="247034" cy="19434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E0A4E0-319C-015A-E1E4-84793EC77F0E}"/>
              </a:ext>
            </a:extLst>
          </p:cNvPr>
          <p:cNvCxnSpPr>
            <a:cxnSpLocks/>
          </p:cNvCxnSpPr>
          <p:nvPr/>
        </p:nvCxnSpPr>
        <p:spPr>
          <a:xfrm>
            <a:off x="6710516" y="2449761"/>
            <a:ext cx="247034" cy="222355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D59C0C-4078-7FFA-5BB2-5E585E5F4F18}"/>
              </a:ext>
            </a:extLst>
          </p:cNvPr>
          <p:cNvSpPr/>
          <p:nvPr/>
        </p:nvSpPr>
        <p:spPr>
          <a:xfrm>
            <a:off x="6571827" y="2672116"/>
            <a:ext cx="2391325" cy="798200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A940D-C019-0529-7F57-A1E0E2BAA770}"/>
              </a:ext>
            </a:extLst>
          </p:cNvPr>
          <p:cNvSpPr/>
          <p:nvPr/>
        </p:nvSpPr>
        <p:spPr>
          <a:xfrm>
            <a:off x="6905941" y="2915300"/>
            <a:ext cx="1707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C22BB-CE40-70C0-5A40-406A17519898}"/>
              </a:ext>
            </a:extLst>
          </p:cNvPr>
          <p:cNvSpPr/>
          <p:nvPr/>
        </p:nvSpPr>
        <p:spPr>
          <a:xfrm>
            <a:off x="3228849" y="2672116"/>
            <a:ext cx="2391325" cy="798200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E7EB9-76FA-6232-E4EC-8658328B8C89}"/>
              </a:ext>
            </a:extLst>
          </p:cNvPr>
          <p:cNvSpPr/>
          <p:nvPr/>
        </p:nvSpPr>
        <p:spPr>
          <a:xfrm>
            <a:off x="3562963" y="2915300"/>
            <a:ext cx="1707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8D6052-7211-7065-41E2-EA433A7E1CC2}"/>
              </a:ext>
            </a:extLst>
          </p:cNvPr>
          <p:cNvSpPr/>
          <p:nvPr/>
        </p:nvSpPr>
        <p:spPr>
          <a:xfrm>
            <a:off x="4900337" y="1430593"/>
            <a:ext cx="2391325" cy="798200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1FCDEF-AE45-0446-7F14-64B9EB084312}"/>
              </a:ext>
            </a:extLst>
          </p:cNvPr>
          <p:cNvSpPr/>
          <p:nvPr/>
        </p:nvSpPr>
        <p:spPr>
          <a:xfrm>
            <a:off x="5234451" y="1673777"/>
            <a:ext cx="1707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E2D0B-BD06-DF05-9748-E8EAE35DCC13}"/>
              </a:ext>
            </a:extLst>
          </p:cNvPr>
          <p:cNvSpPr/>
          <p:nvPr/>
        </p:nvSpPr>
        <p:spPr>
          <a:xfrm>
            <a:off x="6571827" y="3897588"/>
            <a:ext cx="2391325" cy="798200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B2938D-F63C-A41E-B86E-DE1F0728C9F1}"/>
              </a:ext>
            </a:extLst>
          </p:cNvPr>
          <p:cNvSpPr/>
          <p:nvPr/>
        </p:nvSpPr>
        <p:spPr>
          <a:xfrm>
            <a:off x="6905941" y="4140772"/>
            <a:ext cx="1707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45DA4-5505-779C-87E5-ACCD566A6418}"/>
              </a:ext>
            </a:extLst>
          </p:cNvPr>
          <p:cNvSpPr/>
          <p:nvPr/>
        </p:nvSpPr>
        <p:spPr>
          <a:xfrm>
            <a:off x="3228849" y="3897588"/>
            <a:ext cx="2391325" cy="798200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B02089-F818-B394-3988-34305485D93D}"/>
              </a:ext>
            </a:extLst>
          </p:cNvPr>
          <p:cNvSpPr/>
          <p:nvPr/>
        </p:nvSpPr>
        <p:spPr>
          <a:xfrm>
            <a:off x="3562963" y="4140772"/>
            <a:ext cx="1707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6C3F21-E8B6-4903-0816-B75F053C622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424511" y="3470317"/>
            <a:ext cx="0" cy="42727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038212-0945-E2D8-6A79-00EAE8431EEE}"/>
              </a:ext>
            </a:extLst>
          </p:cNvPr>
          <p:cNvCxnSpPr>
            <a:cxnSpLocks/>
          </p:cNvCxnSpPr>
          <p:nvPr/>
        </p:nvCxnSpPr>
        <p:spPr>
          <a:xfrm>
            <a:off x="7759828" y="3470317"/>
            <a:ext cx="0" cy="42727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13297ED-79F1-3E47-0E46-075238BE0483}"/>
              </a:ext>
            </a:extLst>
          </p:cNvPr>
          <p:cNvSpPr/>
          <p:nvPr/>
        </p:nvSpPr>
        <p:spPr>
          <a:xfrm>
            <a:off x="510210" y="3897588"/>
            <a:ext cx="2391325" cy="798200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3C239D-C3CA-057E-F35D-8DAEF3914083}"/>
              </a:ext>
            </a:extLst>
          </p:cNvPr>
          <p:cNvSpPr/>
          <p:nvPr/>
        </p:nvSpPr>
        <p:spPr>
          <a:xfrm>
            <a:off x="844324" y="4140772"/>
            <a:ext cx="1707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FB0C49-C230-59F6-3852-F2A04F56F47E}"/>
              </a:ext>
            </a:extLst>
          </p:cNvPr>
          <p:cNvSpPr/>
          <p:nvPr/>
        </p:nvSpPr>
        <p:spPr>
          <a:xfrm>
            <a:off x="9290465" y="3897588"/>
            <a:ext cx="2391325" cy="798200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4E1786-EDAE-D600-7D8B-71141E1057B8}"/>
              </a:ext>
            </a:extLst>
          </p:cNvPr>
          <p:cNvSpPr/>
          <p:nvPr/>
        </p:nvSpPr>
        <p:spPr>
          <a:xfrm>
            <a:off x="9624578" y="4140772"/>
            <a:ext cx="1707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1C593-3243-E06B-DDBE-500B23A8E29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705873" y="3470317"/>
            <a:ext cx="1971791" cy="42727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9F6BAB-0FCD-DF11-D7D8-B31F8FC7F0C3}"/>
              </a:ext>
            </a:extLst>
          </p:cNvPr>
          <p:cNvCxnSpPr>
            <a:cxnSpLocks/>
          </p:cNvCxnSpPr>
          <p:nvPr/>
        </p:nvCxnSpPr>
        <p:spPr>
          <a:xfrm>
            <a:off x="8525406" y="3470317"/>
            <a:ext cx="1971791" cy="42727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70A4C96-DBDB-0643-183B-38139D3733CD}"/>
              </a:ext>
            </a:extLst>
          </p:cNvPr>
          <p:cNvSpPr/>
          <p:nvPr/>
        </p:nvSpPr>
        <p:spPr>
          <a:xfrm>
            <a:off x="6571827" y="5102440"/>
            <a:ext cx="5109963" cy="798200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14E5CC-75E2-1156-BD96-1814FB4D360F}"/>
              </a:ext>
            </a:extLst>
          </p:cNvPr>
          <p:cNvSpPr/>
          <p:nvPr/>
        </p:nvSpPr>
        <p:spPr>
          <a:xfrm>
            <a:off x="6905941" y="5245088"/>
            <a:ext cx="1707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  <a:endParaRPr lang="en-US" sz="28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3DC987-9E92-D12A-55F2-DB65B1AED539}"/>
              </a:ext>
            </a:extLst>
          </p:cNvPr>
          <p:cNvSpPr/>
          <p:nvPr/>
        </p:nvSpPr>
        <p:spPr>
          <a:xfrm>
            <a:off x="510210" y="5102440"/>
            <a:ext cx="5109964" cy="798200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7B9E27-0863-2B18-CCA2-7CCCD007CF50}"/>
              </a:ext>
            </a:extLst>
          </p:cNvPr>
          <p:cNvSpPr/>
          <p:nvPr/>
        </p:nvSpPr>
        <p:spPr>
          <a:xfrm>
            <a:off x="3562963" y="5245088"/>
            <a:ext cx="1707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  <a:endParaRPr lang="en-US" sz="28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8A8FAD-17D5-66CC-B01B-BD5364ACDB13}"/>
              </a:ext>
            </a:extLst>
          </p:cNvPr>
          <p:cNvCxnSpPr>
            <a:cxnSpLocks/>
          </p:cNvCxnSpPr>
          <p:nvPr/>
        </p:nvCxnSpPr>
        <p:spPr>
          <a:xfrm>
            <a:off x="7759828" y="4675168"/>
            <a:ext cx="0" cy="42727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56">
            <a:extLst>
              <a:ext uri="{FF2B5EF4-FFF2-40B4-BE49-F238E27FC236}">
                <a16:creationId xmlns:a16="http://schemas.microsoft.com/office/drawing/2014/main" id="{74E1D3BE-53FC-CECE-7448-70EEBE085639}"/>
              </a:ext>
            </a:extLst>
          </p:cNvPr>
          <p:cNvSpPr/>
          <p:nvPr/>
        </p:nvSpPr>
        <p:spPr>
          <a:xfrm>
            <a:off x="8904254" y="5245088"/>
            <a:ext cx="24870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041CA111-F3FA-778F-2626-59536BD15EA6}"/>
              </a:ext>
            </a:extLst>
          </p:cNvPr>
          <p:cNvSpPr/>
          <p:nvPr/>
        </p:nvSpPr>
        <p:spPr>
          <a:xfrm>
            <a:off x="785426" y="5245088"/>
            <a:ext cx="24870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1BA62CDB-AC78-B0F6-A8A5-504790F30755}"/>
              </a:ext>
            </a:extLst>
          </p:cNvPr>
          <p:cNvSpPr/>
          <p:nvPr/>
        </p:nvSpPr>
        <p:spPr>
          <a:xfrm>
            <a:off x="4601497" y="1181614"/>
            <a:ext cx="2979174" cy="1268839"/>
          </a:xfrm>
          <a:prstGeom prst="frame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308569-2246-9B39-8C8A-F003568A31B3}"/>
              </a:ext>
            </a:extLst>
          </p:cNvPr>
          <p:cNvCxnSpPr>
            <a:cxnSpLocks/>
          </p:cNvCxnSpPr>
          <p:nvPr/>
        </p:nvCxnSpPr>
        <p:spPr>
          <a:xfrm>
            <a:off x="4441441" y="4704665"/>
            <a:ext cx="0" cy="42727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7ADE86-F92D-E0AE-7007-9F184FDF9267}"/>
              </a:ext>
            </a:extLst>
          </p:cNvPr>
          <p:cNvCxnSpPr>
            <a:cxnSpLocks/>
          </p:cNvCxnSpPr>
          <p:nvPr/>
        </p:nvCxnSpPr>
        <p:spPr>
          <a:xfrm>
            <a:off x="1653996" y="4689917"/>
            <a:ext cx="0" cy="42727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EF6DD8-FD58-D132-9E79-62CE616C1F86}"/>
              </a:ext>
            </a:extLst>
          </p:cNvPr>
          <p:cNvCxnSpPr>
            <a:cxnSpLocks/>
          </p:cNvCxnSpPr>
          <p:nvPr/>
        </p:nvCxnSpPr>
        <p:spPr>
          <a:xfrm>
            <a:off x="10606267" y="4704666"/>
            <a:ext cx="0" cy="42727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9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4CD4D84-90BA-4FAC-FAAF-E9D0082745CA}"/>
              </a:ext>
            </a:extLst>
          </p:cNvPr>
          <p:cNvGrpSpPr/>
          <p:nvPr/>
        </p:nvGrpSpPr>
        <p:grpSpPr>
          <a:xfrm>
            <a:off x="1798635" y="2538223"/>
            <a:ext cx="8798907" cy="2658123"/>
            <a:chOff x="1798635" y="2538223"/>
            <a:chExt cx="8798907" cy="265812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3ED314-4E2F-1DFD-48C4-C27C4F4E39F2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2386908" y="2538223"/>
              <a:ext cx="3351109" cy="733442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BF4D603-7890-F943-1CFD-DFAC3E88B5F4}"/>
                </a:ext>
              </a:extLst>
            </p:cNvPr>
            <p:cNvCxnSpPr>
              <a:cxnSpLocks/>
            </p:cNvCxnSpPr>
            <p:nvPr/>
          </p:nvCxnSpPr>
          <p:spPr>
            <a:xfrm>
              <a:off x="6691257" y="2538223"/>
              <a:ext cx="3351109" cy="733442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F0453D7-C4F0-28A2-05BF-E1490A128396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6170714" y="2538223"/>
              <a:ext cx="3692" cy="733442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102154-3753-0255-6573-F801EF68E19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205130" y="4108769"/>
              <a:ext cx="848219" cy="50960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CC3F29-6402-3032-7F29-1D92E59F76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68431" y="4069666"/>
              <a:ext cx="848219" cy="587812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56C072-6DEB-560B-D52D-D17293300F4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918629" y="4108770"/>
              <a:ext cx="848219" cy="509607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21B04-6BC7-1DA2-63A2-8A9673567EA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381930" y="4069667"/>
              <a:ext cx="848219" cy="587812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1B25BE1-A6E5-02D9-E580-B316E169EA17}"/>
                </a:ext>
              </a:extLst>
            </p:cNvPr>
            <p:cNvCxnSpPr>
              <a:cxnSpLocks/>
            </p:cNvCxnSpPr>
            <p:nvPr/>
          </p:nvCxnSpPr>
          <p:spPr>
            <a:xfrm>
              <a:off x="6170714" y="4760342"/>
              <a:ext cx="0" cy="436004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927062E-778D-6A03-CC15-0C36DAE1DE70}"/>
              </a:ext>
            </a:extLst>
          </p:cNvPr>
          <p:cNvSpPr/>
          <p:nvPr/>
        </p:nvSpPr>
        <p:spPr>
          <a:xfrm>
            <a:off x="4756305" y="5206809"/>
            <a:ext cx="2839047" cy="697867"/>
          </a:xfrm>
          <a:prstGeom prst="roundRect">
            <a:avLst>
              <a:gd name="adj" fmla="val 28387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CAA9BD-2E66-0E9C-1594-4750615907D4}"/>
              </a:ext>
            </a:extLst>
          </p:cNvPr>
          <p:cNvSpPr/>
          <p:nvPr/>
        </p:nvSpPr>
        <p:spPr>
          <a:xfrm>
            <a:off x="10254076" y="4722698"/>
            <a:ext cx="1260647" cy="1260647"/>
          </a:xfrm>
          <a:prstGeom prst="ellipse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3F51B-29ED-6864-B836-470FC5BBA31B}"/>
              </a:ext>
            </a:extLst>
          </p:cNvPr>
          <p:cNvSpPr/>
          <p:nvPr/>
        </p:nvSpPr>
        <p:spPr>
          <a:xfrm flipH="1">
            <a:off x="10131683" y="5196347"/>
            <a:ext cx="1505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AA3674-E6E3-FAF2-D465-055318868528}"/>
              </a:ext>
            </a:extLst>
          </p:cNvPr>
          <p:cNvSpPr/>
          <p:nvPr/>
        </p:nvSpPr>
        <p:spPr>
          <a:xfrm>
            <a:off x="8661145" y="4722698"/>
            <a:ext cx="1260647" cy="1260647"/>
          </a:xfrm>
          <a:prstGeom prst="ellipse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C65B7E-B3E3-5A1A-95D1-AE55054BB579}"/>
              </a:ext>
            </a:extLst>
          </p:cNvPr>
          <p:cNvSpPr/>
          <p:nvPr/>
        </p:nvSpPr>
        <p:spPr>
          <a:xfrm flipH="1">
            <a:off x="8538752" y="5196347"/>
            <a:ext cx="1505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5C0FB9-C592-26E3-25BD-CD35282F2BD2}"/>
              </a:ext>
            </a:extLst>
          </p:cNvPr>
          <p:cNvSpPr/>
          <p:nvPr/>
        </p:nvSpPr>
        <p:spPr>
          <a:xfrm>
            <a:off x="2524030" y="4722698"/>
            <a:ext cx="1260647" cy="1260647"/>
          </a:xfrm>
          <a:prstGeom prst="ellipse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1DE8F2-090A-C249-9AB6-F86C84CB2BCD}"/>
              </a:ext>
            </a:extLst>
          </p:cNvPr>
          <p:cNvSpPr/>
          <p:nvPr/>
        </p:nvSpPr>
        <p:spPr>
          <a:xfrm flipH="1">
            <a:off x="2401636" y="5196347"/>
            <a:ext cx="1505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FF017D-6C17-E518-F90A-E71561FAF0A6}"/>
              </a:ext>
            </a:extLst>
          </p:cNvPr>
          <p:cNvSpPr/>
          <p:nvPr/>
        </p:nvSpPr>
        <p:spPr>
          <a:xfrm>
            <a:off x="931098" y="4722698"/>
            <a:ext cx="1260647" cy="1260647"/>
          </a:xfrm>
          <a:prstGeom prst="ellipse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D9DB0-F7D3-89AA-4EEF-DA0D3C09CB75}"/>
              </a:ext>
            </a:extLst>
          </p:cNvPr>
          <p:cNvSpPr/>
          <p:nvPr/>
        </p:nvSpPr>
        <p:spPr>
          <a:xfrm flipH="1">
            <a:off x="808705" y="5196347"/>
            <a:ext cx="1505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BA37344-F62A-B639-3B12-CD4D24F00757}"/>
              </a:ext>
            </a:extLst>
          </p:cNvPr>
          <p:cNvSpPr/>
          <p:nvPr/>
        </p:nvSpPr>
        <p:spPr>
          <a:xfrm>
            <a:off x="4795113" y="1840356"/>
            <a:ext cx="2839047" cy="697867"/>
          </a:xfrm>
          <a:prstGeom prst="roundRect">
            <a:avLst>
              <a:gd name="adj" fmla="val 50000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8FE106F-B6E1-9C42-1915-CB52B5580070}"/>
              </a:ext>
            </a:extLst>
          </p:cNvPr>
          <p:cNvSpPr/>
          <p:nvPr/>
        </p:nvSpPr>
        <p:spPr>
          <a:xfrm>
            <a:off x="967384" y="3271665"/>
            <a:ext cx="2839047" cy="697867"/>
          </a:xfrm>
          <a:prstGeom prst="roundRect">
            <a:avLst>
              <a:gd name="adj" fmla="val 28387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2613F80-E382-5126-4CBB-F673AEAC6EBF}"/>
              </a:ext>
            </a:extLst>
          </p:cNvPr>
          <p:cNvSpPr/>
          <p:nvPr/>
        </p:nvSpPr>
        <p:spPr>
          <a:xfrm>
            <a:off x="8622843" y="3271665"/>
            <a:ext cx="2839047" cy="697867"/>
          </a:xfrm>
          <a:prstGeom prst="roundRect">
            <a:avLst>
              <a:gd name="adj" fmla="val 28387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459FA8-1358-7B09-4301-493F9093FEF7}"/>
              </a:ext>
            </a:extLst>
          </p:cNvPr>
          <p:cNvSpPr/>
          <p:nvPr/>
        </p:nvSpPr>
        <p:spPr>
          <a:xfrm>
            <a:off x="5418510" y="3271665"/>
            <a:ext cx="1511793" cy="1511792"/>
          </a:xfrm>
          <a:prstGeom prst="ellipse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645074-D19B-1F40-38E6-33FC02DC0462}"/>
              </a:ext>
            </a:extLst>
          </p:cNvPr>
          <p:cNvSpPr/>
          <p:nvPr/>
        </p:nvSpPr>
        <p:spPr>
          <a:xfrm flipH="1">
            <a:off x="5271734" y="3839673"/>
            <a:ext cx="1805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6367E9-5863-0685-8FC0-21B983997AEA}"/>
              </a:ext>
            </a:extLst>
          </p:cNvPr>
          <p:cNvSpPr/>
          <p:nvPr/>
        </p:nvSpPr>
        <p:spPr>
          <a:xfrm flipH="1">
            <a:off x="5271734" y="2019866"/>
            <a:ext cx="1805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C7EFBA-7719-172A-55F4-8174BEF7651E}"/>
              </a:ext>
            </a:extLst>
          </p:cNvPr>
          <p:cNvSpPr/>
          <p:nvPr/>
        </p:nvSpPr>
        <p:spPr>
          <a:xfrm flipH="1">
            <a:off x="1483774" y="3450605"/>
            <a:ext cx="1805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204137-A317-429C-1CD4-E10D309F8257}"/>
              </a:ext>
            </a:extLst>
          </p:cNvPr>
          <p:cNvSpPr/>
          <p:nvPr/>
        </p:nvSpPr>
        <p:spPr>
          <a:xfrm flipH="1">
            <a:off x="9197272" y="3450605"/>
            <a:ext cx="1805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6372CA-B5FC-1F8D-D4D3-7CD6CAD2CA19}"/>
              </a:ext>
            </a:extLst>
          </p:cNvPr>
          <p:cNvSpPr/>
          <p:nvPr/>
        </p:nvSpPr>
        <p:spPr>
          <a:xfrm flipH="1">
            <a:off x="5271734" y="5406489"/>
            <a:ext cx="1805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4" name="Doughnut 33">
            <a:extLst>
              <a:ext uri="{FF2B5EF4-FFF2-40B4-BE49-F238E27FC236}">
                <a16:creationId xmlns:a16="http://schemas.microsoft.com/office/drawing/2014/main" id="{92D56D3A-1A04-B550-E69B-7636F2BFA4D1}"/>
              </a:ext>
            </a:extLst>
          </p:cNvPr>
          <p:cNvSpPr/>
          <p:nvPr/>
        </p:nvSpPr>
        <p:spPr>
          <a:xfrm>
            <a:off x="5117908" y="2961575"/>
            <a:ext cx="2119432" cy="2119432"/>
          </a:xfrm>
          <a:prstGeom prst="donut">
            <a:avLst>
              <a:gd name="adj" fmla="val 12267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8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AB426F0-F440-5FCC-4054-9ACD2D950FD3}"/>
              </a:ext>
            </a:extLst>
          </p:cNvPr>
          <p:cNvSpPr/>
          <p:nvPr/>
        </p:nvSpPr>
        <p:spPr>
          <a:xfrm>
            <a:off x="4737100" y="2558832"/>
            <a:ext cx="2687197" cy="970191"/>
          </a:xfrm>
          <a:prstGeom prst="roundRect">
            <a:avLst/>
          </a:prstGeom>
          <a:solidFill>
            <a:srgbClr val="048EB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E1506B-21BE-A935-FC37-DD047D9C6414}"/>
              </a:ext>
            </a:extLst>
          </p:cNvPr>
          <p:cNvSpPr/>
          <p:nvPr/>
        </p:nvSpPr>
        <p:spPr>
          <a:xfrm rot="10800000">
            <a:off x="9360145" y="5391336"/>
            <a:ext cx="2165318" cy="920564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94106E-1074-F536-86F5-738A9697336D}"/>
              </a:ext>
            </a:extLst>
          </p:cNvPr>
          <p:cNvSpPr/>
          <p:nvPr/>
        </p:nvSpPr>
        <p:spPr>
          <a:xfrm flipH="1">
            <a:off x="9560235" y="5694224"/>
            <a:ext cx="1756235" cy="38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8BF3CF-78DB-FDEC-FB7F-245A2A60B66D}"/>
              </a:ext>
            </a:extLst>
          </p:cNvPr>
          <p:cNvSpPr/>
          <p:nvPr/>
        </p:nvSpPr>
        <p:spPr>
          <a:xfrm rot="10800000">
            <a:off x="6574179" y="5391336"/>
            <a:ext cx="2165318" cy="920564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FE4658-9E89-8C18-3D68-880367A3A756}"/>
              </a:ext>
            </a:extLst>
          </p:cNvPr>
          <p:cNvSpPr/>
          <p:nvPr/>
        </p:nvSpPr>
        <p:spPr>
          <a:xfrm flipH="1">
            <a:off x="6774269" y="5694224"/>
            <a:ext cx="1756235" cy="38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0AE90C-811E-191F-E37F-18365EB56D25}"/>
              </a:ext>
            </a:extLst>
          </p:cNvPr>
          <p:cNvSpPr/>
          <p:nvPr/>
        </p:nvSpPr>
        <p:spPr>
          <a:xfrm rot="10800000">
            <a:off x="3452502" y="5391336"/>
            <a:ext cx="2165318" cy="920564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00A28-24B9-C7C9-96ED-0FEA2C48F489}"/>
              </a:ext>
            </a:extLst>
          </p:cNvPr>
          <p:cNvSpPr/>
          <p:nvPr/>
        </p:nvSpPr>
        <p:spPr>
          <a:xfrm flipH="1">
            <a:off x="3652593" y="5694223"/>
            <a:ext cx="1756236" cy="38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706E3-B1CF-1E09-7121-873AF8893DBB}"/>
              </a:ext>
            </a:extLst>
          </p:cNvPr>
          <p:cNvSpPr/>
          <p:nvPr/>
        </p:nvSpPr>
        <p:spPr>
          <a:xfrm rot="10800000">
            <a:off x="666537" y="5391336"/>
            <a:ext cx="2165318" cy="920564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B3E44F-C2DA-746F-0702-C3DD6DE65993}"/>
              </a:ext>
            </a:extLst>
          </p:cNvPr>
          <p:cNvSpPr/>
          <p:nvPr/>
        </p:nvSpPr>
        <p:spPr>
          <a:xfrm flipH="1">
            <a:off x="866627" y="5694223"/>
            <a:ext cx="1756236" cy="38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76F361-8719-D1C5-2137-41F93EA65608}"/>
              </a:ext>
            </a:extLst>
          </p:cNvPr>
          <p:cNvSpPr/>
          <p:nvPr/>
        </p:nvSpPr>
        <p:spPr>
          <a:xfrm rot="10800000">
            <a:off x="9360145" y="4137597"/>
            <a:ext cx="2165318" cy="920564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E55E9D-A5F5-989F-3849-30134FB5DD83}"/>
              </a:ext>
            </a:extLst>
          </p:cNvPr>
          <p:cNvSpPr/>
          <p:nvPr/>
        </p:nvSpPr>
        <p:spPr>
          <a:xfrm flipH="1">
            <a:off x="9560235" y="4440485"/>
            <a:ext cx="1756235" cy="38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BCC40-E5B3-20CC-58DC-5FC7C34B44A1}"/>
              </a:ext>
            </a:extLst>
          </p:cNvPr>
          <p:cNvSpPr/>
          <p:nvPr/>
        </p:nvSpPr>
        <p:spPr>
          <a:xfrm rot="10800000">
            <a:off x="6574179" y="4137597"/>
            <a:ext cx="2165318" cy="920564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60CC56-A58C-C711-7843-59A58190C33A}"/>
              </a:ext>
            </a:extLst>
          </p:cNvPr>
          <p:cNvSpPr/>
          <p:nvPr/>
        </p:nvSpPr>
        <p:spPr>
          <a:xfrm flipH="1">
            <a:off x="6774269" y="4440485"/>
            <a:ext cx="1756235" cy="38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21B61-51B0-F846-50B6-C66A0C1A1BF0}"/>
              </a:ext>
            </a:extLst>
          </p:cNvPr>
          <p:cNvSpPr/>
          <p:nvPr/>
        </p:nvSpPr>
        <p:spPr>
          <a:xfrm rot="10800000">
            <a:off x="3452502" y="4137597"/>
            <a:ext cx="2165318" cy="920564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B2E24A-6D26-4DB9-2492-076CD87D08B3}"/>
              </a:ext>
            </a:extLst>
          </p:cNvPr>
          <p:cNvSpPr/>
          <p:nvPr/>
        </p:nvSpPr>
        <p:spPr>
          <a:xfrm flipH="1">
            <a:off x="3652593" y="4440484"/>
            <a:ext cx="1756236" cy="38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242DAC-D13A-27E9-9CCC-710F43BDFC92}"/>
              </a:ext>
            </a:extLst>
          </p:cNvPr>
          <p:cNvSpPr/>
          <p:nvPr/>
        </p:nvSpPr>
        <p:spPr>
          <a:xfrm rot="10800000">
            <a:off x="666537" y="4137597"/>
            <a:ext cx="2165318" cy="920564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993869-1D80-3DB0-98F0-EFEE086EF30D}"/>
              </a:ext>
            </a:extLst>
          </p:cNvPr>
          <p:cNvSpPr/>
          <p:nvPr/>
        </p:nvSpPr>
        <p:spPr>
          <a:xfrm flipH="1">
            <a:off x="866627" y="4440484"/>
            <a:ext cx="1756236" cy="382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32E8C9-1051-1DD7-A38A-F93823EFBD47}"/>
              </a:ext>
            </a:extLst>
          </p:cNvPr>
          <p:cNvCxnSpPr>
            <a:cxnSpLocks/>
          </p:cNvCxnSpPr>
          <p:nvPr/>
        </p:nvCxnSpPr>
        <p:spPr>
          <a:xfrm flipH="1" flipV="1">
            <a:off x="1734437" y="3357797"/>
            <a:ext cx="8422" cy="775472"/>
          </a:xfrm>
          <a:prstGeom prst="line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B4470D1-9927-84B3-4CA8-4874E2ED317C}"/>
              </a:ext>
            </a:extLst>
          </p:cNvPr>
          <p:cNvCxnSpPr>
            <a:cxnSpLocks/>
          </p:cNvCxnSpPr>
          <p:nvPr/>
        </p:nvCxnSpPr>
        <p:spPr>
          <a:xfrm flipH="1" flipV="1">
            <a:off x="4532692" y="3357797"/>
            <a:ext cx="8422" cy="775472"/>
          </a:xfrm>
          <a:prstGeom prst="line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535D54-4DAB-DAC4-CD88-DFCEB6E83E25}"/>
              </a:ext>
            </a:extLst>
          </p:cNvPr>
          <p:cNvGrpSpPr/>
          <p:nvPr/>
        </p:nvGrpSpPr>
        <p:grpSpPr>
          <a:xfrm>
            <a:off x="7644732" y="3357797"/>
            <a:ext cx="2793169" cy="775472"/>
            <a:chOff x="4455637" y="8360384"/>
            <a:chExt cx="4938582" cy="228470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8C9A4C7-443A-9861-CD9A-E2B9AFE4DF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5637" y="8360384"/>
              <a:ext cx="14890" cy="2284704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C1D11A8-F4DE-94AA-883A-3BF62B4AA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9329" y="8360384"/>
              <a:ext cx="14890" cy="2284704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Diamond 28">
            <a:extLst>
              <a:ext uri="{FF2B5EF4-FFF2-40B4-BE49-F238E27FC236}">
                <a16:creationId xmlns:a16="http://schemas.microsoft.com/office/drawing/2014/main" id="{DE005A24-E083-5BCB-FDF7-85163A8422B8}"/>
              </a:ext>
            </a:extLst>
          </p:cNvPr>
          <p:cNvSpPr/>
          <p:nvPr/>
        </p:nvSpPr>
        <p:spPr>
          <a:xfrm>
            <a:off x="1725179" y="2885214"/>
            <a:ext cx="2825411" cy="945168"/>
          </a:xfrm>
          <a:prstGeom prst="diamond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2099E3-7E61-56AE-0C80-2AEAF6868FFB}"/>
              </a:ext>
            </a:extLst>
          </p:cNvPr>
          <p:cNvSpPr/>
          <p:nvPr/>
        </p:nvSpPr>
        <p:spPr>
          <a:xfrm flipH="1">
            <a:off x="2259766" y="3192429"/>
            <a:ext cx="1756235" cy="38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E7F45AD-8DD7-3999-B05A-6F5C6FA8FA21}"/>
              </a:ext>
            </a:extLst>
          </p:cNvPr>
          <p:cNvSpPr/>
          <p:nvPr/>
        </p:nvSpPr>
        <p:spPr>
          <a:xfrm>
            <a:off x="7631296" y="2885214"/>
            <a:ext cx="2825411" cy="945168"/>
          </a:xfrm>
          <a:prstGeom prst="diamond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7D4D60-2A16-3CDB-3728-449B11CE403C}"/>
              </a:ext>
            </a:extLst>
          </p:cNvPr>
          <p:cNvSpPr/>
          <p:nvPr/>
        </p:nvSpPr>
        <p:spPr>
          <a:xfrm flipH="1">
            <a:off x="8165883" y="3192429"/>
            <a:ext cx="1756235" cy="382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9E3ECA-5A8E-2A21-4261-A0808EDECB14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3129463" y="2101886"/>
            <a:ext cx="8422" cy="783327"/>
          </a:xfrm>
          <a:prstGeom prst="line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75C5C6-6D01-A2C8-6371-8E38A530B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9035580" y="2101886"/>
            <a:ext cx="8422" cy="783327"/>
          </a:xfrm>
          <a:prstGeom prst="line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A33094-65BA-E28E-B521-BB64759FFA78}"/>
              </a:ext>
            </a:extLst>
          </p:cNvPr>
          <p:cNvSpPr txBox="1"/>
          <p:nvPr/>
        </p:nvSpPr>
        <p:spPr>
          <a:xfrm>
            <a:off x="4908764" y="2628191"/>
            <a:ext cx="2343869" cy="835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CB29BB-F686-0672-1FB9-3E8D3EF4F58C}"/>
              </a:ext>
            </a:extLst>
          </p:cNvPr>
          <p:cNvCxnSpPr>
            <a:cxnSpLocks/>
          </p:cNvCxnSpPr>
          <p:nvPr/>
        </p:nvCxnSpPr>
        <p:spPr>
          <a:xfrm>
            <a:off x="3126245" y="2079307"/>
            <a:ext cx="1412705" cy="4164"/>
          </a:xfrm>
          <a:prstGeom prst="line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5B0639-DEC6-1B92-6641-FB184B9E62B5}"/>
              </a:ext>
            </a:extLst>
          </p:cNvPr>
          <p:cNvCxnSpPr>
            <a:cxnSpLocks/>
          </p:cNvCxnSpPr>
          <p:nvPr/>
        </p:nvCxnSpPr>
        <p:spPr>
          <a:xfrm>
            <a:off x="7644655" y="2079307"/>
            <a:ext cx="1412705" cy="4164"/>
          </a:xfrm>
          <a:prstGeom prst="line">
            <a:avLst/>
          </a:prstGeom>
          <a:ln w="50800" cap="rnd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9236E-E472-6FBF-FE56-2FFE80BF5885}"/>
              </a:ext>
            </a:extLst>
          </p:cNvPr>
          <p:cNvSpPr/>
          <p:nvPr/>
        </p:nvSpPr>
        <p:spPr>
          <a:xfrm flipH="1">
            <a:off x="4662386" y="1786919"/>
            <a:ext cx="28254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48EBD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rgbClr val="048EBD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1453EA-7AC6-9838-FBAE-15259E1C18B1}"/>
              </a:ext>
            </a:extLst>
          </p:cNvPr>
          <p:cNvGrpSpPr/>
          <p:nvPr/>
        </p:nvGrpSpPr>
        <p:grpSpPr>
          <a:xfrm>
            <a:off x="1734437" y="5056270"/>
            <a:ext cx="2806676" cy="330738"/>
            <a:chOff x="4477176" y="9544819"/>
            <a:chExt cx="4962465" cy="13711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5AF56C-FDCB-17BD-E256-56ADF7B561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7176" y="9544819"/>
              <a:ext cx="14890" cy="1371107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16895D-1422-7303-CB3F-5436129476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24751" y="9544819"/>
              <a:ext cx="14890" cy="1371107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79DF4E-404B-E9AA-170D-1AFCE1873D01}"/>
              </a:ext>
            </a:extLst>
          </p:cNvPr>
          <p:cNvGrpSpPr/>
          <p:nvPr/>
        </p:nvGrpSpPr>
        <p:grpSpPr>
          <a:xfrm>
            <a:off x="7644732" y="5056270"/>
            <a:ext cx="2793169" cy="330738"/>
            <a:chOff x="4455637" y="8360384"/>
            <a:chExt cx="4938582" cy="228470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E7EAD74-78B7-5B41-BB8F-8C87BE40D3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5637" y="8360384"/>
              <a:ext cx="14890" cy="2284704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335535-7DA4-AD8B-8550-750202E27D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9329" y="8360384"/>
              <a:ext cx="14890" cy="2284704"/>
            </a:xfrm>
            <a:prstGeom prst="line">
              <a:avLst/>
            </a:prstGeom>
            <a:ln w="50800" cap="rnd">
              <a:solidFill>
                <a:schemeClr val="bg1">
                  <a:lumMod val="8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18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Rectangle: Rounded Corners 61">
            <a:extLst>
              <a:ext uri="{FF2B5EF4-FFF2-40B4-BE49-F238E27FC236}">
                <a16:creationId xmlns:a16="http://schemas.microsoft.com/office/drawing/2014/main" id="{1D8CE2DD-C53A-7DD1-57EA-D0038C3E551A}"/>
              </a:ext>
            </a:extLst>
          </p:cNvPr>
          <p:cNvSpPr/>
          <p:nvPr/>
        </p:nvSpPr>
        <p:spPr>
          <a:xfrm>
            <a:off x="4501349" y="2860421"/>
            <a:ext cx="3323865" cy="692318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ctangle: Rounded Corners 63">
            <a:extLst>
              <a:ext uri="{FF2B5EF4-FFF2-40B4-BE49-F238E27FC236}">
                <a16:creationId xmlns:a16="http://schemas.microsoft.com/office/drawing/2014/main" id="{DC2D5A7A-CBC1-2EDD-DB02-814B66EBC7F6}"/>
              </a:ext>
            </a:extLst>
          </p:cNvPr>
          <p:cNvSpPr/>
          <p:nvPr/>
        </p:nvSpPr>
        <p:spPr>
          <a:xfrm>
            <a:off x="8288014" y="2860421"/>
            <a:ext cx="3323865" cy="692318"/>
          </a:xfrm>
          <a:prstGeom prst="roundRect">
            <a:avLst>
              <a:gd name="adj" fmla="val 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64">
            <a:extLst>
              <a:ext uri="{FF2B5EF4-FFF2-40B4-BE49-F238E27FC236}">
                <a16:creationId xmlns:a16="http://schemas.microsoft.com/office/drawing/2014/main" id="{F918BB94-6697-6332-1833-0BAA0BB257D8}"/>
              </a:ext>
            </a:extLst>
          </p:cNvPr>
          <p:cNvSpPr/>
          <p:nvPr/>
        </p:nvSpPr>
        <p:spPr>
          <a:xfrm>
            <a:off x="714682" y="2860421"/>
            <a:ext cx="3323865" cy="692318"/>
          </a:xfrm>
          <a:prstGeom prst="roundRect">
            <a:avLst>
              <a:gd name="adj" fmla="val 0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9" name="Connector: Elbow 89">
            <a:extLst>
              <a:ext uri="{FF2B5EF4-FFF2-40B4-BE49-F238E27FC236}">
                <a16:creationId xmlns:a16="http://schemas.microsoft.com/office/drawing/2014/main" id="{7399D7F7-0FCE-4366-8EA7-4DFD7AA61B64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7883674" y="794148"/>
            <a:ext cx="345880" cy="378666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3">
            <a:extLst>
              <a:ext uri="{FF2B5EF4-FFF2-40B4-BE49-F238E27FC236}">
                <a16:creationId xmlns:a16="http://schemas.microsoft.com/office/drawing/2014/main" id="{469A796E-351E-B8CC-ADF1-3EA483517000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4097008" y="794147"/>
            <a:ext cx="345880" cy="378666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B982B2-2D91-2B30-705E-DA28D1FD975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163282" y="2514541"/>
            <a:ext cx="0" cy="34588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A13C0AA-CB18-134D-6E4A-32BD8DE6C3BC}"/>
              </a:ext>
            </a:extLst>
          </p:cNvPr>
          <p:cNvSpPr/>
          <p:nvPr/>
        </p:nvSpPr>
        <p:spPr>
          <a:xfrm>
            <a:off x="1068063" y="3044878"/>
            <a:ext cx="257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51FF4-8696-0849-07C1-6FA02A95AFE2}"/>
              </a:ext>
            </a:extLst>
          </p:cNvPr>
          <p:cNvSpPr/>
          <p:nvPr/>
        </p:nvSpPr>
        <p:spPr>
          <a:xfrm>
            <a:off x="4924049" y="3044878"/>
            <a:ext cx="257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00F890-E656-8412-A1C6-9A354C3BA09D}"/>
              </a:ext>
            </a:extLst>
          </p:cNvPr>
          <p:cNvSpPr/>
          <p:nvPr/>
        </p:nvSpPr>
        <p:spPr>
          <a:xfrm>
            <a:off x="8750952" y="3044878"/>
            <a:ext cx="2579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Supply Chain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F5C3BE-337E-E478-1E8A-3EE9FA85805B}"/>
              </a:ext>
            </a:extLst>
          </p:cNvPr>
          <p:cNvSpPr/>
          <p:nvPr/>
        </p:nvSpPr>
        <p:spPr>
          <a:xfrm>
            <a:off x="4501349" y="1771766"/>
            <a:ext cx="3200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73E019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39" name="Rectangle: Rounded Corners 65">
            <a:extLst>
              <a:ext uri="{FF2B5EF4-FFF2-40B4-BE49-F238E27FC236}">
                <a16:creationId xmlns:a16="http://schemas.microsoft.com/office/drawing/2014/main" id="{C386EB30-DF54-BA81-6258-EAF081447B64}"/>
              </a:ext>
            </a:extLst>
          </p:cNvPr>
          <p:cNvSpPr/>
          <p:nvPr/>
        </p:nvSpPr>
        <p:spPr>
          <a:xfrm>
            <a:off x="1119802" y="3898618"/>
            <a:ext cx="2918744" cy="692318"/>
          </a:xfrm>
          <a:prstGeom prst="roundRect">
            <a:avLst>
              <a:gd name="adj" fmla="val 0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66">
            <a:extLst>
              <a:ext uri="{FF2B5EF4-FFF2-40B4-BE49-F238E27FC236}">
                <a16:creationId xmlns:a16="http://schemas.microsoft.com/office/drawing/2014/main" id="{09BFE74E-F281-FBA2-8907-791934437ABB}"/>
              </a:ext>
            </a:extLst>
          </p:cNvPr>
          <p:cNvSpPr/>
          <p:nvPr/>
        </p:nvSpPr>
        <p:spPr>
          <a:xfrm>
            <a:off x="1119802" y="4704164"/>
            <a:ext cx="2918744" cy="692318"/>
          </a:xfrm>
          <a:prstGeom prst="roundRect">
            <a:avLst>
              <a:gd name="adj" fmla="val 0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68">
            <a:extLst>
              <a:ext uri="{FF2B5EF4-FFF2-40B4-BE49-F238E27FC236}">
                <a16:creationId xmlns:a16="http://schemas.microsoft.com/office/drawing/2014/main" id="{EA2B1231-56B5-8639-2D32-C7C2FCB05775}"/>
              </a:ext>
            </a:extLst>
          </p:cNvPr>
          <p:cNvSpPr/>
          <p:nvPr/>
        </p:nvSpPr>
        <p:spPr>
          <a:xfrm>
            <a:off x="1119802" y="5509709"/>
            <a:ext cx="2918744" cy="692318"/>
          </a:xfrm>
          <a:prstGeom prst="roundRect">
            <a:avLst>
              <a:gd name="adj" fmla="val 0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42" name="Connector: Elbow 5">
            <a:extLst>
              <a:ext uri="{FF2B5EF4-FFF2-40B4-BE49-F238E27FC236}">
                <a16:creationId xmlns:a16="http://schemas.microsoft.com/office/drawing/2014/main" id="{0A3667E8-B67A-2E32-4B1C-5A10D6ADBC89}"/>
              </a:ext>
            </a:extLst>
          </p:cNvPr>
          <p:cNvCxnSpPr>
            <a:cxnSpLocks/>
            <a:stCxn id="8" idx="1"/>
            <a:endCxn id="41" idx="1"/>
          </p:cNvCxnSpPr>
          <p:nvPr/>
        </p:nvCxnSpPr>
        <p:spPr>
          <a:xfrm rot="10800000" flipH="1" flipV="1">
            <a:off x="714681" y="3206579"/>
            <a:ext cx="405120" cy="2649289"/>
          </a:xfrm>
          <a:prstGeom prst="bentConnector3">
            <a:avLst>
              <a:gd name="adj1" fmla="val -29744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66605CA-D3E3-0B4C-8DE5-DAEEDBB8111D}"/>
              </a:ext>
            </a:extLst>
          </p:cNvPr>
          <p:cNvGrpSpPr/>
          <p:nvPr/>
        </p:nvGrpSpPr>
        <p:grpSpPr>
          <a:xfrm>
            <a:off x="580121" y="4244777"/>
            <a:ext cx="539681" cy="805546"/>
            <a:chOff x="1580712" y="8820993"/>
            <a:chExt cx="1311676" cy="152820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C047C0F-A458-BB41-D4C1-46DF488B43D8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1580712" y="8820993"/>
              <a:ext cx="1311676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CC27CD-DBC3-A6C1-A089-91F1AB07F074}"/>
                </a:ext>
              </a:extLst>
            </p:cNvPr>
            <p:cNvCxnSpPr>
              <a:cxnSpLocks/>
            </p:cNvCxnSpPr>
            <p:nvPr/>
          </p:nvCxnSpPr>
          <p:spPr>
            <a:xfrm>
              <a:off x="1580712" y="10349196"/>
              <a:ext cx="1311676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316D38A-5DE6-F7D2-F697-AE3C0D6FB55E}"/>
              </a:ext>
            </a:extLst>
          </p:cNvPr>
          <p:cNvSpPr/>
          <p:nvPr/>
        </p:nvSpPr>
        <p:spPr>
          <a:xfrm>
            <a:off x="1302176" y="4091503"/>
            <a:ext cx="2579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AF6787-EECA-EFD3-6A39-E2968C9F717D}"/>
              </a:ext>
            </a:extLst>
          </p:cNvPr>
          <p:cNvSpPr/>
          <p:nvPr/>
        </p:nvSpPr>
        <p:spPr>
          <a:xfrm>
            <a:off x="1302176" y="4890242"/>
            <a:ext cx="2579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F6A741-6B61-2FCE-FF37-0A3F2191A109}"/>
              </a:ext>
            </a:extLst>
          </p:cNvPr>
          <p:cNvSpPr/>
          <p:nvPr/>
        </p:nvSpPr>
        <p:spPr>
          <a:xfrm>
            <a:off x="1302176" y="5688982"/>
            <a:ext cx="2579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29" name="Rectangle: Rounded Corners 65">
            <a:extLst>
              <a:ext uri="{FF2B5EF4-FFF2-40B4-BE49-F238E27FC236}">
                <a16:creationId xmlns:a16="http://schemas.microsoft.com/office/drawing/2014/main" id="{AEFA395F-454A-E492-6E1C-5049487BE4A0}"/>
              </a:ext>
            </a:extLst>
          </p:cNvPr>
          <p:cNvSpPr/>
          <p:nvPr/>
        </p:nvSpPr>
        <p:spPr>
          <a:xfrm>
            <a:off x="4890729" y="3898618"/>
            <a:ext cx="2918744" cy="692318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66">
            <a:extLst>
              <a:ext uri="{FF2B5EF4-FFF2-40B4-BE49-F238E27FC236}">
                <a16:creationId xmlns:a16="http://schemas.microsoft.com/office/drawing/2014/main" id="{D2A81B28-6447-C1DF-AB01-C711DB884C21}"/>
              </a:ext>
            </a:extLst>
          </p:cNvPr>
          <p:cNvSpPr/>
          <p:nvPr/>
        </p:nvSpPr>
        <p:spPr>
          <a:xfrm>
            <a:off x="4890729" y="4704164"/>
            <a:ext cx="2918744" cy="692318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68">
            <a:extLst>
              <a:ext uri="{FF2B5EF4-FFF2-40B4-BE49-F238E27FC236}">
                <a16:creationId xmlns:a16="http://schemas.microsoft.com/office/drawing/2014/main" id="{43191629-FB55-936A-4A3A-44956014AB78}"/>
              </a:ext>
            </a:extLst>
          </p:cNvPr>
          <p:cNvSpPr/>
          <p:nvPr/>
        </p:nvSpPr>
        <p:spPr>
          <a:xfrm>
            <a:off x="4890729" y="5509709"/>
            <a:ext cx="2918744" cy="692318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Connector: Elbow 5">
            <a:extLst>
              <a:ext uri="{FF2B5EF4-FFF2-40B4-BE49-F238E27FC236}">
                <a16:creationId xmlns:a16="http://schemas.microsoft.com/office/drawing/2014/main" id="{B973FB1F-6A5E-484A-AA22-6A500A154378}"/>
              </a:ext>
            </a:extLst>
          </p:cNvPr>
          <p:cNvCxnSpPr>
            <a:cxnSpLocks/>
            <a:endCxn id="31" idx="1"/>
          </p:cNvCxnSpPr>
          <p:nvPr/>
        </p:nvCxnSpPr>
        <p:spPr>
          <a:xfrm rot="10800000" flipH="1" flipV="1">
            <a:off x="4485608" y="3206579"/>
            <a:ext cx="405120" cy="2649289"/>
          </a:xfrm>
          <a:prstGeom prst="bentConnector3">
            <a:avLst>
              <a:gd name="adj1" fmla="val -29744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335B60-9A2E-19D3-EA4C-BE62E7D84016}"/>
              </a:ext>
            </a:extLst>
          </p:cNvPr>
          <p:cNvGrpSpPr/>
          <p:nvPr/>
        </p:nvGrpSpPr>
        <p:grpSpPr>
          <a:xfrm>
            <a:off x="4351048" y="4244777"/>
            <a:ext cx="539681" cy="805546"/>
            <a:chOff x="1580712" y="8820993"/>
            <a:chExt cx="1311676" cy="152820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2BF654-7600-71E9-08DB-9B28D668476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1580712" y="8820993"/>
              <a:ext cx="1311676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5D748-9429-3679-601C-87894D07A5E4}"/>
                </a:ext>
              </a:extLst>
            </p:cNvPr>
            <p:cNvCxnSpPr>
              <a:cxnSpLocks/>
            </p:cNvCxnSpPr>
            <p:nvPr/>
          </p:nvCxnSpPr>
          <p:spPr>
            <a:xfrm>
              <a:off x="1580712" y="10349196"/>
              <a:ext cx="1311676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86BC947-FF78-3E5E-D16D-935F7976F2A4}"/>
              </a:ext>
            </a:extLst>
          </p:cNvPr>
          <p:cNvSpPr/>
          <p:nvPr/>
        </p:nvSpPr>
        <p:spPr>
          <a:xfrm>
            <a:off x="5073103" y="4091503"/>
            <a:ext cx="2579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7D0E28-7CBF-FD48-7D6F-35E230094E30}"/>
              </a:ext>
            </a:extLst>
          </p:cNvPr>
          <p:cNvSpPr/>
          <p:nvPr/>
        </p:nvSpPr>
        <p:spPr>
          <a:xfrm>
            <a:off x="5073103" y="4890242"/>
            <a:ext cx="2579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004971-9270-4A9F-1655-92ACDDEE9ED6}"/>
              </a:ext>
            </a:extLst>
          </p:cNvPr>
          <p:cNvSpPr/>
          <p:nvPr/>
        </p:nvSpPr>
        <p:spPr>
          <a:xfrm>
            <a:off x="5073103" y="5688982"/>
            <a:ext cx="2579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19" name="Rectangle: Rounded Corners 65">
            <a:extLst>
              <a:ext uri="{FF2B5EF4-FFF2-40B4-BE49-F238E27FC236}">
                <a16:creationId xmlns:a16="http://schemas.microsoft.com/office/drawing/2014/main" id="{8C9A1E1A-2D2B-2613-336A-F12E285EBB35}"/>
              </a:ext>
            </a:extLst>
          </p:cNvPr>
          <p:cNvSpPr/>
          <p:nvPr/>
        </p:nvSpPr>
        <p:spPr>
          <a:xfrm>
            <a:off x="8690007" y="3898618"/>
            <a:ext cx="2918744" cy="692318"/>
          </a:xfrm>
          <a:prstGeom prst="roundRect">
            <a:avLst>
              <a:gd name="adj" fmla="val 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66">
            <a:extLst>
              <a:ext uri="{FF2B5EF4-FFF2-40B4-BE49-F238E27FC236}">
                <a16:creationId xmlns:a16="http://schemas.microsoft.com/office/drawing/2014/main" id="{FFAF1FAF-9F17-B1ED-D3DD-B77FF2A5519C}"/>
              </a:ext>
            </a:extLst>
          </p:cNvPr>
          <p:cNvSpPr/>
          <p:nvPr/>
        </p:nvSpPr>
        <p:spPr>
          <a:xfrm>
            <a:off x="8690007" y="4704164"/>
            <a:ext cx="2918744" cy="692318"/>
          </a:xfrm>
          <a:prstGeom prst="roundRect">
            <a:avLst>
              <a:gd name="adj" fmla="val 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68">
            <a:extLst>
              <a:ext uri="{FF2B5EF4-FFF2-40B4-BE49-F238E27FC236}">
                <a16:creationId xmlns:a16="http://schemas.microsoft.com/office/drawing/2014/main" id="{9ADA4769-CE4B-A78C-E16D-18F8EF03D73D}"/>
              </a:ext>
            </a:extLst>
          </p:cNvPr>
          <p:cNvSpPr/>
          <p:nvPr/>
        </p:nvSpPr>
        <p:spPr>
          <a:xfrm>
            <a:off x="8690007" y="5509709"/>
            <a:ext cx="2918744" cy="692318"/>
          </a:xfrm>
          <a:prstGeom prst="roundRect">
            <a:avLst>
              <a:gd name="adj" fmla="val 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2" name="Connector: Elbow 5">
            <a:extLst>
              <a:ext uri="{FF2B5EF4-FFF2-40B4-BE49-F238E27FC236}">
                <a16:creationId xmlns:a16="http://schemas.microsoft.com/office/drawing/2014/main" id="{FF2A11B4-2843-F070-2793-E9D95CA9EE54}"/>
              </a:ext>
            </a:extLst>
          </p:cNvPr>
          <p:cNvCxnSpPr>
            <a:cxnSpLocks/>
            <a:endCxn id="21" idx="1"/>
          </p:cNvCxnSpPr>
          <p:nvPr/>
        </p:nvCxnSpPr>
        <p:spPr>
          <a:xfrm rot="10800000" flipH="1" flipV="1">
            <a:off x="8284886" y="3206579"/>
            <a:ext cx="405120" cy="2649289"/>
          </a:xfrm>
          <a:prstGeom prst="bentConnector3">
            <a:avLst>
              <a:gd name="adj1" fmla="val -29744"/>
            </a:avLst>
          </a:prstGeom>
          <a:ln w="38100">
            <a:solidFill>
              <a:schemeClr val="tx1">
                <a:lumMod val="20000"/>
                <a:lumOff val="8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2660B3-4355-B1FB-3899-1194BAF3F9A9}"/>
              </a:ext>
            </a:extLst>
          </p:cNvPr>
          <p:cNvGrpSpPr/>
          <p:nvPr/>
        </p:nvGrpSpPr>
        <p:grpSpPr>
          <a:xfrm>
            <a:off x="8150326" y="4244777"/>
            <a:ext cx="539681" cy="805546"/>
            <a:chOff x="1580712" y="4649720"/>
            <a:chExt cx="1311676" cy="569947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95E86C-DF1E-C9B9-7487-28C15745F85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580712" y="4649720"/>
              <a:ext cx="1311676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E34AC6A-B347-957B-A741-66C9586A9F7B}"/>
                </a:ext>
              </a:extLst>
            </p:cNvPr>
            <p:cNvCxnSpPr>
              <a:cxnSpLocks/>
            </p:cNvCxnSpPr>
            <p:nvPr/>
          </p:nvCxnSpPr>
          <p:spPr>
            <a:xfrm>
              <a:off x="1580712" y="10349196"/>
              <a:ext cx="1311676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ADB777D-F4FA-117C-CC05-3D7D7337BD88}"/>
              </a:ext>
            </a:extLst>
          </p:cNvPr>
          <p:cNvSpPr/>
          <p:nvPr/>
        </p:nvSpPr>
        <p:spPr>
          <a:xfrm>
            <a:off x="8872381" y="4091503"/>
            <a:ext cx="2579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F2D9C5-ED16-2582-8347-F10EB8CD3E4D}"/>
              </a:ext>
            </a:extLst>
          </p:cNvPr>
          <p:cNvSpPr/>
          <p:nvPr/>
        </p:nvSpPr>
        <p:spPr>
          <a:xfrm>
            <a:off x="8872381" y="4890242"/>
            <a:ext cx="2579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B25029-054F-9769-08D0-0BE198F040EF}"/>
              </a:ext>
            </a:extLst>
          </p:cNvPr>
          <p:cNvSpPr/>
          <p:nvPr/>
        </p:nvSpPr>
        <p:spPr>
          <a:xfrm>
            <a:off x="8872381" y="5688982"/>
            <a:ext cx="2579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125176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B2051B1-024D-4026-5249-F399F782FE93}"/>
              </a:ext>
            </a:extLst>
          </p:cNvPr>
          <p:cNvSpPr/>
          <p:nvPr/>
        </p:nvSpPr>
        <p:spPr>
          <a:xfrm>
            <a:off x="4567452" y="1261127"/>
            <a:ext cx="3035900" cy="936763"/>
          </a:xfrm>
          <a:prstGeom prst="roundRect">
            <a:avLst>
              <a:gd name="adj" fmla="val 5000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C094767-D4DD-AF4B-0FA7-BF84BADBA9C5}"/>
              </a:ext>
            </a:extLst>
          </p:cNvPr>
          <p:cNvSpPr/>
          <p:nvPr/>
        </p:nvSpPr>
        <p:spPr>
          <a:xfrm>
            <a:off x="4567452" y="2969600"/>
            <a:ext cx="3035900" cy="936763"/>
          </a:xfrm>
          <a:prstGeom prst="roundRect">
            <a:avLst>
              <a:gd name="adj" fmla="val 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23F625-757E-1B1E-2896-18369BF4E1EF}"/>
              </a:ext>
            </a:extLst>
          </p:cNvPr>
          <p:cNvSpPr/>
          <p:nvPr/>
        </p:nvSpPr>
        <p:spPr>
          <a:xfrm>
            <a:off x="528854" y="2969600"/>
            <a:ext cx="3035900" cy="936763"/>
          </a:xfrm>
          <a:prstGeom prst="roundRect">
            <a:avLst>
              <a:gd name="adj" fmla="val 0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C12392F-4A27-0634-7A27-2988BECA87B2}"/>
              </a:ext>
            </a:extLst>
          </p:cNvPr>
          <p:cNvSpPr/>
          <p:nvPr/>
        </p:nvSpPr>
        <p:spPr>
          <a:xfrm>
            <a:off x="8606050" y="2969600"/>
            <a:ext cx="3035900" cy="936763"/>
          </a:xfrm>
          <a:prstGeom prst="roundRect">
            <a:avLst>
              <a:gd name="adj" fmla="val 0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7CA172-CAA1-D3E1-C079-280639CA2003}"/>
              </a:ext>
            </a:extLst>
          </p:cNvPr>
          <p:cNvCxnSpPr>
            <a:cxnSpLocks/>
          </p:cNvCxnSpPr>
          <p:nvPr/>
        </p:nvCxnSpPr>
        <p:spPr>
          <a:xfrm>
            <a:off x="2009643" y="2574462"/>
            <a:ext cx="810015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EBD18A-042E-DC85-027B-3FA0F09A631D}"/>
              </a:ext>
            </a:extLst>
          </p:cNvPr>
          <p:cNvCxnSpPr/>
          <p:nvPr/>
        </p:nvCxnSpPr>
        <p:spPr>
          <a:xfrm>
            <a:off x="2009643" y="2574462"/>
            <a:ext cx="0" cy="39513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6D6BCC-68EC-1694-E29C-BD86152ABC3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082179" y="2197890"/>
            <a:ext cx="3223" cy="77171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3871C0-6569-3DC7-8AAE-372C7BFAB25F}"/>
              </a:ext>
            </a:extLst>
          </p:cNvPr>
          <p:cNvCxnSpPr/>
          <p:nvPr/>
        </p:nvCxnSpPr>
        <p:spPr>
          <a:xfrm>
            <a:off x="10109797" y="2574462"/>
            <a:ext cx="0" cy="39513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22EEB47-267F-7A0D-3B25-CFF3C70D629A}"/>
              </a:ext>
            </a:extLst>
          </p:cNvPr>
          <p:cNvSpPr/>
          <p:nvPr/>
        </p:nvSpPr>
        <p:spPr>
          <a:xfrm>
            <a:off x="203408" y="4660110"/>
            <a:ext cx="3712403" cy="936763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8D4D2D7C-A60D-81B9-0979-841E8CDEECA5}"/>
              </a:ext>
            </a:extLst>
          </p:cNvPr>
          <p:cNvSpPr/>
          <p:nvPr/>
        </p:nvSpPr>
        <p:spPr>
          <a:xfrm>
            <a:off x="4262394" y="4660110"/>
            <a:ext cx="3712403" cy="936763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D580119-6994-9FC8-15B7-68736DD00966}"/>
              </a:ext>
            </a:extLst>
          </p:cNvPr>
          <p:cNvSpPr/>
          <p:nvPr/>
        </p:nvSpPr>
        <p:spPr>
          <a:xfrm>
            <a:off x="8276189" y="4660110"/>
            <a:ext cx="3712403" cy="936763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8E497-AD41-601D-CBB8-4B26ADC7E287}"/>
              </a:ext>
            </a:extLst>
          </p:cNvPr>
          <p:cNvSpPr/>
          <p:nvPr/>
        </p:nvSpPr>
        <p:spPr>
          <a:xfrm>
            <a:off x="4697453" y="1444143"/>
            <a:ext cx="272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F92AD7-156D-6E5C-1735-24523965CDDA}"/>
              </a:ext>
            </a:extLst>
          </p:cNvPr>
          <p:cNvSpPr/>
          <p:nvPr/>
        </p:nvSpPr>
        <p:spPr>
          <a:xfrm>
            <a:off x="647377" y="3258922"/>
            <a:ext cx="2724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6DB1E-74CE-4956-9F32-83B3B4CFF758}"/>
              </a:ext>
            </a:extLst>
          </p:cNvPr>
          <p:cNvSpPr/>
          <p:nvPr/>
        </p:nvSpPr>
        <p:spPr>
          <a:xfrm>
            <a:off x="4719914" y="3258922"/>
            <a:ext cx="2724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F1490-A061-80ED-E5CF-219D6D400993}"/>
              </a:ext>
            </a:extLst>
          </p:cNvPr>
          <p:cNvSpPr/>
          <p:nvPr/>
        </p:nvSpPr>
        <p:spPr>
          <a:xfrm>
            <a:off x="8761734" y="3258922"/>
            <a:ext cx="2724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D2D8FD-DB24-6505-0D25-B67EB4B964D2}"/>
              </a:ext>
            </a:extLst>
          </p:cNvPr>
          <p:cNvSpPr txBox="1"/>
          <p:nvPr/>
        </p:nvSpPr>
        <p:spPr>
          <a:xfrm>
            <a:off x="375192" y="4805326"/>
            <a:ext cx="326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177EC7-D591-7500-E85C-B9A9DC93BFAF}"/>
              </a:ext>
            </a:extLst>
          </p:cNvPr>
          <p:cNvSpPr txBox="1"/>
          <p:nvPr/>
        </p:nvSpPr>
        <p:spPr>
          <a:xfrm>
            <a:off x="4434179" y="4805326"/>
            <a:ext cx="326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9FBF8-21D1-B7BD-E505-2BB222844D8F}"/>
              </a:ext>
            </a:extLst>
          </p:cNvPr>
          <p:cNvSpPr txBox="1"/>
          <p:nvPr/>
        </p:nvSpPr>
        <p:spPr>
          <a:xfrm>
            <a:off x="8447974" y="4805326"/>
            <a:ext cx="326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834CBA-7D9A-F71A-2D76-68CCBE12821C}"/>
              </a:ext>
            </a:extLst>
          </p:cNvPr>
          <p:cNvGrpSpPr/>
          <p:nvPr/>
        </p:nvGrpSpPr>
        <p:grpSpPr>
          <a:xfrm>
            <a:off x="2009643" y="3906363"/>
            <a:ext cx="8100154" cy="362577"/>
            <a:chOff x="4913967" y="9439069"/>
            <a:chExt cx="14549719" cy="70975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EAA57D-576E-C85F-1D4F-4AF571EFEE8E}"/>
                </a:ext>
              </a:extLst>
            </p:cNvPr>
            <p:cNvCxnSpPr/>
            <p:nvPr/>
          </p:nvCxnSpPr>
          <p:spPr>
            <a:xfrm>
              <a:off x="4913967" y="9439069"/>
              <a:ext cx="0" cy="709758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245AF9-B9D9-482B-19A8-F07528CF233F}"/>
                </a:ext>
              </a:extLst>
            </p:cNvPr>
            <p:cNvCxnSpPr/>
            <p:nvPr/>
          </p:nvCxnSpPr>
          <p:spPr>
            <a:xfrm>
              <a:off x="19463686" y="9439069"/>
              <a:ext cx="0" cy="709758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F9AFD7-EB82-0403-CFA8-805AA85E941D}"/>
                </a:ext>
              </a:extLst>
            </p:cNvPr>
            <p:cNvCxnSpPr/>
            <p:nvPr/>
          </p:nvCxnSpPr>
          <p:spPr>
            <a:xfrm>
              <a:off x="12253994" y="9439069"/>
              <a:ext cx="0" cy="709758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D5F7375-C81E-CFAB-EF38-4BB40AFE7970}"/>
              </a:ext>
            </a:extLst>
          </p:cNvPr>
          <p:cNvCxnSpPr>
            <a:cxnSpLocks/>
          </p:cNvCxnSpPr>
          <p:nvPr/>
        </p:nvCxnSpPr>
        <p:spPr>
          <a:xfrm flipH="1">
            <a:off x="976179" y="4268939"/>
            <a:ext cx="210209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090D17-B40F-9147-6436-4CAEA7823937}"/>
              </a:ext>
            </a:extLst>
          </p:cNvPr>
          <p:cNvCxnSpPr/>
          <p:nvPr/>
        </p:nvCxnSpPr>
        <p:spPr>
          <a:xfrm>
            <a:off x="978112" y="4264972"/>
            <a:ext cx="0" cy="39513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523042-4BF5-21AD-A5B4-FBD5E50CF635}"/>
              </a:ext>
            </a:extLst>
          </p:cNvPr>
          <p:cNvCxnSpPr/>
          <p:nvPr/>
        </p:nvCxnSpPr>
        <p:spPr>
          <a:xfrm>
            <a:off x="3081363" y="4264972"/>
            <a:ext cx="0" cy="39513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A6219A-231E-18DC-D594-611FE23D8D38}"/>
              </a:ext>
            </a:extLst>
          </p:cNvPr>
          <p:cNvCxnSpPr>
            <a:cxnSpLocks/>
          </p:cNvCxnSpPr>
          <p:nvPr/>
        </p:nvCxnSpPr>
        <p:spPr>
          <a:xfrm flipH="1">
            <a:off x="5035165" y="4268939"/>
            <a:ext cx="210209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E3B816-E4BD-1135-3F9D-FD12518CB394}"/>
              </a:ext>
            </a:extLst>
          </p:cNvPr>
          <p:cNvCxnSpPr/>
          <p:nvPr/>
        </p:nvCxnSpPr>
        <p:spPr>
          <a:xfrm>
            <a:off x="5037098" y="4264972"/>
            <a:ext cx="0" cy="39513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2B9397-ECCA-F08B-EBD2-B06EDA3BA7B3}"/>
              </a:ext>
            </a:extLst>
          </p:cNvPr>
          <p:cNvCxnSpPr/>
          <p:nvPr/>
        </p:nvCxnSpPr>
        <p:spPr>
          <a:xfrm>
            <a:off x="7140349" y="4264972"/>
            <a:ext cx="0" cy="39513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95F077-2130-D0D6-A681-930F79E0817D}"/>
              </a:ext>
            </a:extLst>
          </p:cNvPr>
          <p:cNvCxnSpPr>
            <a:cxnSpLocks/>
          </p:cNvCxnSpPr>
          <p:nvPr/>
        </p:nvCxnSpPr>
        <p:spPr>
          <a:xfrm flipH="1">
            <a:off x="9048960" y="4268939"/>
            <a:ext cx="2102090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48CE17-4A4D-D993-1EF3-03222641035F}"/>
              </a:ext>
            </a:extLst>
          </p:cNvPr>
          <p:cNvCxnSpPr/>
          <p:nvPr/>
        </p:nvCxnSpPr>
        <p:spPr>
          <a:xfrm>
            <a:off x="9050894" y="4264972"/>
            <a:ext cx="0" cy="39513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5AC96B-D5FC-C6D9-07E2-5B1D8EC51B88}"/>
              </a:ext>
            </a:extLst>
          </p:cNvPr>
          <p:cNvCxnSpPr/>
          <p:nvPr/>
        </p:nvCxnSpPr>
        <p:spPr>
          <a:xfrm>
            <a:off x="11154144" y="4264972"/>
            <a:ext cx="0" cy="395138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78A6C653-6C3C-0F5A-170E-9E1276EA2317}"/>
              </a:ext>
            </a:extLst>
          </p:cNvPr>
          <p:cNvSpPr/>
          <p:nvPr/>
        </p:nvSpPr>
        <p:spPr>
          <a:xfrm>
            <a:off x="4274468" y="5439767"/>
            <a:ext cx="3624288" cy="1027381"/>
          </a:xfrm>
          <a:prstGeom prst="parallelogram">
            <a:avLst/>
          </a:prstGeom>
          <a:solidFill>
            <a:srgbClr val="09D054">
              <a:alpha val="2950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7EDB6308-D0EC-5C05-0D8A-6DB89C9025BA}"/>
              </a:ext>
            </a:extLst>
          </p:cNvPr>
          <p:cNvSpPr/>
          <p:nvPr/>
        </p:nvSpPr>
        <p:spPr>
          <a:xfrm>
            <a:off x="4071279" y="3848183"/>
            <a:ext cx="1720698" cy="855668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3A4F229-FDCC-313D-44D9-2D8A47CBAA3E}"/>
              </a:ext>
            </a:extLst>
          </p:cNvPr>
          <p:cNvSpPr/>
          <p:nvPr/>
        </p:nvSpPr>
        <p:spPr>
          <a:xfrm>
            <a:off x="226803" y="3848183"/>
            <a:ext cx="1720698" cy="855668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7CA3EE6-6677-5B0F-D437-9AAB12A16F10}"/>
              </a:ext>
            </a:extLst>
          </p:cNvPr>
          <p:cNvSpPr/>
          <p:nvPr/>
        </p:nvSpPr>
        <p:spPr>
          <a:xfrm>
            <a:off x="10244498" y="3848183"/>
            <a:ext cx="1720698" cy="855668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867EA99-D7D6-113B-C724-90781571DA56}"/>
              </a:ext>
            </a:extLst>
          </p:cNvPr>
          <p:cNvSpPr/>
          <p:nvPr/>
        </p:nvSpPr>
        <p:spPr>
          <a:xfrm>
            <a:off x="6393172" y="3848183"/>
            <a:ext cx="1720698" cy="855668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3C9A79C-3161-E253-DDBD-391105302672}"/>
              </a:ext>
            </a:extLst>
          </p:cNvPr>
          <p:cNvSpPr/>
          <p:nvPr/>
        </p:nvSpPr>
        <p:spPr>
          <a:xfrm>
            <a:off x="227975" y="4131881"/>
            <a:ext cx="1720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 1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2376DF2B-B67F-C197-8A85-B660E2692E4D}"/>
              </a:ext>
            </a:extLst>
          </p:cNvPr>
          <p:cNvSpPr/>
          <p:nvPr/>
        </p:nvSpPr>
        <p:spPr>
          <a:xfrm>
            <a:off x="2015470" y="5034349"/>
            <a:ext cx="1985447" cy="855653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73E01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7D6B67-8F3B-89BB-D946-954629E78CBE}"/>
              </a:ext>
            </a:extLst>
          </p:cNvPr>
          <p:cNvSpPr/>
          <p:nvPr/>
        </p:nvSpPr>
        <p:spPr>
          <a:xfrm>
            <a:off x="2011915" y="5294932"/>
            <a:ext cx="201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3E019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1E35101-1B9B-F2CB-7330-6AC9D1F748F2}"/>
              </a:ext>
            </a:extLst>
          </p:cNvPr>
          <p:cNvSpPr/>
          <p:nvPr/>
        </p:nvSpPr>
        <p:spPr>
          <a:xfrm>
            <a:off x="8179417" y="5034349"/>
            <a:ext cx="1985447" cy="855653"/>
          </a:xfrm>
          <a:prstGeom prst="roundRect">
            <a:avLst>
              <a:gd name="adj" fmla="val 50000"/>
            </a:avLst>
          </a:prstGeom>
          <a:noFill/>
          <a:ln w="22225">
            <a:solidFill>
              <a:srgbClr val="73E01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7022B29-AB5C-A402-5256-8239DC3279A5}"/>
              </a:ext>
            </a:extLst>
          </p:cNvPr>
          <p:cNvSpPr/>
          <p:nvPr/>
        </p:nvSpPr>
        <p:spPr>
          <a:xfrm>
            <a:off x="8175862" y="5294932"/>
            <a:ext cx="201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3E019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C93962-5C41-1576-84A0-742C6AA30817}"/>
              </a:ext>
            </a:extLst>
          </p:cNvPr>
          <p:cNvGrpSpPr/>
          <p:nvPr/>
        </p:nvGrpSpPr>
        <p:grpSpPr>
          <a:xfrm>
            <a:off x="1088028" y="2060392"/>
            <a:ext cx="9994905" cy="2966649"/>
            <a:chOff x="1088028" y="2060392"/>
            <a:chExt cx="9994905" cy="2966649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A95154-EAB1-C4FF-02C8-ED5C54771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9242" y="3230222"/>
              <a:ext cx="3843691" cy="1024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0AF3C8-AA7A-CE8C-2568-3BD1C0CB9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028" y="3230222"/>
              <a:ext cx="3843691" cy="1024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80F178C-A340-A7A0-0509-97623C5E4DEA}"/>
                </a:ext>
              </a:extLst>
            </p:cNvPr>
            <p:cNvGrpSpPr/>
            <p:nvPr/>
          </p:nvGrpSpPr>
          <p:grpSpPr>
            <a:xfrm>
              <a:off x="1092484" y="3234136"/>
              <a:ext cx="9979076" cy="614046"/>
              <a:chOff x="3349029" y="7804117"/>
              <a:chExt cx="17630204" cy="2009339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2EE5DBA-1C10-52CD-DAA3-73CA6CA5E5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1779" y="7804117"/>
                <a:ext cx="0" cy="2009339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3831E46-EA8A-C339-8CEC-41552CDD46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9029" y="7804117"/>
                <a:ext cx="0" cy="2009339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E52B689-4AF5-9E29-81E8-4E8D9CA41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979233" y="7804117"/>
                <a:ext cx="0" cy="2009339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9DCEF84-52CC-ADC6-56AF-1FBD6C582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6483" y="7804117"/>
                <a:ext cx="0" cy="2009339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prstDash val="sysDot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FFEC532-A32C-837C-00A2-2AA491D3BA05}"/>
                </a:ext>
              </a:extLst>
            </p:cNvPr>
            <p:cNvCxnSpPr/>
            <p:nvPr/>
          </p:nvCxnSpPr>
          <p:spPr>
            <a:xfrm>
              <a:off x="3019985" y="2060392"/>
              <a:ext cx="0" cy="296664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96A0FBF-1C08-094F-D4B6-908A24D6E3A6}"/>
                </a:ext>
              </a:extLst>
            </p:cNvPr>
            <p:cNvCxnSpPr/>
            <p:nvPr/>
          </p:nvCxnSpPr>
          <p:spPr>
            <a:xfrm>
              <a:off x="9161087" y="2060392"/>
              <a:ext cx="0" cy="2966649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FD0D747-6246-6666-44BD-A649F15C831F}"/>
                </a:ext>
              </a:extLst>
            </p:cNvPr>
            <p:cNvCxnSpPr>
              <a:cxnSpLocks/>
            </p:cNvCxnSpPr>
            <p:nvPr/>
          </p:nvCxnSpPr>
          <p:spPr>
            <a:xfrm>
              <a:off x="3019985" y="2060394"/>
              <a:ext cx="6141102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Parallelogram 1">
            <a:extLst>
              <a:ext uri="{FF2B5EF4-FFF2-40B4-BE49-F238E27FC236}">
                <a16:creationId xmlns:a16="http://schemas.microsoft.com/office/drawing/2014/main" id="{4F65C2F4-DE4F-029A-EE7B-EEB5D98E86C6}"/>
              </a:ext>
            </a:extLst>
          </p:cNvPr>
          <p:cNvSpPr/>
          <p:nvPr/>
        </p:nvSpPr>
        <p:spPr>
          <a:xfrm>
            <a:off x="4705515" y="1764796"/>
            <a:ext cx="2817525" cy="650929"/>
          </a:xfrm>
          <a:prstGeom prst="parallelogram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2EC7EB-8850-DD1D-F9DF-C9DCE4D668CE}"/>
              </a:ext>
            </a:extLst>
          </p:cNvPr>
          <p:cNvSpPr txBox="1"/>
          <p:nvPr/>
        </p:nvSpPr>
        <p:spPr>
          <a:xfrm>
            <a:off x="4710957" y="5537959"/>
            <a:ext cx="275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5B847B8-9425-2DC9-F5E4-ACF321AA84CE}"/>
              </a:ext>
            </a:extLst>
          </p:cNvPr>
          <p:cNvSpPr/>
          <p:nvPr/>
        </p:nvSpPr>
        <p:spPr>
          <a:xfrm>
            <a:off x="4705516" y="1909822"/>
            <a:ext cx="2770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22895247-3DCE-2164-0C31-67282879039E}"/>
              </a:ext>
            </a:extLst>
          </p:cNvPr>
          <p:cNvSpPr/>
          <p:nvPr/>
        </p:nvSpPr>
        <p:spPr>
          <a:xfrm>
            <a:off x="2015470" y="2819269"/>
            <a:ext cx="1985447" cy="855653"/>
          </a:xfrm>
          <a:prstGeom prst="roundRect">
            <a:avLst>
              <a:gd name="adj" fmla="val 50000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7444C12-08B1-9B73-5DC7-E57CDE51809F}"/>
              </a:ext>
            </a:extLst>
          </p:cNvPr>
          <p:cNvSpPr/>
          <p:nvPr/>
        </p:nvSpPr>
        <p:spPr>
          <a:xfrm>
            <a:off x="2011915" y="3079852"/>
            <a:ext cx="201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1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D3F3EFF7-04B5-3BA6-A540-80CA96CF5FC8}"/>
              </a:ext>
            </a:extLst>
          </p:cNvPr>
          <p:cNvSpPr/>
          <p:nvPr/>
        </p:nvSpPr>
        <p:spPr>
          <a:xfrm>
            <a:off x="8179417" y="2819269"/>
            <a:ext cx="1985447" cy="855653"/>
          </a:xfrm>
          <a:prstGeom prst="roundRect">
            <a:avLst>
              <a:gd name="adj" fmla="val 50000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6B0BC16-511D-3047-0F22-7E2F3F46607F}"/>
              </a:ext>
            </a:extLst>
          </p:cNvPr>
          <p:cNvSpPr/>
          <p:nvPr/>
        </p:nvSpPr>
        <p:spPr>
          <a:xfrm>
            <a:off x="8175862" y="3079852"/>
            <a:ext cx="20147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B162B8-DE57-F937-620A-F4409DFAE57F}"/>
              </a:ext>
            </a:extLst>
          </p:cNvPr>
          <p:cNvSpPr/>
          <p:nvPr/>
        </p:nvSpPr>
        <p:spPr>
          <a:xfrm>
            <a:off x="4066523" y="4131881"/>
            <a:ext cx="1720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 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C33799A-AA0D-471D-142F-373DD06AED3D}"/>
              </a:ext>
            </a:extLst>
          </p:cNvPr>
          <p:cNvSpPr/>
          <p:nvPr/>
        </p:nvSpPr>
        <p:spPr>
          <a:xfrm>
            <a:off x="6393149" y="4131881"/>
            <a:ext cx="1720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 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ED5B00C-3A97-E7A5-D682-534BA1032C88}"/>
              </a:ext>
            </a:extLst>
          </p:cNvPr>
          <p:cNvSpPr/>
          <p:nvPr/>
        </p:nvSpPr>
        <p:spPr>
          <a:xfrm>
            <a:off x="10231697" y="4131881"/>
            <a:ext cx="1720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 2</a:t>
            </a:r>
          </a:p>
        </p:txBody>
      </p:sp>
    </p:spTree>
    <p:extLst>
      <p:ext uri="{BB962C8B-B14F-4D97-AF65-F5344CB8AC3E}">
        <p14:creationId xmlns:p14="http://schemas.microsoft.com/office/powerpoint/2010/main" val="243629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B9E366-F5BA-2AB9-C85E-B03D61C03A99}"/>
              </a:ext>
            </a:extLst>
          </p:cNvPr>
          <p:cNvGrpSpPr/>
          <p:nvPr/>
        </p:nvGrpSpPr>
        <p:grpSpPr>
          <a:xfrm>
            <a:off x="1923151" y="2107560"/>
            <a:ext cx="7067277" cy="3076098"/>
            <a:chOff x="1766397" y="1885492"/>
            <a:chExt cx="7067277" cy="3076098"/>
          </a:xfrm>
        </p:grpSpPr>
        <p:sp>
          <p:nvSpPr>
            <p:cNvPr id="36" name="Line 3">
              <a:extLst>
                <a:ext uri="{FF2B5EF4-FFF2-40B4-BE49-F238E27FC236}">
                  <a16:creationId xmlns:a16="http://schemas.microsoft.com/office/drawing/2014/main" id="{C7B2506E-CD32-CD9E-6ADE-958158FA5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397" y="3396168"/>
              <a:ext cx="662214" cy="2068"/>
            </a:xfrm>
            <a:prstGeom prst="line">
              <a:avLst/>
            </a:prstGeom>
            <a:noFill/>
            <a:ln w="25400" cap="flat">
              <a:solidFill>
                <a:schemeClr val="tx1">
                  <a:lumMod val="20000"/>
                  <a:lumOff val="8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1400"/>
            </a:p>
          </p:txBody>
        </p:sp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8364264C-502E-0D2F-3383-9D394B728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612" y="2251779"/>
              <a:ext cx="1940224" cy="2288778"/>
            </a:xfrm>
            <a:custGeom>
              <a:avLst/>
              <a:gdLst>
                <a:gd name="T0" fmla="*/ 912 w 913"/>
                <a:gd name="T1" fmla="*/ 4878 h 4879"/>
                <a:gd name="T2" fmla="*/ 0 w 913"/>
                <a:gd name="T3" fmla="*/ 4878 h 4879"/>
                <a:gd name="T4" fmla="*/ 0 w 913"/>
                <a:gd name="T5" fmla="*/ 0 h 4879"/>
                <a:gd name="T6" fmla="*/ 912 w 913"/>
                <a:gd name="T7" fmla="*/ 0 h 4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13" h="4879">
                  <a:moveTo>
                    <a:pt x="912" y="4878"/>
                  </a:moveTo>
                  <a:lnTo>
                    <a:pt x="0" y="4878"/>
                  </a:lnTo>
                  <a:lnTo>
                    <a:pt x="0" y="0"/>
                  </a:lnTo>
                  <a:lnTo>
                    <a:pt x="912" y="0"/>
                  </a:lnTo>
                </a:path>
              </a:pathLst>
            </a:custGeom>
            <a:noFill/>
            <a:ln w="25400" cap="flat">
              <a:solidFill>
                <a:schemeClr val="tx1">
                  <a:lumMod val="20000"/>
                  <a:lumOff val="8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1400"/>
            </a:p>
          </p:txBody>
        </p:sp>
        <p:sp>
          <p:nvSpPr>
            <p:cNvPr id="39" name="Freeform 472">
              <a:extLst>
                <a:ext uri="{FF2B5EF4-FFF2-40B4-BE49-F238E27FC236}">
                  <a16:creationId xmlns:a16="http://schemas.microsoft.com/office/drawing/2014/main" id="{1EB9BAA1-8156-6421-B446-F77783714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36" y="1885492"/>
              <a:ext cx="206942" cy="747059"/>
            </a:xfrm>
            <a:custGeom>
              <a:avLst/>
              <a:gdLst>
                <a:gd name="T0" fmla="*/ 438 w 439"/>
                <a:gd name="T1" fmla="*/ 1591 h 1592"/>
                <a:gd name="T2" fmla="*/ 0 w 439"/>
                <a:gd name="T3" fmla="*/ 1591 h 1592"/>
                <a:gd name="T4" fmla="*/ 0 w 439"/>
                <a:gd name="T5" fmla="*/ 0 h 1592"/>
                <a:gd name="T6" fmla="*/ 438 w 439"/>
                <a:gd name="T7" fmla="*/ 0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1592">
                  <a:moveTo>
                    <a:pt x="438" y="1591"/>
                  </a:moveTo>
                  <a:lnTo>
                    <a:pt x="0" y="1591"/>
                  </a:lnTo>
                  <a:lnTo>
                    <a:pt x="0" y="0"/>
                  </a:lnTo>
                  <a:lnTo>
                    <a:pt x="438" y="0"/>
                  </a:lnTo>
                </a:path>
              </a:pathLst>
            </a:custGeom>
            <a:noFill/>
            <a:ln w="25400" cap="flat">
              <a:solidFill>
                <a:schemeClr val="tx1">
                  <a:lumMod val="20000"/>
                  <a:lumOff val="8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1400"/>
            </a:p>
          </p:txBody>
        </p:sp>
        <p:sp>
          <p:nvSpPr>
            <p:cNvPr id="41" name="Freeform 474">
              <a:extLst>
                <a:ext uri="{FF2B5EF4-FFF2-40B4-BE49-F238E27FC236}">
                  <a16:creationId xmlns:a16="http://schemas.microsoft.com/office/drawing/2014/main" id="{2842DC0A-8432-246E-AFEF-6AD9F1666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36" y="4172199"/>
              <a:ext cx="206942" cy="747061"/>
            </a:xfrm>
            <a:custGeom>
              <a:avLst/>
              <a:gdLst>
                <a:gd name="T0" fmla="*/ 438 w 439"/>
                <a:gd name="T1" fmla="*/ 1590 h 1591"/>
                <a:gd name="T2" fmla="*/ 0 w 439"/>
                <a:gd name="T3" fmla="*/ 1590 h 1591"/>
                <a:gd name="T4" fmla="*/ 0 w 439"/>
                <a:gd name="T5" fmla="*/ 0 h 1591"/>
                <a:gd name="T6" fmla="*/ 438 w 439"/>
                <a:gd name="T7" fmla="*/ 0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1591">
                  <a:moveTo>
                    <a:pt x="438" y="1590"/>
                  </a:moveTo>
                  <a:lnTo>
                    <a:pt x="0" y="1590"/>
                  </a:lnTo>
                  <a:lnTo>
                    <a:pt x="0" y="0"/>
                  </a:lnTo>
                  <a:lnTo>
                    <a:pt x="438" y="0"/>
                  </a:lnTo>
                </a:path>
              </a:pathLst>
            </a:custGeom>
            <a:noFill/>
            <a:ln w="25400" cap="flat">
              <a:solidFill>
                <a:schemeClr val="tx1">
                  <a:lumMod val="20000"/>
                  <a:lumOff val="8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1400"/>
            </a:p>
          </p:txBody>
        </p:sp>
        <p:sp>
          <p:nvSpPr>
            <p:cNvPr id="56" name="Freeform 472">
              <a:extLst>
                <a:ext uri="{FF2B5EF4-FFF2-40B4-BE49-F238E27FC236}">
                  <a16:creationId xmlns:a16="http://schemas.microsoft.com/office/drawing/2014/main" id="{C6C67A4F-2F48-00EF-A2F9-5ABD107DE0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79101" y="1885492"/>
              <a:ext cx="206942" cy="851867"/>
            </a:xfrm>
            <a:custGeom>
              <a:avLst/>
              <a:gdLst>
                <a:gd name="T0" fmla="*/ 438 w 439"/>
                <a:gd name="T1" fmla="*/ 1591 h 1592"/>
                <a:gd name="T2" fmla="*/ 0 w 439"/>
                <a:gd name="T3" fmla="*/ 1591 h 1592"/>
                <a:gd name="T4" fmla="*/ 0 w 439"/>
                <a:gd name="T5" fmla="*/ 0 h 1592"/>
                <a:gd name="T6" fmla="*/ 438 w 439"/>
                <a:gd name="T7" fmla="*/ 0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1592">
                  <a:moveTo>
                    <a:pt x="438" y="1591"/>
                  </a:moveTo>
                  <a:lnTo>
                    <a:pt x="0" y="1591"/>
                  </a:lnTo>
                  <a:lnTo>
                    <a:pt x="0" y="0"/>
                  </a:lnTo>
                  <a:lnTo>
                    <a:pt x="438" y="0"/>
                  </a:lnTo>
                </a:path>
              </a:pathLst>
            </a:custGeom>
            <a:noFill/>
            <a:ln w="25400" cap="flat">
              <a:solidFill>
                <a:schemeClr val="tx1">
                  <a:lumMod val="20000"/>
                  <a:lumOff val="8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1400"/>
            </a:p>
          </p:txBody>
        </p:sp>
        <p:sp>
          <p:nvSpPr>
            <p:cNvPr id="57" name="Freeform 472">
              <a:extLst>
                <a:ext uri="{FF2B5EF4-FFF2-40B4-BE49-F238E27FC236}">
                  <a16:creationId xmlns:a16="http://schemas.microsoft.com/office/drawing/2014/main" id="{4B28EFC1-D86F-E025-4B17-23AE81064C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79101" y="4109723"/>
              <a:ext cx="206942" cy="851867"/>
            </a:xfrm>
            <a:custGeom>
              <a:avLst/>
              <a:gdLst>
                <a:gd name="T0" fmla="*/ 438 w 439"/>
                <a:gd name="T1" fmla="*/ 1591 h 1592"/>
                <a:gd name="T2" fmla="*/ 0 w 439"/>
                <a:gd name="T3" fmla="*/ 1591 h 1592"/>
                <a:gd name="T4" fmla="*/ 0 w 439"/>
                <a:gd name="T5" fmla="*/ 0 h 1592"/>
                <a:gd name="T6" fmla="*/ 438 w 439"/>
                <a:gd name="T7" fmla="*/ 0 h 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9" h="1592">
                  <a:moveTo>
                    <a:pt x="438" y="1591"/>
                  </a:moveTo>
                  <a:lnTo>
                    <a:pt x="0" y="1591"/>
                  </a:lnTo>
                  <a:lnTo>
                    <a:pt x="0" y="0"/>
                  </a:lnTo>
                  <a:lnTo>
                    <a:pt x="438" y="0"/>
                  </a:lnTo>
                </a:path>
              </a:pathLst>
            </a:custGeom>
            <a:noFill/>
            <a:ln w="25400" cap="flat">
              <a:solidFill>
                <a:schemeClr val="tx1">
                  <a:lumMod val="20000"/>
                  <a:lumOff val="80000"/>
                </a:scheme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140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9DEE052-EAA2-A6D1-4BBD-5E0211166096}"/>
                </a:ext>
              </a:extLst>
            </p:cNvPr>
            <p:cNvCxnSpPr>
              <a:cxnSpLocks/>
            </p:cNvCxnSpPr>
            <p:nvPr/>
          </p:nvCxnSpPr>
          <p:spPr>
            <a:xfrm>
              <a:off x="8486043" y="2310418"/>
              <a:ext cx="347631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8F1095F-0E6C-6F4C-EC8B-3AD308121786}"/>
                </a:ext>
              </a:extLst>
            </p:cNvPr>
            <p:cNvCxnSpPr>
              <a:cxnSpLocks/>
            </p:cNvCxnSpPr>
            <p:nvPr/>
          </p:nvCxnSpPr>
          <p:spPr>
            <a:xfrm>
              <a:off x="8486043" y="4534649"/>
              <a:ext cx="347631" cy="0"/>
            </a:xfrm>
            <a:prstGeom prst="line">
              <a:avLst/>
            </a:prstGeom>
            <a:ln w="25400">
              <a:solidFill>
                <a:schemeClr val="tx1">
                  <a:lumMod val="20000"/>
                  <a:lumOff val="8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178B70-17D8-3B40-E7D9-37E1D26F79B6}"/>
              </a:ext>
            </a:extLst>
          </p:cNvPr>
          <p:cNvSpPr/>
          <p:nvPr/>
        </p:nvSpPr>
        <p:spPr>
          <a:xfrm>
            <a:off x="822267" y="1833234"/>
            <a:ext cx="1410788" cy="3948395"/>
          </a:xfrm>
          <a:prstGeom prst="roundRect">
            <a:avLst>
              <a:gd name="adj" fmla="val 5556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ine 471">
            <a:extLst>
              <a:ext uri="{FF2B5EF4-FFF2-40B4-BE49-F238E27FC236}">
                <a16:creationId xmlns:a16="http://schemas.microsoft.com/office/drawing/2014/main" id="{B1BC9E93-BA45-0230-8B9C-4FB1166A6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409" y="2482124"/>
            <a:ext cx="662214" cy="2070"/>
          </a:xfrm>
          <a:prstGeom prst="line">
            <a:avLst/>
          </a:prstGeom>
          <a:noFill/>
          <a:ln w="381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1400"/>
          </a:p>
        </p:txBody>
      </p:sp>
      <p:sp>
        <p:nvSpPr>
          <p:cNvPr id="40" name="Line 473">
            <a:extLst>
              <a:ext uri="{FF2B5EF4-FFF2-40B4-BE49-F238E27FC236}">
                <a16:creationId xmlns:a16="http://schemas.microsoft.com/office/drawing/2014/main" id="{88F659D1-0574-7564-E9F6-34A342E63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409" y="4766763"/>
            <a:ext cx="662214" cy="2070"/>
          </a:xfrm>
          <a:prstGeom prst="line">
            <a:avLst/>
          </a:prstGeom>
          <a:noFill/>
          <a:ln w="3810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sz="1400"/>
          </a:p>
        </p:txBody>
      </p:sp>
      <p:sp>
        <p:nvSpPr>
          <p:cNvPr id="42" name="Freeform 75">
            <a:extLst>
              <a:ext uri="{FF2B5EF4-FFF2-40B4-BE49-F238E27FC236}">
                <a16:creationId xmlns:a16="http://schemas.microsoft.com/office/drawing/2014/main" id="{FD9C7672-AAD5-8027-00B7-9C7A03A2B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323" y="1768175"/>
            <a:ext cx="3715741" cy="674630"/>
          </a:xfrm>
          <a:custGeom>
            <a:avLst/>
            <a:gdLst>
              <a:gd name="T0" fmla="*/ 3897 w 3898"/>
              <a:gd name="T1" fmla="*/ 1438 h 1439"/>
              <a:gd name="T2" fmla="*/ 0 w 3898"/>
              <a:gd name="T3" fmla="*/ 1438 h 1439"/>
              <a:gd name="T4" fmla="*/ 0 w 3898"/>
              <a:gd name="T5" fmla="*/ 0 h 1439"/>
              <a:gd name="T6" fmla="*/ 3897 w 3898"/>
              <a:gd name="T7" fmla="*/ 0 h 1439"/>
              <a:gd name="T8" fmla="*/ 3897 w 3898"/>
              <a:gd name="T9" fmla="*/ 1438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1439">
                <a:moveTo>
                  <a:pt x="3897" y="1438"/>
                </a:moveTo>
                <a:lnTo>
                  <a:pt x="0" y="1438"/>
                </a:lnTo>
                <a:lnTo>
                  <a:pt x="0" y="0"/>
                </a:lnTo>
                <a:lnTo>
                  <a:pt x="3897" y="0"/>
                </a:lnTo>
                <a:lnTo>
                  <a:pt x="3897" y="1438"/>
                </a:lnTo>
              </a:path>
            </a:pathLst>
          </a:custGeom>
          <a:solidFill>
            <a:srgbClr val="00BD7D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400"/>
          </a:p>
        </p:txBody>
      </p:sp>
      <p:sp>
        <p:nvSpPr>
          <p:cNvPr id="43" name="Freeform 125">
            <a:extLst>
              <a:ext uri="{FF2B5EF4-FFF2-40B4-BE49-F238E27FC236}">
                <a16:creationId xmlns:a16="http://schemas.microsoft.com/office/drawing/2014/main" id="{DE709174-F35E-75C3-DCFF-5D9E5C162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323" y="2629053"/>
            <a:ext cx="3715741" cy="674630"/>
          </a:xfrm>
          <a:custGeom>
            <a:avLst/>
            <a:gdLst>
              <a:gd name="T0" fmla="*/ 3897 w 3898"/>
              <a:gd name="T1" fmla="*/ 1438 h 1439"/>
              <a:gd name="T2" fmla="*/ 0 w 3898"/>
              <a:gd name="T3" fmla="*/ 1438 h 1439"/>
              <a:gd name="T4" fmla="*/ 0 w 3898"/>
              <a:gd name="T5" fmla="*/ 0 h 1439"/>
              <a:gd name="T6" fmla="*/ 3897 w 3898"/>
              <a:gd name="T7" fmla="*/ 0 h 1439"/>
              <a:gd name="T8" fmla="*/ 3897 w 3898"/>
              <a:gd name="T9" fmla="*/ 1438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1439">
                <a:moveTo>
                  <a:pt x="3897" y="1438"/>
                </a:moveTo>
                <a:lnTo>
                  <a:pt x="0" y="1438"/>
                </a:lnTo>
                <a:lnTo>
                  <a:pt x="0" y="0"/>
                </a:lnTo>
                <a:lnTo>
                  <a:pt x="3897" y="0"/>
                </a:lnTo>
                <a:lnTo>
                  <a:pt x="3897" y="1438"/>
                </a:lnTo>
              </a:path>
            </a:pathLst>
          </a:custGeom>
          <a:solidFill>
            <a:srgbClr val="00BD7D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400"/>
          </a:p>
        </p:txBody>
      </p:sp>
      <p:sp>
        <p:nvSpPr>
          <p:cNvPr id="44" name="Freeform 178">
            <a:extLst>
              <a:ext uri="{FF2B5EF4-FFF2-40B4-BE49-F238E27FC236}">
                <a16:creationId xmlns:a16="http://schemas.microsoft.com/office/drawing/2014/main" id="{B8968EAE-E598-3BDC-C718-5C4AF485D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323" y="3999009"/>
            <a:ext cx="3715741" cy="674630"/>
          </a:xfrm>
          <a:custGeom>
            <a:avLst/>
            <a:gdLst>
              <a:gd name="T0" fmla="*/ 3897 w 3898"/>
              <a:gd name="T1" fmla="*/ 1438 h 1439"/>
              <a:gd name="T2" fmla="*/ 0 w 3898"/>
              <a:gd name="T3" fmla="*/ 1438 h 1439"/>
              <a:gd name="T4" fmla="*/ 0 w 3898"/>
              <a:gd name="T5" fmla="*/ 0 h 1439"/>
              <a:gd name="T6" fmla="*/ 3897 w 3898"/>
              <a:gd name="T7" fmla="*/ 0 h 1439"/>
              <a:gd name="T8" fmla="*/ 3897 w 3898"/>
              <a:gd name="T9" fmla="*/ 1438 h 1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1439">
                <a:moveTo>
                  <a:pt x="3897" y="1438"/>
                </a:moveTo>
                <a:lnTo>
                  <a:pt x="0" y="1438"/>
                </a:lnTo>
                <a:lnTo>
                  <a:pt x="0" y="0"/>
                </a:lnTo>
                <a:lnTo>
                  <a:pt x="3897" y="0"/>
                </a:lnTo>
                <a:lnTo>
                  <a:pt x="3897" y="1438"/>
                </a:lnTo>
              </a:path>
            </a:pathLst>
          </a:custGeom>
          <a:solidFill>
            <a:srgbClr val="00BD7D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400"/>
          </a:p>
        </p:txBody>
      </p:sp>
      <p:sp>
        <p:nvSpPr>
          <p:cNvPr id="45" name="Freeform 225">
            <a:extLst>
              <a:ext uri="{FF2B5EF4-FFF2-40B4-BE49-F238E27FC236}">
                <a16:creationId xmlns:a16="http://schemas.microsoft.com/office/drawing/2014/main" id="{C64D7CD9-7BA3-D896-82FD-0DC13285D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323" y="4859887"/>
            <a:ext cx="3715741" cy="676700"/>
          </a:xfrm>
          <a:custGeom>
            <a:avLst/>
            <a:gdLst>
              <a:gd name="T0" fmla="*/ 3897 w 3898"/>
              <a:gd name="T1" fmla="*/ 1439 h 1440"/>
              <a:gd name="T2" fmla="*/ 0 w 3898"/>
              <a:gd name="T3" fmla="*/ 1439 h 1440"/>
              <a:gd name="T4" fmla="*/ 0 w 3898"/>
              <a:gd name="T5" fmla="*/ 0 h 1440"/>
              <a:gd name="T6" fmla="*/ 3897 w 3898"/>
              <a:gd name="T7" fmla="*/ 0 h 1440"/>
              <a:gd name="T8" fmla="*/ 3897 w 3898"/>
              <a:gd name="T9" fmla="*/ 1439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98" h="1440">
                <a:moveTo>
                  <a:pt x="3897" y="1439"/>
                </a:moveTo>
                <a:lnTo>
                  <a:pt x="0" y="1439"/>
                </a:lnTo>
                <a:lnTo>
                  <a:pt x="0" y="0"/>
                </a:lnTo>
                <a:lnTo>
                  <a:pt x="3897" y="0"/>
                </a:lnTo>
                <a:lnTo>
                  <a:pt x="3897" y="1439"/>
                </a:lnTo>
              </a:path>
            </a:pathLst>
          </a:custGeom>
          <a:solidFill>
            <a:srgbClr val="00BD7D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400"/>
          </a:p>
        </p:txBody>
      </p:sp>
      <p:sp>
        <p:nvSpPr>
          <p:cNvPr id="46" name="Freeform 577">
            <a:extLst>
              <a:ext uri="{FF2B5EF4-FFF2-40B4-BE49-F238E27FC236}">
                <a16:creationId xmlns:a16="http://schemas.microsoft.com/office/drawing/2014/main" id="{B801F4AA-1EBD-2B40-96C5-C1094253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332" y="1765548"/>
            <a:ext cx="1411344" cy="1413889"/>
          </a:xfrm>
          <a:custGeom>
            <a:avLst/>
            <a:gdLst>
              <a:gd name="T0" fmla="*/ 2440 w 2441"/>
              <a:gd name="T1" fmla="*/ 1224 h 2449"/>
              <a:gd name="T2" fmla="*/ 2440 w 2441"/>
              <a:gd name="T3" fmla="*/ 1224 h 2449"/>
              <a:gd name="T4" fmla="*/ 1224 w 2441"/>
              <a:gd name="T5" fmla="*/ 2448 h 2449"/>
              <a:gd name="T6" fmla="*/ 0 w 2441"/>
              <a:gd name="T7" fmla="*/ 1224 h 2449"/>
              <a:gd name="T8" fmla="*/ 1224 w 2441"/>
              <a:gd name="T9" fmla="*/ 0 h 2449"/>
              <a:gd name="T10" fmla="*/ 2440 w 2441"/>
              <a:gd name="T11" fmla="*/ 1224 h 2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1" h="2449">
                <a:moveTo>
                  <a:pt x="2440" y="1224"/>
                </a:moveTo>
                <a:lnTo>
                  <a:pt x="2440" y="1224"/>
                </a:lnTo>
                <a:cubicBezTo>
                  <a:pt x="2440" y="1903"/>
                  <a:pt x="1894" y="2448"/>
                  <a:pt x="1224" y="2448"/>
                </a:cubicBezTo>
                <a:cubicBezTo>
                  <a:pt x="545" y="2448"/>
                  <a:pt x="0" y="1903"/>
                  <a:pt x="0" y="1224"/>
                </a:cubicBezTo>
                <a:cubicBezTo>
                  <a:pt x="0" y="554"/>
                  <a:pt x="545" y="0"/>
                  <a:pt x="1224" y="0"/>
                </a:cubicBezTo>
                <a:cubicBezTo>
                  <a:pt x="1894" y="0"/>
                  <a:pt x="2440" y="554"/>
                  <a:pt x="2440" y="1224"/>
                </a:cubicBezTo>
              </a:path>
            </a:pathLst>
          </a:custGeom>
          <a:solidFill>
            <a:srgbClr val="73E019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400"/>
          </a:p>
        </p:txBody>
      </p:sp>
      <p:sp>
        <p:nvSpPr>
          <p:cNvPr id="47" name="Freeform 626">
            <a:extLst>
              <a:ext uri="{FF2B5EF4-FFF2-40B4-BE49-F238E27FC236}">
                <a16:creationId xmlns:a16="http://schemas.microsoft.com/office/drawing/2014/main" id="{C1F2559A-3DA0-3CB3-8F47-E0B99D236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332" y="4049948"/>
            <a:ext cx="1411344" cy="1416437"/>
          </a:xfrm>
          <a:custGeom>
            <a:avLst/>
            <a:gdLst>
              <a:gd name="T0" fmla="*/ 2440 w 2441"/>
              <a:gd name="T1" fmla="*/ 1224 h 2450"/>
              <a:gd name="T2" fmla="*/ 2440 w 2441"/>
              <a:gd name="T3" fmla="*/ 1224 h 2450"/>
              <a:gd name="T4" fmla="*/ 1224 w 2441"/>
              <a:gd name="T5" fmla="*/ 2449 h 2450"/>
              <a:gd name="T6" fmla="*/ 0 w 2441"/>
              <a:gd name="T7" fmla="*/ 1224 h 2450"/>
              <a:gd name="T8" fmla="*/ 1224 w 2441"/>
              <a:gd name="T9" fmla="*/ 0 h 2450"/>
              <a:gd name="T10" fmla="*/ 2440 w 2441"/>
              <a:gd name="T11" fmla="*/ 1224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41" h="2450">
                <a:moveTo>
                  <a:pt x="2440" y="1224"/>
                </a:moveTo>
                <a:lnTo>
                  <a:pt x="2440" y="1224"/>
                </a:lnTo>
                <a:cubicBezTo>
                  <a:pt x="2440" y="1894"/>
                  <a:pt x="1894" y="2449"/>
                  <a:pt x="1224" y="2449"/>
                </a:cubicBezTo>
                <a:cubicBezTo>
                  <a:pt x="545" y="2449"/>
                  <a:pt x="0" y="1894"/>
                  <a:pt x="0" y="1224"/>
                </a:cubicBezTo>
                <a:cubicBezTo>
                  <a:pt x="0" y="545"/>
                  <a:pt x="545" y="0"/>
                  <a:pt x="1224" y="0"/>
                </a:cubicBezTo>
                <a:cubicBezTo>
                  <a:pt x="1894" y="0"/>
                  <a:pt x="2440" y="545"/>
                  <a:pt x="2440" y="1224"/>
                </a:cubicBezTo>
              </a:path>
            </a:pathLst>
          </a:custGeom>
          <a:solidFill>
            <a:srgbClr val="048EBD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C98197-EFEF-01C7-9B2E-84A94EE36376}"/>
              </a:ext>
            </a:extLst>
          </p:cNvPr>
          <p:cNvSpPr/>
          <p:nvPr/>
        </p:nvSpPr>
        <p:spPr>
          <a:xfrm rot="16200000">
            <a:off x="406639" y="3545821"/>
            <a:ext cx="2242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FEB7DB-89CA-8C03-B774-512E414920D1}"/>
              </a:ext>
            </a:extLst>
          </p:cNvPr>
          <p:cNvSpPr/>
          <p:nvPr/>
        </p:nvSpPr>
        <p:spPr>
          <a:xfrm>
            <a:off x="2826535" y="2342144"/>
            <a:ext cx="15325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E3C604E-0B01-CCDC-6531-645534A01121}"/>
              </a:ext>
            </a:extLst>
          </p:cNvPr>
          <p:cNvSpPr/>
          <p:nvPr/>
        </p:nvSpPr>
        <p:spPr>
          <a:xfrm>
            <a:off x="2826535" y="4635801"/>
            <a:ext cx="15325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F091E4-EB17-7D49-151B-DCE3D33BC797}"/>
              </a:ext>
            </a:extLst>
          </p:cNvPr>
          <p:cNvSpPr txBox="1"/>
          <p:nvPr/>
        </p:nvSpPr>
        <p:spPr>
          <a:xfrm>
            <a:off x="5081912" y="1851513"/>
            <a:ext cx="314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58D6CB-08F8-4D0E-66FA-719D7CB70A4E}"/>
              </a:ext>
            </a:extLst>
          </p:cNvPr>
          <p:cNvSpPr txBox="1"/>
          <p:nvPr/>
        </p:nvSpPr>
        <p:spPr>
          <a:xfrm>
            <a:off x="5081912" y="2716959"/>
            <a:ext cx="314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E63892-9E1A-79C9-143D-40A088B7CF34}"/>
              </a:ext>
            </a:extLst>
          </p:cNvPr>
          <p:cNvSpPr txBox="1"/>
          <p:nvPr/>
        </p:nvSpPr>
        <p:spPr>
          <a:xfrm>
            <a:off x="5081912" y="4082739"/>
            <a:ext cx="314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BF1B78-2615-1E81-74B2-A461301E89C6}"/>
              </a:ext>
            </a:extLst>
          </p:cNvPr>
          <p:cNvSpPr txBox="1"/>
          <p:nvPr/>
        </p:nvSpPr>
        <p:spPr>
          <a:xfrm>
            <a:off x="5081912" y="4934662"/>
            <a:ext cx="314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4E89D4B-EA3F-90EF-BBDD-A2F16AFEB28A}"/>
              </a:ext>
            </a:extLst>
          </p:cNvPr>
          <p:cNvSpPr/>
          <p:nvPr/>
        </p:nvSpPr>
        <p:spPr>
          <a:xfrm>
            <a:off x="8990428" y="2222929"/>
            <a:ext cx="2599717" cy="639037"/>
          </a:xfrm>
          <a:prstGeom prst="roundRect">
            <a:avLst>
              <a:gd name="adj" fmla="val 50000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0A6763-5D7F-C35D-A68A-4BEDDCA0E63D}"/>
              </a:ext>
            </a:extLst>
          </p:cNvPr>
          <p:cNvSpPr/>
          <p:nvPr/>
        </p:nvSpPr>
        <p:spPr>
          <a:xfrm flipH="1">
            <a:off x="9463286" y="2386784"/>
            <a:ext cx="1653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BA10957-D407-3154-5ABF-6320A130B1FE}"/>
              </a:ext>
            </a:extLst>
          </p:cNvPr>
          <p:cNvSpPr/>
          <p:nvPr/>
        </p:nvSpPr>
        <p:spPr>
          <a:xfrm>
            <a:off x="8990428" y="4437198"/>
            <a:ext cx="2599717" cy="639037"/>
          </a:xfrm>
          <a:prstGeom prst="roundRect">
            <a:avLst>
              <a:gd name="adj" fmla="val 5000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14E85C-922D-BFF1-617F-927A4641FCCD}"/>
              </a:ext>
            </a:extLst>
          </p:cNvPr>
          <p:cNvSpPr/>
          <p:nvPr/>
        </p:nvSpPr>
        <p:spPr>
          <a:xfrm flipH="1">
            <a:off x="9463286" y="4601053"/>
            <a:ext cx="16531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061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269CB8-DADB-C160-6FD3-8C542D8408CA}"/>
              </a:ext>
            </a:extLst>
          </p:cNvPr>
          <p:cNvSpPr/>
          <p:nvPr/>
        </p:nvSpPr>
        <p:spPr>
          <a:xfrm>
            <a:off x="7170858" y="1754854"/>
            <a:ext cx="5021142" cy="1035455"/>
          </a:xfrm>
          <a:prstGeom prst="rect">
            <a:avLst/>
          </a:prstGeom>
          <a:solidFill>
            <a:srgbClr val="09D0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DF650E-53D6-DC2C-6326-DDFB3FAB808A}"/>
              </a:ext>
            </a:extLst>
          </p:cNvPr>
          <p:cNvCxnSpPr>
            <a:cxnSpLocks/>
          </p:cNvCxnSpPr>
          <p:nvPr/>
        </p:nvCxnSpPr>
        <p:spPr>
          <a:xfrm>
            <a:off x="4021218" y="2509404"/>
            <a:ext cx="0" cy="755135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 1">
            <a:extLst>
              <a:ext uri="{FF2B5EF4-FFF2-40B4-BE49-F238E27FC236}">
                <a16:creationId xmlns:a16="http://schemas.microsoft.com/office/drawing/2014/main" id="{DD95623D-504E-7565-DDC3-98DF8B457328}"/>
              </a:ext>
            </a:extLst>
          </p:cNvPr>
          <p:cNvSpPr/>
          <p:nvPr/>
        </p:nvSpPr>
        <p:spPr>
          <a:xfrm>
            <a:off x="3675888" y="1881046"/>
            <a:ext cx="3273311" cy="788460"/>
          </a:xfrm>
          <a:prstGeom prst="homePlate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ADEE12-F646-D18F-225B-72CCE0E32F4C}"/>
              </a:ext>
            </a:extLst>
          </p:cNvPr>
          <p:cNvGrpSpPr/>
          <p:nvPr/>
        </p:nvGrpSpPr>
        <p:grpSpPr>
          <a:xfrm>
            <a:off x="545236" y="4773054"/>
            <a:ext cx="9135428" cy="519683"/>
            <a:chOff x="1892861" y="10147944"/>
            <a:chExt cx="16952900" cy="43729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2B79AB8-540E-90C4-3ECE-18A1DF948AFA}"/>
                </a:ext>
              </a:extLst>
            </p:cNvPr>
            <p:cNvCxnSpPr>
              <a:cxnSpLocks/>
            </p:cNvCxnSpPr>
            <p:nvPr/>
          </p:nvCxnSpPr>
          <p:spPr>
            <a:xfrm>
              <a:off x="18845760" y="10147944"/>
              <a:ext cx="1" cy="43729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94E7216-EC0A-70B5-CF4B-A0B96F898721}"/>
                </a:ext>
              </a:extLst>
            </p:cNvPr>
            <p:cNvCxnSpPr>
              <a:cxnSpLocks/>
            </p:cNvCxnSpPr>
            <p:nvPr/>
          </p:nvCxnSpPr>
          <p:spPr>
            <a:xfrm>
              <a:off x="1892861" y="10147944"/>
              <a:ext cx="1" cy="43729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5CFC9A8-8C1A-E05F-712E-D50454C7496E}"/>
                </a:ext>
              </a:extLst>
            </p:cNvPr>
            <p:cNvCxnSpPr>
              <a:cxnSpLocks/>
            </p:cNvCxnSpPr>
            <p:nvPr/>
          </p:nvCxnSpPr>
          <p:spPr>
            <a:xfrm>
              <a:off x="8278230" y="10147944"/>
              <a:ext cx="1" cy="43729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90BDEE-D602-6039-D51D-546A9AA800FD}"/>
              </a:ext>
            </a:extLst>
          </p:cNvPr>
          <p:cNvGrpSpPr/>
          <p:nvPr/>
        </p:nvGrpSpPr>
        <p:grpSpPr>
          <a:xfrm>
            <a:off x="2288547" y="4285547"/>
            <a:ext cx="3480588" cy="488093"/>
            <a:chOff x="5127977" y="9563056"/>
            <a:chExt cx="6459037" cy="585973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FBC691A-6CBE-BCF5-6727-E2384495298C}"/>
                </a:ext>
              </a:extLst>
            </p:cNvPr>
            <p:cNvCxnSpPr>
              <a:cxnSpLocks/>
            </p:cNvCxnSpPr>
            <p:nvPr/>
          </p:nvCxnSpPr>
          <p:spPr>
            <a:xfrm>
              <a:off x="11587014" y="9563056"/>
              <a:ext cx="0" cy="585973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6700121-2B37-DBCD-07AA-0DAB9B5283EA}"/>
                </a:ext>
              </a:extLst>
            </p:cNvPr>
            <p:cNvCxnSpPr>
              <a:cxnSpLocks/>
            </p:cNvCxnSpPr>
            <p:nvPr/>
          </p:nvCxnSpPr>
          <p:spPr>
            <a:xfrm>
              <a:off x="5127977" y="9563056"/>
              <a:ext cx="0" cy="585973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64A729-01A8-2D6D-FFF9-28DBC550F971}"/>
              </a:ext>
            </a:extLst>
          </p:cNvPr>
          <p:cNvCxnSpPr>
            <a:cxnSpLocks/>
          </p:cNvCxnSpPr>
          <p:nvPr/>
        </p:nvCxnSpPr>
        <p:spPr>
          <a:xfrm>
            <a:off x="546589" y="4774224"/>
            <a:ext cx="10066811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4186BA-EB7A-E222-CB31-4AB2A3F12EB5}"/>
              </a:ext>
            </a:extLst>
          </p:cNvPr>
          <p:cNvCxnSpPr>
            <a:cxnSpLocks/>
          </p:cNvCxnSpPr>
          <p:nvPr/>
        </p:nvCxnSpPr>
        <p:spPr>
          <a:xfrm>
            <a:off x="2279261" y="3265123"/>
            <a:ext cx="6901393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9FB87B1-C304-9677-E9F0-DE4A161FF130}"/>
              </a:ext>
            </a:extLst>
          </p:cNvPr>
          <p:cNvSpPr/>
          <p:nvPr/>
        </p:nvSpPr>
        <p:spPr>
          <a:xfrm>
            <a:off x="4180119" y="2048695"/>
            <a:ext cx="21250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44" name="Rounded Rectangle 211">
            <a:extLst>
              <a:ext uri="{FF2B5EF4-FFF2-40B4-BE49-F238E27FC236}">
                <a16:creationId xmlns:a16="http://schemas.microsoft.com/office/drawing/2014/main" id="{B013607E-8A9A-7095-CFF7-C0C1F10570DD}"/>
              </a:ext>
            </a:extLst>
          </p:cNvPr>
          <p:cNvSpPr/>
          <p:nvPr/>
        </p:nvSpPr>
        <p:spPr>
          <a:xfrm>
            <a:off x="407007" y="5026741"/>
            <a:ext cx="2784972" cy="897647"/>
          </a:xfrm>
          <a:prstGeom prst="roundRect">
            <a:avLst>
              <a:gd name="adj" fmla="val 22411"/>
            </a:avLst>
          </a:prstGeom>
          <a:solidFill>
            <a:srgbClr val="048EB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5" name="Rounded Rectangle 211">
            <a:extLst>
              <a:ext uri="{FF2B5EF4-FFF2-40B4-BE49-F238E27FC236}">
                <a16:creationId xmlns:a16="http://schemas.microsoft.com/office/drawing/2014/main" id="{D73C7FB9-4F00-A8C3-157C-99E191DFAE71}"/>
              </a:ext>
            </a:extLst>
          </p:cNvPr>
          <p:cNvSpPr/>
          <p:nvPr/>
        </p:nvSpPr>
        <p:spPr>
          <a:xfrm>
            <a:off x="3835061" y="5026741"/>
            <a:ext cx="2784972" cy="897647"/>
          </a:xfrm>
          <a:prstGeom prst="roundRect">
            <a:avLst>
              <a:gd name="adj" fmla="val 18336"/>
            </a:avLst>
          </a:prstGeom>
          <a:solidFill>
            <a:srgbClr val="048EB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6" name="Rounded Rectangle 211">
            <a:extLst>
              <a:ext uri="{FF2B5EF4-FFF2-40B4-BE49-F238E27FC236}">
                <a16:creationId xmlns:a16="http://schemas.microsoft.com/office/drawing/2014/main" id="{3306CB16-1CCE-C0AF-8FAA-E1D3C46B4F15}"/>
              </a:ext>
            </a:extLst>
          </p:cNvPr>
          <p:cNvSpPr/>
          <p:nvPr/>
        </p:nvSpPr>
        <p:spPr>
          <a:xfrm>
            <a:off x="7263115" y="5026741"/>
            <a:ext cx="2784972" cy="897647"/>
          </a:xfrm>
          <a:prstGeom prst="roundRect">
            <a:avLst>
              <a:gd name="adj" fmla="val 20373"/>
            </a:avLst>
          </a:prstGeom>
          <a:solidFill>
            <a:srgbClr val="048EB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9B1316-ACB3-C314-010A-9424E734BE05}"/>
              </a:ext>
            </a:extLst>
          </p:cNvPr>
          <p:cNvGrpSpPr/>
          <p:nvPr/>
        </p:nvGrpSpPr>
        <p:grpSpPr>
          <a:xfrm>
            <a:off x="2277908" y="3263954"/>
            <a:ext cx="6902747" cy="393045"/>
            <a:chOff x="5108234" y="7347458"/>
            <a:chExt cx="12809644" cy="43729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C56A0C-371A-9D1B-7002-52217BE69983}"/>
                </a:ext>
              </a:extLst>
            </p:cNvPr>
            <p:cNvCxnSpPr>
              <a:cxnSpLocks/>
            </p:cNvCxnSpPr>
            <p:nvPr/>
          </p:nvCxnSpPr>
          <p:spPr>
            <a:xfrm>
              <a:off x="5108234" y="7347458"/>
              <a:ext cx="1" cy="43729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61E35C-579E-3504-8411-53B032D7E70F}"/>
                </a:ext>
              </a:extLst>
            </p:cNvPr>
            <p:cNvCxnSpPr>
              <a:cxnSpLocks/>
            </p:cNvCxnSpPr>
            <p:nvPr/>
          </p:nvCxnSpPr>
          <p:spPr>
            <a:xfrm>
              <a:off x="11493604" y="7347458"/>
              <a:ext cx="1" cy="43729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5417A7-B1FD-1673-1775-0CA670F8F50F}"/>
                </a:ext>
              </a:extLst>
            </p:cNvPr>
            <p:cNvCxnSpPr>
              <a:cxnSpLocks/>
            </p:cNvCxnSpPr>
            <p:nvPr/>
          </p:nvCxnSpPr>
          <p:spPr>
            <a:xfrm>
              <a:off x="17917877" y="7347458"/>
              <a:ext cx="1" cy="43729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5E814C-4175-5793-447F-E3FB7418D77B}"/>
              </a:ext>
            </a:extLst>
          </p:cNvPr>
          <p:cNvCxnSpPr>
            <a:cxnSpLocks/>
          </p:cNvCxnSpPr>
          <p:nvPr/>
        </p:nvCxnSpPr>
        <p:spPr>
          <a:xfrm>
            <a:off x="10612424" y="4457876"/>
            <a:ext cx="0" cy="315764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FC6171D-B581-8EBF-60D8-8D9FA8F7C848}"/>
              </a:ext>
            </a:extLst>
          </p:cNvPr>
          <p:cNvSpPr txBox="1"/>
          <p:nvPr/>
        </p:nvSpPr>
        <p:spPr>
          <a:xfrm>
            <a:off x="7487084" y="1985972"/>
            <a:ext cx="438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E23D709-D610-38B3-2288-102E25EDF1C4}"/>
              </a:ext>
            </a:extLst>
          </p:cNvPr>
          <p:cNvSpPr/>
          <p:nvPr/>
        </p:nvSpPr>
        <p:spPr>
          <a:xfrm>
            <a:off x="1066791" y="5346073"/>
            <a:ext cx="146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B25ED9-99DB-AE88-FBE5-81EF7E0E8E22}"/>
              </a:ext>
            </a:extLst>
          </p:cNvPr>
          <p:cNvSpPr/>
          <p:nvPr/>
        </p:nvSpPr>
        <p:spPr>
          <a:xfrm>
            <a:off x="4510098" y="5346073"/>
            <a:ext cx="146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D373AA-E3FA-FC53-6BBB-D2770ECD843F}"/>
              </a:ext>
            </a:extLst>
          </p:cNvPr>
          <p:cNvSpPr/>
          <p:nvPr/>
        </p:nvSpPr>
        <p:spPr>
          <a:xfrm>
            <a:off x="7953404" y="5346073"/>
            <a:ext cx="146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53" name="Rounded Rectangle 211">
            <a:extLst>
              <a:ext uri="{FF2B5EF4-FFF2-40B4-BE49-F238E27FC236}">
                <a16:creationId xmlns:a16="http://schemas.microsoft.com/office/drawing/2014/main" id="{26703D3B-9772-C443-4513-D4CDC548EB29}"/>
              </a:ext>
            </a:extLst>
          </p:cNvPr>
          <p:cNvSpPr/>
          <p:nvPr/>
        </p:nvSpPr>
        <p:spPr>
          <a:xfrm>
            <a:off x="2113408" y="3548156"/>
            <a:ext cx="2784972" cy="897647"/>
          </a:xfrm>
          <a:prstGeom prst="roundRect">
            <a:avLst>
              <a:gd name="adj" fmla="val 22411"/>
            </a:avLst>
          </a:prstGeom>
          <a:solidFill>
            <a:srgbClr val="09D0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4" name="Rounded Rectangle 211">
            <a:extLst>
              <a:ext uri="{FF2B5EF4-FFF2-40B4-BE49-F238E27FC236}">
                <a16:creationId xmlns:a16="http://schemas.microsoft.com/office/drawing/2014/main" id="{BCC5320E-EC18-6932-1665-F85E5CE82F42}"/>
              </a:ext>
            </a:extLst>
          </p:cNvPr>
          <p:cNvSpPr/>
          <p:nvPr/>
        </p:nvSpPr>
        <p:spPr>
          <a:xfrm>
            <a:off x="5556713" y="3548156"/>
            <a:ext cx="2784972" cy="897647"/>
          </a:xfrm>
          <a:prstGeom prst="roundRect">
            <a:avLst>
              <a:gd name="adj" fmla="val 18336"/>
            </a:avLst>
          </a:prstGeom>
          <a:solidFill>
            <a:srgbClr val="09D0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D3AEE4-B723-4C6E-DB38-4D91F5A41DC5}"/>
              </a:ext>
            </a:extLst>
          </p:cNvPr>
          <p:cNvSpPr/>
          <p:nvPr/>
        </p:nvSpPr>
        <p:spPr>
          <a:xfrm>
            <a:off x="2773367" y="3812313"/>
            <a:ext cx="146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sp>
        <p:nvSpPr>
          <p:cNvPr id="56" name="Rounded Rectangle 211">
            <a:extLst>
              <a:ext uri="{FF2B5EF4-FFF2-40B4-BE49-F238E27FC236}">
                <a16:creationId xmlns:a16="http://schemas.microsoft.com/office/drawing/2014/main" id="{E0AF3C96-1917-4BB9-6968-2A84012A311A}"/>
              </a:ext>
            </a:extLst>
          </p:cNvPr>
          <p:cNvSpPr/>
          <p:nvPr/>
        </p:nvSpPr>
        <p:spPr>
          <a:xfrm>
            <a:off x="9000020" y="3548156"/>
            <a:ext cx="2784972" cy="897647"/>
          </a:xfrm>
          <a:prstGeom prst="roundRect">
            <a:avLst>
              <a:gd name="adj" fmla="val 18336"/>
            </a:avLst>
          </a:prstGeom>
          <a:solidFill>
            <a:srgbClr val="09D05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618A72-9365-423B-B805-04D8E4F0B599}"/>
              </a:ext>
            </a:extLst>
          </p:cNvPr>
          <p:cNvSpPr/>
          <p:nvPr/>
        </p:nvSpPr>
        <p:spPr>
          <a:xfrm>
            <a:off x="6216674" y="3812313"/>
            <a:ext cx="146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5473B1-5292-61B4-88ED-03F5B49A298E}"/>
              </a:ext>
            </a:extLst>
          </p:cNvPr>
          <p:cNvSpPr/>
          <p:nvPr/>
        </p:nvSpPr>
        <p:spPr>
          <a:xfrm>
            <a:off x="9659980" y="3812313"/>
            <a:ext cx="146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712952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725BA7E-9132-27F7-51F8-4CE9DE00DC4E}"/>
              </a:ext>
            </a:extLst>
          </p:cNvPr>
          <p:cNvSpPr/>
          <p:nvPr/>
        </p:nvSpPr>
        <p:spPr>
          <a:xfrm>
            <a:off x="9761702" y="2433562"/>
            <a:ext cx="2191759" cy="1671920"/>
          </a:xfrm>
          <a:prstGeom prst="roundRect">
            <a:avLst/>
          </a:prstGeom>
          <a:solidFill>
            <a:srgbClr val="09D054">
              <a:alpha val="99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46B66C8-63C5-EA78-068E-558C0905FCCF}"/>
              </a:ext>
            </a:extLst>
          </p:cNvPr>
          <p:cNvSpPr/>
          <p:nvPr/>
        </p:nvSpPr>
        <p:spPr>
          <a:xfrm>
            <a:off x="299650" y="2433562"/>
            <a:ext cx="2191759" cy="1671920"/>
          </a:xfrm>
          <a:prstGeom prst="roundRect">
            <a:avLst/>
          </a:prstGeom>
          <a:solidFill>
            <a:srgbClr val="00BD7D">
              <a:alpha val="99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702E64-93E4-39CE-C9E2-D2ACAAE20324}"/>
              </a:ext>
            </a:extLst>
          </p:cNvPr>
          <p:cNvSpPr/>
          <p:nvPr/>
        </p:nvSpPr>
        <p:spPr>
          <a:xfrm>
            <a:off x="4427898" y="5177370"/>
            <a:ext cx="3185672" cy="879481"/>
          </a:xfrm>
          <a:prstGeom prst="roundRect">
            <a:avLst/>
          </a:prstGeom>
          <a:solidFill>
            <a:srgbClr val="73E019">
              <a:alpha val="99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7A100D-CBFA-C377-2547-25BF91211945}"/>
              </a:ext>
            </a:extLst>
          </p:cNvPr>
          <p:cNvCxnSpPr>
            <a:cxnSpLocks/>
          </p:cNvCxnSpPr>
          <p:nvPr/>
        </p:nvCxnSpPr>
        <p:spPr>
          <a:xfrm>
            <a:off x="6000783" y="3110217"/>
            <a:ext cx="0" cy="325082"/>
          </a:xfrm>
          <a:prstGeom prst="line">
            <a:avLst/>
          </a:prstGeom>
          <a:ln w="63500">
            <a:solidFill>
              <a:schemeClr val="tx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E64D4C-3A2E-DFC4-335F-6EB2ABDEC930}"/>
              </a:ext>
            </a:extLst>
          </p:cNvPr>
          <p:cNvGrpSpPr/>
          <p:nvPr/>
        </p:nvGrpSpPr>
        <p:grpSpPr>
          <a:xfrm>
            <a:off x="2482382" y="2307914"/>
            <a:ext cx="7214214" cy="2906232"/>
            <a:chOff x="2482382" y="2307914"/>
            <a:chExt cx="7214214" cy="2906232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DDDBAB3D-47D3-C9EE-BE6B-F26AFBFD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3844" y="2307914"/>
              <a:ext cx="5273193" cy="2879719"/>
            </a:xfrm>
            <a:custGeom>
              <a:avLst/>
              <a:gdLst>
                <a:gd name="T0" fmla="*/ 0 w 10471"/>
                <a:gd name="T1" fmla="*/ 5720 h 5721"/>
                <a:gd name="T2" fmla="*/ 0 w 10471"/>
                <a:gd name="T3" fmla="*/ 0 h 5721"/>
                <a:gd name="T4" fmla="*/ 10357 w 10471"/>
                <a:gd name="T5" fmla="*/ 0 h 5721"/>
                <a:gd name="T6" fmla="*/ 10470 w 10471"/>
                <a:gd name="T7" fmla="*/ 5607 h 5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471" h="5721">
                  <a:moveTo>
                    <a:pt x="0" y="5720"/>
                  </a:moveTo>
                  <a:lnTo>
                    <a:pt x="0" y="0"/>
                  </a:lnTo>
                  <a:lnTo>
                    <a:pt x="10357" y="0"/>
                  </a:lnTo>
                  <a:lnTo>
                    <a:pt x="10470" y="5607"/>
                  </a:lnTo>
                </a:path>
              </a:pathLst>
            </a:custGeom>
            <a:noFill/>
            <a:ln w="63500" cap="flat">
              <a:solidFill>
                <a:schemeClr val="tx1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001A3-AC3F-4E29-9C93-BBDE21BC6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2382" y="5213984"/>
              <a:ext cx="210749" cy="162"/>
            </a:xfrm>
            <a:prstGeom prst="line">
              <a:avLst/>
            </a:prstGeom>
            <a:ln w="63500">
              <a:solidFill>
                <a:schemeClr val="tx1">
                  <a:lumMod val="20000"/>
                  <a:lumOff val="8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6DD9A1-4640-DCD2-5E1A-AE2F65BF0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5847" y="5213984"/>
              <a:ext cx="210749" cy="162"/>
            </a:xfrm>
            <a:prstGeom prst="line">
              <a:avLst/>
            </a:prstGeom>
            <a:ln w="63500">
              <a:solidFill>
                <a:schemeClr val="tx1">
                  <a:lumMod val="20000"/>
                  <a:lumOff val="8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45A2851-453B-9666-91EA-96CE157A0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996" y="2623195"/>
            <a:ext cx="1631915" cy="1631915"/>
          </a:xfrm>
          <a:custGeom>
            <a:avLst/>
            <a:gdLst>
              <a:gd name="T0" fmla="*/ 3242 w 3243"/>
              <a:gd name="T1" fmla="*/ 1620 h 3242"/>
              <a:gd name="T2" fmla="*/ 3242 w 3243"/>
              <a:gd name="T3" fmla="*/ 1620 h 3242"/>
              <a:gd name="T4" fmla="*/ 1621 w 3243"/>
              <a:gd name="T5" fmla="*/ 3241 h 3242"/>
              <a:gd name="T6" fmla="*/ 0 w 3243"/>
              <a:gd name="T7" fmla="*/ 1620 h 3242"/>
              <a:gd name="T8" fmla="*/ 1621 w 3243"/>
              <a:gd name="T9" fmla="*/ 0 h 3242"/>
              <a:gd name="T10" fmla="*/ 3242 w 3243"/>
              <a:gd name="T11" fmla="*/ 162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43" h="3242">
                <a:moveTo>
                  <a:pt x="3242" y="1620"/>
                </a:moveTo>
                <a:lnTo>
                  <a:pt x="3242" y="1620"/>
                </a:lnTo>
                <a:cubicBezTo>
                  <a:pt x="3242" y="2512"/>
                  <a:pt x="2514" y="3241"/>
                  <a:pt x="1621" y="3241"/>
                </a:cubicBezTo>
                <a:cubicBezTo>
                  <a:pt x="728" y="3241"/>
                  <a:pt x="0" y="2512"/>
                  <a:pt x="0" y="1620"/>
                </a:cubicBezTo>
                <a:cubicBezTo>
                  <a:pt x="0" y="728"/>
                  <a:pt x="728" y="0"/>
                  <a:pt x="1621" y="0"/>
                </a:cubicBezTo>
                <a:cubicBezTo>
                  <a:pt x="2514" y="0"/>
                  <a:pt x="3242" y="728"/>
                  <a:pt x="3242" y="1620"/>
                </a:cubicBezTo>
              </a:path>
            </a:pathLst>
          </a:custGeom>
          <a:noFill/>
          <a:ln w="63500" cap="flat">
            <a:solidFill>
              <a:srgbClr val="04A7A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A2CB2E5-2982-8CC5-B67E-1DE09C2F4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529" y="2623195"/>
            <a:ext cx="1627475" cy="1631915"/>
          </a:xfrm>
          <a:custGeom>
            <a:avLst/>
            <a:gdLst>
              <a:gd name="T0" fmla="*/ 3233 w 3234"/>
              <a:gd name="T1" fmla="*/ 1620 h 3242"/>
              <a:gd name="T2" fmla="*/ 3233 w 3234"/>
              <a:gd name="T3" fmla="*/ 1620 h 3242"/>
              <a:gd name="T4" fmla="*/ 1613 w 3234"/>
              <a:gd name="T5" fmla="*/ 3241 h 3242"/>
              <a:gd name="T6" fmla="*/ 0 w 3234"/>
              <a:gd name="T7" fmla="*/ 1620 h 3242"/>
              <a:gd name="T8" fmla="*/ 1613 w 3234"/>
              <a:gd name="T9" fmla="*/ 0 h 3242"/>
              <a:gd name="T10" fmla="*/ 3233 w 3234"/>
              <a:gd name="T11" fmla="*/ 1620 h 3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4" h="3242">
                <a:moveTo>
                  <a:pt x="3233" y="1620"/>
                </a:moveTo>
                <a:lnTo>
                  <a:pt x="3233" y="1620"/>
                </a:lnTo>
                <a:cubicBezTo>
                  <a:pt x="3233" y="2512"/>
                  <a:pt x="2505" y="3241"/>
                  <a:pt x="1613" y="3241"/>
                </a:cubicBezTo>
                <a:cubicBezTo>
                  <a:pt x="720" y="3241"/>
                  <a:pt x="0" y="2512"/>
                  <a:pt x="0" y="1620"/>
                </a:cubicBezTo>
                <a:cubicBezTo>
                  <a:pt x="0" y="728"/>
                  <a:pt x="720" y="0"/>
                  <a:pt x="1613" y="0"/>
                </a:cubicBezTo>
                <a:cubicBezTo>
                  <a:pt x="2505" y="0"/>
                  <a:pt x="3233" y="728"/>
                  <a:pt x="3233" y="1620"/>
                </a:cubicBezTo>
              </a:path>
            </a:pathLst>
          </a:custGeom>
          <a:noFill/>
          <a:ln w="63500" cap="flat">
            <a:solidFill>
              <a:srgbClr val="048EBD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200FFEF-A1D4-E355-A93A-EFC28EBF6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689" y="1490846"/>
            <a:ext cx="1627475" cy="1631915"/>
          </a:xfrm>
          <a:custGeom>
            <a:avLst/>
            <a:gdLst>
              <a:gd name="T0" fmla="*/ 3232 w 3233"/>
              <a:gd name="T1" fmla="*/ 1621 h 3243"/>
              <a:gd name="T2" fmla="*/ 3232 w 3233"/>
              <a:gd name="T3" fmla="*/ 1621 h 3243"/>
              <a:gd name="T4" fmla="*/ 1612 w 3233"/>
              <a:gd name="T5" fmla="*/ 3242 h 3243"/>
              <a:gd name="T6" fmla="*/ 0 w 3233"/>
              <a:gd name="T7" fmla="*/ 1621 h 3243"/>
              <a:gd name="T8" fmla="*/ 1612 w 3233"/>
              <a:gd name="T9" fmla="*/ 0 h 3243"/>
              <a:gd name="T10" fmla="*/ 3232 w 3233"/>
              <a:gd name="T11" fmla="*/ 1621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3" h="3243">
                <a:moveTo>
                  <a:pt x="3232" y="1621"/>
                </a:moveTo>
                <a:lnTo>
                  <a:pt x="3232" y="1621"/>
                </a:lnTo>
                <a:cubicBezTo>
                  <a:pt x="3232" y="2514"/>
                  <a:pt x="2504" y="3242"/>
                  <a:pt x="1612" y="3242"/>
                </a:cubicBezTo>
                <a:cubicBezTo>
                  <a:pt x="719" y="3242"/>
                  <a:pt x="0" y="2514"/>
                  <a:pt x="0" y="1621"/>
                </a:cubicBezTo>
                <a:cubicBezTo>
                  <a:pt x="0" y="728"/>
                  <a:pt x="719" y="0"/>
                  <a:pt x="1612" y="0"/>
                </a:cubicBezTo>
                <a:cubicBezTo>
                  <a:pt x="2504" y="0"/>
                  <a:pt x="3232" y="728"/>
                  <a:pt x="3232" y="1621"/>
                </a:cubicBezTo>
              </a:path>
            </a:pathLst>
          </a:custGeom>
          <a:noFill/>
          <a:ln w="63500" cap="flat">
            <a:solidFill>
              <a:srgbClr val="09D05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D4E8D86-56A5-E737-32A1-18E9ADC0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579" y="4446055"/>
            <a:ext cx="1485376" cy="1485374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4 w 2948"/>
              <a:gd name="T5" fmla="*/ 2947 h 2948"/>
              <a:gd name="T6" fmla="*/ 0 w 2948"/>
              <a:gd name="T7" fmla="*/ 1474 h 2948"/>
              <a:gd name="T8" fmla="*/ 1474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8" y="2947"/>
                  <a:pt x="1474" y="2947"/>
                </a:cubicBezTo>
                <a:cubicBezTo>
                  <a:pt x="659" y="2947"/>
                  <a:pt x="0" y="2288"/>
                  <a:pt x="0" y="1474"/>
                </a:cubicBezTo>
                <a:cubicBezTo>
                  <a:pt x="0" y="659"/>
                  <a:pt x="659" y="0"/>
                  <a:pt x="1474" y="0"/>
                </a:cubicBezTo>
                <a:cubicBezTo>
                  <a:pt x="2288" y="0"/>
                  <a:pt x="2947" y="659"/>
                  <a:pt x="2947" y="1474"/>
                </a:cubicBezTo>
              </a:path>
            </a:pathLst>
          </a:custGeom>
          <a:noFill/>
          <a:ln w="63500" cap="flat">
            <a:solidFill>
              <a:srgbClr val="048EBD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C2FA9DD7-5D29-ACB9-2B60-645BF5C8A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194" y="4446055"/>
            <a:ext cx="1485376" cy="1485374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3 w 2948"/>
              <a:gd name="T5" fmla="*/ 2947 h 2948"/>
              <a:gd name="T6" fmla="*/ 0 w 2948"/>
              <a:gd name="T7" fmla="*/ 1474 h 2948"/>
              <a:gd name="T8" fmla="*/ 1473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8" y="2947"/>
                  <a:pt x="1473" y="2947"/>
                </a:cubicBezTo>
                <a:cubicBezTo>
                  <a:pt x="658" y="2947"/>
                  <a:pt x="0" y="2288"/>
                  <a:pt x="0" y="1474"/>
                </a:cubicBezTo>
                <a:cubicBezTo>
                  <a:pt x="0" y="659"/>
                  <a:pt x="658" y="0"/>
                  <a:pt x="1473" y="0"/>
                </a:cubicBezTo>
                <a:cubicBezTo>
                  <a:pt x="2288" y="0"/>
                  <a:pt x="2947" y="659"/>
                  <a:pt x="2947" y="1474"/>
                </a:cubicBezTo>
              </a:path>
            </a:pathLst>
          </a:custGeom>
          <a:noFill/>
          <a:ln w="63500" cap="flat">
            <a:solidFill>
              <a:srgbClr val="048EBD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00EAD9E1-42EE-78D6-32EA-F7E05FBC0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06" y="4446055"/>
            <a:ext cx="1485376" cy="1485374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3 w 2948"/>
              <a:gd name="T5" fmla="*/ 2947 h 2948"/>
              <a:gd name="T6" fmla="*/ 0 w 2948"/>
              <a:gd name="T7" fmla="*/ 1474 h 2948"/>
              <a:gd name="T8" fmla="*/ 1473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8" y="2947"/>
                  <a:pt x="1473" y="2947"/>
                </a:cubicBezTo>
                <a:cubicBezTo>
                  <a:pt x="658" y="2947"/>
                  <a:pt x="0" y="2288"/>
                  <a:pt x="0" y="1474"/>
                </a:cubicBezTo>
                <a:cubicBezTo>
                  <a:pt x="0" y="659"/>
                  <a:pt x="658" y="0"/>
                  <a:pt x="1473" y="0"/>
                </a:cubicBezTo>
                <a:cubicBezTo>
                  <a:pt x="2288" y="0"/>
                  <a:pt x="2947" y="659"/>
                  <a:pt x="2947" y="1474"/>
                </a:cubicBezTo>
              </a:path>
            </a:pathLst>
          </a:custGeom>
          <a:noFill/>
          <a:ln w="63500" cap="flat">
            <a:solidFill>
              <a:srgbClr val="04A7A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2E2CE3D-BAE9-05F0-3ACF-EFAC909F7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623" y="4446055"/>
            <a:ext cx="1485375" cy="1485374"/>
          </a:xfrm>
          <a:custGeom>
            <a:avLst/>
            <a:gdLst>
              <a:gd name="T0" fmla="*/ 2947 w 2948"/>
              <a:gd name="T1" fmla="*/ 1474 h 2948"/>
              <a:gd name="T2" fmla="*/ 2947 w 2948"/>
              <a:gd name="T3" fmla="*/ 1474 h 2948"/>
              <a:gd name="T4" fmla="*/ 1474 w 2948"/>
              <a:gd name="T5" fmla="*/ 2947 h 2948"/>
              <a:gd name="T6" fmla="*/ 0 w 2948"/>
              <a:gd name="T7" fmla="*/ 1474 h 2948"/>
              <a:gd name="T8" fmla="*/ 1474 w 2948"/>
              <a:gd name="T9" fmla="*/ 0 h 2948"/>
              <a:gd name="T10" fmla="*/ 2947 w 2948"/>
              <a:gd name="T11" fmla="*/ 1474 h 2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48" h="2948">
                <a:moveTo>
                  <a:pt x="2947" y="1474"/>
                </a:moveTo>
                <a:lnTo>
                  <a:pt x="2947" y="1474"/>
                </a:lnTo>
                <a:cubicBezTo>
                  <a:pt x="2947" y="2288"/>
                  <a:pt x="2289" y="2947"/>
                  <a:pt x="1474" y="2947"/>
                </a:cubicBezTo>
                <a:cubicBezTo>
                  <a:pt x="659" y="2947"/>
                  <a:pt x="0" y="2288"/>
                  <a:pt x="0" y="1474"/>
                </a:cubicBezTo>
                <a:cubicBezTo>
                  <a:pt x="0" y="659"/>
                  <a:pt x="659" y="0"/>
                  <a:pt x="1474" y="0"/>
                </a:cubicBezTo>
                <a:cubicBezTo>
                  <a:pt x="2289" y="0"/>
                  <a:pt x="2947" y="659"/>
                  <a:pt x="2947" y="1474"/>
                </a:cubicBezTo>
              </a:path>
            </a:pathLst>
          </a:custGeom>
          <a:noFill/>
          <a:ln w="63500" cap="flat">
            <a:solidFill>
              <a:srgbClr val="04A7A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13" name="Freeform 34">
            <a:extLst>
              <a:ext uri="{FF2B5EF4-FFF2-40B4-BE49-F238E27FC236}">
                <a16:creationId xmlns:a16="http://schemas.microsoft.com/office/drawing/2014/main" id="{1969700A-DBCB-280A-A6AF-E1292BD6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297" y="1557455"/>
            <a:ext cx="1500918" cy="1500917"/>
          </a:xfrm>
          <a:custGeom>
            <a:avLst/>
            <a:gdLst>
              <a:gd name="T0" fmla="*/ 2981 w 2982"/>
              <a:gd name="T1" fmla="*/ 1491 h 2983"/>
              <a:gd name="T2" fmla="*/ 2981 w 2982"/>
              <a:gd name="T3" fmla="*/ 1491 h 2983"/>
              <a:gd name="T4" fmla="*/ 1491 w 2982"/>
              <a:gd name="T5" fmla="*/ 2982 h 2983"/>
              <a:gd name="T6" fmla="*/ 0 w 2982"/>
              <a:gd name="T7" fmla="*/ 1491 h 2983"/>
              <a:gd name="T8" fmla="*/ 1491 w 2982"/>
              <a:gd name="T9" fmla="*/ 0 h 2983"/>
              <a:gd name="T10" fmla="*/ 2981 w 2982"/>
              <a:gd name="T11" fmla="*/ 1491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2" h="2983">
                <a:moveTo>
                  <a:pt x="2981" y="1491"/>
                </a:moveTo>
                <a:lnTo>
                  <a:pt x="2981" y="1491"/>
                </a:lnTo>
                <a:cubicBezTo>
                  <a:pt x="2981" y="2314"/>
                  <a:pt x="2313" y="2982"/>
                  <a:pt x="1491" y="2982"/>
                </a:cubicBezTo>
                <a:cubicBezTo>
                  <a:pt x="667" y="2982"/>
                  <a:pt x="0" y="2314"/>
                  <a:pt x="0" y="1491"/>
                </a:cubicBezTo>
                <a:cubicBezTo>
                  <a:pt x="0" y="668"/>
                  <a:pt x="667" y="0"/>
                  <a:pt x="1491" y="0"/>
                </a:cubicBezTo>
                <a:cubicBezTo>
                  <a:pt x="2313" y="0"/>
                  <a:pt x="2981" y="668"/>
                  <a:pt x="2981" y="1491"/>
                </a:cubicBezTo>
              </a:path>
            </a:pathLst>
          </a:custGeom>
          <a:solidFill>
            <a:srgbClr val="09D05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14" name="Freeform 35">
            <a:extLst>
              <a:ext uri="{FF2B5EF4-FFF2-40B4-BE49-F238E27FC236}">
                <a16:creationId xmlns:a16="http://schemas.microsoft.com/office/drawing/2014/main" id="{B1BC0038-DD5A-3F79-E8F8-4F0F5E6C0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019" y="2687584"/>
            <a:ext cx="1496477" cy="1496477"/>
          </a:xfrm>
          <a:custGeom>
            <a:avLst/>
            <a:gdLst>
              <a:gd name="T0" fmla="*/ 2973 w 2974"/>
              <a:gd name="T1" fmla="*/ 1490 h 2973"/>
              <a:gd name="T2" fmla="*/ 2973 w 2974"/>
              <a:gd name="T3" fmla="*/ 1490 h 2973"/>
              <a:gd name="T4" fmla="*/ 1482 w 2974"/>
              <a:gd name="T5" fmla="*/ 2972 h 2973"/>
              <a:gd name="T6" fmla="*/ 0 w 2974"/>
              <a:gd name="T7" fmla="*/ 1490 h 2973"/>
              <a:gd name="T8" fmla="*/ 1482 w 2974"/>
              <a:gd name="T9" fmla="*/ 0 h 2973"/>
              <a:gd name="T10" fmla="*/ 2973 w 2974"/>
              <a:gd name="T11" fmla="*/ 1490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4" h="2973">
                <a:moveTo>
                  <a:pt x="2973" y="1490"/>
                </a:moveTo>
                <a:lnTo>
                  <a:pt x="2973" y="1490"/>
                </a:lnTo>
                <a:cubicBezTo>
                  <a:pt x="2973" y="2313"/>
                  <a:pt x="2305" y="2972"/>
                  <a:pt x="1482" y="2972"/>
                </a:cubicBezTo>
                <a:cubicBezTo>
                  <a:pt x="667" y="2972"/>
                  <a:pt x="0" y="2313"/>
                  <a:pt x="0" y="1490"/>
                </a:cubicBezTo>
                <a:cubicBezTo>
                  <a:pt x="0" y="667"/>
                  <a:pt x="667" y="0"/>
                  <a:pt x="1482" y="0"/>
                </a:cubicBezTo>
                <a:cubicBezTo>
                  <a:pt x="2305" y="0"/>
                  <a:pt x="2973" y="667"/>
                  <a:pt x="2973" y="1490"/>
                </a:cubicBezTo>
              </a:path>
            </a:pathLst>
          </a:custGeom>
          <a:solidFill>
            <a:srgbClr val="048EBD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15" name="Freeform 36">
            <a:extLst>
              <a:ext uri="{FF2B5EF4-FFF2-40B4-BE49-F238E27FC236}">
                <a16:creationId xmlns:a16="http://schemas.microsoft.com/office/drawing/2014/main" id="{66D7FCCB-A2D8-3541-554F-27EB152FE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26" y="2687584"/>
            <a:ext cx="1496477" cy="1496477"/>
          </a:xfrm>
          <a:custGeom>
            <a:avLst/>
            <a:gdLst>
              <a:gd name="T0" fmla="*/ 2973 w 2974"/>
              <a:gd name="T1" fmla="*/ 1490 h 2973"/>
              <a:gd name="T2" fmla="*/ 2973 w 2974"/>
              <a:gd name="T3" fmla="*/ 1490 h 2973"/>
              <a:gd name="T4" fmla="*/ 1482 w 2974"/>
              <a:gd name="T5" fmla="*/ 2972 h 2973"/>
              <a:gd name="T6" fmla="*/ 0 w 2974"/>
              <a:gd name="T7" fmla="*/ 1490 h 2973"/>
              <a:gd name="T8" fmla="*/ 1482 w 2974"/>
              <a:gd name="T9" fmla="*/ 0 h 2973"/>
              <a:gd name="T10" fmla="*/ 2973 w 2974"/>
              <a:gd name="T11" fmla="*/ 1490 h 2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74" h="2973">
                <a:moveTo>
                  <a:pt x="2973" y="1490"/>
                </a:moveTo>
                <a:lnTo>
                  <a:pt x="2973" y="1490"/>
                </a:lnTo>
                <a:cubicBezTo>
                  <a:pt x="2973" y="2313"/>
                  <a:pt x="2305" y="2972"/>
                  <a:pt x="1482" y="2972"/>
                </a:cubicBezTo>
                <a:cubicBezTo>
                  <a:pt x="658" y="2972"/>
                  <a:pt x="0" y="2313"/>
                  <a:pt x="0" y="1490"/>
                </a:cubicBezTo>
                <a:cubicBezTo>
                  <a:pt x="0" y="667"/>
                  <a:pt x="658" y="0"/>
                  <a:pt x="1482" y="0"/>
                </a:cubicBezTo>
                <a:cubicBezTo>
                  <a:pt x="2305" y="0"/>
                  <a:pt x="2973" y="667"/>
                  <a:pt x="2973" y="1490"/>
                </a:cubicBezTo>
              </a:path>
            </a:pathLst>
          </a:custGeom>
          <a:solidFill>
            <a:srgbClr val="04A7A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16" name="Freeform 37">
            <a:extLst>
              <a:ext uri="{FF2B5EF4-FFF2-40B4-BE49-F238E27FC236}">
                <a16:creationId xmlns:a16="http://schemas.microsoft.com/office/drawing/2014/main" id="{6E120A74-AA61-9DF5-1712-3EBABFB5C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086" y="4503783"/>
            <a:ext cx="1369920" cy="1369919"/>
          </a:xfrm>
          <a:custGeom>
            <a:avLst/>
            <a:gdLst>
              <a:gd name="T0" fmla="*/ 2721 w 2722"/>
              <a:gd name="T1" fmla="*/ 1361 h 2722"/>
              <a:gd name="T2" fmla="*/ 2721 w 2722"/>
              <a:gd name="T3" fmla="*/ 1361 h 2722"/>
              <a:gd name="T4" fmla="*/ 1361 w 2722"/>
              <a:gd name="T5" fmla="*/ 2721 h 2722"/>
              <a:gd name="T6" fmla="*/ 0 w 2722"/>
              <a:gd name="T7" fmla="*/ 1361 h 2722"/>
              <a:gd name="T8" fmla="*/ 1361 w 2722"/>
              <a:gd name="T9" fmla="*/ 0 h 2722"/>
              <a:gd name="T10" fmla="*/ 2721 w 2722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2" h="2722">
                <a:moveTo>
                  <a:pt x="2721" y="1361"/>
                </a:moveTo>
                <a:lnTo>
                  <a:pt x="2721" y="1361"/>
                </a:lnTo>
                <a:cubicBezTo>
                  <a:pt x="2721" y="2115"/>
                  <a:pt x="2115" y="2721"/>
                  <a:pt x="1361" y="2721"/>
                </a:cubicBezTo>
                <a:cubicBezTo>
                  <a:pt x="615" y="2721"/>
                  <a:pt x="0" y="2115"/>
                  <a:pt x="0" y="1361"/>
                </a:cubicBezTo>
                <a:cubicBezTo>
                  <a:pt x="0" y="615"/>
                  <a:pt x="615" y="0"/>
                  <a:pt x="1361" y="0"/>
                </a:cubicBezTo>
                <a:cubicBezTo>
                  <a:pt x="2115" y="0"/>
                  <a:pt x="2721" y="615"/>
                  <a:pt x="2721" y="1361"/>
                </a:cubicBezTo>
              </a:path>
            </a:pathLst>
          </a:custGeom>
          <a:solidFill>
            <a:srgbClr val="048EBD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17" name="Freeform 38">
            <a:extLst>
              <a:ext uri="{FF2B5EF4-FFF2-40B4-BE49-F238E27FC236}">
                <a16:creationId xmlns:a16="http://schemas.microsoft.com/office/drawing/2014/main" id="{3F702E39-88EF-68BE-6A53-289C8999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1702" y="4503783"/>
            <a:ext cx="1369920" cy="1369919"/>
          </a:xfrm>
          <a:custGeom>
            <a:avLst/>
            <a:gdLst>
              <a:gd name="T0" fmla="*/ 2721 w 2722"/>
              <a:gd name="T1" fmla="*/ 1361 h 2722"/>
              <a:gd name="T2" fmla="*/ 2721 w 2722"/>
              <a:gd name="T3" fmla="*/ 1361 h 2722"/>
              <a:gd name="T4" fmla="*/ 1360 w 2722"/>
              <a:gd name="T5" fmla="*/ 2721 h 2722"/>
              <a:gd name="T6" fmla="*/ 0 w 2722"/>
              <a:gd name="T7" fmla="*/ 1361 h 2722"/>
              <a:gd name="T8" fmla="*/ 1360 w 2722"/>
              <a:gd name="T9" fmla="*/ 0 h 2722"/>
              <a:gd name="T10" fmla="*/ 2721 w 2722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2" h="2722">
                <a:moveTo>
                  <a:pt x="2721" y="1361"/>
                </a:moveTo>
                <a:lnTo>
                  <a:pt x="2721" y="1361"/>
                </a:lnTo>
                <a:cubicBezTo>
                  <a:pt x="2721" y="2115"/>
                  <a:pt x="2115" y="2721"/>
                  <a:pt x="1360" y="2721"/>
                </a:cubicBezTo>
                <a:cubicBezTo>
                  <a:pt x="606" y="2721"/>
                  <a:pt x="0" y="2115"/>
                  <a:pt x="0" y="1361"/>
                </a:cubicBezTo>
                <a:cubicBezTo>
                  <a:pt x="0" y="615"/>
                  <a:pt x="606" y="0"/>
                  <a:pt x="1360" y="0"/>
                </a:cubicBezTo>
                <a:cubicBezTo>
                  <a:pt x="2115" y="0"/>
                  <a:pt x="2721" y="615"/>
                  <a:pt x="2721" y="1361"/>
                </a:cubicBezTo>
              </a:path>
            </a:pathLst>
          </a:custGeom>
          <a:solidFill>
            <a:srgbClr val="048EBD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18" name="Freeform 40">
            <a:extLst>
              <a:ext uri="{FF2B5EF4-FFF2-40B4-BE49-F238E27FC236}">
                <a16:creationId xmlns:a16="http://schemas.microsoft.com/office/drawing/2014/main" id="{F02D314A-DCA0-986D-C080-200F58B7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351" y="4503783"/>
            <a:ext cx="1369920" cy="1369919"/>
          </a:xfrm>
          <a:custGeom>
            <a:avLst/>
            <a:gdLst>
              <a:gd name="T0" fmla="*/ 2722 w 2723"/>
              <a:gd name="T1" fmla="*/ 1361 h 2722"/>
              <a:gd name="T2" fmla="*/ 2722 w 2723"/>
              <a:gd name="T3" fmla="*/ 1361 h 2722"/>
              <a:gd name="T4" fmla="*/ 1361 w 2723"/>
              <a:gd name="T5" fmla="*/ 2721 h 2722"/>
              <a:gd name="T6" fmla="*/ 0 w 2723"/>
              <a:gd name="T7" fmla="*/ 1361 h 2722"/>
              <a:gd name="T8" fmla="*/ 1361 w 2723"/>
              <a:gd name="T9" fmla="*/ 0 h 2722"/>
              <a:gd name="T10" fmla="*/ 2722 w 2723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3" h="2722">
                <a:moveTo>
                  <a:pt x="2722" y="1361"/>
                </a:moveTo>
                <a:lnTo>
                  <a:pt x="2722" y="1361"/>
                </a:lnTo>
                <a:cubicBezTo>
                  <a:pt x="2722" y="2115"/>
                  <a:pt x="2115" y="2721"/>
                  <a:pt x="1361" y="2721"/>
                </a:cubicBezTo>
                <a:cubicBezTo>
                  <a:pt x="607" y="2721"/>
                  <a:pt x="0" y="2115"/>
                  <a:pt x="0" y="1361"/>
                </a:cubicBezTo>
                <a:cubicBezTo>
                  <a:pt x="0" y="615"/>
                  <a:pt x="607" y="0"/>
                  <a:pt x="1361" y="0"/>
                </a:cubicBezTo>
                <a:cubicBezTo>
                  <a:pt x="2115" y="0"/>
                  <a:pt x="2722" y="615"/>
                  <a:pt x="2722" y="1361"/>
                </a:cubicBezTo>
              </a:path>
            </a:pathLst>
          </a:custGeom>
          <a:solidFill>
            <a:srgbClr val="04A7A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19" name="Freeform 42">
            <a:extLst>
              <a:ext uri="{FF2B5EF4-FFF2-40B4-BE49-F238E27FC236}">
                <a16:creationId xmlns:a16="http://schemas.microsoft.com/office/drawing/2014/main" id="{CBB4738F-38B1-CEC3-605F-1786EDAB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4" y="4503783"/>
            <a:ext cx="1369920" cy="1369919"/>
          </a:xfrm>
          <a:custGeom>
            <a:avLst/>
            <a:gdLst>
              <a:gd name="T0" fmla="*/ 2722 w 2723"/>
              <a:gd name="T1" fmla="*/ 1361 h 2722"/>
              <a:gd name="T2" fmla="*/ 2722 w 2723"/>
              <a:gd name="T3" fmla="*/ 1361 h 2722"/>
              <a:gd name="T4" fmla="*/ 1361 w 2723"/>
              <a:gd name="T5" fmla="*/ 2721 h 2722"/>
              <a:gd name="T6" fmla="*/ 0 w 2723"/>
              <a:gd name="T7" fmla="*/ 1361 h 2722"/>
              <a:gd name="T8" fmla="*/ 1361 w 2723"/>
              <a:gd name="T9" fmla="*/ 0 h 2722"/>
              <a:gd name="T10" fmla="*/ 2722 w 2723"/>
              <a:gd name="T11" fmla="*/ 1361 h 2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3" h="2722">
                <a:moveTo>
                  <a:pt x="2722" y="1361"/>
                </a:moveTo>
                <a:lnTo>
                  <a:pt x="2722" y="1361"/>
                </a:lnTo>
                <a:cubicBezTo>
                  <a:pt x="2722" y="2115"/>
                  <a:pt x="2115" y="2721"/>
                  <a:pt x="1361" y="2721"/>
                </a:cubicBezTo>
                <a:cubicBezTo>
                  <a:pt x="607" y="2721"/>
                  <a:pt x="0" y="2115"/>
                  <a:pt x="0" y="1361"/>
                </a:cubicBezTo>
                <a:cubicBezTo>
                  <a:pt x="0" y="615"/>
                  <a:pt x="607" y="0"/>
                  <a:pt x="1361" y="0"/>
                </a:cubicBezTo>
                <a:cubicBezTo>
                  <a:pt x="2115" y="0"/>
                  <a:pt x="2722" y="615"/>
                  <a:pt x="2722" y="1361"/>
                </a:cubicBezTo>
              </a:path>
            </a:pathLst>
          </a:custGeom>
          <a:solidFill>
            <a:srgbClr val="04A7A2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F44602-BFDE-9EF0-5695-A34765F14DE8}"/>
              </a:ext>
            </a:extLst>
          </p:cNvPr>
          <p:cNvSpPr/>
          <p:nvPr/>
        </p:nvSpPr>
        <p:spPr>
          <a:xfrm>
            <a:off x="5199644" y="2154273"/>
            <a:ext cx="1579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825525-5BBD-98B5-0977-83191093D8D3}"/>
              </a:ext>
            </a:extLst>
          </p:cNvPr>
          <p:cNvSpPr/>
          <p:nvPr/>
        </p:nvSpPr>
        <p:spPr>
          <a:xfrm>
            <a:off x="2611842" y="3286622"/>
            <a:ext cx="16823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EB7C9B-850F-FEB3-7B83-2FE692A31DD5}"/>
              </a:ext>
            </a:extLst>
          </p:cNvPr>
          <p:cNvSpPr/>
          <p:nvPr/>
        </p:nvSpPr>
        <p:spPr>
          <a:xfrm>
            <a:off x="8085935" y="3283292"/>
            <a:ext cx="12822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D9038B-5731-3AD3-6C7B-5DED5057F768}"/>
              </a:ext>
            </a:extLst>
          </p:cNvPr>
          <p:cNvSpPr/>
          <p:nvPr/>
        </p:nvSpPr>
        <p:spPr>
          <a:xfrm>
            <a:off x="1185549" y="5067214"/>
            <a:ext cx="1084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C4D72594-1350-427F-EDDF-6B7391E39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689" y="3435299"/>
            <a:ext cx="1627475" cy="1631915"/>
          </a:xfrm>
          <a:custGeom>
            <a:avLst/>
            <a:gdLst>
              <a:gd name="T0" fmla="*/ 3232 w 3233"/>
              <a:gd name="T1" fmla="*/ 1621 h 3243"/>
              <a:gd name="T2" fmla="*/ 3232 w 3233"/>
              <a:gd name="T3" fmla="*/ 1621 h 3243"/>
              <a:gd name="T4" fmla="*/ 1612 w 3233"/>
              <a:gd name="T5" fmla="*/ 3242 h 3243"/>
              <a:gd name="T6" fmla="*/ 0 w 3233"/>
              <a:gd name="T7" fmla="*/ 1621 h 3243"/>
              <a:gd name="T8" fmla="*/ 1612 w 3233"/>
              <a:gd name="T9" fmla="*/ 0 h 3243"/>
              <a:gd name="T10" fmla="*/ 3232 w 3233"/>
              <a:gd name="T11" fmla="*/ 1621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33" h="3243">
                <a:moveTo>
                  <a:pt x="3232" y="1621"/>
                </a:moveTo>
                <a:lnTo>
                  <a:pt x="3232" y="1621"/>
                </a:lnTo>
                <a:cubicBezTo>
                  <a:pt x="3232" y="2514"/>
                  <a:pt x="2504" y="3242"/>
                  <a:pt x="1612" y="3242"/>
                </a:cubicBezTo>
                <a:cubicBezTo>
                  <a:pt x="719" y="3242"/>
                  <a:pt x="0" y="2514"/>
                  <a:pt x="0" y="1621"/>
                </a:cubicBezTo>
                <a:cubicBezTo>
                  <a:pt x="0" y="728"/>
                  <a:pt x="719" y="0"/>
                  <a:pt x="1612" y="0"/>
                </a:cubicBezTo>
                <a:cubicBezTo>
                  <a:pt x="2504" y="0"/>
                  <a:pt x="3232" y="728"/>
                  <a:pt x="3232" y="1621"/>
                </a:cubicBezTo>
              </a:path>
            </a:pathLst>
          </a:custGeom>
          <a:noFill/>
          <a:ln w="63500" cap="flat">
            <a:solidFill>
              <a:srgbClr val="09D05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25" name="Freeform 34">
            <a:extLst>
              <a:ext uri="{FF2B5EF4-FFF2-40B4-BE49-F238E27FC236}">
                <a16:creationId xmlns:a16="http://schemas.microsoft.com/office/drawing/2014/main" id="{A8D13784-48F0-59EF-4096-ACB087746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297" y="3501908"/>
            <a:ext cx="1500918" cy="1500917"/>
          </a:xfrm>
          <a:custGeom>
            <a:avLst/>
            <a:gdLst>
              <a:gd name="T0" fmla="*/ 2981 w 2982"/>
              <a:gd name="T1" fmla="*/ 1491 h 2983"/>
              <a:gd name="T2" fmla="*/ 2981 w 2982"/>
              <a:gd name="T3" fmla="*/ 1491 h 2983"/>
              <a:gd name="T4" fmla="*/ 1491 w 2982"/>
              <a:gd name="T5" fmla="*/ 2982 h 2983"/>
              <a:gd name="T6" fmla="*/ 0 w 2982"/>
              <a:gd name="T7" fmla="*/ 1491 h 2983"/>
              <a:gd name="T8" fmla="*/ 1491 w 2982"/>
              <a:gd name="T9" fmla="*/ 0 h 2983"/>
              <a:gd name="T10" fmla="*/ 2981 w 2982"/>
              <a:gd name="T11" fmla="*/ 1491 h 2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2" h="2983">
                <a:moveTo>
                  <a:pt x="2981" y="1491"/>
                </a:moveTo>
                <a:lnTo>
                  <a:pt x="2981" y="1491"/>
                </a:lnTo>
                <a:cubicBezTo>
                  <a:pt x="2981" y="2314"/>
                  <a:pt x="2313" y="2982"/>
                  <a:pt x="1491" y="2982"/>
                </a:cubicBezTo>
                <a:cubicBezTo>
                  <a:pt x="667" y="2982"/>
                  <a:pt x="0" y="2314"/>
                  <a:pt x="0" y="1491"/>
                </a:cubicBezTo>
                <a:cubicBezTo>
                  <a:pt x="0" y="668"/>
                  <a:pt x="667" y="0"/>
                  <a:pt x="1491" y="0"/>
                </a:cubicBezTo>
                <a:cubicBezTo>
                  <a:pt x="2313" y="0"/>
                  <a:pt x="2981" y="668"/>
                  <a:pt x="2981" y="1491"/>
                </a:cubicBezTo>
              </a:path>
            </a:pathLst>
          </a:custGeom>
          <a:solidFill>
            <a:srgbClr val="09D054"/>
          </a:solidFill>
          <a:ln>
            <a:noFill/>
          </a:ln>
          <a:effectLst/>
        </p:spPr>
        <p:txBody>
          <a:bodyPr wrap="none" anchor="ctr"/>
          <a:lstStyle/>
          <a:p>
            <a:endParaRPr lang="es-MX" sz="105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AADC00-E9D7-414C-511A-ED78372A84C0}"/>
              </a:ext>
            </a:extLst>
          </p:cNvPr>
          <p:cNvSpPr/>
          <p:nvPr/>
        </p:nvSpPr>
        <p:spPr>
          <a:xfrm>
            <a:off x="5199644" y="4098726"/>
            <a:ext cx="15795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723B88-BB7A-20CB-C4B1-BADC5542B9DF}"/>
              </a:ext>
            </a:extLst>
          </p:cNvPr>
          <p:cNvSpPr/>
          <p:nvPr/>
        </p:nvSpPr>
        <p:spPr>
          <a:xfrm>
            <a:off x="2921773" y="5067214"/>
            <a:ext cx="1084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3D8ED3-B2A4-D9E2-E088-6171FB87B846}"/>
              </a:ext>
            </a:extLst>
          </p:cNvPr>
          <p:cNvSpPr/>
          <p:nvPr/>
        </p:nvSpPr>
        <p:spPr>
          <a:xfrm>
            <a:off x="8195037" y="5067214"/>
            <a:ext cx="1084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85781-BB4E-02A2-904A-E2FE50D985A9}"/>
              </a:ext>
            </a:extLst>
          </p:cNvPr>
          <p:cNvSpPr/>
          <p:nvPr/>
        </p:nvSpPr>
        <p:spPr>
          <a:xfrm>
            <a:off x="9931262" y="5067214"/>
            <a:ext cx="10844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D77B34-AC2E-5030-3101-0B4DE827BE72}"/>
              </a:ext>
            </a:extLst>
          </p:cNvPr>
          <p:cNvSpPr txBox="1"/>
          <p:nvPr/>
        </p:nvSpPr>
        <p:spPr>
          <a:xfrm>
            <a:off x="4546248" y="5247778"/>
            <a:ext cx="29489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FEBDED-0DD1-03B3-005F-66384ADDDB86}"/>
              </a:ext>
            </a:extLst>
          </p:cNvPr>
          <p:cNvSpPr txBox="1"/>
          <p:nvPr/>
        </p:nvSpPr>
        <p:spPr>
          <a:xfrm>
            <a:off x="10102813" y="2579336"/>
            <a:ext cx="16274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07ECCD-6246-3464-F9E6-C122D19EAD18}"/>
              </a:ext>
            </a:extLst>
          </p:cNvPr>
          <p:cNvSpPr txBox="1"/>
          <p:nvPr/>
        </p:nvSpPr>
        <p:spPr>
          <a:xfrm>
            <a:off x="666274" y="2579336"/>
            <a:ext cx="16274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25797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arallelogram 36">
            <a:extLst>
              <a:ext uri="{FF2B5EF4-FFF2-40B4-BE49-F238E27FC236}">
                <a16:creationId xmlns:a16="http://schemas.microsoft.com/office/drawing/2014/main" id="{A3F9E391-6932-CF40-4A4C-70818B399418}"/>
              </a:ext>
            </a:extLst>
          </p:cNvPr>
          <p:cNvSpPr/>
          <p:nvPr/>
        </p:nvSpPr>
        <p:spPr>
          <a:xfrm>
            <a:off x="4151090" y="1864382"/>
            <a:ext cx="3958450" cy="730291"/>
          </a:xfrm>
          <a:prstGeom prst="parallelogram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B5D024-74EB-796F-E08E-D06535BA3888}"/>
              </a:ext>
            </a:extLst>
          </p:cNvPr>
          <p:cNvCxnSpPr>
            <a:cxnSpLocks/>
          </p:cNvCxnSpPr>
          <p:nvPr/>
        </p:nvCxnSpPr>
        <p:spPr>
          <a:xfrm>
            <a:off x="3386801" y="4758684"/>
            <a:ext cx="5399887" cy="0"/>
          </a:xfrm>
          <a:prstGeom prst="line">
            <a:avLst/>
          </a:prstGeom>
          <a:ln w="38100" cap="rnd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857B0D-74CD-2625-2A7D-AB9DB78A43B4}"/>
              </a:ext>
            </a:extLst>
          </p:cNvPr>
          <p:cNvSpPr/>
          <p:nvPr/>
        </p:nvSpPr>
        <p:spPr>
          <a:xfrm>
            <a:off x="3642121" y="3238784"/>
            <a:ext cx="2108299" cy="724113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F9CFB2-C7E7-37D6-FC2A-5B35C6335F64}"/>
              </a:ext>
            </a:extLst>
          </p:cNvPr>
          <p:cNvSpPr/>
          <p:nvPr/>
        </p:nvSpPr>
        <p:spPr>
          <a:xfrm>
            <a:off x="6471078" y="3238784"/>
            <a:ext cx="2108299" cy="724113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A5BCBA-2D07-E427-AC57-458A2404413B}"/>
              </a:ext>
            </a:extLst>
          </p:cNvPr>
          <p:cNvSpPr/>
          <p:nvPr/>
        </p:nvSpPr>
        <p:spPr>
          <a:xfrm>
            <a:off x="9299757" y="3238784"/>
            <a:ext cx="2108299" cy="724113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432322-C533-2AE8-D7FF-9F1A1D8F2992}"/>
              </a:ext>
            </a:extLst>
          </p:cNvPr>
          <p:cNvSpPr/>
          <p:nvPr/>
        </p:nvSpPr>
        <p:spPr>
          <a:xfrm>
            <a:off x="5056553" y="4390787"/>
            <a:ext cx="2108299" cy="724113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374012-2849-84E5-CD76-8E0639288CF7}"/>
              </a:ext>
            </a:extLst>
          </p:cNvPr>
          <p:cNvSpPr/>
          <p:nvPr/>
        </p:nvSpPr>
        <p:spPr>
          <a:xfrm>
            <a:off x="4733670" y="2044861"/>
            <a:ext cx="27246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76C6680-182C-9826-865B-0AE5F39EC840}"/>
              </a:ext>
            </a:extLst>
          </p:cNvPr>
          <p:cNvSpPr/>
          <p:nvPr/>
        </p:nvSpPr>
        <p:spPr>
          <a:xfrm>
            <a:off x="813164" y="3238784"/>
            <a:ext cx="2108299" cy="724113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164F91-0399-C9D8-AD1A-8B5835A7B242}"/>
              </a:ext>
            </a:extLst>
          </p:cNvPr>
          <p:cNvSpPr/>
          <p:nvPr/>
        </p:nvSpPr>
        <p:spPr>
          <a:xfrm>
            <a:off x="813164" y="3463522"/>
            <a:ext cx="210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Engineering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AEB95D-CCE3-E184-DF46-53A7F7D1ABF2}"/>
              </a:ext>
            </a:extLst>
          </p:cNvPr>
          <p:cNvSpPr/>
          <p:nvPr/>
        </p:nvSpPr>
        <p:spPr>
          <a:xfrm>
            <a:off x="3670265" y="3463523"/>
            <a:ext cx="210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Supply 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589E6-7C0F-5D9F-3990-C05B1F16E322}"/>
              </a:ext>
            </a:extLst>
          </p:cNvPr>
          <p:cNvSpPr/>
          <p:nvPr/>
        </p:nvSpPr>
        <p:spPr>
          <a:xfrm>
            <a:off x="6470443" y="3463523"/>
            <a:ext cx="210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1EEB9B-73C7-DDFD-9BDA-1011A75B0683}"/>
              </a:ext>
            </a:extLst>
          </p:cNvPr>
          <p:cNvSpPr/>
          <p:nvPr/>
        </p:nvSpPr>
        <p:spPr>
          <a:xfrm>
            <a:off x="9299122" y="3463523"/>
            <a:ext cx="210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Administration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A0773A-1989-5728-4DE5-C933938E15CF}"/>
              </a:ext>
            </a:extLst>
          </p:cNvPr>
          <p:cNvSpPr/>
          <p:nvPr/>
        </p:nvSpPr>
        <p:spPr>
          <a:xfrm>
            <a:off x="5104228" y="4615225"/>
            <a:ext cx="2025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Assistant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9BFD3-61DF-FDF0-4CF4-74DF06E61753}"/>
              </a:ext>
            </a:extLst>
          </p:cNvPr>
          <p:cNvSpPr txBox="1"/>
          <p:nvPr/>
        </p:nvSpPr>
        <p:spPr>
          <a:xfrm>
            <a:off x="9688253" y="4153310"/>
            <a:ext cx="2390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89EEA5-BB01-6514-00AE-83ECAD22CF47}"/>
              </a:ext>
            </a:extLst>
          </p:cNvPr>
          <p:cNvSpPr txBox="1"/>
          <p:nvPr/>
        </p:nvSpPr>
        <p:spPr>
          <a:xfrm>
            <a:off x="636170" y="4101812"/>
            <a:ext cx="2390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F4F113C-9778-8FA8-0F5D-A32AB9C2697C}"/>
              </a:ext>
            </a:extLst>
          </p:cNvPr>
          <p:cNvSpPr/>
          <p:nvPr/>
        </p:nvSpPr>
        <p:spPr>
          <a:xfrm>
            <a:off x="2358454" y="5036366"/>
            <a:ext cx="2108299" cy="724113"/>
          </a:xfrm>
          <a:prstGeom prst="roundRect">
            <a:avLst>
              <a:gd name="adj" fmla="val 50000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AFC017E-B119-18E1-7041-BA5A359FAE06}"/>
              </a:ext>
            </a:extLst>
          </p:cNvPr>
          <p:cNvSpPr/>
          <p:nvPr/>
        </p:nvSpPr>
        <p:spPr>
          <a:xfrm>
            <a:off x="7735955" y="5036366"/>
            <a:ext cx="2108299" cy="724113"/>
          </a:xfrm>
          <a:prstGeom prst="roundRect">
            <a:avLst>
              <a:gd name="adj" fmla="val 50000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4374E3-C5E0-878F-FA16-3397DC46E041}"/>
              </a:ext>
            </a:extLst>
          </p:cNvPr>
          <p:cNvSpPr/>
          <p:nvPr/>
        </p:nvSpPr>
        <p:spPr>
          <a:xfrm>
            <a:off x="2358454" y="5261104"/>
            <a:ext cx="210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Engineering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03A7B-1BA2-0AE5-66FB-D8A3620F2642}"/>
              </a:ext>
            </a:extLst>
          </p:cNvPr>
          <p:cNvSpPr/>
          <p:nvPr/>
        </p:nvSpPr>
        <p:spPr>
          <a:xfrm>
            <a:off x="7735320" y="5261104"/>
            <a:ext cx="2108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Administration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9FDE7F-4559-A9D3-D178-86785926B2EA}"/>
              </a:ext>
            </a:extLst>
          </p:cNvPr>
          <p:cNvCxnSpPr>
            <a:cxnSpLocks/>
          </p:cNvCxnSpPr>
          <p:nvPr/>
        </p:nvCxnSpPr>
        <p:spPr>
          <a:xfrm>
            <a:off x="1899979" y="2933345"/>
            <a:ext cx="8460673" cy="0"/>
          </a:xfrm>
          <a:prstGeom prst="line">
            <a:avLst/>
          </a:prstGeom>
          <a:ln w="38100" cap="rnd">
            <a:solidFill>
              <a:schemeClr val="tx1">
                <a:lumMod val="20000"/>
                <a:lumOff val="8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B6B17C-4B3F-63CD-F599-46E7F8F64AC1}"/>
              </a:ext>
            </a:extLst>
          </p:cNvPr>
          <p:cNvCxnSpPr>
            <a:cxnSpLocks/>
          </p:cNvCxnSpPr>
          <p:nvPr/>
        </p:nvCxnSpPr>
        <p:spPr>
          <a:xfrm flipV="1">
            <a:off x="1899979" y="2933345"/>
            <a:ext cx="0" cy="305440"/>
          </a:xfrm>
          <a:prstGeom prst="line">
            <a:avLst/>
          </a:prstGeom>
          <a:ln w="38100" cap="rnd">
            <a:solidFill>
              <a:schemeClr val="tx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822A4A-4713-A2C9-E652-5F9EE4CF0145}"/>
              </a:ext>
            </a:extLst>
          </p:cNvPr>
          <p:cNvCxnSpPr>
            <a:cxnSpLocks/>
          </p:cNvCxnSpPr>
          <p:nvPr/>
        </p:nvCxnSpPr>
        <p:spPr>
          <a:xfrm flipV="1">
            <a:off x="6110610" y="2642257"/>
            <a:ext cx="0" cy="1741048"/>
          </a:xfrm>
          <a:prstGeom prst="line">
            <a:avLst/>
          </a:prstGeom>
          <a:ln w="38100" cap="rnd">
            <a:solidFill>
              <a:schemeClr val="tx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75889D-9E53-A08F-D4AB-7516653C88B2}"/>
              </a:ext>
            </a:extLst>
          </p:cNvPr>
          <p:cNvCxnSpPr>
            <a:cxnSpLocks/>
          </p:cNvCxnSpPr>
          <p:nvPr/>
        </p:nvCxnSpPr>
        <p:spPr>
          <a:xfrm flipV="1">
            <a:off x="10360652" y="2933345"/>
            <a:ext cx="0" cy="305440"/>
          </a:xfrm>
          <a:prstGeom prst="line">
            <a:avLst/>
          </a:prstGeom>
          <a:ln w="38100" cap="rnd">
            <a:solidFill>
              <a:schemeClr val="tx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59A775-5B94-F96A-735A-47D7575D6037}"/>
              </a:ext>
            </a:extLst>
          </p:cNvPr>
          <p:cNvCxnSpPr>
            <a:cxnSpLocks/>
          </p:cNvCxnSpPr>
          <p:nvPr/>
        </p:nvCxnSpPr>
        <p:spPr>
          <a:xfrm flipV="1">
            <a:off x="4725817" y="2933345"/>
            <a:ext cx="0" cy="305440"/>
          </a:xfrm>
          <a:prstGeom prst="line">
            <a:avLst/>
          </a:prstGeom>
          <a:ln w="38100" cap="rnd">
            <a:solidFill>
              <a:schemeClr val="tx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0A9894-7418-9F10-1B0F-7B8EB8FD39BB}"/>
              </a:ext>
            </a:extLst>
          </p:cNvPr>
          <p:cNvCxnSpPr>
            <a:cxnSpLocks/>
          </p:cNvCxnSpPr>
          <p:nvPr/>
        </p:nvCxnSpPr>
        <p:spPr>
          <a:xfrm flipV="1">
            <a:off x="7514309" y="2933345"/>
            <a:ext cx="0" cy="305440"/>
          </a:xfrm>
          <a:prstGeom prst="line">
            <a:avLst/>
          </a:prstGeom>
          <a:ln w="38100" cap="rnd">
            <a:solidFill>
              <a:schemeClr val="tx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A2EAC2-A10A-5AE6-E911-DF653E04F5E3}"/>
              </a:ext>
            </a:extLst>
          </p:cNvPr>
          <p:cNvCxnSpPr>
            <a:cxnSpLocks/>
          </p:cNvCxnSpPr>
          <p:nvPr/>
        </p:nvCxnSpPr>
        <p:spPr>
          <a:xfrm flipV="1">
            <a:off x="8790104" y="4753760"/>
            <a:ext cx="0" cy="305440"/>
          </a:xfrm>
          <a:prstGeom prst="line">
            <a:avLst/>
          </a:prstGeom>
          <a:ln w="38100" cap="rnd">
            <a:solidFill>
              <a:schemeClr val="tx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31B0A4C-EB24-9E19-9DA1-BF0F1C966BEE}"/>
              </a:ext>
            </a:extLst>
          </p:cNvPr>
          <p:cNvCxnSpPr>
            <a:cxnSpLocks/>
          </p:cNvCxnSpPr>
          <p:nvPr/>
        </p:nvCxnSpPr>
        <p:spPr>
          <a:xfrm flipV="1">
            <a:off x="3386848" y="4753760"/>
            <a:ext cx="0" cy="305440"/>
          </a:xfrm>
          <a:prstGeom prst="line">
            <a:avLst/>
          </a:prstGeom>
          <a:ln w="38100" cap="rnd">
            <a:solidFill>
              <a:schemeClr val="tx1">
                <a:lumMod val="20000"/>
                <a:lumOff val="8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66CAEF-C674-2219-E723-5FEC0C9F5AB1}"/>
              </a:ext>
            </a:extLst>
          </p:cNvPr>
          <p:cNvCxnSpPr>
            <a:cxnSpLocks/>
          </p:cNvCxnSpPr>
          <p:nvPr/>
        </p:nvCxnSpPr>
        <p:spPr>
          <a:xfrm>
            <a:off x="9585481" y="4137141"/>
            <a:ext cx="0" cy="795668"/>
          </a:xfrm>
          <a:prstGeom prst="line">
            <a:avLst/>
          </a:prstGeom>
          <a:ln w="57150" cap="rnd">
            <a:solidFill>
              <a:srgbClr val="048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EE0BCA-F317-196C-0AE2-20AD3030E7E4}"/>
              </a:ext>
            </a:extLst>
          </p:cNvPr>
          <p:cNvCxnSpPr>
            <a:cxnSpLocks/>
          </p:cNvCxnSpPr>
          <p:nvPr/>
        </p:nvCxnSpPr>
        <p:spPr>
          <a:xfrm>
            <a:off x="547498" y="4137141"/>
            <a:ext cx="0" cy="795668"/>
          </a:xfrm>
          <a:prstGeom prst="line">
            <a:avLst/>
          </a:prstGeom>
          <a:ln w="57150" cap="rnd">
            <a:solidFill>
              <a:srgbClr val="048E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2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077815-1FD9-F655-1D59-59430F9C3881}"/>
              </a:ext>
            </a:extLst>
          </p:cNvPr>
          <p:cNvSpPr/>
          <p:nvPr/>
        </p:nvSpPr>
        <p:spPr>
          <a:xfrm>
            <a:off x="271795" y="4928682"/>
            <a:ext cx="5577299" cy="1136839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709427-99B5-669F-2EBC-68D5395D7105}"/>
              </a:ext>
            </a:extLst>
          </p:cNvPr>
          <p:cNvCxnSpPr>
            <a:cxnSpLocks/>
          </p:cNvCxnSpPr>
          <p:nvPr/>
        </p:nvCxnSpPr>
        <p:spPr>
          <a:xfrm>
            <a:off x="6120893" y="2669170"/>
            <a:ext cx="0" cy="538301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6439F4F-0AA7-002B-3144-34382B43DEE2}"/>
              </a:ext>
            </a:extLst>
          </p:cNvPr>
          <p:cNvSpPr/>
          <p:nvPr/>
        </p:nvSpPr>
        <p:spPr>
          <a:xfrm>
            <a:off x="271795" y="3501009"/>
            <a:ext cx="2698387" cy="1136839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7B5A29-320E-9066-2FA6-DE640B30647F}"/>
              </a:ext>
            </a:extLst>
          </p:cNvPr>
          <p:cNvSpPr txBox="1"/>
          <p:nvPr/>
        </p:nvSpPr>
        <p:spPr>
          <a:xfrm>
            <a:off x="452320" y="3925613"/>
            <a:ext cx="233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F2839-FD8F-48BC-766F-3B743180BA14}"/>
              </a:ext>
            </a:extLst>
          </p:cNvPr>
          <p:cNvSpPr txBox="1"/>
          <p:nvPr/>
        </p:nvSpPr>
        <p:spPr>
          <a:xfrm>
            <a:off x="885413" y="3680910"/>
            <a:ext cx="147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8A54B-BC81-CDBA-77EE-83235D2DD279}"/>
              </a:ext>
            </a:extLst>
          </p:cNvPr>
          <p:cNvSpPr/>
          <p:nvPr/>
        </p:nvSpPr>
        <p:spPr>
          <a:xfrm>
            <a:off x="3150707" y="3501009"/>
            <a:ext cx="2698387" cy="1136839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650BA-ED7D-EB84-8508-A19A22599782}"/>
              </a:ext>
            </a:extLst>
          </p:cNvPr>
          <p:cNvSpPr txBox="1"/>
          <p:nvPr/>
        </p:nvSpPr>
        <p:spPr>
          <a:xfrm>
            <a:off x="3337041" y="3925613"/>
            <a:ext cx="233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593A35-90F4-2D3D-A809-563C87D7A12B}"/>
              </a:ext>
            </a:extLst>
          </p:cNvPr>
          <p:cNvSpPr txBox="1"/>
          <p:nvPr/>
        </p:nvSpPr>
        <p:spPr>
          <a:xfrm>
            <a:off x="3770134" y="3680910"/>
            <a:ext cx="147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C8EC90-7A9A-6BE0-9CCC-3714681298E3}"/>
              </a:ext>
            </a:extLst>
          </p:cNvPr>
          <p:cNvSpPr/>
          <p:nvPr/>
        </p:nvSpPr>
        <p:spPr>
          <a:xfrm>
            <a:off x="6342906" y="3501009"/>
            <a:ext cx="2698387" cy="1136839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212825-E996-87AF-B63D-5C822C7FFD76}"/>
              </a:ext>
            </a:extLst>
          </p:cNvPr>
          <p:cNvSpPr txBox="1"/>
          <p:nvPr/>
        </p:nvSpPr>
        <p:spPr>
          <a:xfrm>
            <a:off x="6523431" y="3925613"/>
            <a:ext cx="233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3294AA-E643-9C75-448C-6808F1859535}"/>
              </a:ext>
            </a:extLst>
          </p:cNvPr>
          <p:cNvSpPr txBox="1"/>
          <p:nvPr/>
        </p:nvSpPr>
        <p:spPr>
          <a:xfrm>
            <a:off x="6956524" y="3680910"/>
            <a:ext cx="147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4E0A24-B651-047A-3887-26B9C05BD663}"/>
              </a:ext>
            </a:extLst>
          </p:cNvPr>
          <p:cNvSpPr/>
          <p:nvPr/>
        </p:nvSpPr>
        <p:spPr>
          <a:xfrm>
            <a:off x="9221818" y="3501009"/>
            <a:ext cx="2698387" cy="1136839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DB6278-71FC-440E-2966-8B26F4D7169D}"/>
              </a:ext>
            </a:extLst>
          </p:cNvPr>
          <p:cNvSpPr txBox="1"/>
          <p:nvPr/>
        </p:nvSpPr>
        <p:spPr>
          <a:xfrm>
            <a:off x="9408152" y="3925613"/>
            <a:ext cx="233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1F7B0F-86FE-64D5-54C5-ADB6C0F31383}"/>
              </a:ext>
            </a:extLst>
          </p:cNvPr>
          <p:cNvSpPr txBox="1"/>
          <p:nvPr/>
        </p:nvSpPr>
        <p:spPr>
          <a:xfrm>
            <a:off x="9841245" y="3680910"/>
            <a:ext cx="14711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" panose="02000000000000000000" pitchFamily="2" charset="0"/>
                <a:cs typeface="Poppins Medium" pitchFamily="2" charset="77"/>
              </a:rPr>
              <a:t>Desire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B2EC963-9D6F-5A40-7073-33471A7F1DAC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 flipV="1">
            <a:off x="1620988" y="3207469"/>
            <a:ext cx="4499906" cy="293540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5FBB51-11AF-1617-7C76-C71A175B174C}"/>
              </a:ext>
            </a:extLst>
          </p:cNvPr>
          <p:cNvCxnSpPr>
            <a:cxnSpLocks/>
          </p:cNvCxnSpPr>
          <p:nvPr/>
        </p:nvCxnSpPr>
        <p:spPr>
          <a:xfrm flipV="1">
            <a:off x="4512952" y="3215958"/>
            <a:ext cx="0" cy="278457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B7642F64-4549-299E-8DD8-8DA4A11F44A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120893" y="3207469"/>
            <a:ext cx="4499906" cy="293540"/>
          </a:xfrm>
          <a:prstGeom prst="bentConnector2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AF9A46-DCDA-29F9-40E5-7F7D9C38B0D3}"/>
              </a:ext>
            </a:extLst>
          </p:cNvPr>
          <p:cNvCxnSpPr>
            <a:cxnSpLocks/>
          </p:cNvCxnSpPr>
          <p:nvPr/>
        </p:nvCxnSpPr>
        <p:spPr>
          <a:xfrm flipV="1">
            <a:off x="7673148" y="3215958"/>
            <a:ext cx="0" cy="278457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BAC0C2F-3453-89A2-1B8C-E3EA8B74016E}"/>
              </a:ext>
            </a:extLst>
          </p:cNvPr>
          <p:cNvSpPr/>
          <p:nvPr/>
        </p:nvSpPr>
        <p:spPr>
          <a:xfrm>
            <a:off x="6342906" y="4928682"/>
            <a:ext cx="5577299" cy="1136839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9B7FCF-A3EF-937E-D53D-CF5FA2E4F01B}"/>
              </a:ext>
            </a:extLst>
          </p:cNvPr>
          <p:cNvCxnSpPr>
            <a:cxnSpLocks/>
          </p:cNvCxnSpPr>
          <p:nvPr/>
        </p:nvCxnSpPr>
        <p:spPr>
          <a:xfrm flipV="1">
            <a:off x="4512952" y="4637046"/>
            <a:ext cx="0" cy="278457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A308D1-76BA-9BD8-BE8A-8D7863078128}"/>
              </a:ext>
            </a:extLst>
          </p:cNvPr>
          <p:cNvCxnSpPr>
            <a:cxnSpLocks/>
          </p:cNvCxnSpPr>
          <p:nvPr/>
        </p:nvCxnSpPr>
        <p:spPr>
          <a:xfrm flipV="1">
            <a:off x="1622108" y="4637046"/>
            <a:ext cx="0" cy="278457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54B6E8-FE84-4E68-FCBD-C2C77711E793}"/>
              </a:ext>
            </a:extLst>
          </p:cNvPr>
          <p:cNvCxnSpPr>
            <a:cxnSpLocks/>
          </p:cNvCxnSpPr>
          <p:nvPr/>
        </p:nvCxnSpPr>
        <p:spPr>
          <a:xfrm flipV="1">
            <a:off x="10563992" y="4637046"/>
            <a:ext cx="0" cy="278457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00DB4A-977F-3CF4-2D63-57663A9324CF}"/>
              </a:ext>
            </a:extLst>
          </p:cNvPr>
          <p:cNvCxnSpPr>
            <a:cxnSpLocks/>
          </p:cNvCxnSpPr>
          <p:nvPr/>
        </p:nvCxnSpPr>
        <p:spPr>
          <a:xfrm flipV="1">
            <a:off x="7673148" y="4637046"/>
            <a:ext cx="0" cy="278457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77D231-80E3-CB7E-6D34-09155E8FB97C}"/>
              </a:ext>
            </a:extLst>
          </p:cNvPr>
          <p:cNvGrpSpPr/>
          <p:nvPr/>
        </p:nvGrpSpPr>
        <p:grpSpPr>
          <a:xfrm>
            <a:off x="922583" y="5247701"/>
            <a:ext cx="4275723" cy="552480"/>
            <a:chOff x="3222143" y="7900821"/>
            <a:chExt cx="7801087" cy="100800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AEEAE2-125A-1F7A-C022-52684CEAA5BB}"/>
                </a:ext>
              </a:extLst>
            </p:cNvPr>
            <p:cNvSpPr txBox="1"/>
            <p:nvPr/>
          </p:nvSpPr>
          <p:spPr>
            <a:xfrm>
              <a:off x="3222143" y="8347283"/>
              <a:ext cx="7801087" cy="561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03AAD84-B380-27AE-E883-3FE2FDD4E7FE}"/>
                </a:ext>
              </a:extLst>
            </p:cNvPr>
            <p:cNvSpPr txBox="1"/>
            <p:nvPr/>
          </p:nvSpPr>
          <p:spPr>
            <a:xfrm>
              <a:off x="4897635" y="7900821"/>
              <a:ext cx="4450101" cy="449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E80D6B-AA28-C579-759C-5C3DEABAE51A}"/>
              </a:ext>
            </a:extLst>
          </p:cNvPr>
          <p:cNvGrpSpPr/>
          <p:nvPr/>
        </p:nvGrpSpPr>
        <p:grpSpPr>
          <a:xfrm>
            <a:off x="6984266" y="5247701"/>
            <a:ext cx="4275723" cy="552480"/>
            <a:chOff x="3222143" y="7900821"/>
            <a:chExt cx="7801087" cy="10080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FAFABD9-DB86-18F5-F110-D776CF09394C}"/>
                </a:ext>
              </a:extLst>
            </p:cNvPr>
            <p:cNvSpPr txBox="1"/>
            <p:nvPr/>
          </p:nvSpPr>
          <p:spPr>
            <a:xfrm>
              <a:off x="3222143" y="8347283"/>
              <a:ext cx="7801087" cy="561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There are people who have a significant number.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D24294-3349-F729-5212-FF1EC4D97600}"/>
                </a:ext>
              </a:extLst>
            </p:cNvPr>
            <p:cNvSpPr txBox="1"/>
            <p:nvPr/>
          </p:nvSpPr>
          <p:spPr>
            <a:xfrm>
              <a:off x="4897635" y="7900821"/>
              <a:ext cx="4450101" cy="4492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oppins Medium" pitchFamily="2" charset="77"/>
                  <a:ea typeface="Roboto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</p:grpSp>
      <p:sp>
        <p:nvSpPr>
          <p:cNvPr id="35" name="Round Same-side Corner of Rectangle 34">
            <a:extLst>
              <a:ext uri="{FF2B5EF4-FFF2-40B4-BE49-F238E27FC236}">
                <a16:creationId xmlns:a16="http://schemas.microsoft.com/office/drawing/2014/main" id="{4F9D7BDA-1023-87A0-4765-82D8C1C2489A}"/>
              </a:ext>
            </a:extLst>
          </p:cNvPr>
          <p:cNvSpPr/>
          <p:nvPr/>
        </p:nvSpPr>
        <p:spPr>
          <a:xfrm>
            <a:off x="3965598" y="2103059"/>
            <a:ext cx="4310589" cy="65470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8EBD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</a:p>
        </p:txBody>
      </p:sp>
    </p:spTree>
    <p:extLst>
      <p:ext uri="{BB962C8B-B14F-4D97-AF65-F5344CB8AC3E}">
        <p14:creationId xmlns:p14="http://schemas.microsoft.com/office/powerpoint/2010/main" val="3297067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 Diagonal Corner of Rectangle 32">
            <a:extLst>
              <a:ext uri="{FF2B5EF4-FFF2-40B4-BE49-F238E27FC236}">
                <a16:creationId xmlns:a16="http://schemas.microsoft.com/office/drawing/2014/main" id="{D9145D8D-F8E3-55BC-7E99-1CD4816B99A1}"/>
              </a:ext>
            </a:extLst>
          </p:cNvPr>
          <p:cNvSpPr/>
          <p:nvPr/>
        </p:nvSpPr>
        <p:spPr>
          <a:xfrm>
            <a:off x="8825875" y="3352930"/>
            <a:ext cx="2740974" cy="7227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Diagonal Corner of Rectangle 33">
            <a:extLst>
              <a:ext uri="{FF2B5EF4-FFF2-40B4-BE49-F238E27FC236}">
                <a16:creationId xmlns:a16="http://schemas.microsoft.com/office/drawing/2014/main" id="{7C4A7030-A0A6-8768-B79C-CDA4F90054E9}"/>
              </a:ext>
            </a:extLst>
          </p:cNvPr>
          <p:cNvSpPr/>
          <p:nvPr/>
        </p:nvSpPr>
        <p:spPr>
          <a:xfrm>
            <a:off x="4808056" y="3352930"/>
            <a:ext cx="2740974" cy="7227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Diagonal Corner of Rectangle 34">
            <a:extLst>
              <a:ext uri="{FF2B5EF4-FFF2-40B4-BE49-F238E27FC236}">
                <a16:creationId xmlns:a16="http://schemas.microsoft.com/office/drawing/2014/main" id="{0A45CA92-31BE-CBD9-AAD9-C4D8DB68C1BB}"/>
              </a:ext>
            </a:extLst>
          </p:cNvPr>
          <p:cNvSpPr/>
          <p:nvPr/>
        </p:nvSpPr>
        <p:spPr>
          <a:xfrm>
            <a:off x="640044" y="3352930"/>
            <a:ext cx="2740974" cy="72275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167BF83-1A83-353C-4864-60C94A47B1F9}"/>
              </a:ext>
            </a:extLst>
          </p:cNvPr>
          <p:cNvSpPr/>
          <p:nvPr/>
        </p:nvSpPr>
        <p:spPr>
          <a:xfrm>
            <a:off x="4504783" y="1709812"/>
            <a:ext cx="3182435" cy="777299"/>
          </a:xfrm>
          <a:prstGeom prst="roundRect">
            <a:avLst>
              <a:gd name="adj" fmla="val 50000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5214B2-157F-66E9-7F25-8A1D14E8CF38}"/>
              </a:ext>
            </a:extLst>
          </p:cNvPr>
          <p:cNvSpPr/>
          <p:nvPr/>
        </p:nvSpPr>
        <p:spPr>
          <a:xfrm>
            <a:off x="5185547" y="1892819"/>
            <a:ext cx="17670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5DFFF4-BD27-50B2-B26F-CE4925B9C79F}"/>
              </a:ext>
            </a:extLst>
          </p:cNvPr>
          <p:cNvSpPr/>
          <p:nvPr/>
        </p:nvSpPr>
        <p:spPr>
          <a:xfrm>
            <a:off x="358813" y="3514250"/>
            <a:ext cx="3007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B0F145-1C46-65C2-227D-3E62E863D764}"/>
              </a:ext>
            </a:extLst>
          </p:cNvPr>
          <p:cNvSpPr/>
          <p:nvPr/>
        </p:nvSpPr>
        <p:spPr>
          <a:xfrm>
            <a:off x="4595122" y="3514250"/>
            <a:ext cx="3007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F0C216-DCF3-024F-96B1-5C823C14E38C}"/>
              </a:ext>
            </a:extLst>
          </p:cNvPr>
          <p:cNvSpPr/>
          <p:nvPr/>
        </p:nvSpPr>
        <p:spPr>
          <a:xfrm>
            <a:off x="8810984" y="3514250"/>
            <a:ext cx="3007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1814B9-5B6C-8C07-7950-897C51689EB0}"/>
              </a:ext>
            </a:extLst>
          </p:cNvPr>
          <p:cNvGrpSpPr/>
          <p:nvPr/>
        </p:nvGrpSpPr>
        <p:grpSpPr>
          <a:xfrm>
            <a:off x="1823514" y="2487111"/>
            <a:ext cx="8491129" cy="2040284"/>
            <a:chOff x="1823514" y="2487111"/>
            <a:chExt cx="8491129" cy="20402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2D25DED-79B5-FD6A-CD99-215027761C68}"/>
                </a:ext>
              </a:extLst>
            </p:cNvPr>
            <p:cNvCxnSpPr>
              <a:cxnSpLocks/>
            </p:cNvCxnSpPr>
            <p:nvPr/>
          </p:nvCxnSpPr>
          <p:spPr>
            <a:xfrm>
              <a:off x="1823514" y="2930752"/>
              <a:ext cx="8491127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768A2B-210B-48CB-574F-A1FD03A9076E}"/>
                </a:ext>
              </a:extLst>
            </p:cNvPr>
            <p:cNvCxnSpPr/>
            <p:nvPr/>
          </p:nvCxnSpPr>
          <p:spPr>
            <a:xfrm>
              <a:off x="1823514" y="2930752"/>
              <a:ext cx="0" cy="41472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4E41B0-AB62-5CC3-1CAB-DFAF51BF2D50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6096000" y="2487111"/>
              <a:ext cx="1" cy="4436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9EDF55D-EE1D-5351-3DA3-AE554F9BDAE4}"/>
                </a:ext>
              </a:extLst>
            </p:cNvPr>
            <p:cNvCxnSpPr/>
            <p:nvPr/>
          </p:nvCxnSpPr>
          <p:spPr>
            <a:xfrm>
              <a:off x="10314643" y="2930752"/>
              <a:ext cx="0" cy="41472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1F8026-9482-6DF8-D070-FD8D040B76B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896843"/>
              <a:ext cx="0" cy="4436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D7D574-95EA-604D-C823-C7D724DC5213}"/>
                </a:ext>
              </a:extLst>
            </p:cNvPr>
            <p:cNvCxnSpPr/>
            <p:nvPr/>
          </p:nvCxnSpPr>
          <p:spPr>
            <a:xfrm>
              <a:off x="1823514" y="4112669"/>
              <a:ext cx="0" cy="41472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D6637-6BA2-898A-9341-D0D2D21D48E2}"/>
                </a:ext>
              </a:extLst>
            </p:cNvPr>
            <p:cNvCxnSpPr/>
            <p:nvPr/>
          </p:nvCxnSpPr>
          <p:spPr>
            <a:xfrm>
              <a:off x="10308364" y="4112669"/>
              <a:ext cx="0" cy="414726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9AD97CE-C094-B4DC-AE07-0DE7A6135A13}"/>
              </a:ext>
            </a:extLst>
          </p:cNvPr>
          <p:cNvSpPr/>
          <p:nvPr/>
        </p:nvSpPr>
        <p:spPr>
          <a:xfrm>
            <a:off x="271252" y="4511636"/>
            <a:ext cx="3109761" cy="777299"/>
          </a:xfrm>
          <a:prstGeom prst="roundRect">
            <a:avLst>
              <a:gd name="adj" fmla="val 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BFC309-27D4-2329-4D6B-D5C1ACB5FDDE}"/>
              </a:ext>
            </a:extLst>
          </p:cNvPr>
          <p:cNvSpPr/>
          <p:nvPr/>
        </p:nvSpPr>
        <p:spPr>
          <a:xfrm>
            <a:off x="742121" y="4708110"/>
            <a:ext cx="2168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991D305-289D-7AB0-8F4B-9A4BCCAC6401}"/>
              </a:ext>
            </a:extLst>
          </p:cNvPr>
          <p:cNvSpPr/>
          <p:nvPr/>
        </p:nvSpPr>
        <p:spPr>
          <a:xfrm>
            <a:off x="8457088" y="4497857"/>
            <a:ext cx="3109761" cy="777299"/>
          </a:xfrm>
          <a:prstGeom prst="roundRect">
            <a:avLst>
              <a:gd name="adj" fmla="val 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30D851-871F-72A5-82FC-667B52B02B08}"/>
              </a:ext>
            </a:extLst>
          </p:cNvPr>
          <p:cNvSpPr/>
          <p:nvPr/>
        </p:nvSpPr>
        <p:spPr>
          <a:xfrm>
            <a:off x="8745603" y="4708110"/>
            <a:ext cx="253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C9CF45-9BCE-8DE3-447D-DD4B845C27A7}"/>
              </a:ext>
            </a:extLst>
          </p:cNvPr>
          <p:cNvSpPr txBox="1"/>
          <p:nvPr/>
        </p:nvSpPr>
        <p:spPr>
          <a:xfrm>
            <a:off x="3669528" y="4584999"/>
            <a:ext cx="458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46468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arallelogram 30">
            <a:extLst>
              <a:ext uri="{FF2B5EF4-FFF2-40B4-BE49-F238E27FC236}">
                <a16:creationId xmlns:a16="http://schemas.microsoft.com/office/drawing/2014/main" id="{5A97D317-76F2-4DDF-A84D-2702CB60BACD}"/>
              </a:ext>
            </a:extLst>
          </p:cNvPr>
          <p:cNvSpPr/>
          <p:nvPr/>
        </p:nvSpPr>
        <p:spPr>
          <a:xfrm>
            <a:off x="6939060" y="3417056"/>
            <a:ext cx="2424545" cy="706825"/>
          </a:xfrm>
          <a:prstGeom prst="parallelogram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795629E2-8A7E-71CD-1D58-6B5CD8E70DD4}"/>
              </a:ext>
            </a:extLst>
          </p:cNvPr>
          <p:cNvSpPr/>
          <p:nvPr/>
        </p:nvSpPr>
        <p:spPr>
          <a:xfrm>
            <a:off x="2976660" y="3417056"/>
            <a:ext cx="2424545" cy="706825"/>
          </a:xfrm>
          <a:prstGeom prst="parallelogram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127B21A4-C4EA-7593-FB8D-06316A8D5709}"/>
              </a:ext>
            </a:extLst>
          </p:cNvPr>
          <p:cNvSpPr/>
          <p:nvPr/>
        </p:nvSpPr>
        <p:spPr>
          <a:xfrm>
            <a:off x="4053926" y="1676400"/>
            <a:ext cx="4097407" cy="942594"/>
          </a:xfrm>
          <a:prstGeom prst="chevron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15C8F-D52D-1078-A99E-19BF2861F87B}"/>
              </a:ext>
            </a:extLst>
          </p:cNvPr>
          <p:cNvGrpSpPr/>
          <p:nvPr/>
        </p:nvGrpSpPr>
        <p:grpSpPr>
          <a:xfrm>
            <a:off x="2008776" y="4317911"/>
            <a:ext cx="8251332" cy="620105"/>
            <a:chOff x="2008776" y="4317911"/>
            <a:chExt cx="8251332" cy="62010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33281C1-B248-A510-DE29-9145DCE36245}"/>
                </a:ext>
              </a:extLst>
            </p:cNvPr>
            <p:cNvCxnSpPr>
              <a:cxnSpLocks/>
            </p:cNvCxnSpPr>
            <p:nvPr/>
          </p:nvCxnSpPr>
          <p:spPr>
            <a:xfrm>
              <a:off x="8161899" y="4317911"/>
              <a:ext cx="0" cy="355481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861C4B-1650-C544-5118-5B7EC5B1FB24}"/>
                </a:ext>
              </a:extLst>
            </p:cNvPr>
            <p:cNvCxnSpPr>
              <a:cxnSpLocks/>
            </p:cNvCxnSpPr>
            <p:nvPr/>
          </p:nvCxnSpPr>
          <p:spPr>
            <a:xfrm>
              <a:off x="10260107" y="4672734"/>
              <a:ext cx="1" cy="265282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C85947D-A25E-BB29-9249-B8F356F2698F}"/>
                </a:ext>
              </a:extLst>
            </p:cNvPr>
            <p:cNvCxnSpPr>
              <a:cxnSpLocks/>
            </p:cNvCxnSpPr>
            <p:nvPr/>
          </p:nvCxnSpPr>
          <p:spPr>
            <a:xfrm>
              <a:off x="4027584" y="4317911"/>
              <a:ext cx="0" cy="355481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6801AC-27E9-68B4-7677-4E1C29AE0D0E}"/>
                </a:ext>
              </a:extLst>
            </p:cNvPr>
            <p:cNvCxnSpPr>
              <a:cxnSpLocks/>
            </p:cNvCxnSpPr>
            <p:nvPr/>
          </p:nvCxnSpPr>
          <p:spPr>
            <a:xfrm>
              <a:off x="2008776" y="4674050"/>
              <a:ext cx="8251331" cy="0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7B29DFC-5D7F-BC06-7256-15461DABCE91}"/>
                </a:ext>
              </a:extLst>
            </p:cNvPr>
            <p:cNvCxnSpPr>
              <a:cxnSpLocks/>
            </p:cNvCxnSpPr>
            <p:nvPr/>
          </p:nvCxnSpPr>
          <p:spPr>
            <a:xfrm>
              <a:off x="2008776" y="4672734"/>
              <a:ext cx="1" cy="265282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3609406-ECC0-0B20-6B40-076FF0EFD701}"/>
                </a:ext>
              </a:extLst>
            </p:cNvPr>
            <p:cNvCxnSpPr>
              <a:cxnSpLocks/>
            </p:cNvCxnSpPr>
            <p:nvPr/>
          </p:nvCxnSpPr>
          <p:spPr>
            <a:xfrm>
              <a:off x="6090897" y="4672734"/>
              <a:ext cx="1" cy="265282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338EAC-47D8-DB8D-F201-DE9E187FBA2D}"/>
              </a:ext>
            </a:extLst>
          </p:cNvPr>
          <p:cNvCxnSpPr>
            <a:cxnSpLocks/>
          </p:cNvCxnSpPr>
          <p:nvPr/>
        </p:nvCxnSpPr>
        <p:spPr>
          <a:xfrm>
            <a:off x="6129857" y="2618994"/>
            <a:ext cx="0" cy="355481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DBA6E4-45FC-4318-ED03-4C15314B5206}"/>
              </a:ext>
            </a:extLst>
          </p:cNvPr>
          <p:cNvCxnSpPr>
            <a:cxnSpLocks/>
          </p:cNvCxnSpPr>
          <p:nvPr/>
        </p:nvCxnSpPr>
        <p:spPr>
          <a:xfrm>
            <a:off x="4055537" y="2975132"/>
            <a:ext cx="4100284" cy="0"/>
          </a:xfrm>
          <a:prstGeom prst="line">
            <a:avLst/>
          </a:prstGeom>
          <a:ln w="3810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E442B6-9936-F4B7-3540-E0DA1F94D5C8}"/>
              </a:ext>
            </a:extLst>
          </p:cNvPr>
          <p:cNvGrpSpPr/>
          <p:nvPr/>
        </p:nvGrpSpPr>
        <p:grpSpPr>
          <a:xfrm>
            <a:off x="4053926" y="2973816"/>
            <a:ext cx="4097408" cy="319290"/>
            <a:chOff x="8960355" y="7028665"/>
            <a:chExt cx="7111453" cy="48701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96F372-469B-EA77-D627-ACFDFC03F7A4}"/>
                </a:ext>
              </a:extLst>
            </p:cNvPr>
            <p:cNvCxnSpPr>
              <a:cxnSpLocks/>
            </p:cNvCxnSpPr>
            <p:nvPr/>
          </p:nvCxnSpPr>
          <p:spPr>
            <a:xfrm>
              <a:off x="8960355" y="7028665"/>
              <a:ext cx="1" cy="487014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A9FDED-F3CC-6DC0-3F88-25C268CDE7B9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807" y="7028665"/>
              <a:ext cx="1" cy="487014"/>
            </a:xfrm>
            <a:prstGeom prst="line">
              <a:avLst/>
            </a:prstGeom>
            <a:ln w="381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97510EC-F5D2-271C-5BD3-561E91287CF4}"/>
              </a:ext>
            </a:extLst>
          </p:cNvPr>
          <p:cNvSpPr/>
          <p:nvPr/>
        </p:nvSpPr>
        <p:spPr>
          <a:xfrm>
            <a:off x="5230338" y="1963031"/>
            <a:ext cx="1744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18" name="Rounded Rectangle 211">
            <a:extLst>
              <a:ext uri="{FF2B5EF4-FFF2-40B4-BE49-F238E27FC236}">
                <a16:creationId xmlns:a16="http://schemas.microsoft.com/office/drawing/2014/main" id="{280C83CA-2771-CFB6-6EEE-48BE62D69DDD}"/>
              </a:ext>
            </a:extLst>
          </p:cNvPr>
          <p:cNvSpPr/>
          <p:nvPr/>
        </p:nvSpPr>
        <p:spPr>
          <a:xfrm>
            <a:off x="583704" y="4938016"/>
            <a:ext cx="2803162" cy="1010553"/>
          </a:xfrm>
          <a:prstGeom prst="roundRect">
            <a:avLst>
              <a:gd name="adj" fmla="val 50000"/>
            </a:avLst>
          </a:prstGeom>
          <a:solidFill>
            <a:srgbClr val="04A7A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9" name="Rounded Rectangle 211">
            <a:extLst>
              <a:ext uri="{FF2B5EF4-FFF2-40B4-BE49-F238E27FC236}">
                <a16:creationId xmlns:a16="http://schemas.microsoft.com/office/drawing/2014/main" id="{5D61E45C-CFE7-D4A6-E8F5-4FE2C5906685}"/>
              </a:ext>
            </a:extLst>
          </p:cNvPr>
          <p:cNvSpPr/>
          <p:nvPr/>
        </p:nvSpPr>
        <p:spPr>
          <a:xfrm>
            <a:off x="4719079" y="4938016"/>
            <a:ext cx="2803162" cy="1010553"/>
          </a:xfrm>
          <a:prstGeom prst="roundRect">
            <a:avLst>
              <a:gd name="adj" fmla="val 50000"/>
            </a:avLst>
          </a:prstGeom>
          <a:solidFill>
            <a:srgbClr val="04A7A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" name="Rounded Rectangle 211">
            <a:extLst>
              <a:ext uri="{FF2B5EF4-FFF2-40B4-BE49-F238E27FC236}">
                <a16:creationId xmlns:a16="http://schemas.microsoft.com/office/drawing/2014/main" id="{12493F64-585F-1EDA-93BF-818E9866B51D}"/>
              </a:ext>
            </a:extLst>
          </p:cNvPr>
          <p:cNvSpPr/>
          <p:nvPr/>
        </p:nvSpPr>
        <p:spPr>
          <a:xfrm>
            <a:off x="8783214" y="4938016"/>
            <a:ext cx="2803162" cy="1010553"/>
          </a:xfrm>
          <a:prstGeom prst="roundRect">
            <a:avLst>
              <a:gd name="adj" fmla="val 50000"/>
            </a:avLst>
          </a:prstGeom>
          <a:solidFill>
            <a:srgbClr val="04A7A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CB701D-C26B-F763-E238-A2528C01E370}"/>
              </a:ext>
            </a:extLst>
          </p:cNvPr>
          <p:cNvSpPr/>
          <p:nvPr/>
        </p:nvSpPr>
        <p:spPr>
          <a:xfrm>
            <a:off x="411634" y="5258626"/>
            <a:ext cx="3147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B88DB3-75C4-79D7-951D-4053336DE803}"/>
              </a:ext>
            </a:extLst>
          </p:cNvPr>
          <p:cNvSpPr/>
          <p:nvPr/>
        </p:nvSpPr>
        <p:spPr>
          <a:xfrm>
            <a:off x="4311311" y="5258626"/>
            <a:ext cx="3618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291EA4-3180-0E79-6630-8F1DC022CEBC}"/>
              </a:ext>
            </a:extLst>
          </p:cNvPr>
          <p:cNvSpPr/>
          <p:nvPr/>
        </p:nvSpPr>
        <p:spPr>
          <a:xfrm>
            <a:off x="8375446" y="5258626"/>
            <a:ext cx="3618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BD0E5-D0B5-A3ED-15F5-C2A10E9CE033}"/>
              </a:ext>
            </a:extLst>
          </p:cNvPr>
          <p:cNvSpPr/>
          <p:nvPr/>
        </p:nvSpPr>
        <p:spPr>
          <a:xfrm>
            <a:off x="3316642" y="3585802"/>
            <a:ext cx="1744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28FF63-9381-1039-7478-98758F4D3D07}"/>
              </a:ext>
            </a:extLst>
          </p:cNvPr>
          <p:cNvSpPr/>
          <p:nvPr/>
        </p:nvSpPr>
        <p:spPr>
          <a:xfrm>
            <a:off x="7279042" y="3585802"/>
            <a:ext cx="1744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579A27-EFB7-F2DC-15B8-A7A155E07DC9}"/>
              </a:ext>
            </a:extLst>
          </p:cNvPr>
          <p:cNvSpPr txBox="1"/>
          <p:nvPr/>
        </p:nvSpPr>
        <p:spPr>
          <a:xfrm>
            <a:off x="9775520" y="3338701"/>
            <a:ext cx="1885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CE4A12-2EDF-C464-8017-C4D58628F1F9}"/>
              </a:ext>
            </a:extLst>
          </p:cNvPr>
          <p:cNvSpPr txBox="1"/>
          <p:nvPr/>
        </p:nvSpPr>
        <p:spPr>
          <a:xfrm>
            <a:off x="598504" y="3338701"/>
            <a:ext cx="1885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47932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arallelogram 72">
            <a:extLst>
              <a:ext uri="{FF2B5EF4-FFF2-40B4-BE49-F238E27FC236}">
                <a16:creationId xmlns:a16="http://schemas.microsoft.com/office/drawing/2014/main" id="{5381C7DA-2437-50A8-4D73-3D2F5BCC9B14}"/>
              </a:ext>
            </a:extLst>
          </p:cNvPr>
          <p:cNvSpPr/>
          <p:nvPr/>
        </p:nvSpPr>
        <p:spPr>
          <a:xfrm>
            <a:off x="4448114" y="1759527"/>
            <a:ext cx="3238158" cy="646614"/>
          </a:xfrm>
          <a:prstGeom prst="parallelogram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63F7B65-784F-B6E2-3216-B22BF114C972}"/>
              </a:ext>
            </a:extLst>
          </p:cNvPr>
          <p:cNvSpPr/>
          <p:nvPr/>
        </p:nvSpPr>
        <p:spPr>
          <a:xfrm>
            <a:off x="535618" y="4223476"/>
            <a:ext cx="984819" cy="984819"/>
          </a:xfrm>
          <a:prstGeom prst="ellipse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83FE8AA-1B59-56D8-2A38-C6E9F37F6E50}"/>
              </a:ext>
            </a:extLst>
          </p:cNvPr>
          <p:cNvSpPr/>
          <p:nvPr/>
        </p:nvSpPr>
        <p:spPr>
          <a:xfrm>
            <a:off x="1943609" y="4223476"/>
            <a:ext cx="984819" cy="984819"/>
          </a:xfrm>
          <a:prstGeom prst="ellipse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0E1F941-D9FA-264D-03F9-800CA4287654}"/>
              </a:ext>
            </a:extLst>
          </p:cNvPr>
          <p:cNvSpPr/>
          <p:nvPr/>
        </p:nvSpPr>
        <p:spPr>
          <a:xfrm>
            <a:off x="3406112" y="4223476"/>
            <a:ext cx="984819" cy="984819"/>
          </a:xfrm>
          <a:prstGeom prst="ellipse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279A6EB-B24F-0618-020A-B98898A755D3}"/>
              </a:ext>
            </a:extLst>
          </p:cNvPr>
          <p:cNvSpPr/>
          <p:nvPr/>
        </p:nvSpPr>
        <p:spPr>
          <a:xfrm>
            <a:off x="4814103" y="4223476"/>
            <a:ext cx="984819" cy="984819"/>
          </a:xfrm>
          <a:prstGeom prst="ellipse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10505A1-5718-15F2-D073-1F0AB4E6353F}"/>
              </a:ext>
            </a:extLst>
          </p:cNvPr>
          <p:cNvSpPr/>
          <p:nvPr/>
        </p:nvSpPr>
        <p:spPr>
          <a:xfrm>
            <a:off x="6335464" y="4223476"/>
            <a:ext cx="984819" cy="984819"/>
          </a:xfrm>
          <a:prstGeom prst="ellipse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EC866B7-A295-D8FB-1D38-E282B70FA9DE}"/>
              </a:ext>
            </a:extLst>
          </p:cNvPr>
          <p:cNvSpPr/>
          <p:nvPr/>
        </p:nvSpPr>
        <p:spPr>
          <a:xfrm>
            <a:off x="7743455" y="4223476"/>
            <a:ext cx="984819" cy="984819"/>
          </a:xfrm>
          <a:prstGeom prst="ellipse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5B7EB-B8FE-DE4B-CE94-665302D42C84}"/>
              </a:ext>
            </a:extLst>
          </p:cNvPr>
          <p:cNvSpPr/>
          <p:nvPr/>
        </p:nvSpPr>
        <p:spPr>
          <a:xfrm>
            <a:off x="9299972" y="4223476"/>
            <a:ext cx="984819" cy="984819"/>
          </a:xfrm>
          <a:prstGeom prst="ellipse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777E565-DB3E-5841-51D0-6DBFB9C404E4}"/>
              </a:ext>
            </a:extLst>
          </p:cNvPr>
          <p:cNvSpPr/>
          <p:nvPr/>
        </p:nvSpPr>
        <p:spPr>
          <a:xfrm>
            <a:off x="10707963" y="4223476"/>
            <a:ext cx="984819" cy="984819"/>
          </a:xfrm>
          <a:prstGeom prst="ellipse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A8F414F-ADA3-815C-9418-08ECC97C30BB}"/>
              </a:ext>
            </a:extLst>
          </p:cNvPr>
          <p:cNvSpPr/>
          <p:nvPr/>
        </p:nvSpPr>
        <p:spPr>
          <a:xfrm>
            <a:off x="7686272" y="4574377"/>
            <a:ext cx="1099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1976E3-9B93-7738-5A92-4B24F4D97C9B}"/>
              </a:ext>
            </a:extLst>
          </p:cNvPr>
          <p:cNvSpPr/>
          <p:nvPr/>
        </p:nvSpPr>
        <p:spPr>
          <a:xfrm>
            <a:off x="6278281" y="4574377"/>
            <a:ext cx="1099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8F4BB8-47B1-3C00-F6E4-7CCCC74453DE}"/>
              </a:ext>
            </a:extLst>
          </p:cNvPr>
          <p:cNvSpPr/>
          <p:nvPr/>
        </p:nvSpPr>
        <p:spPr>
          <a:xfrm>
            <a:off x="4756920" y="4574377"/>
            <a:ext cx="1099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D08354-CAE9-FF57-FD9E-7C4E25DD8FBB}"/>
              </a:ext>
            </a:extLst>
          </p:cNvPr>
          <p:cNvSpPr/>
          <p:nvPr/>
        </p:nvSpPr>
        <p:spPr>
          <a:xfrm>
            <a:off x="3348929" y="4574377"/>
            <a:ext cx="1099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2A8B106-2AD8-887A-4646-147BF1DEA35A}"/>
              </a:ext>
            </a:extLst>
          </p:cNvPr>
          <p:cNvSpPr/>
          <p:nvPr/>
        </p:nvSpPr>
        <p:spPr>
          <a:xfrm>
            <a:off x="1886426" y="4574377"/>
            <a:ext cx="1099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341731-E3D8-9804-79C2-D9BC90AF5101}"/>
              </a:ext>
            </a:extLst>
          </p:cNvPr>
          <p:cNvSpPr/>
          <p:nvPr/>
        </p:nvSpPr>
        <p:spPr>
          <a:xfrm>
            <a:off x="478435" y="4574377"/>
            <a:ext cx="1099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315561-73C9-6B83-7A6A-2496D4C391D6}"/>
              </a:ext>
            </a:extLst>
          </p:cNvPr>
          <p:cNvCxnSpPr>
            <a:cxnSpLocks/>
          </p:cNvCxnSpPr>
          <p:nvPr/>
        </p:nvCxnSpPr>
        <p:spPr>
          <a:xfrm>
            <a:off x="1692941" y="2709021"/>
            <a:ext cx="880343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4C1AF1-CA4C-0CBC-9C05-A2CA6E138C91}"/>
              </a:ext>
            </a:extLst>
          </p:cNvPr>
          <p:cNvCxnSpPr>
            <a:cxnSpLocks/>
          </p:cNvCxnSpPr>
          <p:nvPr/>
        </p:nvCxnSpPr>
        <p:spPr>
          <a:xfrm flipV="1">
            <a:off x="1692941" y="2709021"/>
            <a:ext cx="0" cy="3178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98DFF9-E23A-89EB-D5BC-C444E8467C59}"/>
              </a:ext>
            </a:extLst>
          </p:cNvPr>
          <p:cNvCxnSpPr>
            <a:cxnSpLocks/>
          </p:cNvCxnSpPr>
          <p:nvPr/>
        </p:nvCxnSpPr>
        <p:spPr>
          <a:xfrm flipV="1">
            <a:off x="6074155" y="2406141"/>
            <a:ext cx="0" cy="3028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1CA57E-310B-69A6-E6A4-5575C7E6BB04}"/>
              </a:ext>
            </a:extLst>
          </p:cNvPr>
          <p:cNvCxnSpPr>
            <a:cxnSpLocks/>
          </p:cNvCxnSpPr>
          <p:nvPr/>
        </p:nvCxnSpPr>
        <p:spPr>
          <a:xfrm flipV="1">
            <a:off x="10496378" y="2709021"/>
            <a:ext cx="0" cy="3178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688618-F705-D91A-1055-BDC0D97A1788}"/>
              </a:ext>
            </a:extLst>
          </p:cNvPr>
          <p:cNvCxnSpPr>
            <a:cxnSpLocks/>
          </p:cNvCxnSpPr>
          <p:nvPr/>
        </p:nvCxnSpPr>
        <p:spPr>
          <a:xfrm flipV="1">
            <a:off x="4633261" y="2709021"/>
            <a:ext cx="0" cy="3178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73F167-729D-25B2-4915-9435A6DF58B8}"/>
              </a:ext>
            </a:extLst>
          </p:cNvPr>
          <p:cNvCxnSpPr>
            <a:cxnSpLocks/>
          </p:cNvCxnSpPr>
          <p:nvPr/>
        </p:nvCxnSpPr>
        <p:spPr>
          <a:xfrm flipV="1">
            <a:off x="7534722" y="2709021"/>
            <a:ext cx="0" cy="31781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3F4A8F7-764B-19D3-1E88-F3280E209C5F}"/>
              </a:ext>
            </a:extLst>
          </p:cNvPr>
          <p:cNvSpPr/>
          <p:nvPr/>
        </p:nvSpPr>
        <p:spPr>
          <a:xfrm>
            <a:off x="3505662" y="3026835"/>
            <a:ext cx="2193712" cy="753449"/>
          </a:xfrm>
          <a:prstGeom prst="roundRect">
            <a:avLst>
              <a:gd name="adj" fmla="val 0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5A8525F-1684-CA4D-A2BF-38DA730E45D4}"/>
              </a:ext>
            </a:extLst>
          </p:cNvPr>
          <p:cNvSpPr/>
          <p:nvPr/>
        </p:nvSpPr>
        <p:spPr>
          <a:xfrm>
            <a:off x="562096" y="3026835"/>
            <a:ext cx="2193712" cy="753449"/>
          </a:xfrm>
          <a:prstGeom prst="roundRect">
            <a:avLst>
              <a:gd name="adj" fmla="val 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882613-8BE1-7AEA-9DF6-AFAB9D386E79}"/>
              </a:ext>
            </a:extLst>
          </p:cNvPr>
          <p:cNvSpPr/>
          <p:nvPr/>
        </p:nvSpPr>
        <p:spPr>
          <a:xfrm>
            <a:off x="6449227" y="3026835"/>
            <a:ext cx="2193712" cy="753449"/>
          </a:xfrm>
          <a:prstGeom prst="roundRect">
            <a:avLst>
              <a:gd name="adj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8D57CB4-520C-07B1-15E6-56C9BA43D96A}"/>
              </a:ext>
            </a:extLst>
          </p:cNvPr>
          <p:cNvSpPr/>
          <p:nvPr/>
        </p:nvSpPr>
        <p:spPr>
          <a:xfrm>
            <a:off x="9392503" y="3026835"/>
            <a:ext cx="2193712" cy="753449"/>
          </a:xfrm>
          <a:prstGeom prst="roundRect">
            <a:avLst>
              <a:gd name="adj" fmla="val 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BCFBEB-7A6E-9DBF-5EFB-4199126398C9}"/>
              </a:ext>
            </a:extLst>
          </p:cNvPr>
          <p:cNvSpPr/>
          <p:nvPr/>
        </p:nvSpPr>
        <p:spPr>
          <a:xfrm>
            <a:off x="4631802" y="1866366"/>
            <a:ext cx="2835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8D3DBB-F6CA-1F88-A0A8-7E088E8D8E54}"/>
              </a:ext>
            </a:extLst>
          </p:cNvPr>
          <p:cNvSpPr/>
          <p:nvPr/>
        </p:nvSpPr>
        <p:spPr>
          <a:xfrm>
            <a:off x="562096" y="3260678"/>
            <a:ext cx="2193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Engineering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D5C598-4183-70CF-1780-77F4DDD1857B}"/>
              </a:ext>
            </a:extLst>
          </p:cNvPr>
          <p:cNvSpPr/>
          <p:nvPr/>
        </p:nvSpPr>
        <p:spPr>
          <a:xfrm>
            <a:off x="3534946" y="3260678"/>
            <a:ext cx="2193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Supply Chain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091753-4333-003C-0135-0B93A8287DCC}"/>
              </a:ext>
            </a:extLst>
          </p:cNvPr>
          <p:cNvSpPr/>
          <p:nvPr/>
        </p:nvSpPr>
        <p:spPr>
          <a:xfrm>
            <a:off x="6448566" y="3260678"/>
            <a:ext cx="2193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Marketing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906643-B3E4-73A3-41AF-91C387A76C83}"/>
              </a:ext>
            </a:extLst>
          </p:cNvPr>
          <p:cNvSpPr/>
          <p:nvPr/>
        </p:nvSpPr>
        <p:spPr>
          <a:xfrm>
            <a:off x="9391842" y="3260678"/>
            <a:ext cx="2193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Administration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6D1D88-6033-787A-0FEB-E24874ED66B3}"/>
              </a:ext>
            </a:extLst>
          </p:cNvPr>
          <p:cNvGrpSpPr/>
          <p:nvPr/>
        </p:nvGrpSpPr>
        <p:grpSpPr>
          <a:xfrm>
            <a:off x="1190474" y="3780284"/>
            <a:ext cx="1088460" cy="551485"/>
            <a:chOff x="3162369" y="8684049"/>
            <a:chExt cx="2022070" cy="1458933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A3732B8-F961-A2DB-C5CD-2311B18A4A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8420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5278A0-A02D-0F4E-A4DC-F8F434D34B4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9455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661413-2494-93B2-9494-B4EF5FFB2011}"/>
              </a:ext>
            </a:extLst>
          </p:cNvPr>
          <p:cNvGrpSpPr/>
          <p:nvPr/>
        </p:nvGrpSpPr>
        <p:grpSpPr>
          <a:xfrm>
            <a:off x="4087572" y="3780284"/>
            <a:ext cx="1088460" cy="551485"/>
            <a:chOff x="3162369" y="8684049"/>
            <a:chExt cx="2022070" cy="145893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7A30046-0BF0-2EF2-F739-2B11F48D00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8420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B9B758B-FFEC-7D7E-C9D1-F631A991971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9455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D732B5-9DD3-3BF9-3A3D-B841D1405004}"/>
              </a:ext>
            </a:extLst>
          </p:cNvPr>
          <p:cNvGrpSpPr/>
          <p:nvPr/>
        </p:nvGrpSpPr>
        <p:grpSpPr>
          <a:xfrm>
            <a:off x="6987640" y="3780284"/>
            <a:ext cx="1088460" cy="551485"/>
            <a:chOff x="3162369" y="8684049"/>
            <a:chExt cx="2022070" cy="1458933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6E8FF5-F22C-FC84-5076-4994B1463E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8420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3BD760-D233-8A93-B37C-2423DF803E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9455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2D1AFD-13EC-3957-6E7C-D4D2A7F7C7A4}"/>
              </a:ext>
            </a:extLst>
          </p:cNvPr>
          <p:cNvGrpSpPr/>
          <p:nvPr/>
        </p:nvGrpSpPr>
        <p:grpSpPr>
          <a:xfrm>
            <a:off x="9952148" y="3780284"/>
            <a:ext cx="1088460" cy="551485"/>
            <a:chOff x="3162369" y="8684049"/>
            <a:chExt cx="2022070" cy="145893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89B0AA-F2C4-4BE5-CEBF-7D7277B72C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38420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D0BB27-ACED-884F-8DC4-FEF4DD70C8F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9455" y="8907998"/>
              <a:ext cx="1458933" cy="101103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0EE54F-2CF3-7893-F2CB-EF541336D8C7}"/>
              </a:ext>
            </a:extLst>
          </p:cNvPr>
          <p:cNvSpPr/>
          <p:nvPr/>
        </p:nvSpPr>
        <p:spPr>
          <a:xfrm>
            <a:off x="10650780" y="4574377"/>
            <a:ext cx="1099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15F70A-3F27-DA9E-83E5-3AEC625C95E5}"/>
              </a:ext>
            </a:extLst>
          </p:cNvPr>
          <p:cNvSpPr/>
          <p:nvPr/>
        </p:nvSpPr>
        <p:spPr>
          <a:xfrm>
            <a:off x="9242789" y="4574377"/>
            <a:ext cx="10991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6216D7-7115-FC95-9253-DA2264BD3463}"/>
              </a:ext>
            </a:extLst>
          </p:cNvPr>
          <p:cNvSpPr txBox="1"/>
          <p:nvPr/>
        </p:nvSpPr>
        <p:spPr>
          <a:xfrm>
            <a:off x="442034" y="5327826"/>
            <a:ext cx="250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E29459-FBED-C6DA-1565-F52F2149174A}"/>
              </a:ext>
            </a:extLst>
          </p:cNvPr>
          <p:cNvSpPr txBox="1"/>
          <p:nvPr/>
        </p:nvSpPr>
        <p:spPr>
          <a:xfrm>
            <a:off x="3380895" y="5327825"/>
            <a:ext cx="250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68CAB-4D0C-4932-731B-B4B8B3727B6B}"/>
              </a:ext>
            </a:extLst>
          </p:cNvPr>
          <p:cNvSpPr txBox="1"/>
          <p:nvPr/>
        </p:nvSpPr>
        <p:spPr>
          <a:xfrm>
            <a:off x="6283643" y="5327825"/>
            <a:ext cx="250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E80140-F85F-1F97-28F3-EF8F198E9605}"/>
              </a:ext>
            </a:extLst>
          </p:cNvPr>
          <p:cNvSpPr txBox="1"/>
          <p:nvPr/>
        </p:nvSpPr>
        <p:spPr>
          <a:xfrm>
            <a:off x="9237791" y="5327825"/>
            <a:ext cx="2501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534110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iamond 22">
            <a:extLst>
              <a:ext uri="{FF2B5EF4-FFF2-40B4-BE49-F238E27FC236}">
                <a16:creationId xmlns:a16="http://schemas.microsoft.com/office/drawing/2014/main" id="{84D4B983-8FA9-B8F0-6785-9701716D41B7}"/>
              </a:ext>
            </a:extLst>
          </p:cNvPr>
          <p:cNvSpPr/>
          <p:nvPr/>
        </p:nvSpPr>
        <p:spPr>
          <a:xfrm>
            <a:off x="4816941" y="1774872"/>
            <a:ext cx="2539820" cy="1288249"/>
          </a:xfrm>
          <a:prstGeom prst="diamond">
            <a:avLst/>
          </a:prstGeom>
          <a:noFill/>
          <a:ln w="47625">
            <a:solidFill>
              <a:srgbClr val="09D0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6A2E988D-ADF4-2464-5E39-B489F4586871}"/>
              </a:ext>
            </a:extLst>
          </p:cNvPr>
          <p:cNvSpPr/>
          <p:nvPr/>
        </p:nvSpPr>
        <p:spPr>
          <a:xfrm>
            <a:off x="4844650" y="5113818"/>
            <a:ext cx="2539820" cy="1288249"/>
          </a:xfrm>
          <a:prstGeom prst="diamond">
            <a:avLst/>
          </a:prstGeom>
          <a:noFill/>
          <a:ln w="47625">
            <a:solidFill>
              <a:srgbClr val="048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C172CCD-6E2D-EFF8-0830-99D22B90141D}"/>
              </a:ext>
            </a:extLst>
          </p:cNvPr>
          <p:cNvSpPr/>
          <p:nvPr/>
        </p:nvSpPr>
        <p:spPr>
          <a:xfrm rot="10800000">
            <a:off x="4476754" y="3623195"/>
            <a:ext cx="3220196" cy="919275"/>
          </a:xfrm>
          <a:prstGeom prst="roundRect">
            <a:avLst>
              <a:gd name="adj" fmla="val 5000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21652F5B-BF1B-0E76-D873-04FC5107C3D3}"/>
              </a:ext>
            </a:extLst>
          </p:cNvPr>
          <p:cNvSpPr/>
          <p:nvPr/>
        </p:nvSpPr>
        <p:spPr>
          <a:xfrm rot="10800000">
            <a:off x="4997053" y="5205771"/>
            <a:ext cx="2197894" cy="1107079"/>
          </a:xfrm>
          <a:prstGeom prst="diamond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015DC71-6739-D2DF-274D-0C1B7492B583}"/>
              </a:ext>
            </a:extLst>
          </p:cNvPr>
          <p:cNvSpPr/>
          <p:nvPr/>
        </p:nvSpPr>
        <p:spPr>
          <a:xfrm rot="10800000">
            <a:off x="4997053" y="1865458"/>
            <a:ext cx="2197894" cy="1107079"/>
          </a:xfrm>
          <a:prstGeom prst="diamond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5E9EB4-C02E-4C34-1A65-427B81AFF4FF}"/>
              </a:ext>
            </a:extLst>
          </p:cNvPr>
          <p:cNvSpPr/>
          <p:nvPr/>
        </p:nvSpPr>
        <p:spPr>
          <a:xfrm rot="10800000" flipH="1" flipV="1">
            <a:off x="5207364" y="2244999"/>
            <a:ext cx="1782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2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20069D-7EBE-8076-1D49-D47819D273FE}"/>
              </a:ext>
            </a:extLst>
          </p:cNvPr>
          <p:cNvSpPr/>
          <p:nvPr/>
        </p:nvSpPr>
        <p:spPr>
          <a:xfrm rot="10800000">
            <a:off x="179305" y="1865458"/>
            <a:ext cx="3166251" cy="3209574"/>
          </a:xfrm>
          <a:prstGeom prst="rect">
            <a:avLst/>
          </a:prstGeom>
          <a:noFill/>
          <a:ln w="25400">
            <a:solidFill>
              <a:srgbClr val="73E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1C8EC1-5247-E75E-DD8B-CEC8D3222E7B}"/>
              </a:ext>
            </a:extLst>
          </p:cNvPr>
          <p:cNvSpPr/>
          <p:nvPr/>
        </p:nvSpPr>
        <p:spPr>
          <a:xfrm rot="10800000" flipH="1">
            <a:off x="8651443" y="1865458"/>
            <a:ext cx="3361252" cy="3209574"/>
          </a:xfrm>
          <a:prstGeom prst="rect">
            <a:avLst/>
          </a:prstGeom>
          <a:noFill/>
          <a:ln w="25400">
            <a:solidFill>
              <a:srgbClr val="73E0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D51000-745E-3C43-E382-407EFCA463B9}"/>
              </a:ext>
            </a:extLst>
          </p:cNvPr>
          <p:cNvSpPr/>
          <p:nvPr/>
        </p:nvSpPr>
        <p:spPr>
          <a:xfrm rot="10800000">
            <a:off x="8651644" y="5258903"/>
            <a:ext cx="3341615" cy="998691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1A28FA-F5EF-86D0-7F63-825CDD8874DA}"/>
              </a:ext>
            </a:extLst>
          </p:cNvPr>
          <p:cNvSpPr/>
          <p:nvPr/>
        </p:nvSpPr>
        <p:spPr>
          <a:xfrm rot="10800000">
            <a:off x="197803" y="5258903"/>
            <a:ext cx="3147753" cy="998691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230F4-43FD-A177-4CBA-1BA3BC7C193C}"/>
              </a:ext>
            </a:extLst>
          </p:cNvPr>
          <p:cNvSpPr txBox="1"/>
          <p:nvPr/>
        </p:nvSpPr>
        <p:spPr>
          <a:xfrm rot="10800000" flipV="1">
            <a:off x="8991122" y="2298687"/>
            <a:ext cx="2766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endParaRPr lang="en-US" sz="16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1C3DE0-F2FA-4A34-0028-6B69A30612C3}"/>
              </a:ext>
            </a:extLst>
          </p:cNvPr>
          <p:cNvSpPr txBox="1"/>
          <p:nvPr/>
        </p:nvSpPr>
        <p:spPr>
          <a:xfrm rot="10800000" flipV="1">
            <a:off x="379179" y="2298688"/>
            <a:ext cx="27665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  <a:p>
            <a:endParaRPr lang="en-US" sz="16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4B15-F66A-4039-1E00-3AC34B4D083E}"/>
              </a:ext>
            </a:extLst>
          </p:cNvPr>
          <p:cNvCxnSpPr>
            <a:cxnSpLocks/>
          </p:cNvCxnSpPr>
          <p:nvPr/>
        </p:nvCxnSpPr>
        <p:spPr>
          <a:xfrm>
            <a:off x="7194947" y="5766777"/>
            <a:ext cx="1456496" cy="1007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A35B7A-2BCF-B1E2-8EE4-A6C5AFEB1BDB}"/>
              </a:ext>
            </a:extLst>
          </p:cNvPr>
          <p:cNvCxnSpPr>
            <a:cxnSpLocks/>
          </p:cNvCxnSpPr>
          <p:nvPr/>
        </p:nvCxnSpPr>
        <p:spPr>
          <a:xfrm flipH="1">
            <a:off x="3327059" y="5764065"/>
            <a:ext cx="1690992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3B1151-0159-6A17-9E42-8D6D5E69DB7E}"/>
              </a:ext>
            </a:extLst>
          </p:cNvPr>
          <p:cNvCxnSpPr>
            <a:cxnSpLocks/>
          </p:cNvCxnSpPr>
          <p:nvPr/>
        </p:nvCxnSpPr>
        <p:spPr>
          <a:xfrm flipV="1">
            <a:off x="6086852" y="2937631"/>
            <a:ext cx="0" cy="68556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9D7F11-774C-41AE-391A-F550E27E0E69}"/>
              </a:ext>
            </a:extLst>
          </p:cNvPr>
          <p:cNvCxnSpPr>
            <a:cxnSpLocks/>
          </p:cNvCxnSpPr>
          <p:nvPr/>
        </p:nvCxnSpPr>
        <p:spPr>
          <a:xfrm flipV="1">
            <a:off x="6086852" y="4526289"/>
            <a:ext cx="0" cy="685564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4E80924-946E-2336-A33D-EC49E27BCEA4}"/>
              </a:ext>
            </a:extLst>
          </p:cNvPr>
          <p:cNvSpPr/>
          <p:nvPr/>
        </p:nvSpPr>
        <p:spPr>
          <a:xfrm rot="10800000" flipH="1" flipV="1">
            <a:off x="5207364" y="3928810"/>
            <a:ext cx="1782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2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B4778-822F-8E59-245A-D0DD1AC0C4B5}"/>
              </a:ext>
            </a:extLst>
          </p:cNvPr>
          <p:cNvSpPr/>
          <p:nvPr/>
        </p:nvSpPr>
        <p:spPr>
          <a:xfrm rot="10800000" flipH="1" flipV="1">
            <a:off x="5207364" y="5622964"/>
            <a:ext cx="17826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24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61EA3-268C-4B85-1EA9-556CA472F803}"/>
              </a:ext>
            </a:extLst>
          </p:cNvPr>
          <p:cNvSpPr/>
          <p:nvPr/>
        </p:nvSpPr>
        <p:spPr>
          <a:xfrm rot="10800000" flipH="1" flipV="1">
            <a:off x="871101" y="5558192"/>
            <a:ext cx="178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911ED-A07B-FB48-F3E1-45097B835C42}"/>
              </a:ext>
            </a:extLst>
          </p:cNvPr>
          <p:cNvSpPr/>
          <p:nvPr/>
        </p:nvSpPr>
        <p:spPr>
          <a:xfrm rot="10800000" flipH="1" flipV="1">
            <a:off x="9431123" y="5558192"/>
            <a:ext cx="1782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3600" b="1" dirty="0">
              <a:solidFill>
                <a:schemeClr val="bg1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83210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0ECFD1-BE11-2F16-4A58-A52B08C4388C}"/>
              </a:ext>
            </a:extLst>
          </p:cNvPr>
          <p:cNvSpPr/>
          <p:nvPr/>
        </p:nvSpPr>
        <p:spPr>
          <a:xfrm>
            <a:off x="6581209" y="3412450"/>
            <a:ext cx="2170543" cy="927469"/>
          </a:xfrm>
          <a:prstGeom prst="roundRect">
            <a:avLst>
              <a:gd name="adj" fmla="val 10783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07F54A-304D-27A0-FDDF-643C9548A69F}"/>
              </a:ext>
            </a:extLst>
          </p:cNvPr>
          <p:cNvSpPr/>
          <p:nvPr/>
        </p:nvSpPr>
        <p:spPr>
          <a:xfrm>
            <a:off x="9630570" y="3412450"/>
            <a:ext cx="2170543" cy="927469"/>
          </a:xfrm>
          <a:prstGeom prst="roundRect">
            <a:avLst>
              <a:gd name="adj" fmla="val 5000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0A8A6E8-9E7A-FE58-F1B8-D827B89A9FBA}"/>
              </a:ext>
            </a:extLst>
          </p:cNvPr>
          <p:cNvSpPr/>
          <p:nvPr/>
        </p:nvSpPr>
        <p:spPr>
          <a:xfrm>
            <a:off x="9630570" y="5126967"/>
            <a:ext cx="2170543" cy="927469"/>
          </a:xfrm>
          <a:prstGeom prst="roundRect">
            <a:avLst>
              <a:gd name="adj" fmla="val 5000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8DD30BB-8999-B4BE-931E-4BB54FCECB54}"/>
              </a:ext>
            </a:extLst>
          </p:cNvPr>
          <p:cNvSpPr/>
          <p:nvPr/>
        </p:nvSpPr>
        <p:spPr>
          <a:xfrm>
            <a:off x="3502457" y="3412450"/>
            <a:ext cx="2170543" cy="927469"/>
          </a:xfrm>
          <a:prstGeom prst="roundRect">
            <a:avLst>
              <a:gd name="adj" fmla="val 26188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B98975-439F-DCEA-367D-C759F8B08D5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617492" y="3876185"/>
            <a:ext cx="884965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A8B06-05E1-874A-EAA8-6620DAF8E5EF}"/>
              </a:ext>
            </a:extLst>
          </p:cNvPr>
          <p:cNvSpPr/>
          <p:nvPr/>
        </p:nvSpPr>
        <p:spPr>
          <a:xfrm flipH="1">
            <a:off x="881593" y="3732628"/>
            <a:ext cx="1484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5400" dirty="0"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F2F8DA-40DF-5D03-6231-5C2EECCC5400}"/>
              </a:ext>
            </a:extLst>
          </p:cNvPr>
          <p:cNvSpPr/>
          <p:nvPr/>
        </p:nvSpPr>
        <p:spPr>
          <a:xfrm flipH="1">
            <a:off x="3724074" y="3707225"/>
            <a:ext cx="176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60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EF9345-1623-32BA-DFCC-28B18041C449}"/>
              </a:ext>
            </a:extLst>
          </p:cNvPr>
          <p:cNvSpPr/>
          <p:nvPr/>
        </p:nvSpPr>
        <p:spPr>
          <a:xfrm flipH="1">
            <a:off x="9835605" y="3707225"/>
            <a:ext cx="176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60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C2D32-94E5-0387-3CE8-54CF6EC18DDD}"/>
              </a:ext>
            </a:extLst>
          </p:cNvPr>
          <p:cNvSpPr/>
          <p:nvPr/>
        </p:nvSpPr>
        <p:spPr>
          <a:xfrm flipH="1">
            <a:off x="9871779" y="5413104"/>
            <a:ext cx="176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60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BDE4BDC-0B53-481F-5872-AE51C1C681AF}"/>
              </a:ext>
            </a:extLst>
          </p:cNvPr>
          <p:cNvSpPr/>
          <p:nvPr/>
        </p:nvSpPr>
        <p:spPr>
          <a:xfrm>
            <a:off x="9630570" y="1655850"/>
            <a:ext cx="2170543" cy="927469"/>
          </a:xfrm>
          <a:prstGeom prst="roundRect">
            <a:avLst>
              <a:gd name="adj" fmla="val 5000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8A609-A0F7-5362-798F-BC1FCAB949DA}"/>
              </a:ext>
            </a:extLst>
          </p:cNvPr>
          <p:cNvSpPr/>
          <p:nvPr/>
        </p:nvSpPr>
        <p:spPr>
          <a:xfrm flipH="1">
            <a:off x="9871779" y="1941988"/>
            <a:ext cx="176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60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B5EBD7-592B-D525-9B60-CB85C5A1130C}"/>
              </a:ext>
            </a:extLst>
          </p:cNvPr>
          <p:cNvCxnSpPr>
            <a:cxnSpLocks/>
          </p:cNvCxnSpPr>
          <p:nvPr/>
        </p:nvCxnSpPr>
        <p:spPr>
          <a:xfrm flipV="1">
            <a:off x="5678009" y="3876185"/>
            <a:ext cx="884965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301B6A-463C-B1EC-0A73-2D6F9CB8F582}"/>
              </a:ext>
            </a:extLst>
          </p:cNvPr>
          <p:cNvCxnSpPr>
            <a:cxnSpLocks/>
          </p:cNvCxnSpPr>
          <p:nvPr/>
        </p:nvCxnSpPr>
        <p:spPr>
          <a:xfrm flipV="1">
            <a:off x="8723177" y="2453575"/>
            <a:ext cx="1007546" cy="9588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0A21573-DB28-5820-A136-18A7A1B2097F}"/>
              </a:ext>
            </a:extLst>
          </p:cNvPr>
          <p:cNvSpPr/>
          <p:nvPr/>
        </p:nvSpPr>
        <p:spPr>
          <a:xfrm flipH="1">
            <a:off x="6802826" y="3707225"/>
            <a:ext cx="17604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60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8D6E14-445B-8E7F-2D68-FD65BA8D39B1}"/>
              </a:ext>
            </a:extLst>
          </p:cNvPr>
          <p:cNvCxnSpPr>
            <a:cxnSpLocks/>
          </p:cNvCxnSpPr>
          <p:nvPr/>
        </p:nvCxnSpPr>
        <p:spPr>
          <a:xfrm>
            <a:off x="8723177" y="4308497"/>
            <a:ext cx="1007546" cy="958875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6184B9-7205-26D2-DAD7-E668ED364B52}"/>
              </a:ext>
            </a:extLst>
          </p:cNvPr>
          <p:cNvCxnSpPr>
            <a:cxnSpLocks/>
          </p:cNvCxnSpPr>
          <p:nvPr/>
        </p:nvCxnSpPr>
        <p:spPr>
          <a:xfrm flipV="1">
            <a:off x="8745605" y="3876185"/>
            <a:ext cx="884965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791CE1-D63C-BDAA-25E5-8F08AF7A6240}"/>
              </a:ext>
            </a:extLst>
          </p:cNvPr>
          <p:cNvSpPr txBox="1"/>
          <p:nvPr/>
        </p:nvSpPr>
        <p:spPr>
          <a:xfrm>
            <a:off x="3524806" y="1655850"/>
            <a:ext cx="437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95319-B7FF-FFA2-4E28-0D1A7FEBD4D0}"/>
              </a:ext>
            </a:extLst>
          </p:cNvPr>
          <p:cNvSpPr txBox="1"/>
          <p:nvPr/>
        </p:nvSpPr>
        <p:spPr>
          <a:xfrm>
            <a:off x="3524806" y="5127022"/>
            <a:ext cx="4378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5" name="Doughnut 24">
            <a:extLst>
              <a:ext uri="{FF2B5EF4-FFF2-40B4-BE49-F238E27FC236}">
                <a16:creationId xmlns:a16="http://schemas.microsoft.com/office/drawing/2014/main" id="{75B74EF4-BCDE-B9B8-1869-FB29A6D490A8}"/>
              </a:ext>
            </a:extLst>
          </p:cNvPr>
          <p:cNvSpPr/>
          <p:nvPr/>
        </p:nvSpPr>
        <p:spPr>
          <a:xfrm>
            <a:off x="639809" y="2933012"/>
            <a:ext cx="1968565" cy="1968565"/>
          </a:xfrm>
          <a:prstGeom prst="donut">
            <a:avLst>
              <a:gd name="adj" fmla="val 14113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FB860F-76C5-51C2-6725-66240A7C4DA1}"/>
              </a:ext>
            </a:extLst>
          </p:cNvPr>
          <p:cNvSpPr/>
          <p:nvPr/>
        </p:nvSpPr>
        <p:spPr>
          <a:xfrm>
            <a:off x="3143262" y="1478253"/>
            <a:ext cx="5177160" cy="927469"/>
          </a:xfrm>
          <a:prstGeom prst="roundRect">
            <a:avLst/>
          </a:prstGeom>
          <a:noFill/>
          <a:ln>
            <a:solidFill>
              <a:srgbClr val="73E01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4A343E2-FA1F-6466-0D8B-2ADA5A1FCB97}"/>
              </a:ext>
            </a:extLst>
          </p:cNvPr>
          <p:cNvSpPr/>
          <p:nvPr/>
        </p:nvSpPr>
        <p:spPr>
          <a:xfrm>
            <a:off x="3143262" y="4978691"/>
            <a:ext cx="5177160" cy="927469"/>
          </a:xfrm>
          <a:prstGeom prst="roundRect">
            <a:avLst/>
          </a:prstGeom>
          <a:noFill/>
          <a:ln>
            <a:solidFill>
              <a:srgbClr val="73E01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8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8FC15F-FB49-BB02-E361-3C8F97B096ED}"/>
              </a:ext>
            </a:extLst>
          </p:cNvPr>
          <p:cNvGrpSpPr/>
          <p:nvPr/>
        </p:nvGrpSpPr>
        <p:grpSpPr>
          <a:xfrm>
            <a:off x="991802" y="2092951"/>
            <a:ext cx="10208395" cy="3505817"/>
            <a:chOff x="1333106" y="2383995"/>
            <a:chExt cx="10208395" cy="350581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76B9B1-C206-50D6-795A-3F052E2764C4}"/>
                </a:ext>
              </a:extLst>
            </p:cNvPr>
            <p:cNvSpPr/>
            <p:nvPr/>
          </p:nvSpPr>
          <p:spPr>
            <a:xfrm flipH="1">
              <a:off x="3905960" y="2383995"/>
              <a:ext cx="2201185" cy="1209516"/>
            </a:xfrm>
            <a:prstGeom prst="rect">
              <a:avLst/>
            </a:prstGeom>
            <a:solidFill>
              <a:srgbClr val="09D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F00233-184E-816D-D845-5C572C57BA98}"/>
                </a:ext>
              </a:extLst>
            </p:cNvPr>
            <p:cNvSpPr/>
            <p:nvPr/>
          </p:nvSpPr>
          <p:spPr>
            <a:xfrm flipH="1">
              <a:off x="3905960" y="4680296"/>
              <a:ext cx="2201185" cy="1209516"/>
            </a:xfrm>
            <a:prstGeom prst="rect">
              <a:avLst/>
            </a:prstGeom>
            <a:solidFill>
              <a:srgbClr val="09D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356B27-2D69-CC8F-768C-1A25ECA281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1683" y="4125546"/>
              <a:ext cx="1035271" cy="1152952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D94362F-C541-8BD9-EC8D-A8A3FF1A6B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1683" y="2972593"/>
              <a:ext cx="1035271" cy="1152952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1BD4B4-670A-BBCC-979E-561D350C4E0B}"/>
                </a:ext>
              </a:extLst>
            </p:cNvPr>
            <p:cNvSpPr/>
            <p:nvPr/>
          </p:nvSpPr>
          <p:spPr>
            <a:xfrm flipH="1">
              <a:off x="6623138" y="2383995"/>
              <a:ext cx="2201185" cy="1209516"/>
            </a:xfrm>
            <a:prstGeom prst="rect">
              <a:avLst/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41F72C-E899-647D-8EF9-DD4C047DF4ED}"/>
                </a:ext>
              </a:extLst>
            </p:cNvPr>
            <p:cNvSpPr/>
            <p:nvPr/>
          </p:nvSpPr>
          <p:spPr>
            <a:xfrm flipH="1">
              <a:off x="6623138" y="4680296"/>
              <a:ext cx="2201185" cy="1209516"/>
            </a:xfrm>
            <a:prstGeom prst="rect">
              <a:avLst/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2621FD-C869-EF62-4A9B-6D14F0A6293F}"/>
                </a:ext>
              </a:extLst>
            </p:cNvPr>
            <p:cNvSpPr/>
            <p:nvPr/>
          </p:nvSpPr>
          <p:spPr>
            <a:xfrm flipH="1">
              <a:off x="9340316" y="2383995"/>
              <a:ext cx="2201185" cy="1209516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BA52BB-1545-11A2-7BA4-2672178403EB}"/>
                </a:ext>
              </a:extLst>
            </p:cNvPr>
            <p:cNvSpPr/>
            <p:nvPr/>
          </p:nvSpPr>
          <p:spPr>
            <a:xfrm flipH="1">
              <a:off x="9340316" y="4680296"/>
              <a:ext cx="2201185" cy="1209516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9ACA76B-0DC3-A082-C628-066AA8D4D034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>
              <a:off x="6107145" y="2988753"/>
              <a:ext cx="515993" cy="4716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3DDE008-3A62-3E92-5F6D-07A440C01AEA}"/>
                </a:ext>
              </a:extLst>
            </p:cNvPr>
            <p:cNvCxnSpPr>
              <a:cxnSpLocks/>
            </p:cNvCxnSpPr>
            <p:nvPr/>
          </p:nvCxnSpPr>
          <p:spPr>
            <a:xfrm>
              <a:off x="8821503" y="2988753"/>
              <a:ext cx="515993" cy="4716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41DBD75-FB91-F17C-0323-32E2076504EA}"/>
                </a:ext>
              </a:extLst>
            </p:cNvPr>
            <p:cNvSpPr/>
            <p:nvPr/>
          </p:nvSpPr>
          <p:spPr>
            <a:xfrm>
              <a:off x="1662559" y="3298552"/>
              <a:ext cx="1653988" cy="1653988"/>
            </a:xfrm>
            <a:prstGeom prst="ellipse">
              <a:avLst/>
            </a:prstGeom>
            <a:solidFill>
              <a:srgbClr val="73E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Business Process</a:t>
              </a:r>
            </a:p>
          </p:txBody>
        </p:sp>
        <p:sp>
          <p:nvSpPr>
            <p:cNvPr id="18" name="Doughnut 17">
              <a:extLst>
                <a:ext uri="{FF2B5EF4-FFF2-40B4-BE49-F238E27FC236}">
                  <a16:creationId xmlns:a16="http://schemas.microsoft.com/office/drawing/2014/main" id="{7EEACB41-91D3-FE0F-75BB-7ADF6AC2C7C8}"/>
                </a:ext>
              </a:extLst>
            </p:cNvPr>
            <p:cNvSpPr/>
            <p:nvPr/>
          </p:nvSpPr>
          <p:spPr>
            <a:xfrm>
              <a:off x="1333106" y="2972160"/>
              <a:ext cx="2312894" cy="2312894"/>
            </a:xfrm>
            <a:prstGeom prst="donut">
              <a:avLst>
                <a:gd name="adj" fmla="val 11924"/>
              </a:avLst>
            </a:prstGeom>
            <a:solidFill>
              <a:srgbClr val="73E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062AF37-3D6D-5B34-DC94-4170BE7C53E7}"/>
                </a:ext>
              </a:extLst>
            </p:cNvPr>
            <p:cNvCxnSpPr>
              <a:cxnSpLocks/>
            </p:cNvCxnSpPr>
            <p:nvPr/>
          </p:nvCxnSpPr>
          <p:spPr>
            <a:xfrm>
              <a:off x="6093698" y="5355435"/>
              <a:ext cx="515993" cy="4716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7BAB54B-53AE-23C0-62F9-B3384B3210B0}"/>
                </a:ext>
              </a:extLst>
            </p:cNvPr>
            <p:cNvCxnSpPr>
              <a:cxnSpLocks/>
            </p:cNvCxnSpPr>
            <p:nvPr/>
          </p:nvCxnSpPr>
          <p:spPr>
            <a:xfrm>
              <a:off x="8808056" y="5355435"/>
              <a:ext cx="515993" cy="4716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33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7EC216-DE47-B53C-A00A-F7DE63879812}"/>
              </a:ext>
            </a:extLst>
          </p:cNvPr>
          <p:cNvGrpSpPr/>
          <p:nvPr/>
        </p:nvGrpSpPr>
        <p:grpSpPr>
          <a:xfrm>
            <a:off x="447556" y="1772816"/>
            <a:ext cx="11296888" cy="4336532"/>
            <a:chOff x="617925" y="1772816"/>
            <a:chExt cx="11296888" cy="43365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A6B1E8-8D26-5C5C-2627-26B683EBAF96}"/>
                </a:ext>
              </a:extLst>
            </p:cNvPr>
            <p:cNvSpPr/>
            <p:nvPr/>
          </p:nvSpPr>
          <p:spPr>
            <a:xfrm>
              <a:off x="950199" y="3038351"/>
              <a:ext cx="1803400" cy="1803400"/>
            </a:xfrm>
            <a:prstGeom prst="ellipse">
              <a:avLst/>
            </a:prstGeom>
            <a:solidFill>
              <a:srgbClr val="73E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DB286B-1CBE-45B3-156C-0C6E76580974}"/>
                </a:ext>
              </a:extLst>
            </p:cNvPr>
            <p:cNvSpPr/>
            <p:nvPr/>
          </p:nvSpPr>
          <p:spPr>
            <a:xfrm>
              <a:off x="3479403" y="2117727"/>
              <a:ext cx="2431562" cy="1009541"/>
            </a:xfrm>
            <a:prstGeom prst="rect">
              <a:avLst/>
            </a:prstGeom>
            <a:solidFill>
              <a:srgbClr val="09D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CC161B-8518-B5C5-94AF-9A0BED77D17E}"/>
                </a:ext>
              </a:extLst>
            </p:cNvPr>
            <p:cNvSpPr/>
            <p:nvPr/>
          </p:nvSpPr>
          <p:spPr>
            <a:xfrm>
              <a:off x="3479403" y="4754896"/>
              <a:ext cx="2431562" cy="1009541"/>
            </a:xfrm>
            <a:prstGeom prst="rect">
              <a:avLst/>
            </a:prstGeom>
            <a:solidFill>
              <a:srgbClr val="09D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DC6728-7F46-8B07-0919-86E0FCD3884E}"/>
                </a:ext>
              </a:extLst>
            </p:cNvPr>
            <p:cNvSpPr/>
            <p:nvPr/>
          </p:nvSpPr>
          <p:spPr>
            <a:xfrm>
              <a:off x="6699895" y="1772816"/>
              <a:ext cx="2431562" cy="689822"/>
            </a:xfrm>
            <a:prstGeom prst="rect">
              <a:avLst/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EFE648-AD3E-E4AF-72FD-DA9F25A31E5D}"/>
                </a:ext>
              </a:extLst>
            </p:cNvPr>
            <p:cNvSpPr/>
            <p:nvPr/>
          </p:nvSpPr>
          <p:spPr>
            <a:xfrm>
              <a:off x="6699895" y="4409985"/>
              <a:ext cx="2431562" cy="689822"/>
            </a:xfrm>
            <a:prstGeom prst="rect">
              <a:avLst/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815CBC-0951-6841-F7DB-9776DFFDB94B}"/>
                </a:ext>
              </a:extLst>
            </p:cNvPr>
            <p:cNvSpPr/>
            <p:nvPr/>
          </p:nvSpPr>
          <p:spPr>
            <a:xfrm>
              <a:off x="6699895" y="2782357"/>
              <a:ext cx="2431562" cy="689822"/>
            </a:xfrm>
            <a:prstGeom prst="rect">
              <a:avLst/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55AF1E-FB37-6849-559B-E329C3F75D20}"/>
                </a:ext>
              </a:extLst>
            </p:cNvPr>
            <p:cNvSpPr/>
            <p:nvPr/>
          </p:nvSpPr>
          <p:spPr>
            <a:xfrm>
              <a:off x="6699895" y="5419526"/>
              <a:ext cx="2431562" cy="689822"/>
            </a:xfrm>
            <a:prstGeom prst="rect">
              <a:avLst/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CuadroTexto 395">
              <a:extLst>
                <a:ext uri="{FF2B5EF4-FFF2-40B4-BE49-F238E27FC236}">
                  <a16:creationId xmlns:a16="http://schemas.microsoft.com/office/drawing/2014/main" id="{CEE55E75-2CD1-ACF7-CA61-E0EC4C9A9266}"/>
                </a:ext>
              </a:extLst>
            </p:cNvPr>
            <p:cNvSpPr txBox="1"/>
            <p:nvPr/>
          </p:nvSpPr>
          <p:spPr>
            <a:xfrm>
              <a:off x="1053853" y="3739996"/>
              <a:ext cx="1596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13" name="CuadroTexto 395">
              <a:extLst>
                <a:ext uri="{FF2B5EF4-FFF2-40B4-BE49-F238E27FC236}">
                  <a16:creationId xmlns:a16="http://schemas.microsoft.com/office/drawing/2014/main" id="{DBF73720-8A8A-75CB-511D-1F700C28963B}"/>
                </a:ext>
              </a:extLst>
            </p:cNvPr>
            <p:cNvSpPr txBox="1"/>
            <p:nvPr/>
          </p:nvSpPr>
          <p:spPr>
            <a:xfrm>
              <a:off x="3730637" y="2447743"/>
              <a:ext cx="192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Desire</a:t>
              </a:r>
            </a:p>
          </p:txBody>
        </p:sp>
        <p:sp>
          <p:nvSpPr>
            <p:cNvPr id="14" name="CuadroTexto 395">
              <a:extLst>
                <a:ext uri="{FF2B5EF4-FFF2-40B4-BE49-F238E27FC236}">
                  <a16:creationId xmlns:a16="http://schemas.microsoft.com/office/drawing/2014/main" id="{CDE39B7C-3925-AD85-D4D2-53CE9CDAF230}"/>
                </a:ext>
              </a:extLst>
            </p:cNvPr>
            <p:cNvSpPr txBox="1"/>
            <p:nvPr/>
          </p:nvSpPr>
          <p:spPr>
            <a:xfrm>
              <a:off x="3730637" y="5084912"/>
              <a:ext cx="192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Desire</a:t>
              </a:r>
            </a:p>
          </p:txBody>
        </p:sp>
        <p:sp>
          <p:nvSpPr>
            <p:cNvPr id="15" name="CuadroTexto 395">
              <a:extLst>
                <a:ext uri="{FF2B5EF4-FFF2-40B4-BE49-F238E27FC236}">
                  <a16:creationId xmlns:a16="http://schemas.microsoft.com/office/drawing/2014/main" id="{52C74A19-7A77-C90D-5297-E87298800FFB}"/>
                </a:ext>
              </a:extLst>
            </p:cNvPr>
            <p:cNvSpPr txBox="1"/>
            <p:nvPr/>
          </p:nvSpPr>
          <p:spPr>
            <a:xfrm>
              <a:off x="6951129" y="1942971"/>
              <a:ext cx="192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6" name="CuadroTexto 395">
              <a:extLst>
                <a:ext uri="{FF2B5EF4-FFF2-40B4-BE49-F238E27FC236}">
                  <a16:creationId xmlns:a16="http://schemas.microsoft.com/office/drawing/2014/main" id="{7B0CCC70-28E3-B6DF-5FBD-E0DD08DB807E}"/>
                </a:ext>
              </a:extLst>
            </p:cNvPr>
            <p:cNvSpPr txBox="1"/>
            <p:nvPr/>
          </p:nvSpPr>
          <p:spPr>
            <a:xfrm>
              <a:off x="6951129" y="2952513"/>
              <a:ext cx="192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7" name="CuadroTexto 395">
              <a:extLst>
                <a:ext uri="{FF2B5EF4-FFF2-40B4-BE49-F238E27FC236}">
                  <a16:creationId xmlns:a16="http://schemas.microsoft.com/office/drawing/2014/main" id="{5ABF9731-6B7A-1014-3BD3-137A7E8A219D}"/>
                </a:ext>
              </a:extLst>
            </p:cNvPr>
            <p:cNvSpPr txBox="1"/>
            <p:nvPr/>
          </p:nvSpPr>
          <p:spPr>
            <a:xfrm>
              <a:off x="6951129" y="4580141"/>
              <a:ext cx="192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297EA3E8-C11C-0F71-7516-E0CB8B0737AD}"/>
                </a:ext>
              </a:extLst>
            </p:cNvPr>
            <p:cNvSpPr txBox="1"/>
            <p:nvPr/>
          </p:nvSpPr>
          <p:spPr>
            <a:xfrm>
              <a:off x="6951129" y="5589683"/>
              <a:ext cx="192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ea typeface="Lato Semibold" panose="020F0502020204030203" pitchFamily="34" charset="0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F64BFE-FCC1-A375-7D25-9602487C65BC}"/>
                </a:ext>
              </a:extLst>
            </p:cNvPr>
            <p:cNvSpPr/>
            <p:nvPr/>
          </p:nvSpPr>
          <p:spPr>
            <a:xfrm>
              <a:off x="9483251" y="1772816"/>
              <a:ext cx="2431562" cy="1699361"/>
            </a:xfrm>
            <a:prstGeom prst="rect">
              <a:avLst/>
            </a:prstGeom>
            <a:solidFill>
              <a:srgbClr val="048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CAB593-555B-1CF4-0EB4-BF98A67D0AC7}"/>
                </a:ext>
              </a:extLst>
            </p:cNvPr>
            <p:cNvSpPr/>
            <p:nvPr/>
          </p:nvSpPr>
          <p:spPr>
            <a:xfrm>
              <a:off x="9483251" y="4399250"/>
              <a:ext cx="2431562" cy="1699361"/>
            </a:xfrm>
            <a:prstGeom prst="rect">
              <a:avLst/>
            </a:prstGeom>
            <a:solidFill>
              <a:srgbClr val="048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8E49F7-9F9A-0DCD-0CD3-0013005ECBCA}"/>
                </a:ext>
              </a:extLst>
            </p:cNvPr>
            <p:cNvSpPr txBox="1"/>
            <p:nvPr/>
          </p:nvSpPr>
          <p:spPr>
            <a:xfrm>
              <a:off x="9734484" y="2042531"/>
              <a:ext cx="18993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2B759A-21DA-44F0-A75C-A941A1A66A4C}"/>
                </a:ext>
              </a:extLst>
            </p:cNvPr>
            <p:cNvSpPr txBox="1"/>
            <p:nvPr/>
          </p:nvSpPr>
          <p:spPr>
            <a:xfrm>
              <a:off x="9764196" y="4677108"/>
              <a:ext cx="189938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1CFBA50-84FB-43AA-1866-2585EC1BE21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5910965" y="2117727"/>
              <a:ext cx="788930" cy="47398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1E8F73-7311-2484-8519-CB82A1FDD710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910965" y="2580543"/>
              <a:ext cx="788930" cy="54672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046D14-E1F3-8ACE-C93E-A457D8450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0965" y="4796102"/>
              <a:ext cx="788930" cy="473986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7A57D8-FB0F-C5EB-4D67-38863599C662}"/>
                </a:ext>
              </a:extLst>
            </p:cNvPr>
            <p:cNvCxnSpPr>
              <a:cxnSpLocks/>
            </p:cNvCxnSpPr>
            <p:nvPr/>
          </p:nvCxnSpPr>
          <p:spPr>
            <a:xfrm>
              <a:off x="5910965" y="5258918"/>
              <a:ext cx="788930" cy="54672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C49D16-672C-90BC-3D96-685CD76C5EE9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2876375" y="2622498"/>
              <a:ext cx="603027" cy="813814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6EAEC1-AF53-AC6D-E121-9AC9D0937897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876375" y="4445853"/>
              <a:ext cx="603027" cy="813814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C344807-5011-199D-D78F-CA16446798F1}"/>
                </a:ext>
              </a:extLst>
            </p:cNvPr>
            <p:cNvGrpSpPr/>
            <p:nvPr/>
          </p:nvGrpSpPr>
          <p:grpSpPr>
            <a:xfrm>
              <a:off x="9131457" y="2117727"/>
              <a:ext cx="351793" cy="3642188"/>
              <a:chOff x="18260511" y="5044105"/>
              <a:chExt cx="492071" cy="673533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46C453B-DC93-D971-D898-C98E155B9279}"/>
                  </a:ext>
                </a:extLst>
              </p:cNvPr>
              <p:cNvCxnSpPr>
                <a:stCxn id="8" idx="3"/>
              </p:cNvCxnSpPr>
              <p:nvPr/>
            </p:nvCxnSpPr>
            <p:spPr>
              <a:xfrm>
                <a:off x="18260511" y="5044105"/>
                <a:ext cx="492071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0AA3C76-5FEC-DA2C-7F34-752DBBEDB7E2}"/>
                  </a:ext>
                </a:extLst>
              </p:cNvPr>
              <p:cNvCxnSpPr/>
              <p:nvPr/>
            </p:nvCxnSpPr>
            <p:spPr>
              <a:xfrm>
                <a:off x="18260511" y="6895208"/>
                <a:ext cx="492071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B7FD1E6-C394-C161-0EFF-D17D2596247A}"/>
                  </a:ext>
                </a:extLst>
              </p:cNvPr>
              <p:cNvCxnSpPr/>
              <p:nvPr/>
            </p:nvCxnSpPr>
            <p:spPr>
              <a:xfrm>
                <a:off x="18260511" y="9928339"/>
                <a:ext cx="492071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4C231C5-2786-F504-B12D-7B546FE96297}"/>
                  </a:ext>
                </a:extLst>
              </p:cNvPr>
              <p:cNvCxnSpPr/>
              <p:nvPr/>
            </p:nvCxnSpPr>
            <p:spPr>
              <a:xfrm>
                <a:off x="18260511" y="11779442"/>
                <a:ext cx="492071" cy="0"/>
              </a:xfrm>
              <a:prstGeom prst="line">
                <a:avLst/>
              </a:prstGeom>
              <a:ln w="25400">
                <a:solidFill>
                  <a:schemeClr val="bg1">
                    <a:lumMod val="8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Doughnut 34">
              <a:extLst>
                <a:ext uri="{FF2B5EF4-FFF2-40B4-BE49-F238E27FC236}">
                  <a16:creationId xmlns:a16="http://schemas.microsoft.com/office/drawing/2014/main" id="{130C8F06-061A-074A-E2DD-025633DCA88A}"/>
                </a:ext>
              </a:extLst>
            </p:cNvPr>
            <p:cNvSpPr/>
            <p:nvPr/>
          </p:nvSpPr>
          <p:spPr>
            <a:xfrm>
              <a:off x="617925" y="2694817"/>
              <a:ext cx="2467013" cy="2467013"/>
            </a:xfrm>
            <a:prstGeom prst="donut">
              <a:avLst>
                <a:gd name="adj" fmla="val 9396"/>
              </a:avLst>
            </a:prstGeom>
            <a:solidFill>
              <a:srgbClr val="73E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91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13FD54-33E1-7A9D-CC3F-3025086DCC87}"/>
              </a:ext>
            </a:extLst>
          </p:cNvPr>
          <p:cNvSpPr/>
          <p:nvPr/>
        </p:nvSpPr>
        <p:spPr>
          <a:xfrm rot="10800000">
            <a:off x="4346534" y="2212380"/>
            <a:ext cx="3497040" cy="873531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BD2D8-28EF-0FE1-65E6-5E690790BA69}"/>
              </a:ext>
            </a:extLst>
          </p:cNvPr>
          <p:cNvSpPr/>
          <p:nvPr/>
        </p:nvSpPr>
        <p:spPr>
          <a:xfrm rot="10800000">
            <a:off x="1751704" y="3698507"/>
            <a:ext cx="2054688" cy="873531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81EDDC-916C-4B46-E2CC-11EB87F4708B}"/>
              </a:ext>
            </a:extLst>
          </p:cNvPr>
          <p:cNvSpPr/>
          <p:nvPr/>
        </p:nvSpPr>
        <p:spPr>
          <a:xfrm rot="10800000">
            <a:off x="8383716" y="3698507"/>
            <a:ext cx="2054688" cy="873531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CD5F7C-9A8E-6B51-40B5-6292E8ED258A}"/>
              </a:ext>
            </a:extLst>
          </p:cNvPr>
          <p:cNvGrpSpPr/>
          <p:nvPr/>
        </p:nvGrpSpPr>
        <p:grpSpPr>
          <a:xfrm>
            <a:off x="2772386" y="2649145"/>
            <a:ext cx="1335986" cy="1049362"/>
            <a:chOff x="5995960" y="5324861"/>
            <a:chExt cx="2933099" cy="195526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0FDB79-803E-EBF1-2818-AC4AB62AACC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0800000">
              <a:off x="5995960" y="5324862"/>
              <a:ext cx="12415" cy="195526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00B12F6-E529-C1D2-89BC-A215F2F158A8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5995960" y="5324861"/>
              <a:ext cx="2933099" cy="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B425F4-D3BD-31C4-8C63-9FC96681EDC8}"/>
              </a:ext>
            </a:extLst>
          </p:cNvPr>
          <p:cNvCxnSpPr>
            <a:cxnSpLocks/>
          </p:cNvCxnSpPr>
          <p:nvPr/>
        </p:nvCxnSpPr>
        <p:spPr>
          <a:xfrm rot="10800000" flipH="1">
            <a:off x="9470452" y="2649146"/>
            <a:ext cx="6663" cy="104936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D3688A-F782-8AC5-4008-3D8D569775A3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8081737" y="2649145"/>
            <a:ext cx="1395378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0875E-094A-DBA7-6BB4-17C559BFF7FA}"/>
              </a:ext>
            </a:extLst>
          </p:cNvPr>
          <p:cNvSpPr/>
          <p:nvPr/>
        </p:nvSpPr>
        <p:spPr>
          <a:xfrm flipH="1">
            <a:off x="8582976" y="3985920"/>
            <a:ext cx="1666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16040-31DF-1B43-2883-3A98BC844913}"/>
              </a:ext>
            </a:extLst>
          </p:cNvPr>
          <p:cNvSpPr/>
          <p:nvPr/>
        </p:nvSpPr>
        <p:spPr>
          <a:xfrm flipH="1">
            <a:off x="1941571" y="3985920"/>
            <a:ext cx="1666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2B3875-7AEB-3303-D3B0-4488B89F49E4}"/>
              </a:ext>
            </a:extLst>
          </p:cNvPr>
          <p:cNvSpPr/>
          <p:nvPr/>
        </p:nvSpPr>
        <p:spPr>
          <a:xfrm flipH="1">
            <a:off x="4522969" y="2449311"/>
            <a:ext cx="32105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Tree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3D22C045-4F9C-0604-6BC8-86F1757B41C3}"/>
              </a:ext>
            </a:extLst>
          </p:cNvPr>
          <p:cNvSpPr/>
          <p:nvPr/>
        </p:nvSpPr>
        <p:spPr>
          <a:xfrm>
            <a:off x="1656729" y="2948867"/>
            <a:ext cx="760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4A7A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Yes</a:t>
            </a:r>
          </a:p>
        </p:txBody>
      </p:sp>
      <p:sp>
        <p:nvSpPr>
          <p:cNvPr id="15" name="Rectangle 56">
            <a:extLst>
              <a:ext uri="{FF2B5EF4-FFF2-40B4-BE49-F238E27FC236}">
                <a16:creationId xmlns:a16="http://schemas.microsoft.com/office/drawing/2014/main" id="{024AF202-6A53-254B-CFDA-FD3665EE0D9F}"/>
              </a:ext>
            </a:extLst>
          </p:cNvPr>
          <p:cNvSpPr/>
          <p:nvPr/>
        </p:nvSpPr>
        <p:spPr>
          <a:xfrm>
            <a:off x="9947265" y="2948867"/>
            <a:ext cx="7602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4A7A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F5918B-DBE3-5319-7DD5-1D2D069705CD}"/>
              </a:ext>
            </a:extLst>
          </p:cNvPr>
          <p:cNvSpPr/>
          <p:nvPr/>
        </p:nvSpPr>
        <p:spPr>
          <a:xfrm rot="10800000">
            <a:off x="5097406" y="3698507"/>
            <a:ext cx="2054688" cy="873531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B6F25B-0B36-6BCF-D9D3-0EE82780382E}"/>
              </a:ext>
            </a:extLst>
          </p:cNvPr>
          <p:cNvSpPr/>
          <p:nvPr/>
        </p:nvSpPr>
        <p:spPr>
          <a:xfrm flipH="1">
            <a:off x="5287272" y="3985920"/>
            <a:ext cx="16665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1534F-9A3C-84CC-4390-C01F26E7C42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96000" y="3309466"/>
            <a:ext cx="4911" cy="38904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0A792-9291-9FBF-D721-DBB53D2093C7}"/>
              </a:ext>
            </a:extLst>
          </p:cNvPr>
          <p:cNvSpPr/>
          <p:nvPr/>
        </p:nvSpPr>
        <p:spPr>
          <a:xfrm>
            <a:off x="658094" y="4997731"/>
            <a:ext cx="1455654" cy="684625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71760DAB-D7FF-2B74-1FB2-F6BEB53C014A}"/>
              </a:ext>
            </a:extLst>
          </p:cNvPr>
          <p:cNvSpPr txBox="1"/>
          <p:nvPr/>
        </p:nvSpPr>
        <p:spPr>
          <a:xfrm>
            <a:off x="734969" y="5199321"/>
            <a:ext cx="130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71073E-4652-F804-9412-C5665CFDA58E}"/>
              </a:ext>
            </a:extLst>
          </p:cNvPr>
          <p:cNvSpPr/>
          <p:nvPr/>
        </p:nvSpPr>
        <p:spPr>
          <a:xfrm>
            <a:off x="2350738" y="4997731"/>
            <a:ext cx="1455654" cy="684625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24202A8F-2889-D4B1-B01C-F362731407A8}"/>
              </a:ext>
            </a:extLst>
          </p:cNvPr>
          <p:cNvSpPr txBox="1"/>
          <p:nvPr/>
        </p:nvSpPr>
        <p:spPr>
          <a:xfrm>
            <a:off x="2427613" y="5199321"/>
            <a:ext cx="130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850D83-E2A7-3132-76B1-594FF663613B}"/>
              </a:ext>
            </a:extLst>
          </p:cNvPr>
          <p:cNvSpPr/>
          <p:nvPr/>
        </p:nvSpPr>
        <p:spPr>
          <a:xfrm>
            <a:off x="4526762" y="4997731"/>
            <a:ext cx="1455654" cy="684625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573E3AE8-3F71-B9BE-24B3-E2BCEF53545A}"/>
              </a:ext>
            </a:extLst>
          </p:cNvPr>
          <p:cNvSpPr txBox="1"/>
          <p:nvPr/>
        </p:nvSpPr>
        <p:spPr>
          <a:xfrm>
            <a:off x="4603637" y="5199321"/>
            <a:ext cx="130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7A79A7-67E5-9F79-BFC0-1289D1B0E9FB}"/>
              </a:ext>
            </a:extLst>
          </p:cNvPr>
          <p:cNvSpPr/>
          <p:nvPr/>
        </p:nvSpPr>
        <p:spPr>
          <a:xfrm>
            <a:off x="6219406" y="4997731"/>
            <a:ext cx="1455654" cy="684625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CuadroTexto 395">
            <a:extLst>
              <a:ext uri="{FF2B5EF4-FFF2-40B4-BE49-F238E27FC236}">
                <a16:creationId xmlns:a16="http://schemas.microsoft.com/office/drawing/2014/main" id="{4B641E57-28C6-8F3A-8B5F-EADFAC6904B6}"/>
              </a:ext>
            </a:extLst>
          </p:cNvPr>
          <p:cNvSpPr txBox="1"/>
          <p:nvPr/>
        </p:nvSpPr>
        <p:spPr>
          <a:xfrm>
            <a:off x="6296281" y="5199321"/>
            <a:ext cx="130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27C9FE-37DF-4777-4E87-06019908BE0E}"/>
              </a:ext>
            </a:extLst>
          </p:cNvPr>
          <p:cNvSpPr/>
          <p:nvPr/>
        </p:nvSpPr>
        <p:spPr>
          <a:xfrm>
            <a:off x="8385607" y="4997731"/>
            <a:ext cx="1455654" cy="684625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CuadroTexto 395">
            <a:extLst>
              <a:ext uri="{FF2B5EF4-FFF2-40B4-BE49-F238E27FC236}">
                <a16:creationId xmlns:a16="http://schemas.microsoft.com/office/drawing/2014/main" id="{16FD6833-C49E-2E67-BF23-AD8A03C31D87}"/>
              </a:ext>
            </a:extLst>
          </p:cNvPr>
          <p:cNvSpPr txBox="1"/>
          <p:nvPr/>
        </p:nvSpPr>
        <p:spPr>
          <a:xfrm>
            <a:off x="8462482" y="5199321"/>
            <a:ext cx="130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C48DE3-72F8-8DDD-9309-D86690141DF7}"/>
              </a:ext>
            </a:extLst>
          </p:cNvPr>
          <p:cNvSpPr/>
          <p:nvPr/>
        </p:nvSpPr>
        <p:spPr>
          <a:xfrm>
            <a:off x="10078251" y="4997731"/>
            <a:ext cx="1455654" cy="684625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CuadroTexto 395">
            <a:extLst>
              <a:ext uri="{FF2B5EF4-FFF2-40B4-BE49-F238E27FC236}">
                <a16:creationId xmlns:a16="http://schemas.microsoft.com/office/drawing/2014/main" id="{E8B29003-F20D-9B61-38C0-A98E24B26B63}"/>
              </a:ext>
            </a:extLst>
          </p:cNvPr>
          <p:cNvSpPr txBox="1"/>
          <p:nvPr/>
        </p:nvSpPr>
        <p:spPr>
          <a:xfrm>
            <a:off x="10155126" y="5199321"/>
            <a:ext cx="1301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9E209D-BAD5-3C21-AFA2-705A6773003D}"/>
              </a:ext>
            </a:extLst>
          </p:cNvPr>
          <p:cNvCxnSpPr>
            <a:cxnSpLocks/>
          </p:cNvCxnSpPr>
          <p:nvPr/>
        </p:nvCxnSpPr>
        <p:spPr>
          <a:xfrm flipV="1">
            <a:off x="3083829" y="4572038"/>
            <a:ext cx="0" cy="42569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753917-9CF5-F897-F644-93C684E7B602}"/>
              </a:ext>
            </a:extLst>
          </p:cNvPr>
          <p:cNvCxnSpPr>
            <a:cxnSpLocks/>
          </p:cNvCxnSpPr>
          <p:nvPr/>
        </p:nvCxnSpPr>
        <p:spPr>
          <a:xfrm flipV="1">
            <a:off x="9132785" y="4572038"/>
            <a:ext cx="0" cy="42569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70F7FD-D542-9565-6BA0-BF97A3CF277A}"/>
              </a:ext>
            </a:extLst>
          </p:cNvPr>
          <p:cNvGrpSpPr/>
          <p:nvPr/>
        </p:nvGrpSpPr>
        <p:grpSpPr>
          <a:xfrm>
            <a:off x="1219008" y="4110710"/>
            <a:ext cx="524448" cy="885688"/>
            <a:chOff x="5995960" y="5324861"/>
            <a:chExt cx="2933099" cy="1955268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DD21CA-8052-0BB4-5482-10302E5EF28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5960" y="5324862"/>
              <a:ext cx="12415" cy="195526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74E2EDE-AEBA-3C0E-6C73-90237A39EE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960" y="5324861"/>
              <a:ext cx="2933099" cy="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21D79A-B5CF-580B-8D49-9136584A5154}"/>
              </a:ext>
            </a:extLst>
          </p:cNvPr>
          <p:cNvGrpSpPr/>
          <p:nvPr/>
        </p:nvGrpSpPr>
        <p:grpSpPr>
          <a:xfrm flipH="1">
            <a:off x="10438044" y="4110710"/>
            <a:ext cx="524448" cy="885688"/>
            <a:chOff x="5995960" y="5324861"/>
            <a:chExt cx="2933099" cy="195526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53744F-647F-235C-53BE-FE038D9E1B4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5960" y="5324862"/>
              <a:ext cx="12415" cy="195526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718CBF5-D334-7291-7023-AB1A9AFE40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960" y="5324861"/>
              <a:ext cx="2933099" cy="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090B21-4822-56F0-7EDB-06DA20084B5A}"/>
              </a:ext>
            </a:extLst>
          </p:cNvPr>
          <p:cNvGrpSpPr/>
          <p:nvPr/>
        </p:nvGrpSpPr>
        <p:grpSpPr>
          <a:xfrm flipH="1">
            <a:off x="7152093" y="4110710"/>
            <a:ext cx="233541" cy="885688"/>
            <a:chOff x="5995960" y="5324861"/>
            <a:chExt cx="2933099" cy="195526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AA5845-4E8F-4F2D-F09A-E34EAE7BE42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66801" y="5324862"/>
              <a:ext cx="12416" cy="195526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7C064B1-D346-799C-CA23-935C54BA4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960" y="5324861"/>
              <a:ext cx="2933099" cy="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5F238C-1346-372E-9E6F-B19ECA516C7E}"/>
              </a:ext>
            </a:extLst>
          </p:cNvPr>
          <p:cNvGrpSpPr/>
          <p:nvPr/>
        </p:nvGrpSpPr>
        <p:grpSpPr>
          <a:xfrm>
            <a:off x="4851048" y="4110710"/>
            <a:ext cx="233541" cy="885688"/>
            <a:chOff x="5995960" y="5324861"/>
            <a:chExt cx="2933099" cy="195526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D0381D-AB78-D58C-06A4-A7CBF6563B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066801" y="5324862"/>
              <a:ext cx="12416" cy="1955267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07F34AF-0B80-7039-ACA4-BB9D8D109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960" y="5324861"/>
              <a:ext cx="2933099" cy="2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rame 46">
            <a:extLst>
              <a:ext uri="{FF2B5EF4-FFF2-40B4-BE49-F238E27FC236}">
                <a16:creationId xmlns:a16="http://schemas.microsoft.com/office/drawing/2014/main" id="{8D8DC10A-44EA-8E69-83F3-4849F54A0B80}"/>
              </a:ext>
            </a:extLst>
          </p:cNvPr>
          <p:cNvSpPr/>
          <p:nvPr/>
        </p:nvSpPr>
        <p:spPr>
          <a:xfrm>
            <a:off x="4110263" y="1988824"/>
            <a:ext cx="3971474" cy="1320642"/>
          </a:xfrm>
          <a:prstGeom prst="frame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9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4D79E-222E-F216-62A7-9E128249D2D5}"/>
              </a:ext>
            </a:extLst>
          </p:cNvPr>
          <p:cNvSpPr/>
          <p:nvPr/>
        </p:nvSpPr>
        <p:spPr>
          <a:xfrm rot="10800000">
            <a:off x="4246038" y="2114267"/>
            <a:ext cx="3697923" cy="923709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3FB072-A4C8-CB8F-AAA0-C20A5036CC48}"/>
              </a:ext>
            </a:extLst>
          </p:cNvPr>
          <p:cNvSpPr/>
          <p:nvPr/>
        </p:nvSpPr>
        <p:spPr>
          <a:xfrm rot="10800000">
            <a:off x="8515131" y="3685763"/>
            <a:ext cx="2172717" cy="923709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A32C5B-992E-FDDD-DDF6-5143ECA008FA}"/>
              </a:ext>
            </a:extLst>
          </p:cNvPr>
          <p:cNvGrpSpPr/>
          <p:nvPr/>
        </p:nvGrpSpPr>
        <p:grpSpPr>
          <a:xfrm>
            <a:off x="2581465" y="2576121"/>
            <a:ext cx="1664573" cy="1109641"/>
            <a:chOff x="5995960" y="5324861"/>
            <a:chExt cx="2933099" cy="195526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5449893-2558-3EB5-917B-D1AD0C4C5419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10800000">
              <a:off x="5995960" y="5324862"/>
              <a:ext cx="12415" cy="1955267"/>
            </a:xfrm>
            <a:prstGeom prst="line">
              <a:avLst/>
            </a:prstGeom>
            <a:ln w="34925">
              <a:solidFill>
                <a:schemeClr val="bg1">
                  <a:lumMod val="8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EDFBA1-1B03-2996-F585-B64967B34BF4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5995960" y="5324861"/>
              <a:ext cx="2933099" cy="2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43B308-27E6-A3B6-CF42-65CFBE9D452F}"/>
              </a:ext>
            </a:extLst>
          </p:cNvPr>
          <p:cNvCxnSpPr>
            <a:cxnSpLocks/>
          </p:cNvCxnSpPr>
          <p:nvPr/>
        </p:nvCxnSpPr>
        <p:spPr>
          <a:xfrm rot="10800000" flipH="1">
            <a:off x="9664293" y="2576122"/>
            <a:ext cx="7046" cy="110964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CF7B19-5B05-77CB-EA71-0F3F414763B0}"/>
              </a:ext>
            </a:extLst>
          </p:cNvPr>
          <p:cNvCxnSpPr>
            <a:cxnSpLocks/>
            <a:endCxn id="3" idx="1"/>
          </p:cNvCxnSpPr>
          <p:nvPr/>
        </p:nvCxnSpPr>
        <p:spPr>
          <a:xfrm flipH="1" flipV="1">
            <a:off x="7943961" y="2576121"/>
            <a:ext cx="1727377" cy="1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6592B7A-BD09-5EA8-1254-A0E77B2ADB1C}"/>
              </a:ext>
            </a:extLst>
          </p:cNvPr>
          <p:cNvSpPr/>
          <p:nvPr/>
        </p:nvSpPr>
        <p:spPr>
          <a:xfrm flipH="1">
            <a:off x="8725838" y="3989685"/>
            <a:ext cx="1762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9B6B54-8CCF-8C52-147B-881A6E63DBAA}"/>
              </a:ext>
            </a:extLst>
          </p:cNvPr>
          <p:cNvSpPr/>
          <p:nvPr/>
        </p:nvSpPr>
        <p:spPr>
          <a:xfrm rot="10800000">
            <a:off x="1502152" y="3685763"/>
            <a:ext cx="2172717" cy="923709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59346D-2A5A-512B-633A-62403BA21259}"/>
              </a:ext>
            </a:extLst>
          </p:cNvPr>
          <p:cNvSpPr/>
          <p:nvPr/>
        </p:nvSpPr>
        <p:spPr>
          <a:xfrm flipH="1">
            <a:off x="1702925" y="3989685"/>
            <a:ext cx="1762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11F771-23B9-8DC4-08BB-C0BFB2BC0190}"/>
              </a:ext>
            </a:extLst>
          </p:cNvPr>
          <p:cNvSpPr/>
          <p:nvPr/>
        </p:nvSpPr>
        <p:spPr>
          <a:xfrm flipH="1">
            <a:off x="4432608" y="2364808"/>
            <a:ext cx="33949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 Tree</a:t>
            </a:r>
            <a:endParaRPr lang="en-US" sz="40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3" name="Rectangle 56">
            <a:extLst>
              <a:ext uri="{FF2B5EF4-FFF2-40B4-BE49-F238E27FC236}">
                <a16:creationId xmlns:a16="http://schemas.microsoft.com/office/drawing/2014/main" id="{E5F55181-F4C9-0C26-D81A-E372EF1209F9}"/>
              </a:ext>
            </a:extLst>
          </p:cNvPr>
          <p:cNvSpPr/>
          <p:nvPr/>
        </p:nvSpPr>
        <p:spPr>
          <a:xfrm>
            <a:off x="1319317" y="3076175"/>
            <a:ext cx="803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48EBD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Yes</a:t>
            </a:r>
          </a:p>
        </p:txBody>
      </p:sp>
      <p:sp>
        <p:nvSpPr>
          <p:cNvPr id="14" name="Rectangle 56">
            <a:extLst>
              <a:ext uri="{FF2B5EF4-FFF2-40B4-BE49-F238E27FC236}">
                <a16:creationId xmlns:a16="http://schemas.microsoft.com/office/drawing/2014/main" id="{ED3D86EE-86B6-EC03-86B4-7650B2123842}"/>
              </a:ext>
            </a:extLst>
          </p:cNvPr>
          <p:cNvSpPr/>
          <p:nvPr/>
        </p:nvSpPr>
        <p:spPr>
          <a:xfrm>
            <a:off x="10086091" y="3075581"/>
            <a:ext cx="803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48EBD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389461-9669-7BA1-15D5-93237895C604}"/>
              </a:ext>
            </a:extLst>
          </p:cNvPr>
          <p:cNvSpPr/>
          <p:nvPr/>
        </p:nvSpPr>
        <p:spPr>
          <a:xfrm rot="10800000">
            <a:off x="5040043" y="3685763"/>
            <a:ext cx="2172717" cy="923709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5E9EE-B65E-1715-56AE-B31BAA438326}"/>
              </a:ext>
            </a:extLst>
          </p:cNvPr>
          <p:cNvSpPr/>
          <p:nvPr/>
        </p:nvSpPr>
        <p:spPr>
          <a:xfrm flipH="1">
            <a:off x="5240816" y="3989685"/>
            <a:ext cx="1762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B334A3-96EA-70FB-3B93-919A0E411046}"/>
              </a:ext>
            </a:extLst>
          </p:cNvPr>
          <p:cNvCxnSpPr>
            <a:cxnSpLocks/>
          </p:cNvCxnSpPr>
          <p:nvPr/>
        </p:nvCxnSpPr>
        <p:spPr>
          <a:xfrm>
            <a:off x="6101194" y="3042111"/>
            <a:ext cx="0" cy="643651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2F85485-5517-44DD-9E4E-4D437D1197A8}"/>
              </a:ext>
            </a:extLst>
          </p:cNvPr>
          <p:cNvSpPr/>
          <p:nvPr/>
        </p:nvSpPr>
        <p:spPr>
          <a:xfrm>
            <a:off x="345721" y="5059618"/>
            <a:ext cx="3337188" cy="723953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1C47C292-B20E-976D-6CC8-C4FBA2A23BFF}"/>
              </a:ext>
            </a:extLst>
          </p:cNvPr>
          <p:cNvSpPr txBox="1"/>
          <p:nvPr/>
        </p:nvSpPr>
        <p:spPr>
          <a:xfrm>
            <a:off x="1148274" y="5272788"/>
            <a:ext cx="1950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033776-B5E1-A9E4-D792-1F749423499B}"/>
              </a:ext>
            </a:extLst>
          </p:cNvPr>
          <p:cNvSpPr/>
          <p:nvPr/>
        </p:nvSpPr>
        <p:spPr>
          <a:xfrm>
            <a:off x="5031108" y="5059618"/>
            <a:ext cx="2181653" cy="723953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CuadroTexto 395">
            <a:extLst>
              <a:ext uri="{FF2B5EF4-FFF2-40B4-BE49-F238E27FC236}">
                <a16:creationId xmlns:a16="http://schemas.microsoft.com/office/drawing/2014/main" id="{D83ECFC4-BD4D-E10A-46B2-88A00A02AD5B}"/>
              </a:ext>
            </a:extLst>
          </p:cNvPr>
          <p:cNvSpPr txBox="1"/>
          <p:nvPr/>
        </p:nvSpPr>
        <p:spPr>
          <a:xfrm>
            <a:off x="5433589" y="5272788"/>
            <a:ext cx="137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6E6AAC-72B9-B54C-BEBC-BE85E030B0D7}"/>
              </a:ext>
            </a:extLst>
          </p:cNvPr>
          <p:cNvSpPr/>
          <p:nvPr/>
        </p:nvSpPr>
        <p:spPr>
          <a:xfrm>
            <a:off x="8515131" y="5059618"/>
            <a:ext cx="3331148" cy="723953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29F80E2C-0ADF-4E28-EAB6-1ABA0F0B4446}"/>
              </a:ext>
            </a:extLst>
          </p:cNvPr>
          <p:cNvSpPr txBox="1"/>
          <p:nvPr/>
        </p:nvSpPr>
        <p:spPr>
          <a:xfrm>
            <a:off x="9492359" y="5272789"/>
            <a:ext cx="1376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64196A-B79F-1AD4-09CD-17B6CAAB88D4}"/>
              </a:ext>
            </a:extLst>
          </p:cNvPr>
          <p:cNvGrpSpPr/>
          <p:nvPr/>
        </p:nvGrpSpPr>
        <p:grpSpPr>
          <a:xfrm>
            <a:off x="938856" y="4121643"/>
            <a:ext cx="554574" cy="936565"/>
            <a:chOff x="5995960" y="5324861"/>
            <a:chExt cx="2933099" cy="195526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CA8EF9-FACD-4BC4-6105-621CA1F1741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5960" y="5324862"/>
              <a:ext cx="12415" cy="1955267"/>
            </a:xfrm>
            <a:prstGeom prst="line">
              <a:avLst/>
            </a:prstGeom>
            <a:ln w="34925">
              <a:solidFill>
                <a:schemeClr val="bg1">
                  <a:lumMod val="8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13F1A2-C1E9-1D2B-76C7-7016A1EDE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960" y="5324861"/>
              <a:ext cx="2933099" cy="2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B1ABAC-873C-5338-C262-FCCC3E0440E0}"/>
              </a:ext>
            </a:extLst>
          </p:cNvPr>
          <p:cNvGrpSpPr/>
          <p:nvPr/>
        </p:nvGrpSpPr>
        <p:grpSpPr>
          <a:xfrm flipH="1">
            <a:off x="10687467" y="4121643"/>
            <a:ext cx="554574" cy="936565"/>
            <a:chOff x="5995960" y="5324861"/>
            <a:chExt cx="2933099" cy="195526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F5414D-8C57-DF52-9497-FBDDEDAED9A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95960" y="5324862"/>
              <a:ext cx="12415" cy="1955267"/>
            </a:xfrm>
            <a:prstGeom prst="line">
              <a:avLst/>
            </a:prstGeom>
            <a:ln w="34925">
              <a:solidFill>
                <a:schemeClr val="bg1">
                  <a:lumMod val="8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992024-0459-C60E-7E5A-76EC4B5EB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960" y="5324861"/>
              <a:ext cx="2933099" cy="2"/>
            </a:xfrm>
            <a:prstGeom prst="straightConnector1">
              <a:avLst/>
            </a:prstGeom>
            <a:ln w="34925">
              <a:solidFill>
                <a:schemeClr val="bg1">
                  <a:lumMod val="8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87AE3-CA40-F899-A037-B16D5135C057}"/>
              </a:ext>
            </a:extLst>
          </p:cNvPr>
          <p:cNvCxnSpPr>
            <a:cxnSpLocks/>
            <a:stCxn id="15" idx="0"/>
            <a:endCxn id="30" idx="0"/>
          </p:cNvCxnSpPr>
          <p:nvPr/>
        </p:nvCxnSpPr>
        <p:spPr>
          <a:xfrm flipH="1">
            <a:off x="6121934" y="4609472"/>
            <a:ext cx="4467" cy="450146"/>
          </a:xfrm>
          <a:prstGeom prst="straightConnector1">
            <a:avLst/>
          </a:prstGeom>
          <a:ln w="34925">
            <a:solidFill>
              <a:schemeClr val="bg1">
                <a:lumMod val="85000"/>
              </a:schemeClr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-shape 35">
            <a:extLst>
              <a:ext uri="{FF2B5EF4-FFF2-40B4-BE49-F238E27FC236}">
                <a16:creationId xmlns:a16="http://schemas.microsoft.com/office/drawing/2014/main" id="{54C00763-1BB3-9442-6C35-AF7E30AB02BD}"/>
              </a:ext>
            </a:extLst>
          </p:cNvPr>
          <p:cNvSpPr/>
          <p:nvPr/>
        </p:nvSpPr>
        <p:spPr>
          <a:xfrm>
            <a:off x="3986213" y="2826473"/>
            <a:ext cx="516824" cy="516824"/>
          </a:xfrm>
          <a:prstGeom prst="corner">
            <a:avLst>
              <a:gd name="adj1" fmla="val 27884"/>
              <a:gd name="adj2" fmla="val 27884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-shape 36">
            <a:extLst>
              <a:ext uri="{FF2B5EF4-FFF2-40B4-BE49-F238E27FC236}">
                <a16:creationId xmlns:a16="http://schemas.microsoft.com/office/drawing/2014/main" id="{D3968FF9-F997-2A97-1C2B-5BD1C3438054}"/>
              </a:ext>
            </a:extLst>
          </p:cNvPr>
          <p:cNvSpPr/>
          <p:nvPr/>
        </p:nvSpPr>
        <p:spPr>
          <a:xfrm flipH="1" flipV="1">
            <a:off x="7685549" y="1851719"/>
            <a:ext cx="516824" cy="516824"/>
          </a:xfrm>
          <a:prstGeom prst="corner">
            <a:avLst>
              <a:gd name="adj1" fmla="val 27884"/>
              <a:gd name="adj2" fmla="val 27884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8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F4963F9-4ED8-F5DB-1AAE-09B30D54FA1A}"/>
              </a:ext>
            </a:extLst>
          </p:cNvPr>
          <p:cNvSpPr/>
          <p:nvPr/>
        </p:nvSpPr>
        <p:spPr>
          <a:xfrm>
            <a:off x="9410604" y="4835540"/>
            <a:ext cx="2102475" cy="1069437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4CE2B6-B145-D9C9-2BAA-2606A181C1B1}"/>
              </a:ext>
            </a:extLst>
          </p:cNvPr>
          <p:cNvSpPr/>
          <p:nvPr/>
        </p:nvSpPr>
        <p:spPr>
          <a:xfrm>
            <a:off x="678921" y="4835540"/>
            <a:ext cx="2102475" cy="1069437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78D02-AE79-E776-F2FC-73B77E2E99D7}"/>
              </a:ext>
            </a:extLst>
          </p:cNvPr>
          <p:cNvSpPr/>
          <p:nvPr/>
        </p:nvSpPr>
        <p:spPr>
          <a:xfrm flipH="1">
            <a:off x="915896" y="5193414"/>
            <a:ext cx="1661861" cy="41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CB223-08D9-D41A-666D-DF3F7C74A1FD}"/>
              </a:ext>
            </a:extLst>
          </p:cNvPr>
          <p:cNvSpPr/>
          <p:nvPr/>
        </p:nvSpPr>
        <p:spPr>
          <a:xfrm flipH="1">
            <a:off x="9620870" y="5193413"/>
            <a:ext cx="1661861" cy="41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6B5B125-19C0-8E95-C02C-8559149755EA}"/>
              </a:ext>
            </a:extLst>
          </p:cNvPr>
          <p:cNvSpPr/>
          <p:nvPr/>
        </p:nvSpPr>
        <p:spPr>
          <a:xfrm>
            <a:off x="9410604" y="3082139"/>
            <a:ext cx="2102475" cy="1069437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6D11DB-2A9D-2DEB-88EF-5E9967CDFC42}"/>
              </a:ext>
            </a:extLst>
          </p:cNvPr>
          <p:cNvSpPr/>
          <p:nvPr/>
        </p:nvSpPr>
        <p:spPr>
          <a:xfrm>
            <a:off x="678921" y="3082139"/>
            <a:ext cx="2102475" cy="1069437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F4A6A7-539C-E6DC-DE43-FD0F8443DDA3}"/>
              </a:ext>
            </a:extLst>
          </p:cNvPr>
          <p:cNvSpPr/>
          <p:nvPr/>
        </p:nvSpPr>
        <p:spPr>
          <a:xfrm>
            <a:off x="7266712" y="2921038"/>
            <a:ext cx="1391640" cy="1391639"/>
          </a:xfrm>
          <a:prstGeom prst="ellipse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F97856-4905-E89F-465A-A9B92BDC566B}"/>
              </a:ext>
            </a:extLst>
          </p:cNvPr>
          <p:cNvSpPr/>
          <p:nvPr/>
        </p:nvSpPr>
        <p:spPr>
          <a:xfrm flipH="1">
            <a:off x="7131600" y="3443902"/>
            <a:ext cx="1661861" cy="41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125FF-B1CB-5CD8-E818-183D5E193FE8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8658352" y="3616857"/>
            <a:ext cx="752252" cy="3813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AF9DB7F-C361-C25C-B984-D67A57047071}"/>
              </a:ext>
            </a:extLst>
          </p:cNvPr>
          <p:cNvSpPr/>
          <p:nvPr/>
        </p:nvSpPr>
        <p:spPr>
          <a:xfrm>
            <a:off x="3533647" y="2921037"/>
            <a:ext cx="1391640" cy="1391639"/>
          </a:xfrm>
          <a:prstGeom prst="ellipse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EDE4AC-B2BF-5688-27F7-31C4BA69358E}"/>
              </a:ext>
            </a:extLst>
          </p:cNvPr>
          <p:cNvSpPr/>
          <p:nvPr/>
        </p:nvSpPr>
        <p:spPr>
          <a:xfrm flipH="1">
            <a:off x="3398536" y="3443901"/>
            <a:ext cx="1661862" cy="41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D1515B-86E9-2E9F-0318-FCF2AADA001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781396" y="3616857"/>
            <a:ext cx="741614" cy="3813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D53794-E70C-0B94-81B3-0FE592647DC0}"/>
              </a:ext>
            </a:extLst>
          </p:cNvPr>
          <p:cNvSpPr/>
          <p:nvPr/>
        </p:nvSpPr>
        <p:spPr>
          <a:xfrm flipH="1">
            <a:off x="915896" y="3440012"/>
            <a:ext cx="1661861" cy="41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88CE15-3803-0479-C5F8-4FC97B304C48}"/>
              </a:ext>
            </a:extLst>
          </p:cNvPr>
          <p:cNvSpPr/>
          <p:nvPr/>
        </p:nvSpPr>
        <p:spPr>
          <a:xfrm flipH="1">
            <a:off x="9620870" y="3440012"/>
            <a:ext cx="1661861" cy="41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Decision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655977-DF9E-7A74-5BAE-114D9F1639F3}"/>
              </a:ext>
            </a:extLst>
          </p:cNvPr>
          <p:cNvCxnSpPr/>
          <p:nvPr/>
        </p:nvCxnSpPr>
        <p:spPr>
          <a:xfrm flipH="1">
            <a:off x="4227422" y="2190151"/>
            <a:ext cx="118929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7C4CEA-2803-A29C-A8F3-EEC78D21E4A9}"/>
              </a:ext>
            </a:extLst>
          </p:cNvPr>
          <p:cNvCxnSpPr/>
          <p:nvPr/>
        </p:nvCxnSpPr>
        <p:spPr>
          <a:xfrm flipH="1">
            <a:off x="4227422" y="2190151"/>
            <a:ext cx="0" cy="727742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43EC58-E3BF-4492-AD07-371DA37DF4DC}"/>
              </a:ext>
            </a:extLst>
          </p:cNvPr>
          <p:cNvCxnSpPr/>
          <p:nvPr/>
        </p:nvCxnSpPr>
        <p:spPr>
          <a:xfrm>
            <a:off x="6728401" y="2190151"/>
            <a:ext cx="1189296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358E8-E382-9AE3-53D2-13D5B17E7DA2}"/>
              </a:ext>
            </a:extLst>
          </p:cNvPr>
          <p:cNvCxnSpPr/>
          <p:nvPr/>
        </p:nvCxnSpPr>
        <p:spPr>
          <a:xfrm>
            <a:off x="7917697" y="2190151"/>
            <a:ext cx="0" cy="727742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CCBD1A-BAB5-D8A4-7202-AA33F807DB8C}"/>
              </a:ext>
            </a:extLst>
          </p:cNvPr>
          <p:cNvCxnSpPr>
            <a:cxnSpLocks/>
          </p:cNvCxnSpPr>
          <p:nvPr/>
        </p:nvCxnSpPr>
        <p:spPr>
          <a:xfrm>
            <a:off x="1712681" y="4151576"/>
            <a:ext cx="0" cy="663172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9CE83C-D316-EE66-A005-733AE2C44352}"/>
              </a:ext>
            </a:extLst>
          </p:cNvPr>
          <p:cNvCxnSpPr>
            <a:cxnSpLocks/>
          </p:cNvCxnSpPr>
          <p:nvPr/>
        </p:nvCxnSpPr>
        <p:spPr>
          <a:xfrm>
            <a:off x="10521463" y="4151576"/>
            <a:ext cx="0" cy="663172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8B6AD37-CEB4-068B-3AA6-BA9B3F639CAC}"/>
              </a:ext>
            </a:extLst>
          </p:cNvPr>
          <p:cNvSpPr/>
          <p:nvPr/>
        </p:nvSpPr>
        <p:spPr>
          <a:xfrm>
            <a:off x="3533647" y="4682588"/>
            <a:ext cx="1391640" cy="1391639"/>
          </a:xfrm>
          <a:prstGeom prst="ellipse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5DF0B9-38CE-C581-752C-81A77599B358}"/>
              </a:ext>
            </a:extLst>
          </p:cNvPr>
          <p:cNvSpPr/>
          <p:nvPr/>
        </p:nvSpPr>
        <p:spPr>
          <a:xfrm flipH="1">
            <a:off x="3398536" y="5205452"/>
            <a:ext cx="1661862" cy="41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E62107-6AF3-CECA-4EA8-512D2C55317E}"/>
              </a:ext>
            </a:extLst>
          </p:cNvPr>
          <p:cNvCxnSpPr>
            <a:cxnSpLocks/>
          </p:cNvCxnSpPr>
          <p:nvPr/>
        </p:nvCxnSpPr>
        <p:spPr>
          <a:xfrm>
            <a:off x="4209945" y="4312676"/>
            <a:ext cx="0" cy="36898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CBCB2B6-07E0-1DAD-BEC5-7A0ABDBAF906}"/>
              </a:ext>
            </a:extLst>
          </p:cNvPr>
          <p:cNvSpPr/>
          <p:nvPr/>
        </p:nvSpPr>
        <p:spPr>
          <a:xfrm>
            <a:off x="7266712" y="4682588"/>
            <a:ext cx="1391640" cy="1391639"/>
          </a:xfrm>
          <a:prstGeom prst="ellipse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B24409-C709-4B57-B2EB-C89456B931D0}"/>
              </a:ext>
            </a:extLst>
          </p:cNvPr>
          <p:cNvSpPr/>
          <p:nvPr/>
        </p:nvSpPr>
        <p:spPr>
          <a:xfrm flipH="1">
            <a:off x="7131601" y="5205452"/>
            <a:ext cx="1661862" cy="411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6731E2-4555-DC1B-C242-5878132FE379}"/>
              </a:ext>
            </a:extLst>
          </p:cNvPr>
          <p:cNvCxnSpPr>
            <a:cxnSpLocks/>
          </p:cNvCxnSpPr>
          <p:nvPr/>
        </p:nvCxnSpPr>
        <p:spPr>
          <a:xfrm>
            <a:off x="7943010" y="4312676"/>
            <a:ext cx="0" cy="368981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1BE2E0-F7F5-4AF9-EDF9-826B603821D1}"/>
              </a:ext>
            </a:extLst>
          </p:cNvPr>
          <p:cNvSpPr txBox="1"/>
          <p:nvPr/>
        </p:nvSpPr>
        <p:spPr>
          <a:xfrm>
            <a:off x="5070870" y="4094361"/>
            <a:ext cx="2134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759D3C-8F00-CB1F-0BA2-340641246642}"/>
              </a:ext>
            </a:extLst>
          </p:cNvPr>
          <p:cNvCxnSpPr>
            <a:cxnSpLocks/>
          </p:cNvCxnSpPr>
          <p:nvPr/>
        </p:nvCxnSpPr>
        <p:spPr>
          <a:xfrm>
            <a:off x="6053926" y="2730804"/>
            <a:ext cx="0" cy="1142929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tored Data 39">
            <a:extLst>
              <a:ext uri="{FF2B5EF4-FFF2-40B4-BE49-F238E27FC236}">
                <a16:creationId xmlns:a16="http://schemas.microsoft.com/office/drawing/2014/main" id="{238BB844-C1DB-8993-7AC4-AC286DC22E73}"/>
              </a:ext>
            </a:extLst>
          </p:cNvPr>
          <p:cNvSpPr/>
          <p:nvPr/>
        </p:nvSpPr>
        <p:spPr>
          <a:xfrm>
            <a:off x="4418341" y="1694203"/>
            <a:ext cx="2692553" cy="1069437"/>
          </a:xfrm>
          <a:prstGeom prst="flowChartOnlineStorage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32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F88695-F023-D1C7-C1D4-C9D8490A3D8B}"/>
              </a:ext>
            </a:extLst>
          </p:cNvPr>
          <p:cNvSpPr/>
          <p:nvPr/>
        </p:nvSpPr>
        <p:spPr>
          <a:xfrm>
            <a:off x="6716874" y="1703012"/>
            <a:ext cx="1049399" cy="1049399"/>
          </a:xfrm>
          <a:prstGeom prst="ellipse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375B68B-418E-629B-2E9D-27D6C75BBBE7}"/>
              </a:ext>
            </a:extLst>
          </p:cNvPr>
          <p:cNvSpPr/>
          <p:nvPr/>
        </p:nvSpPr>
        <p:spPr>
          <a:xfrm>
            <a:off x="4962198" y="3873733"/>
            <a:ext cx="2262651" cy="1496525"/>
          </a:xfrm>
          <a:prstGeom prst="roundRect">
            <a:avLst/>
          </a:prstGeom>
          <a:noFill/>
          <a:ln>
            <a:solidFill>
              <a:srgbClr val="04A7A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7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A51BA61-5596-81D4-C34B-F96C9F5D4635}"/>
              </a:ext>
            </a:extLst>
          </p:cNvPr>
          <p:cNvSpPr/>
          <p:nvPr/>
        </p:nvSpPr>
        <p:spPr>
          <a:xfrm>
            <a:off x="-36834" y="0"/>
            <a:ext cx="5163608" cy="6858000"/>
          </a:xfrm>
          <a:prstGeom prst="rect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289900" y="785467"/>
            <a:ext cx="42981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4696346-83DA-5AFC-D744-C49927881B1D}"/>
              </a:ext>
            </a:extLst>
          </p:cNvPr>
          <p:cNvSpPr/>
          <p:nvPr/>
        </p:nvSpPr>
        <p:spPr>
          <a:xfrm>
            <a:off x="3161027" y="3364047"/>
            <a:ext cx="1205292" cy="786028"/>
          </a:xfrm>
          <a:prstGeom prst="roundRect">
            <a:avLst>
              <a:gd name="adj" fmla="val 29022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9E3885-001C-DE14-E4B7-8DD1927D6DDD}"/>
              </a:ext>
            </a:extLst>
          </p:cNvPr>
          <p:cNvSpPr/>
          <p:nvPr/>
        </p:nvSpPr>
        <p:spPr>
          <a:xfrm flipH="1">
            <a:off x="3192171" y="3626010"/>
            <a:ext cx="1174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6BF476C-C1E1-C33D-DAA9-872432D7EDF7}"/>
              </a:ext>
            </a:extLst>
          </p:cNvPr>
          <p:cNvSpPr/>
          <p:nvPr/>
        </p:nvSpPr>
        <p:spPr>
          <a:xfrm>
            <a:off x="798578" y="4918698"/>
            <a:ext cx="1205292" cy="786028"/>
          </a:xfrm>
          <a:prstGeom prst="roundRect">
            <a:avLst>
              <a:gd name="adj" fmla="val 5000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848789-5BD2-3258-A4F8-3058612F2935}"/>
              </a:ext>
            </a:extLst>
          </p:cNvPr>
          <p:cNvSpPr/>
          <p:nvPr/>
        </p:nvSpPr>
        <p:spPr>
          <a:xfrm flipH="1">
            <a:off x="829722" y="5180661"/>
            <a:ext cx="11741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20B9AB5-10E3-3276-9520-A25F4A5CC049}"/>
              </a:ext>
            </a:extLst>
          </p:cNvPr>
          <p:cNvSpPr/>
          <p:nvPr/>
        </p:nvSpPr>
        <p:spPr>
          <a:xfrm>
            <a:off x="1452328" y="3143583"/>
            <a:ext cx="1226957" cy="1226956"/>
          </a:xfrm>
          <a:prstGeom prst="ellipse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9A225D-8565-F864-E521-5D28CD11C220}"/>
              </a:ext>
            </a:extLst>
          </p:cNvPr>
          <p:cNvSpPr/>
          <p:nvPr/>
        </p:nvSpPr>
        <p:spPr>
          <a:xfrm flipH="1">
            <a:off x="1333206" y="3631540"/>
            <a:ext cx="14652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DD260B-BC35-CCE1-798B-B7FBFC559F49}"/>
              </a:ext>
            </a:extLst>
          </p:cNvPr>
          <p:cNvSpPr/>
          <p:nvPr/>
        </p:nvSpPr>
        <p:spPr>
          <a:xfrm>
            <a:off x="2512609" y="1543017"/>
            <a:ext cx="1226957" cy="1226956"/>
          </a:xfrm>
          <a:prstGeom prst="ellipse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64E810-1265-81BC-36B0-43EA18644092}"/>
              </a:ext>
            </a:extLst>
          </p:cNvPr>
          <p:cNvSpPr/>
          <p:nvPr/>
        </p:nvSpPr>
        <p:spPr>
          <a:xfrm flipH="1">
            <a:off x="2393487" y="2004007"/>
            <a:ext cx="14652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11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B9173D2-E621-42AA-7ED2-48583E3D24FC}"/>
              </a:ext>
            </a:extLst>
          </p:cNvPr>
          <p:cNvSpPr/>
          <p:nvPr/>
        </p:nvSpPr>
        <p:spPr>
          <a:xfrm>
            <a:off x="2089323" y="4918698"/>
            <a:ext cx="1205292" cy="786028"/>
          </a:xfrm>
          <a:prstGeom prst="roundRect">
            <a:avLst>
              <a:gd name="adj" fmla="val 5000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330A0B-999A-4DE2-7F68-A566044B0D52}"/>
              </a:ext>
            </a:extLst>
          </p:cNvPr>
          <p:cNvGrpSpPr/>
          <p:nvPr/>
        </p:nvGrpSpPr>
        <p:grpSpPr>
          <a:xfrm>
            <a:off x="2488500" y="2763094"/>
            <a:ext cx="1275173" cy="600952"/>
            <a:chOff x="14453419" y="8673428"/>
            <a:chExt cx="2702463" cy="157971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D8A83C-384E-1AB2-C8F3-E225B7656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3419" y="8673428"/>
              <a:ext cx="1351232" cy="1458933"/>
            </a:xfrm>
            <a:prstGeom prst="line">
              <a:avLst/>
            </a:prstGeom>
            <a:ln w="2540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718031-102A-D1AE-817B-93578229926D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15804652" y="8673428"/>
              <a:ext cx="1351230" cy="1579713"/>
            </a:xfrm>
            <a:prstGeom prst="line">
              <a:avLst/>
            </a:prstGeom>
            <a:ln w="2540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7B8F9AD-CB19-37EA-3FDD-6E951BC49D51}"/>
              </a:ext>
            </a:extLst>
          </p:cNvPr>
          <p:cNvGrpSpPr/>
          <p:nvPr/>
        </p:nvGrpSpPr>
        <p:grpSpPr>
          <a:xfrm>
            <a:off x="1416797" y="4363693"/>
            <a:ext cx="1275173" cy="555005"/>
            <a:chOff x="14453419" y="8673428"/>
            <a:chExt cx="2702463" cy="145893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A35640-39DB-7F55-F660-7E45F0D9C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53419" y="8673428"/>
              <a:ext cx="1351232" cy="1458933"/>
            </a:xfrm>
            <a:prstGeom prst="line">
              <a:avLst/>
            </a:prstGeom>
            <a:ln w="2540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8BC92F-C5BA-E9DA-741F-A804BF2A7EEB}"/>
                </a:ext>
              </a:extLst>
            </p:cNvPr>
            <p:cNvCxnSpPr>
              <a:cxnSpLocks/>
            </p:cNvCxnSpPr>
            <p:nvPr/>
          </p:nvCxnSpPr>
          <p:spPr>
            <a:xfrm>
              <a:off x="15804650" y="8673428"/>
              <a:ext cx="1351232" cy="1458933"/>
            </a:xfrm>
            <a:prstGeom prst="line">
              <a:avLst/>
            </a:prstGeom>
            <a:ln w="25400"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C82BAA2-37EC-D87C-E14C-9B37EFA4ED88}"/>
              </a:ext>
            </a:extLst>
          </p:cNvPr>
          <p:cNvSpPr/>
          <p:nvPr/>
        </p:nvSpPr>
        <p:spPr>
          <a:xfrm flipH="1">
            <a:off x="2120467" y="5180661"/>
            <a:ext cx="11741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" name="Rectangle: Rounded Corners 11">
            <a:extLst>
              <a:ext uri="{FF2B5EF4-FFF2-40B4-BE49-F238E27FC236}">
                <a16:creationId xmlns:a16="http://schemas.microsoft.com/office/drawing/2014/main" id="{1CE6B6B7-01DE-F894-2CF7-DEAF6A85FEC8}"/>
              </a:ext>
            </a:extLst>
          </p:cNvPr>
          <p:cNvSpPr/>
          <p:nvPr/>
        </p:nvSpPr>
        <p:spPr>
          <a:xfrm>
            <a:off x="7916049" y="1416820"/>
            <a:ext cx="2944824" cy="8111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" name="Rectangle: Rounded Corners 25">
            <a:extLst>
              <a:ext uri="{FF2B5EF4-FFF2-40B4-BE49-F238E27FC236}">
                <a16:creationId xmlns:a16="http://schemas.microsoft.com/office/drawing/2014/main" id="{EE976123-A2FC-BD12-CA99-390ECB3F64AB}"/>
              </a:ext>
            </a:extLst>
          </p:cNvPr>
          <p:cNvSpPr/>
          <p:nvPr/>
        </p:nvSpPr>
        <p:spPr>
          <a:xfrm>
            <a:off x="5423282" y="3196271"/>
            <a:ext cx="2944824" cy="8111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Rectangle: Rounded Corners 26">
            <a:extLst>
              <a:ext uri="{FF2B5EF4-FFF2-40B4-BE49-F238E27FC236}">
                <a16:creationId xmlns:a16="http://schemas.microsoft.com/office/drawing/2014/main" id="{9FA1A04B-14E6-618F-15F3-8B76FAE6D856}"/>
              </a:ext>
            </a:extLst>
          </p:cNvPr>
          <p:cNvSpPr/>
          <p:nvPr/>
        </p:nvSpPr>
        <p:spPr>
          <a:xfrm>
            <a:off x="7602255" y="5071523"/>
            <a:ext cx="2944824" cy="81111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1D0FF8-FEBA-766E-0056-B3E149182A6A}"/>
              </a:ext>
            </a:extLst>
          </p:cNvPr>
          <p:cNvSpPr/>
          <p:nvPr/>
        </p:nvSpPr>
        <p:spPr>
          <a:xfrm>
            <a:off x="10095022" y="1489612"/>
            <a:ext cx="665532" cy="665532"/>
          </a:xfrm>
          <a:prstGeom prst="ellipse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A4C7DA-9D2B-A0F5-418F-622B056FACB4}"/>
              </a:ext>
            </a:extLst>
          </p:cNvPr>
          <p:cNvSpPr/>
          <p:nvPr/>
        </p:nvSpPr>
        <p:spPr>
          <a:xfrm>
            <a:off x="7602255" y="3269063"/>
            <a:ext cx="665532" cy="665532"/>
          </a:xfrm>
          <a:prstGeom prst="ellipse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EDC647-A07C-FF05-BC78-DCA2209C5493}"/>
              </a:ext>
            </a:extLst>
          </p:cNvPr>
          <p:cNvSpPr/>
          <p:nvPr/>
        </p:nvSpPr>
        <p:spPr>
          <a:xfrm>
            <a:off x="9781228" y="5144315"/>
            <a:ext cx="665532" cy="665532"/>
          </a:xfrm>
          <a:prstGeom prst="ellipse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03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06E120D6-1E2E-140A-B07B-9EF2ACD0994E}"/>
              </a:ext>
            </a:extLst>
          </p:cNvPr>
          <p:cNvSpPr/>
          <p:nvPr/>
        </p:nvSpPr>
        <p:spPr>
          <a:xfrm>
            <a:off x="8180039" y="2372259"/>
            <a:ext cx="268083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763AA97C-D637-F03F-52BA-DFCC77AEA5CB}"/>
              </a:ext>
            </a:extLst>
          </p:cNvPr>
          <p:cNvSpPr txBox="1"/>
          <p:nvPr/>
        </p:nvSpPr>
        <p:spPr>
          <a:xfrm>
            <a:off x="8161291" y="1633608"/>
            <a:ext cx="163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3E019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8963B355-7FEE-B479-2079-2E148482310F}"/>
              </a:ext>
            </a:extLst>
          </p:cNvPr>
          <p:cNvSpPr txBox="1"/>
          <p:nvPr/>
        </p:nvSpPr>
        <p:spPr>
          <a:xfrm>
            <a:off x="5668524" y="3411873"/>
            <a:ext cx="163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9D054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Desire</a:t>
            </a:r>
          </a:p>
        </p:txBody>
      </p:sp>
      <p:sp>
        <p:nvSpPr>
          <p:cNvPr id="19" name="CuadroTexto 395">
            <a:extLst>
              <a:ext uri="{FF2B5EF4-FFF2-40B4-BE49-F238E27FC236}">
                <a16:creationId xmlns:a16="http://schemas.microsoft.com/office/drawing/2014/main" id="{187FF9F6-9398-0E65-F735-D03973BD90C6}"/>
              </a:ext>
            </a:extLst>
          </p:cNvPr>
          <p:cNvSpPr txBox="1"/>
          <p:nvPr/>
        </p:nvSpPr>
        <p:spPr>
          <a:xfrm>
            <a:off x="7847497" y="5287125"/>
            <a:ext cx="1637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8EBD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Knowledge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863AACA9-1287-ECA2-7F31-B66650EA491B}"/>
              </a:ext>
            </a:extLst>
          </p:cNvPr>
          <p:cNvSpPr/>
          <p:nvPr/>
        </p:nvSpPr>
        <p:spPr>
          <a:xfrm>
            <a:off x="5575222" y="4148249"/>
            <a:ext cx="27928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625FFC2E-C1AF-00E2-D290-6D8F57ABC4C1}"/>
              </a:ext>
            </a:extLst>
          </p:cNvPr>
          <p:cNvSpPr/>
          <p:nvPr/>
        </p:nvSpPr>
        <p:spPr>
          <a:xfrm>
            <a:off x="7754195" y="6034479"/>
            <a:ext cx="27928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</p:spTree>
    <p:extLst>
      <p:ext uri="{BB962C8B-B14F-4D97-AF65-F5344CB8AC3E}">
        <p14:creationId xmlns:p14="http://schemas.microsoft.com/office/powerpoint/2010/main" val="243540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50">
            <a:extLst>
              <a:ext uri="{FF2B5EF4-FFF2-40B4-BE49-F238E27FC236}">
                <a16:creationId xmlns:a16="http://schemas.microsoft.com/office/drawing/2014/main" id="{C7EB807E-F18E-B0FE-2B29-EB883F89ED73}"/>
              </a:ext>
            </a:extLst>
          </p:cNvPr>
          <p:cNvSpPr txBox="1"/>
          <p:nvPr/>
        </p:nvSpPr>
        <p:spPr>
          <a:xfrm>
            <a:off x="289899" y="292016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Decision Tree Infographics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CE062D56-71BD-28CE-C49B-A401C328A9B3}"/>
              </a:ext>
            </a:extLst>
          </p:cNvPr>
          <p:cNvSpPr txBox="1"/>
          <p:nvPr/>
        </p:nvSpPr>
        <p:spPr>
          <a:xfrm>
            <a:off x="4395510" y="307405"/>
            <a:ext cx="6033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344165-7AC6-9882-4BE5-D6466A99BDA2}"/>
              </a:ext>
            </a:extLst>
          </p:cNvPr>
          <p:cNvSpPr/>
          <p:nvPr/>
        </p:nvSpPr>
        <p:spPr>
          <a:xfrm rot="10800000">
            <a:off x="9411741" y="5216302"/>
            <a:ext cx="2199546" cy="935116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CFBE-8210-2984-25FE-2B0862A2B45D}"/>
              </a:ext>
            </a:extLst>
          </p:cNvPr>
          <p:cNvSpPr/>
          <p:nvPr/>
        </p:nvSpPr>
        <p:spPr>
          <a:xfrm flipH="1">
            <a:off x="9614993" y="5523977"/>
            <a:ext cx="1783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15D658-3E44-06DE-0264-31C9DCA68F01}"/>
              </a:ext>
            </a:extLst>
          </p:cNvPr>
          <p:cNvSpPr/>
          <p:nvPr/>
        </p:nvSpPr>
        <p:spPr>
          <a:xfrm rot="10800000">
            <a:off x="6581737" y="5216302"/>
            <a:ext cx="2199546" cy="935116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7FDBB9-5EAF-7D31-765F-39640BC0C460}"/>
              </a:ext>
            </a:extLst>
          </p:cNvPr>
          <p:cNvSpPr/>
          <p:nvPr/>
        </p:nvSpPr>
        <p:spPr>
          <a:xfrm flipH="1">
            <a:off x="6784989" y="5523977"/>
            <a:ext cx="1783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CE51C9-9FEA-0953-0670-743CD67A80D8}"/>
              </a:ext>
            </a:extLst>
          </p:cNvPr>
          <p:cNvSpPr/>
          <p:nvPr/>
        </p:nvSpPr>
        <p:spPr>
          <a:xfrm rot="10800000">
            <a:off x="3410716" y="5216302"/>
            <a:ext cx="2199546" cy="935116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5EE050-E9CC-DA6F-9AEB-23E2BA90FBF7}"/>
              </a:ext>
            </a:extLst>
          </p:cNvPr>
          <p:cNvSpPr/>
          <p:nvPr/>
        </p:nvSpPr>
        <p:spPr>
          <a:xfrm flipH="1">
            <a:off x="3613968" y="5523977"/>
            <a:ext cx="1783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92CABC-77F7-7F36-0E80-DADEDCA8F687}"/>
              </a:ext>
            </a:extLst>
          </p:cNvPr>
          <p:cNvSpPr/>
          <p:nvPr/>
        </p:nvSpPr>
        <p:spPr>
          <a:xfrm rot="10800000">
            <a:off x="580712" y="5216302"/>
            <a:ext cx="2199546" cy="935116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24DAC9-EFA5-25E1-E1A6-F108ACF5577F}"/>
              </a:ext>
            </a:extLst>
          </p:cNvPr>
          <p:cNvSpPr/>
          <p:nvPr/>
        </p:nvSpPr>
        <p:spPr>
          <a:xfrm flipH="1">
            <a:off x="783964" y="5523977"/>
            <a:ext cx="1783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2CDCB4-ABA0-A85C-A1D5-EFECF65A908E}"/>
              </a:ext>
            </a:extLst>
          </p:cNvPr>
          <p:cNvGrpSpPr/>
          <p:nvPr/>
        </p:nvGrpSpPr>
        <p:grpSpPr>
          <a:xfrm>
            <a:off x="1665493" y="3938480"/>
            <a:ext cx="2851042" cy="1277823"/>
            <a:chOff x="4448409" y="8360384"/>
            <a:chExt cx="4962465" cy="228470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3B1461-4F81-DFAB-60A1-C07CF3292C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48409" y="8360384"/>
              <a:ext cx="14890" cy="228470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F543A6-6095-A212-EB32-17E99217F1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5984" y="8360384"/>
              <a:ext cx="14890" cy="228470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FD5894-9194-68E6-4987-E145C6829DD6}"/>
              </a:ext>
            </a:extLst>
          </p:cNvPr>
          <p:cNvGrpSpPr/>
          <p:nvPr/>
        </p:nvGrpSpPr>
        <p:grpSpPr>
          <a:xfrm>
            <a:off x="7669213" y="3938480"/>
            <a:ext cx="2837321" cy="1277823"/>
            <a:chOff x="4455637" y="8360384"/>
            <a:chExt cx="4938582" cy="228470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262FE-4444-6C5D-6FF3-10605F6309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5637" y="8360384"/>
              <a:ext cx="14890" cy="228470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5A74E1F-CB00-ADB4-5DA7-5DC4D6C702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9329" y="8360384"/>
              <a:ext cx="14890" cy="2284704"/>
            </a:xfrm>
            <a:prstGeom prst="line">
              <a:avLst/>
            </a:prstGeom>
            <a:ln w="50800">
              <a:solidFill>
                <a:schemeClr val="bg1">
                  <a:lumMod val="8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iamond 10">
            <a:extLst>
              <a:ext uri="{FF2B5EF4-FFF2-40B4-BE49-F238E27FC236}">
                <a16:creationId xmlns:a16="http://schemas.microsoft.com/office/drawing/2014/main" id="{4F9CFDF9-9549-E262-FE34-5AF59058138B}"/>
              </a:ext>
            </a:extLst>
          </p:cNvPr>
          <p:cNvSpPr/>
          <p:nvPr/>
        </p:nvSpPr>
        <p:spPr>
          <a:xfrm>
            <a:off x="3073479" y="1662545"/>
            <a:ext cx="6034769" cy="960108"/>
          </a:xfrm>
          <a:prstGeom prst="diamond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881A93-D33E-400C-1303-FE4F9BC88CB5}"/>
              </a:ext>
            </a:extLst>
          </p:cNvPr>
          <p:cNvSpPr/>
          <p:nvPr/>
        </p:nvSpPr>
        <p:spPr>
          <a:xfrm flipH="1">
            <a:off x="5198865" y="1974616"/>
            <a:ext cx="1783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85CA2AC5-2D6B-1456-D3D6-F7345C6A00AB}"/>
              </a:ext>
            </a:extLst>
          </p:cNvPr>
          <p:cNvSpPr/>
          <p:nvPr/>
        </p:nvSpPr>
        <p:spPr>
          <a:xfrm>
            <a:off x="1656088" y="3458426"/>
            <a:ext cx="2870073" cy="960108"/>
          </a:xfrm>
          <a:prstGeom prst="diamond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90921A-0B54-A2E3-F8A3-6C8C43E310BC}"/>
              </a:ext>
            </a:extLst>
          </p:cNvPr>
          <p:cNvSpPr/>
          <p:nvPr/>
        </p:nvSpPr>
        <p:spPr>
          <a:xfrm flipH="1">
            <a:off x="2199126" y="3770497"/>
            <a:ext cx="1783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0B241B-35F6-D362-1426-72B5C24351F8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3082570" y="2145815"/>
            <a:ext cx="8555" cy="1312611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FE4AA802-CDD0-216B-6188-A41CFB01575B}"/>
              </a:ext>
            </a:extLst>
          </p:cNvPr>
          <p:cNvSpPr/>
          <p:nvPr/>
        </p:nvSpPr>
        <p:spPr>
          <a:xfrm>
            <a:off x="7655564" y="3458426"/>
            <a:ext cx="2870073" cy="960108"/>
          </a:xfrm>
          <a:prstGeom prst="diamond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587A0-6603-EA6C-6DEE-1DD86D5A52BF}"/>
              </a:ext>
            </a:extLst>
          </p:cNvPr>
          <p:cNvSpPr/>
          <p:nvPr/>
        </p:nvSpPr>
        <p:spPr>
          <a:xfrm flipH="1">
            <a:off x="8198602" y="3770497"/>
            <a:ext cx="1783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36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4050B2-69C7-231E-8F37-2995773340F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082046" y="2145815"/>
            <a:ext cx="8555" cy="1312611"/>
          </a:xfrm>
          <a:prstGeom prst="line">
            <a:avLst/>
          </a:prstGeom>
          <a:ln w="5080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896464-B84F-7264-82D5-B88B0E79117C}"/>
              </a:ext>
            </a:extLst>
          </p:cNvPr>
          <p:cNvSpPr txBox="1"/>
          <p:nvPr/>
        </p:nvSpPr>
        <p:spPr>
          <a:xfrm>
            <a:off x="4695808" y="3120945"/>
            <a:ext cx="2803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8480DC0-92CC-89FB-3E88-B4DFD7442D01}"/>
              </a:ext>
            </a:extLst>
          </p:cNvPr>
          <p:cNvSpPr/>
          <p:nvPr/>
        </p:nvSpPr>
        <p:spPr>
          <a:xfrm>
            <a:off x="4640609" y="3061660"/>
            <a:ext cx="2913706" cy="1041901"/>
          </a:xfrm>
          <a:prstGeom prst="roundRect">
            <a:avLst/>
          </a:prstGeom>
          <a:noFill/>
          <a:ln>
            <a:solidFill>
              <a:srgbClr val="09D05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1362</Words>
  <Application>Microsoft Macintosh PowerPoint</Application>
  <PresentationFormat>Widescreen</PresentationFormat>
  <Paragraphs>291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Lato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3</cp:revision>
  <dcterms:created xsi:type="dcterms:W3CDTF">2023-04-12T15:07:34Z</dcterms:created>
  <dcterms:modified xsi:type="dcterms:W3CDTF">2023-04-13T06:34:55Z</dcterms:modified>
</cp:coreProperties>
</file>