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678"/>
    <a:srgbClr val="F26363"/>
    <a:srgbClr val="FFC23D"/>
    <a:srgbClr val="E84A4A"/>
    <a:srgbClr val="80CDD9"/>
    <a:srgbClr val="FF8A29"/>
    <a:srgbClr val="DB4B95"/>
    <a:srgbClr val="4FA7D6"/>
    <a:srgbClr val="3A5691"/>
    <a:srgbClr val="FFB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0"/>
    <p:restoredTop sz="96255"/>
  </p:normalViewPr>
  <p:slideViewPr>
    <p:cSldViewPr snapToGrid="0">
      <p:cViewPr>
        <p:scale>
          <a:sx n="75" d="100"/>
          <a:sy n="75" d="100"/>
        </p:scale>
        <p:origin x="2544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DD2B-2FDE-3E6D-EEF0-F7D779FEF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14FD7-96CC-97AD-64F8-9368FA8F5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424D-DF4F-0D95-1059-99F33C7C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4D7-41A0-DB42-8281-DA3EF3F5973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E98C8-79C5-E6DD-705D-3BB98994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056D-FB86-A09F-1B22-C1A15113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4CD-854A-394D-8894-32ECCA5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6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6A0B-2BA2-12BA-724B-B3C03EA0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F5E38-FEEC-D407-50E0-3038E4742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86F1-7235-3CE2-21DA-64A0FCD5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4D7-41A0-DB42-8281-DA3EF3F5973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565A0-1EDB-0154-CC34-B0230DED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9360-90BA-4FC7-143B-D2120BC5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4CD-854A-394D-8894-32ECCA5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5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1AE11-5F4B-3A88-4FEF-B33491953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DDFCE-AF2D-7DEF-C254-18C38DFA9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A2AD-BFF7-11A2-D767-D396441B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4D7-41A0-DB42-8281-DA3EF3F5973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BA4B-7949-8C48-615B-F5AAB0CC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5AAE-3729-5C7E-630D-3E81CE6A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4CD-854A-394D-8894-32ECCA5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4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37CE-7A36-9E97-E19A-A89A37C8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57E6-9742-E261-40B4-E91B96A3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3E75-8FE9-56A0-4668-BAA58946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4D7-41A0-DB42-8281-DA3EF3F5973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E08D-9809-08DB-9B88-E7D1063C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04BB0-E0D1-5CE0-EB79-7D33EF9A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4CD-854A-394D-8894-32ECCA5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8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0A2F-64B2-6C3D-FA86-387033F7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23664-616E-DF89-8DDB-DA73BDC4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3BC8-C508-FD1D-B1E5-101BC771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4D7-41A0-DB42-8281-DA3EF3F5973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5904F-F38C-C11D-0AB9-5848C76B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9B3A-AB7C-6B00-F9DC-AF945467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4CD-854A-394D-8894-32ECCA5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9B25-CBF7-7368-D033-5CD4B4ED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FCC2-4BF8-3829-A3F0-207C6A730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2B1FF-1AEF-957C-169D-846EBDBA1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CF83B-4DDA-465C-64C7-324C29AB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4D7-41A0-DB42-8281-DA3EF3F5973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F2212-7F61-C34F-7F13-0CE418F6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9EAA2-7413-FCE3-D2E8-2DE171BF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4CD-854A-394D-8894-32ECCA5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2E4F-A9B7-C9F1-6E3D-B374753B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FC62-D251-3124-7DB2-98E22EBA0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597AE-18B2-E8F7-BBB7-86F2AF544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F171E-3BC9-3781-3040-8BBC3664F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6B9B4-258C-8BA2-FDCC-A4F62A69C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41F01-2987-59ED-2168-7988DEDD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4D7-41A0-DB42-8281-DA3EF3F5973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2736A-9852-EC27-CC1D-97680EE5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29ADA-14F1-0970-14C8-1BBB5459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4CD-854A-394D-8894-32ECCA5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85B3-0BB5-C0EE-2DF5-E2F68EBE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BFFBD-8582-24A9-39A3-8740EE22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4D7-41A0-DB42-8281-DA3EF3F5973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C096B-CEA6-BF62-EAD3-9E529BAF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BB64D-3350-28CD-D0C7-2290A34A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4CD-854A-394D-8894-32ECCA5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4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BB771-ED5C-3552-D8DD-DF02E83C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4D7-41A0-DB42-8281-DA3EF3F5973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6E4D3-6037-A0BF-3009-A379FEF2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AD0F1-B622-BC5F-1AA2-4E35FAF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4CD-854A-394D-8894-32ECCA5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8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7451-BD27-F154-C790-CA5942DA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E8D0-217C-3640-B5D1-62B1D3E9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DAD1C-E8E8-27D0-8CFF-83CCE2DBA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2D832-64DA-3D65-F79C-5A38B29A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4D7-41A0-DB42-8281-DA3EF3F5973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EC78B-A57B-289D-81AA-7F4322A7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7D19E-EC13-2CAB-9B1D-3793C44D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4CD-854A-394D-8894-32ECCA5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9F18-DCDC-4A01-5245-1666941F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D66B0-BDD7-1CB9-939B-3F929496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F2A8E-94AD-2362-19EA-A831F2BE0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8C90-1F0A-53BC-1A0B-AC21617D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4D7-41A0-DB42-8281-DA3EF3F5973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0D93-3874-B318-851C-01E9486D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9D6D6-39C2-5F07-B1B8-40FA6587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4CD-854A-394D-8894-32ECCA5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2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75C7B-FC9B-4A06-273A-79314288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A35B2-02BB-8CAC-25B0-BE3EAF000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E2C9B-46B3-36ED-DB47-04C66CF91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74D7-41A0-DB42-8281-DA3EF3F5973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23F7-8908-BD28-C962-8CBC4EF31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8D091-D948-2597-CA13-D86536C07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34CD-854A-394D-8894-32ECCA5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1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EB5F0B7-C59F-1D55-675D-0928BFE83431}"/>
              </a:ext>
            </a:extLst>
          </p:cNvPr>
          <p:cNvGrpSpPr/>
          <p:nvPr/>
        </p:nvGrpSpPr>
        <p:grpSpPr>
          <a:xfrm>
            <a:off x="742770" y="1919988"/>
            <a:ext cx="10706460" cy="4137285"/>
            <a:chOff x="637452" y="1991426"/>
            <a:chExt cx="10706460" cy="413728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15C9C8D-8E76-06D4-0073-D1FD3326512A}"/>
                </a:ext>
              </a:extLst>
            </p:cNvPr>
            <p:cNvGrpSpPr/>
            <p:nvPr/>
          </p:nvGrpSpPr>
          <p:grpSpPr>
            <a:xfrm>
              <a:off x="2136468" y="2482512"/>
              <a:ext cx="7708428" cy="3117954"/>
              <a:chOff x="2136468" y="2482512"/>
              <a:chExt cx="7708428" cy="3117954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C017902-5888-FDD4-B4B8-383797EF3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1921" y="2482512"/>
                <a:ext cx="571982" cy="0"/>
              </a:xfrm>
              <a:prstGeom prst="line">
                <a:avLst/>
              </a:prstGeom>
              <a:ln w="635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5240FB3-B4E7-ADD6-1A24-1A0177E79B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36468" y="4056479"/>
                <a:ext cx="7708428" cy="0"/>
              </a:xfrm>
              <a:prstGeom prst="line">
                <a:avLst/>
              </a:prstGeom>
              <a:ln w="635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BD3BC95-9976-0095-C41C-F6FA9823C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1921" y="5600466"/>
                <a:ext cx="571982" cy="0"/>
              </a:xfrm>
              <a:prstGeom prst="line">
                <a:avLst/>
              </a:prstGeom>
              <a:ln w="635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2888FD-6D20-B83E-A399-53B86963D66B}"/>
                  </a:ext>
                </a:extLst>
              </p:cNvPr>
              <p:cNvCxnSpPr/>
              <p:nvPr/>
            </p:nvCxnSpPr>
            <p:spPr>
              <a:xfrm>
                <a:off x="4691921" y="2482512"/>
                <a:ext cx="0" cy="3117954"/>
              </a:xfrm>
              <a:prstGeom prst="line">
                <a:avLst/>
              </a:prstGeom>
              <a:ln w="635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2645DCD-6344-7B9C-C239-01AB30F4FE65}"/>
                </a:ext>
              </a:extLst>
            </p:cNvPr>
            <p:cNvGrpSpPr/>
            <p:nvPr/>
          </p:nvGrpSpPr>
          <p:grpSpPr>
            <a:xfrm>
              <a:off x="5263903" y="1991426"/>
              <a:ext cx="3867462" cy="1019331"/>
              <a:chOff x="5143982" y="2021406"/>
              <a:chExt cx="3867462" cy="1019331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8836389E-73A4-6DD9-66D8-BCCC76C7BDAF}"/>
                  </a:ext>
                </a:extLst>
              </p:cNvPr>
              <p:cNvSpPr/>
              <p:nvPr/>
            </p:nvSpPr>
            <p:spPr>
              <a:xfrm>
                <a:off x="5143982" y="2021406"/>
                <a:ext cx="3867462" cy="1019331"/>
              </a:xfrm>
              <a:prstGeom prst="roundRect">
                <a:avLst/>
              </a:prstGeom>
              <a:solidFill>
                <a:srgbClr val="FF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782CD2CA-CB22-6CEE-1337-69BF67C345DD}"/>
                  </a:ext>
                </a:extLst>
              </p:cNvPr>
              <p:cNvSpPr/>
              <p:nvPr/>
            </p:nvSpPr>
            <p:spPr>
              <a:xfrm>
                <a:off x="5261548" y="2132259"/>
                <a:ext cx="3627619" cy="783746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6372D5E-BA68-BA5E-301D-CB357CE65E7B}"/>
                </a:ext>
              </a:extLst>
            </p:cNvPr>
            <p:cNvGrpSpPr/>
            <p:nvPr/>
          </p:nvGrpSpPr>
          <p:grpSpPr>
            <a:xfrm>
              <a:off x="5263903" y="3550403"/>
              <a:ext cx="3867462" cy="1019331"/>
              <a:chOff x="5143982" y="2021406"/>
              <a:chExt cx="3867462" cy="1019331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578EC48-472C-3DE4-CCB4-C4307908E1C9}"/>
                  </a:ext>
                </a:extLst>
              </p:cNvPr>
              <p:cNvSpPr/>
              <p:nvPr/>
            </p:nvSpPr>
            <p:spPr>
              <a:xfrm>
                <a:off x="5143982" y="2021406"/>
                <a:ext cx="3867462" cy="1019331"/>
              </a:xfrm>
              <a:prstGeom prst="roundRect">
                <a:avLst/>
              </a:prstGeom>
              <a:solidFill>
                <a:srgbClr val="FF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607678D6-6837-4A66-FC7C-32D63771FC79}"/>
                  </a:ext>
                </a:extLst>
              </p:cNvPr>
              <p:cNvSpPr/>
              <p:nvPr/>
            </p:nvSpPr>
            <p:spPr>
              <a:xfrm>
                <a:off x="5261548" y="2132259"/>
                <a:ext cx="3627619" cy="783746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43E832-F6FE-57EC-EC32-7EAE77A5FB0B}"/>
                </a:ext>
              </a:extLst>
            </p:cNvPr>
            <p:cNvGrpSpPr/>
            <p:nvPr/>
          </p:nvGrpSpPr>
          <p:grpSpPr>
            <a:xfrm>
              <a:off x="5263903" y="5109380"/>
              <a:ext cx="3867462" cy="1019331"/>
              <a:chOff x="5143982" y="2021406"/>
              <a:chExt cx="3867462" cy="1019331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EFBDD75-212A-4351-2273-968BD1C87994}"/>
                  </a:ext>
                </a:extLst>
              </p:cNvPr>
              <p:cNvSpPr/>
              <p:nvPr/>
            </p:nvSpPr>
            <p:spPr>
              <a:xfrm>
                <a:off x="5143982" y="2021406"/>
                <a:ext cx="3867462" cy="1019331"/>
              </a:xfrm>
              <a:prstGeom prst="roundRect">
                <a:avLst/>
              </a:prstGeom>
              <a:solidFill>
                <a:srgbClr val="FF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3955BE05-15AE-8ACE-EF02-BA067D26E4EB}"/>
                  </a:ext>
                </a:extLst>
              </p:cNvPr>
              <p:cNvSpPr/>
              <p:nvPr/>
            </p:nvSpPr>
            <p:spPr>
              <a:xfrm>
                <a:off x="5261548" y="2132259"/>
                <a:ext cx="3627619" cy="783746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890294F-399A-1E80-B8D8-4B0E32A1988F}"/>
                </a:ext>
              </a:extLst>
            </p:cNvPr>
            <p:cNvGrpSpPr/>
            <p:nvPr/>
          </p:nvGrpSpPr>
          <p:grpSpPr>
            <a:xfrm>
              <a:off x="2736075" y="2972309"/>
              <a:ext cx="1499016" cy="2413417"/>
              <a:chOff x="2889460" y="2927339"/>
              <a:chExt cx="1499016" cy="241341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B94FA3F0-3321-43AB-5E7E-DCFEBF14A44E}"/>
                  </a:ext>
                </a:extLst>
              </p:cNvPr>
              <p:cNvSpPr/>
              <p:nvPr/>
            </p:nvSpPr>
            <p:spPr>
              <a:xfrm>
                <a:off x="2889460" y="2927339"/>
                <a:ext cx="1499016" cy="2413417"/>
              </a:xfrm>
              <a:prstGeom prst="roundRect">
                <a:avLst/>
              </a:prstGeom>
              <a:solidFill>
                <a:srgbClr val="3A56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B837C434-B2E1-CF28-31E6-DFF3E1FE9CA3}"/>
                  </a:ext>
                </a:extLst>
              </p:cNvPr>
              <p:cNvSpPr/>
              <p:nvPr/>
            </p:nvSpPr>
            <p:spPr>
              <a:xfrm>
                <a:off x="3012905" y="3040737"/>
                <a:ext cx="1259292" cy="2209476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FD6A253-AE35-C177-879C-6F01D35DC801}"/>
                </a:ext>
              </a:extLst>
            </p:cNvPr>
            <p:cNvGrpSpPr/>
            <p:nvPr/>
          </p:nvGrpSpPr>
          <p:grpSpPr>
            <a:xfrm>
              <a:off x="637452" y="2972309"/>
              <a:ext cx="1499016" cy="2413417"/>
              <a:chOff x="2889460" y="2927339"/>
              <a:chExt cx="1499016" cy="2413417"/>
            </a:xfrm>
          </p:grpSpPr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7E96BB37-EF21-72B4-4DD7-D97D8893548B}"/>
                  </a:ext>
                </a:extLst>
              </p:cNvPr>
              <p:cNvSpPr/>
              <p:nvPr/>
            </p:nvSpPr>
            <p:spPr>
              <a:xfrm>
                <a:off x="2889460" y="2927339"/>
                <a:ext cx="1499016" cy="2413417"/>
              </a:xfrm>
              <a:prstGeom prst="roundRect">
                <a:avLst/>
              </a:prstGeom>
              <a:solidFill>
                <a:srgbClr val="E8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3615FAC3-6288-2F98-36B9-F890D207C44B}"/>
                  </a:ext>
                </a:extLst>
              </p:cNvPr>
              <p:cNvSpPr/>
              <p:nvPr/>
            </p:nvSpPr>
            <p:spPr>
              <a:xfrm>
                <a:off x="3012905" y="3040737"/>
                <a:ext cx="1259292" cy="2209476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88CCE9F-0B61-0522-17D8-26EF0A39F20A}"/>
                </a:ext>
              </a:extLst>
            </p:cNvPr>
            <p:cNvGrpSpPr/>
            <p:nvPr/>
          </p:nvGrpSpPr>
          <p:grpSpPr>
            <a:xfrm>
              <a:off x="9844896" y="2972310"/>
              <a:ext cx="1499016" cy="2413417"/>
              <a:chOff x="2889460" y="2927339"/>
              <a:chExt cx="1499016" cy="2413417"/>
            </a:xfrm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0D8EB2A2-37C7-EBF8-36B3-A68AD2B0EC38}"/>
                  </a:ext>
                </a:extLst>
              </p:cNvPr>
              <p:cNvSpPr/>
              <p:nvPr/>
            </p:nvSpPr>
            <p:spPr>
              <a:xfrm>
                <a:off x="2889460" y="2927339"/>
                <a:ext cx="1499016" cy="2413417"/>
              </a:xfrm>
              <a:prstGeom prst="roundRect">
                <a:avLst/>
              </a:prstGeom>
              <a:solidFill>
                <a:srgbClr val="DB4B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3FD4A0-ECEA-E60C-71A4-B73790B43C39}"/>
                  </a:ext>
                </a:extLst>
              </p:cNvPr>
              <p:cNvSpPr/>
              <p:nvPr/>
            </p:nvSpPr>
            <p:spPr>
              <a:xfrm>
                <a:off x="3012905" y="3040737"/>
                <a:ext cx="1259292" cy="2209476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50D61B-753E-0187-AE19-DEF478F79999}"/>
                </a:ext>
              </a:extLst>
            </p:cNvPr>
            <p:cNvSpPr txBox="1"/>
            <p:nvPr/>
          </p:nvSpPr>
          <p:spPr>
            <a:xfrm rot="16200000">
              <a:off x="869868" y="3943854"/>
              <a:ext cx="1148485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START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977BEA-28BC-71A9-D8BF-89DCBBD4F18C}"/>
                </a:ext>
              </a:extLst>
            </p:cNvPr>
            <p:cNvSpPr txBox="1"/>
            <p:nvPr/>
          </p:nvSpPr>
          <p:spPr>
            <a:xfrm>
              <a:off x="6390676" y="2362591"/>
              <a:ext cx="1613917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ADA8AC-9086-284B-E540-2A7B0607B5BC}"/>
                </a:ext>
              </a:extLst>
            </p:cNvPr>
            <p:cNvSpPr txBox="1"/>
            <p:nvPr/>
          </p:nvSpPr>
          <p:spPr>
            <a:xfrm rot="16200000">
              <a:off x="2437996" y="3943854"/>
              <a:ext cx="2209476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D" sz="2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DECISION</a:t>
              </a:r>
              <a:endPara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B6E421-6A89-FC5B-94BD-6F6B304B1C13}"/>
                </a:ext>
              </a:extLst>
            </p:cNvPr>
            <p:cNvSpPr txBox="1"/>
            <p:nvPr/>
          </p:nvSpPr>
          <p:spPr>
            <a:xfrm rot="16200000">
              <a:off x="9878133" y="3943854"/>
              <a:ext cx="1537198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FINISH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854585-E5A0-5F7A-7E0F-2EB8A01EDD17}"/>
                </a:ext>
              </a:extLst>
            </p:cNvPr>
            <p:cNvSpPr txBox="1"/>
            <p:nvPr/>
          </p:nvSpPr>
          <p:spPr>
            <a:xfrm>
              <a:off x="6390676" y="3921529"/>
              <a:ext cx="1613917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CB50FD-F6D0-9934-485D-95A85F6F8413}"/>
                </a:ext>
              </a:extLst>
            </p:cNvPr>
            <p:cNvSpPr txBox="1"/>
            <p:nvPr/>
          </p:nvSpPr>
          <p:spPr>
            <a:xfrm>
              <a:off x="6390676" y="5533859"/>
              <a:ext cx="1613917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88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8AB545-8311-FBF4-4F75-F6C871273FE3}"/>
              </a:ext>
            </a:extLst>
          </p:cNvPr>
          <p:cNvSpPr/>
          <p:nvPr/>
        </p:nvSpPr>
        <p:spPr>
          <a:xfrm>
            <a:off x="801714" y="5172641"/>
            <a:ext cx="1820189" cy="787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Start</a:t>
            </a:r>
          </a:p>
        </p:txBody>
      </p:sp>
      <p:sp>
        <p:nvSpPr>
          <p:cNvPr id="6" name="Rectangle: Rounded Corners 13">
            <a:extLst>
              <a:ext uri="{FF2B5EF4-FFF2-40B4-BE49-F238E27FC236}">
                <a16:creationId xmlns:a16="http://schemas.microsoft.com/office/drawing/2014/main" id="{A7F59B85-D912-12BC-F4F0-78B772B71409}"/>
              </a:ext>
            </a:extLst>
          </p:cNvPr>
          <p:cNvSpPr/>
          <p:nvPr/>
        </p:nvSpPr>
        <p:spPr>
          <a:xfrm>
            <a:off x="2937787" y="5172641"/>
            <a:ext cx="1944382" cy="787400"/>
          </a:xfrm>
          <a:prstGeom prst="roundRect">
            <a:avLst/>
          </a:prstGeom>
          <a:solidFill>
            <a:srgbClr val="FFC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2FAA7-1DD7-17B0-DC80-7BE7962E720A}"/>
              </a:ext>
            </a:extLst>
          </p:cNvPr>
          <p:cNvSpPr/>
          <p:nvPr/>
        </p:nvSpPr>
        <p:spPr>
          <a:xfrm>
            <a:off x="5124564" y="5172641"/>
            <a:ext cx="1944382" cy="787400"/>
          </a:xfrm>
          <a:prstGeom prst="rect">
            <a:avLst/>
          </a:prstGeom>
          <a:solidFill>
            <a:srgbClr val="62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Concept</a:t>
            </a:r>
          </a:p>
        </p:txBody>
      </p:sp>
      <p:sp>
        <p:nvSpPr>
          <p:cNvPr id="8" name="Flowchart: Decision 57">
            <a:extLst>
              <a:ext uri="{FF2B5EF4-FFF2-40B4-BE49-F238E27FC236}">
                <a16:creationId xmlns:a16="http://schemas.microsoft.com/office/drawing/2014/main" id="{16923718-6D43-BCF3-4CA8-DFECEB98F59B}"/>
              </a:ext>
            </a:extLst>
          </p:cNvPr>
          <p:cNvSpPr/>
          <p:nvPr/>
        </p:nvSpPr>
        <p:spPr>
          <a:xfrm>
            <a:off x="5124564" y="4191461"/>
            <a:ext cx="1944382" cy="787400"/>
          </a:xfrm>
          <a:prstGeom prst="flowChartDecision">
            <a:avLst/>
          </a:prstGeom>
          <a:solidFill>
            <a:srgbClr val="FF8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6F947-3CDA-1F4D-DB31-EE6BB422FDFE}"/>
              </a:ext>
            </a:extLst>
          </p:cNvPr>
          <p:cNvSpPr/>
          <p:nvPr/>
        </p:nvSpPr>
        <p:spPr>
          <a:xfrm>
            <a:off x="5124564" y="3210281"/>
            <a:ext cx="1944382" cy="787400"/>
          </a:xfrm>
          <a:prstGeom prst="rect">
            <a:avLst/>
          </a:prstGeom>
          <a:solidFill>
            <a:srgbClr val="4FA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End</a:t>
            </a:r>
          </a:p>
        </p:txBody>
      </p:sp>
      <p:sp>
        <p:nvSpPr>
          <p:cNvPr id="10" name="Flowchart: Decision 61">
            <a:extLst>
              <a:ext uri="{FF2B5EF4-FFF2-40B4-BE49-F238E27FC236}">
                <a16:creationId xmlns:a16="http://schemas.microsoft.com/office/drawing/2014/main" id="{2B0436DD-2754-0F46-C437-08994ADF1803}"/>
              </a:ext>
            </a:extLst>
          </p:cNvPr>
          <p:cNvSpPr/>
          <p:nvPr/>
        </p:nvSpPr>
        <p:spPr>
          <a:xfrm>
            <a:off x="7340736" y="3210281"/>
            <a:ext cx="1944382" cy="787400"/>
          </a:xfrm>
          <a:prstGeom prst="flowChartDecision">
            <a:avLst/>
          </a:prstGeom>
          <a:solidFill>
            <a:srgbClr val="FF8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153FE-F63B-B107-0A7F-AA1F9278357D}"/>
              </a:ext>
            </a:extLst>
          </p:cNvPr>
          <p:cNvSpPr/>
          <p:nvPr/>
        </p:nvSpPr>
        <p:spPr>
          <a:xfrm>
            <a:off x="5124564" y="1634246"/>
            <a:ext cx="1944382" cy="787400"/>
          </a:xfrm>
          <a:prstGeom prst="rect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Process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A0517-4B06-25E5-857F-1EC0B542BE5B}"/>
              </a:ext>
            </a:extLst>
          </p:cNvPr>
          <p:cNvSpPr/>
          <p:nvPr/>
        </p:nvSpPr>
        <p:spPr>
          <a:xfrm>
            <a:off x="3002989" y="1634246"/>
            <a:ext cx="1820189" cy="787400"/>
          </a:xfrm>
          <a:prstGeom prst="ellipse">
            <a:avLst/>
          </a:prstGeom>
          <a:solidFill>
            <a:srgbClr val="E8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Decision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40EF6-4945-9112-AE06-DDF541F16587}"/>
              </a:ext>
            </a:extLst>
          </p:cNvPr>
          <p:cNvSpPr/>
          <p:nvPr/>
        </p:nvSpPr>
        <p:spPr>
          <a:xfrm>
            <a:off x="7340736" y="1634246"/>
            <a:ext cx="1944382" cy="787400"/>
          </a:xfrm>
          <a:prstGeom prst="rect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Process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119383-1707-B5DC-C2CF-C243AA8D34D4}"/>
              </a:ext>
            </a:extLst>
          </p:cNvPr>
          <p:cNvSpPr/>
          <p:nvPr/>
        </p:nvSpPr>
        <p:spPr>
          <a:xfrm>
            <a:off x="9602756" y="4094571"/>
            <a:ext cx="1820189" cy="787400"/>
          </a:xfrm>
          <a:prstGeom prst="ellipse">
            <a:avLst/>
          </a:prstGeom>
          <a:solidFill>
            <a:srgbClr val="4FA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0016F6-10BC-690C-3EA4-9D0B76E75746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621903" y="5566341"/>
            <a:ext cx="315884" cy="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F5B5F3-38EE-9742-C5F0-3D9CF275E5FA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3909978" y="2421646"/>
            <a:ext cx="3105" cy="2750996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7AF096-ADC2-FE51-4E69-A14396483892}"/>
              </a:ext>
            </a:extLst>
          </p:cNvPr>
          <p:cNvCxnSpPr>
            <a:cxnSpLocks/>
            <a:stCxn id="11" idx="1"/>
            <a:endCxn id="12" idx="6"/>
          </p:cNvCxnSpPr>
          <p:nvPr/>
        </p:nvCxnSpPr>
        <p:spPr>
          <a:xfrm flipH="1">
            <a:off x="4823177" y="2027946"/>
            <a:ext cx="301387" cy="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D3DAC-F91D-4A3F-F829-A4267F6B1687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068946" y="2027946"/>
            <a:ext cx="271790" cy="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6B37B3-5E47-4119-6E41-CF1D3A7CE38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096754" y="4978861"/>
            <a:ext cx="0" cy="19378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B8D80D-E767-848B-B427-9933E16DE002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6096754" y="3997681"/>
            <a:ext cx="0" cy="19378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80">
            <a:extLst>
              <a:ext uri="{FF2B5EF4-FFF2-40B4-BE49-F238E27FC236}">
                <a16:creationId xmlns:a16="http://schemas.microsoft.com/office/drawing/2014/main" id="{0F4A995E-B6B0-1A78-1273-FCD7EF8D7BE3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7068946" y="3997681"/>
            <a:ext cx="1243981" cy="1568660"/>
          </a:xfrm>
          <a:prstGeom prst="bentConnector2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B45545-0029-5C08-BADA-B017F257C541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8312926" y="2421646"/>
            <a:ext cx="0" cy="788635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88">
            <a:extLst>
              <a:ext uri="{FF2B5EF4-FFF2-40B4-BE49-F238E27FC236}">
                <a16:creationId xmlns:a16="http://schemas.microsoft.com/office/drawing/2014/main" id="{0F52D34C-DA1C-7463-E965-452C1DD953CA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9285117" y="2027946"/>
            <a:ext cx="1227733" cy="2066625"/>
          </a:xfrm>
          <a:prstGeom prst="bentConnector2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E59350-A906-B787-D8B6-DF574C04BCFA}"/>
              </a:ext>
            </a:extLst>
          </p:cNvPr>
          <p:cNvSpPr txBox="1"/>
          <p:nvPr/>
        </p:nvSpPr>
        <p:spPr>
          <a:xfrm>
            <a:off x="751120" y="3797144"/>
            <a:ext cx="2045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BCAE74-E418-E5B3-9FEF-FC288C5E264C}"/>
              </a:ext>
            </a:extLst>
          </p:cNvPr>
          <p:cNvSpPr txBox="1"/>
          <p:nvPr/>
        </p:nvSpPr>
        <p:spPr>
          <a:xfrm>
            <a:off x="9490101" y="5101533"/>
            <a:ext cx="2045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0C0864-8A5B-9A74-1D10-D5D5ADD7FEA0}"/>
              </a:ext>
            </a:extLst>
          </p:cNvPr>
          <p:cNvSpPr/>
          <p:nvPr/>
        </p:nvSpPr>
        <p:spPr>
          <a:xfrm>
            <a:off x="544749" y="3647725"/>
            <a:ext cx="2458240" cy="1331136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A9E217-E5FB-4FBC-48A5-72B0B87E292D}"/>
              </a:ext>
            </a:extLst>
          </p:cNvPr>
          <p:cNvSpPr/>
          <p:nvPr/>
        </p:nvSpPr>
        <p:spPr>
          <a:xfrm>
            <a:off x="9377464" y="5029053"/>
            <a:ext cx="2458240" cy="1331136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63D9B-6D3A-1799-8084-6EBB05CB85DA}"/>
              </a:ext>
            </a:extLst>
          </p:cNvPr>
          <p:cNvSpPr txBox="1"/>
          <p:nvPr/>
        </p:nvSpPr>
        <p:spPr>
          <a:xfrm>
            <a:off x="8531415" y="5845402"/>
            <a:ext cx="26597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E183DC-F692-6D3C-75BD-7A0FF5A8D8BE}"/>
              </a:ext>
            </a:extLst>
          </p:cNvPr>
          <p:cNvSpPr/>
          <p:nvPr/>
        </p:nvSpPr>
        <p:spPr>
          <a:xfrm>
            <a:off x="1220764" y="1732521"/>
            <a:ext cx="1896395" cy="8423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Start</a:t>
            </a:r>
          </a:p>
        </p:txBody>
      </p:sp>
      <p:sp>
        <p:nvSpPr>
          <p:cNvPr id="26" name="Plaque 25">
            <a:extLst>
              <a:ext uri="{FF2B5EF4-FFF2-40B4-BE49-F238E27FC236}">
                <a16:creationId xmlns:a16="http://schemas.microsoft.com/office/drawing/2014/main" id="{5224480C-AA06-DA33-F404-C8C2B535A351}"/>
              </a:ext>
            </a:extLst>
          </p:cNvPr>
          <p:cNvSpPr/>
          <p:nvPr/>
        </p:nvSpPr>
        <p:spPr>
          <a:xfrm>
            <a:off x="1244468" y="3132353"/>
            <a:ext cx="1872691" cy="932070"/>
          </a:xfrm>
          <a:prstGeom prst="plaque">
            <a:avLst/>
          </a:prstGeom>
          <a:solidFill>
            <a:srgbClr val="F2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Step</a:t>
            </a:r>
            <a:endParaRPr lang="en-US" dirty="0"/>
          </a:p>
        </p:txBody>
      </p:sp>
      <p:sp>
        <p:nvSpPr>
          <p:cNvPr id="27" name="Plaque 26">
            <a:extLst>
              <a:ext uri="{FF2B5EF4-FFF2-40B4-BE49-F238E27FC236}">
                <a16:creationId xmlns:a16="http://schemas.microsoft.com/office/drawing/2014/main" id="{B64B4155-BE8D-582D-9840-61E3181A9AEE}"/>
              </a:ext>
            </a:extLst>
          </p:cNvPr>
          <p:cNvSpPr/>
          <p:nvPr/>
        </p:nvSpPr>
        <p:spPr>
          <a:xfrm>
            <a:off x="3686076" y="4673175"/>
            <a:ext cx="1872691" cy="932070"/>
          </a:xfrm>
          <a:prstGeom prst="plaque">
            <a:avLst/>
          </a:prstGeom>
          <a:solidFill>
            <a:srgbClr val="FFC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Decision</a:t>
            </a:r>
            <a:endParaRPr lang="en-US" dirty="0"/>
          </a:p>
        </p:txBody>
      </p:sp>
      <p:sp>
        <p:nvSpPr>
          <p:cNvPr id="28" name="Plaque 27">
            <a:extLst>
              <a:ext uri="{FF2B5EF4-FFF2-40B4-BE49-F238E27FC236}">
                <a16:creationId xmlns:a16="http://schemas.microsoft.com/office/drawing/2014/main" id="{FBC88D8F-9351-1492-F9C2-AF6310EBBFAE}"/>
              </a:ext>
            </a:extLst>
          </p:cNvPr>
          <p:cNvSpPr/>
          <p:nvPr/>
        </p:nvSpPr>
        <p:spPr>
          <a:xfrm>
            <a:off x="3686076" y="3132354"/>
            <a:ext cx="1872691" cy="932070"/>
          </a:xfrm>
          <a:prstGeom prst="plaque">
            <a:avLst/>
          </a:prstGeom>
          <a:solidFill>
            <a:srgbClr val="3A5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No</a:t>
            </a:r>
            <a:endParaRPr lang="en-US" dirty="0"/>
          </a:p>
        </p:txBody>
      </p:sp>
      <p:sp>
        <p:nvSpPr>
          <p:cNvPr id="29" name="Plaque 28">
            <a:extLst>
              <a:ext uri="{FF2B5EF4-FFF2-40B4-BE49-F238E27FC236}">
                <a16:creationId xmlns:a16="http://schemas.microsoft.com/office/drawing/2014/main" id="{F3071869-044A-DFA2-0E76-3BA217799BA7}"/>
              </a:ext>
            </a:extLst>
          </p:cNvPr>
          <p:cNvSpPr/>
          <p:nvPr/>
        </p:nvSpPr>
        <p:spPr>
          <a:xfrm>
            <a:off x="6154561" y="1896980"/>
            <a:ext cx="1872691" cy="932070"/>
          </a:xfrm>
          <a:prstGeom prst="plaque">
            <a:avLst/>
          </a:prstGeom>
          <a:solidFill>
            <a:srgbClr val="80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Action</a:t>
            </a:r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9B1A12B-A728-4FF4-1D0E-521724FB3321}"/>
              </a:ext>
            </a:extLst>
          </p:cNvPr>
          <p:cNvSpPr/>
          <p:nvPr/>
        </p:nvSpPr>
        <p:spPr>
          <a:xfrm>
            <a:off x="6102466" y="3192156"/>
            <a:ext cx="1924783" cy="1042950"/>
          </a:xfrm>
          <a:prstGeom prst="roundRect">
            <a:avLst/>
          </a:prstGeom>
          <a:solidFill>
            <a:srgbClr val="FF8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Action</a:t>
            </a:r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EBD4C4A-7953-3A59-A305-1CC61C3149B2}"/>
              </a:ext>
            </a:extLst>
          </p:cNvPr>
          <p:cNvSpPr/>
          <p:nvPr/>
        </p:nvSpPr>
        <p:spPr>
          <a:xfrm>
            <a:off x="6102466" y="4617734"/>
            <a:ext cx="1924783" cy="1042950"/>
          </a:xfrm>
          <a:prstGeom prst="roundRect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Yes</a:t>
            </a:r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0D4BF83-0181-C3DB-4125-F1E4E932228F}"/>
              </a:ext>
            </a:extLst>
          </p:cNvPr>
          <p:cNvSpPr/>
          <p:nvPr/>
        </p:nvSpPr>
        <p:spPr>
          <a:xfrm>
            <a:off x="8567115" y="1852502"/>
            <a:ext cx="2404120" cy="3840133"/>
          </a:xfrm>
          <a:prstGeom prst="roundRect">
            <a:avLst/>
          </a:prstGeom>
          <a:solidFill>
            <a:srgbClr val="E8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8C1818C-F325-65D2-B1BE-EBAFC9A74347}"/>
              </a:ext>
            </a:extLst>
          </p:cNvPr>
          <p:cNvGrpSpPr/>
          <p:nvPr/>
        </p:nvGrpSpPr>
        <p:grpSpPr>
          <a:xfrm>
            <a:off x="2153522" y="2327149"/>
            <a:ext cx="6145264" cy="2895600"/>
            <a:chOff x="2153522" y="2327149"/>
            <a:chExt cx="6145264" cy="28956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97FFFFA-2A05-EC5E-D5AF-EEE60A8D3B9D}"/>
                </a:ext>
              </a:extLst>
            </p:cNvPr>
            <p:cNvCxnSpPr/>
            <p:nvPr/>
          </p:nvCxnSpPr>
          <p:spPr>
            <a:xfrm>
              <a:off x="2168961" y="2679700"/>
              <a:ext cx="0" cy="284116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D38647-D63E-312F-C49B-1C3A5AE54B44}"/>
                </a:ext>
              </a:extLst>
            </p:cNvPr>
            <p:cNvCxnSpPr>
              <a:cxnSpLocks/>
            </p:cNvCxnSpPr>
            <p:nvPr/>
          </p:nvCxnSpPr>
          <p:spPr>
            <a:xfrm>
              <a:off x="2153522" y="4157028"/>
              <a:ext cx="0" cy="1061713"/>
            </a:xfrm>
            <a:prstGeom prst="line">
              <a:avLst/>
            </a:prstGeom>
            <a:ln w="3492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CD57235-46E6-B796-1B81-96D01DC3866F}"/>
                </a:ext>
              </a:extLst>
            </p:cNvPr>
            <p:cNvCxnSpPr>
              <a:cxnSpLocks/>
            </p:cNvCxnSpPr>
            <p:nvPr/>
          </p:nvCxnSpPr>
          <p:spPr>
            <a:xfrm>
              <a:off x="4634742" y="4235106"/>
              <a:ext cx="0" cy="322053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2C2AA90-2D7E-59E0-EE22-BA0BB20F4D71}"/>
                </a:ext>
              </a:extLst>
            </p:cNvPr>
            <p:cNvCxnSpPr>
              <a:cxnSpLocks/>
            </p:cNvCxnSpPr>
            <p:nvPr/>
          </p:nvCxnSpPr>
          <p:spPr>
            <a:xfrm>
              <a:off x="4622421" y="2428749"/>
              <a:ext cx="0" cy="644744"/>
            </a:xfrm>
            <a:prstGeom prst="line">
              <a:avLst/>
            </a:prstGeom>
            <a:ln w="3492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7B4542-7F9F-928F-F18F-0BF8E8DA8AA3}"/>
                </a:ext>
              </a:extLst>
            </p:cNvPr>
            <p:cNvCxnSpPr/>
            <p:nvPr/>
          </p:nvCxnSpPr>
          <p:spPr>
            <a:xfrm>
              <a:off x="4622421" y="2428749"/>
              <a:ext cx="1245358" cy="0"/>
            </a:xfrm>
            <a:prstGeom prst="line">
              <a:avLst/>
            </a:prstGeom>
            <a:ln w="34925" cap="rnd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8A509D6-20C4-B7A5-FB1E-2583A2AAE454}"/>
                </a:ext>
              </a:extLst>
            </p:cNvPr>
            <p:cNvCxnSpPr>
              <a:cxnSpLocks/>
            </p:cNvCxnSpPr>
            <p:nvPr/>
          </p:nvCxnSpPr>
          <p:spPr>
            <a:xfrm>
              <a:off x="7098542" y="2850806"/>
              <a:ext cx="0" cy="222687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991C01E-5B57-6EC0-F2C2-48EA8A5A94E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542" y="4260506"/>
              <a:ext cx="0" cy="271253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ABCBEE6-3855-9F92-285B-A7CECE742C0D}"/>
                </a:ext>
              </a:extLst>
            </p:cNvPr>
            <p:cNvCxnSpPr/>
            <p:nvPr/>
          </p:nvCxnSpPr>
          <p:spPr>
            <a:xfrm>
              <a:off x="2158621" y="5222749"/>
              <a:ext cx="1245358" cy="0"/>
            </a:xfrm>
            <a:prstGeom prst="line">
              <a:avLst/>
            </a:prstGeom>
            <a:ln w="34925" cap="rnd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9E31823-68D9-A63A-07AF-88600AFC47D8}"/>
                </a:ext>
              </a:extLst>
            </p:cNvPr>
            <p:cNvCxnSpPr>
              <a:cxnSpLocks/>
            </p:cNvCxnSpPr>
            <p:nvPr/>
          </p:nvCxnSpPr>
          <p:spPr>
            <a:xfrm>
              <a:off x="8051421" y="5197349"/>
              <a:ext cx="247365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D87033F-66A3-78B5-B289-2CF709C98281}"/>
                </a:ext>
              </a:extLst>
            </p:cNvPr>
            <p:cNvCxnSpPr>
              <a:cxnSpLocks/>
            </p:cNvCxnSpPr>
            <p:nvPr/>
          </p:nvCxnSpPr>
          <p:spPr>
            <a:xfrm>
              <a:off x="8051421" y="3787649"/>
              <a:ext cx="247365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5D60CE-6ED6-AE10-0809-8DDD66AD9CC0}"/>
                </a:ext>
              </a:extLst>
            </p:cNvPr>
            <p:cNvCxnSpPr>
              <a:cxnSpLocks/>
            </p:cNvCxnSpPr>
            <p:nvPr/>
          </p:nvCxnSpPr>
          <p:spPr>
            <a:xfrm>
              <a:off x="8051421" y="2327149"/>
              <a:ext cx="247365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882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9898F3-4CFC-AAF7-FC15-AEC50ACF3C5F}"/>
              </a:ext>
            </a:extLst>
          </p:cNvPr>
          <p:cNvSpPr txBox="1"/>
          <p:nvPr/>
        </p:nvSpPr>
        <p:spPr>
          <a:xfrm>
            <a:off x="8608507" y="1963705"/>
            <a:ext cx="2444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DEB08-71F0-71E1-875D-840EB14530D1}"/>
              </a:ext>
            </a:extLst>
          </p:cNvPr>
          <p:cNvSpPr txBox="1"/>
          <p:nvPr/>
        </p:nvSpPr>
        <p:spPr>
          <a:xfrm>
            <a:off x="1118155" y="3884772"/>
            <a:ext cx="2444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A82B1B-003C-2CCD-24E4-896B8C53AAFB}"/>
              </a:ext>
            </a:extLst>
          </p:cNvPr>
          <p:cNvSpPr/>
          <p:nvPr/>
        </p:nvSpPr>
        <p:spPr>
          <a:xfrm>
            <a:off x="957943" y="1703482"/>
            <a:ext cx="2764972" cy="705992"/>
          </a:xfrm>
          <a:prstGeom prst="rect">
            <a:avLst/>
          </a:prstGeom>
          <a:solidFill>
            <a:srgbClr val="E8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Start</a:t>
            </a:r>
            <a:endParaRPr lang="en-US" dirty="0"/>
          </a:p>
        </p:txBody>
      </p:sp>
      <p:sp>
        <p:nvSpPr>
          <p:cNvPr id="18" name="Round Same-side Corner of Rectangle 17">
            <a:extLst>
              <a:ext uri="{FF2B5EF4-FFF2-40B4-BE49-F238E27FC236}">
                <a16:creationId xmlns:a16="http://schemas.microsoft.com/office/drawing/2014/main" id="{5AA7F11D-D697-63F4-1A63-CDD3065864C7}"/>
              </a:ext>
            </a:extLst>
          </p:cNvPr>
          <p:cNvSpPr/>
          <p:nvPr/>
        </p:nvSpPr>
        <p:spPr>
          <a:xfrm>
            <a:off x="4675029" y="2679504"/>
            <a:ext cx="3086343" cy="70599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5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Step</a:t>
            </a:r>
          </a:p>
        </p:txBody>
      </p:sp>
      <p:sp>
        <p:nvSpPr>
          <p:cNvPr id="19" name="Round Same-side Corner of Rectangle 18">
            <a:extLst>
              <a:ext uri="{FF2B5EF4-FFF2-40B4-BE49-F238E27FC236}">
                <a16:creationId xmlns:a16="http://schemas.microsoft.com/office/drawing/2014/main" id="{61809FBD-5EBF-C2B2-0A67-E37D91363712}"/>
              </a:ext>
            </a:extLst>
          </p:cNvPr>
          <p:cNvSpPr/>
          <p:nvPr/>
        </p:nvSpPr>
        <p:spPr>
          <a:xfrm>
            <a:off x="4675029" y="3724533"/>
            <a:ext cx="3086343" cy="70599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Decision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 Same-side Corner of Rectangle 19">
            <a:extLst>
              <a:ext uri="{FF2B5EF4-FFF2-40B4-BE49-F238E27FC236}">
                <a16:creationId xmlns:a16="http://schemas.microsoft.com/office/drawing/2014/main" id="{C73E49E9-F5D1-FFAA-7394-5833928FB4FB}"/>
              </a:ext>
            </a:extLst>
          </p:cNvPr>
          <p:cNvSpPr/>
          <p:nvPr/>
        </p:nvSpPr>
        <p:spPr>
          <a:xfrm>
            <a:off x="4675028" y="4769562"/>
            <a:ext cx="3086343" cy="70599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C539236-605E-6FB0-9201-DFC1CA3C3164}"/>
              </a:ext>
            </a:extLst>
          </p:cNvPr>
          <p:cNvSpPr/>
          <p:nvPr/>
        </p:nvSpPr>
        <p:spPr>
          <a:xfrm>
            <a:off x="8311486" y="1703482"/>
            <a:ext cx="3074971" cy="1329018"/>
          </a:xfrm>
          <a:prstGeom prst="roundRect">
            <a:avLst/>
          </a:prstGeom>
          <a:noFill/>
          <a:ln w="25400">
            <a:solidFill>
              <a:srgbClr val="E84A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3766947-5C31-61D0-2677-D041BBB81F5E}"/>
              </a:ext>
            </a:extLst>
          </p:cNvPr>
          <p:cNvSpPr/>
          <p:nvPr/>
        </p:nvSpPr>
        <p:spPr>
          <a:xfrm>
            <a:off x="909201" y="3662911"/>
            <a:ext cx="3074971" cy="1329018"/>
          </a:xfrm>
          <a:prstGeom prst="roundRect">
            <a:avLst/>
          </a:prstGeom>
          <a:noFill/>
          <a:ln w="25400">
            <a:solidFill>
              <a:srgbClr val="E84A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ABAA4-5CE8-2165-D4C0-EF5DB68425C0}"/>
              </a:ext>
            </a:extLst>
          </p:cNvPr>
          <p:cNvSpPr/>
          <p:nvPr/>
        </p:nvSpPr>
        <p:spPr>
          <a:xfrm>
            <a:off x="8711428" y="5599070"/>
            <a:ext cx="2764972" cy="705992"/>
          </a:xfrm>
          <a:prstGeom prst="rect">
            <a:avLst/>
          </a:prstGeom>
          <a:solidFill>
            <a:srgbClr val="80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End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03F552-1A76-EEF3-0C67-C6514360A7CD}"/>
              </a:ext>
            </a:extLst>
          </p:cNvPr>
          <p:cNvGrpSpPr/>
          <p:nvPr/>
        </p:nvGrpSpPr>
        <p:grpSpPr>
          <a:xfrm>
            <a:off x="3984172" y="1963705"/>
            <a:ext cx="6109742" cy="3511850"/>
            <a:chOff x="3984172" y="1963705"/>
            <a:chExt cx="6109742" cy="351185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B16DE1A-D107-C5D7-79C4-BFC0B92C3AA3}"/>
                </a:ext>
              </a:extLst>
            </p:cNvPr>
            <p:cNvCxnSpPr/>
            <p:nvPr/>
          </p:nvCxnSpPr>
          <p:spPr>
            <a:xfrm>
              <a:off x="3984172" y="1963705"/>
              <a:ext cx="223402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4BD8D8B-C25C-883D-0520-B49D4AF6DC64}"/>
                </a:ext>
              </a:extLst>
            </p:cNvPr>
            <p:cNvCxnSpPr>
              <a:cxnSpLocks/>
            </p:cNvCxnSpPr>
            <p:nvPr/>
          </p:nvCxnSpPr>
          <p:spPr>
            <a:xfrm>
              <a:off x="6218200" y="1963705"/>
              <a:ext cx="0" cy="52232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99C5D3-47F6-A2BD-B05F-6789D5367F1B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67" y="3415001"/>
              <a:ext cx="0" cy="24791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D995A0-4F27-4047-FF98-8D893824D208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67" y="4487737"/>
              <a:ext cx="0" cy="24791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AA8D97-4C48-8A46-85A7-62AEA64253B1}"/>
                </a:ext>
              </a:extLst>
            </p:cNvPr>
            <p:cNvCxnSpPr/>
            <p:nvPr/>
          </p:nvCxnSpPr>
          <p:spPr>
            <a:xfrm>
              <a:off x="7859886" y="5017298"/>
              <a:ext cx="223402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87E220-310A-3BB6-8E4A-8035192F369E}"/>
                </a:ext>
              </a:extLst>
            </p:cNvPr>
            <p:cNvCxnSpPr>
              <a:cxnSpLocks/>
            </p:cNvCxnSpPr>
            <p:nvPr/>
          </p:nvCxnSpPr>
          <p:spPr>
            <a:xfrm>
              <a:off x="10093914" y="5017298"/>
              <a:ext cx="0" cy="45825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67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8F06E3F1-5647-C790-C48D-7691098B179D}"/>
              </a:ext>
            </a:extLst>
          </p:cNvPr>
          <p:cNvGrpSpPr/>
          <p:nvPr/>
        </p:nvGrpSpPr>
        <p:grpSpPr>
          <a:xfrm>
            <a:off x="1959428" y="1971194"/>
            <a:ext cx="8490857" cy="2812637"/>
            <a:chOff x="1959428" y="1971194"/>
            <a:chExt cx="8490857" cy="281263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EFAD5A-2F5F-8C8C-558F-8C54920BCC14}"/>
                </a:ext>
              </a:extLst>
            </p:cNvPr>
            <p:cNvCxnSpPr/>
            <p:nvPr/>
          </p:nvCxnSpPr>
          <p:spPr>
            <a:xfrm>
              <a:off x="1959428" y="1971194"/>
              <a:ext cx="8273143" cy="0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E87FD60-DDCD-35F4-B9B3-92BED642E72D}"/>
                </a:ext>
              </a:extLst>
            </p:cNvPr>
            <p:cNvCxnSpPr/>
            <p:nvPr/>
          </p:nvCxnSpPr>
          <p:spPr>
            <a:xfrm>
              <a:off x="7685314" y="1971194"/>
              <a:ext cx="0" cy="880863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C9F1988-5179-630A-E1E3-61BE0902C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3600" y="2852057"/>
              <a:ext cx="5551714" cy="0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13ED42A-5241-2186-FA22-EEE3038E4555}"/>
                </a:ext>
              </a:extLst>
            </p:cNvPr>
            <p:cNvCxnSpPr/>
            <p:nvPr/>
          </p:nvCxnSpPr>
          <p:spPr>
            <a:xfrm>
              <a:off x="2133600" y="2852057"/>
              <a:ext cx="0" cy="576943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D2D942B-A873-BCF1-7633-0953E40F17BC}"/>
                </a:ext>
              </a:extLst>
            </p:cNvPr>
            <p:cNvCxnSpPr/>
            <p:nvPr/>
          </p:nvCxnSpPr>
          <p:spPr>
            <a:xfrm>
              <a:off x="2861954" y="3663683"/>
              <a:ext cx="4823360" cy="0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FD7418-F279-8F92-4561-A8F3887B1985}"/>
                </a:ext>
              </a:extLst>
            </p:cNvPr>
            <p:cNvCxnSpPr/>
            <p:nvPr/>
          </p:nvCxnSpPr>
          <p:spPr>
            <a:xfrm>
              <a:off x="7685314" y="3685641"/>
              <a:ext cx="0" cy="491631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EACA42-9DEB-1544-C704-172B6C4DCA38}"/>
                </a:ext>
              </a:extLst>
            </p:cNvPr>
            <p:cNvCxnSpPr/>
            <p:nvPr/>
          </p:nvCxnSpPr>
          <p:spPr>
            <a:xfrm>
              <a:off x="10450285" y="2074168"/>
              <a:ext cx="0" cy="2709663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EE1A93-44EA-D289-9296-DB16946DA958}"/>
              </a:ext>
            </a:extLst>
          </p:cNvPr>
          <p:cNvSpPr txBox="1"/>
          <p:nvPr/>
        </p:nvSpPr>
        <p:spPr>
          <a:xfrm>
            <a:off x="1149498" y="5207236"/>
            <a:ext cx="428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DAD72E-AF99-152F-0465-FF0AA56DB814}"/>
              </a:ext>
            </a:extLst>
          </p:cNvPr>
          <p:cNvSpPr/>
          <p:nvPr/>
        </p:nvSpPr>
        <p:spPr>
          <a:xfrm>
            <a:off x="674914" y="1650764"/>
            <a:ext cx="2187040" cy="777630"/>
          </a:xfrm>
          <a:prstGeom prst="ellipse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 Medium" pitchFamily="2" charset="77"/>
                <a:cs typeface="Poppins Medium" pitchFamily="2" charset="77"/>
              </a:rPr>
              <a:t>Start</a:t>
            </a:r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90DD9BA-347C-4477-DD45-8775DD26C6B7}"/>
              </a:ext>
            </a:extLst>
          </p:cNvPr>
          <p:cNvSpPr/>
          <p:nvPr/>
        </p:nvSpPr>
        <p:spPr>
          <a:xfrm>
            <a:off x="3744686" y="1622057"/>
            <a:ext cx="2351314" cy="777630"/>
          </a:xfrm>
          <a:prstGeom prst="roundRect">
            <a:avLst>
              <a:gd name="adj" fmla="val 50000"/>
            </a:avLst>
          </a:prstGeom>
          <a:solidFill>
            <a:srgbClr val="FFC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Step 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798B631-874A-37A4-4A24-9D90DC2F161B}"/>
              </a:ext>
            </a:extLst>
          </p:cNvPr>
          <p:cNvSpPr/>
          <p:nvPr/>
        </p:nvSpPr>
        <p:spPr>
          <a:xfrm>
            <a:off x="6444343" y="1578514"/>
            <a:ext cx="2351314" cy="777630"/>
          </a:xfrm>
          <a:prstGeom prst="roundRect">
            <a:avLst>
              <a:gd name="adj" fmla="val 50000"/>
            </a:avLst>
          </a:prstGeom>
          <a:solidFill>
            <a:srgbClr val="3A5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Decision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22D03CA-12FD-BC90-BE1E-5577C3AB2F60}"/>
              </a:ext>
            </a:extLst>
          </p:cNvPr>
          <p:cNvSpPr/>
          <p:nvPr/>
        </p:nvSpPr>
        <p:spPr>
          <a:xfrm>
            <a:off x="9144000" y="1556743"/>
            <a:ext cx="2351314" cy="777630"/>
          </a:xfrm>
          <a:prstGeom prst="roundRect">
            <a:avLst>
              <a:gd name="adj" fmla="val 50000"/>
            </a:avLst>
          </a:prstGeom>
          <a:solidFill>
            <a:srgbClr val="80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Yes</a:t>
            </a: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8B4A0E5-9E39-3785-CE81-96846970F9FA}"/>
              </a:ext>
            </a:extLst>
          </p:cNvPr>
          <p:cNvSpPr/>
          <p:nvPr/>
        </p:nvSpPr>
        <p:spPr>
          <a:xfrm>
            <a:off x="936171" y="3233143"/>
            <a:ext cx="2351314" cy="777630"/>
          </a:xfrm>
          <a:prstGeom prst="roundRect">
            <a:avLst>
              <a:gd name="adj" fmla="val 50000"/>
            </a:avLst>
          </a:prstGeom>
          <a:solidFill>
            <a:srgbClr val="E8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Action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91F45CD-C6C5-F686-508D-FFE1A6E03F21}"/>
              </a:ext>
            </a:extLst>
          </p:cNvPr>
          <p:cNvSpPr/>
          <p:nvPr/>
        </p:nvSpPr>
        <p:spPr>
          <a:xfrm>
            <a:off x="3635828" y="3189600"/>
            <a:ext cx="2351314" cy="777630"/>
          </a:xfrm>
          <a:prstGeom prst="roundRect">
            <a:avLst>
              <a:gd name="adj" fmla="val 50000"/>
            </a:avLst>
          </a:prstGeom>
          <a:solidFill>
            <a:srgbClr val="FF8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Steps</a:t>
            </a:r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1955E80-7CD7-834E-194D-2A6BE61097CE}"/>
              </a:ext>
            </a:extLst>
          </p:cNvPr>
          <p:cNvSpPr/>
          <p:nvPr/>
        </p:nvSpPr>
        <p:spPr>
          <a:xfrm>
            <a:off x="6444343" y="4104000"/>
            <a:ext cx="2351314" cy="777630"/>
          </a:xfrm>
          <a:prstGeom prst="roundRect">
            <a:avLst>
              <a:gd name="adj" fmla="val 50000"/>
            </a:avLst>
          </a:prstGeom>
          <a:solidFill>
            <a:srgbClr val="62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Yes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A93467-CDB6-49CB-2B5C-500EC300ECFF}"/>
              </a:ext>
            </a:extLst>
          </p:cNvPr>
          <p:cNvSpPr/>
          <p:nvPr/>
        </p:nvSpPr>
        <p:spPr>
          <a:xfrm>
            <a:off x="9169104" y="4855385"/>
            <a:ext cx="2326210" cy="1720593"/>
          </a:xfrm>
          <a:prstGeom prst="rect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8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27C3F6B-B18C-8065-9F2D-DC6187676CC0}"/>
              </a:ext>
            </a:extLst>
          </p:cNvPr>
          <p:cNvGrpSpPr/>
          <p:nvPr/>
        </p:nvGrpSpPr>
        <p:grpSpPr>
          <a:xfrm>
            <a:off x="1668220" y="3197384"/>
            <a:ext cx="8599368" cy="2052320"/>
            <a:chOff x="1668220" y="3197384"/>
            <a:chExt cx="8599368" cy="205232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6A3066-FE0E-44F6-2853-0A37BCBC5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8220" y="3209532"/>
              <a:ext cx="2275816" cy="1976690"/>
            </a:xfrm>
            <a:prstGeom prst="line">
              <a:avLst/>
            </a:prstGeom>
            <a:ln w="8572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829F0F-4A93-EB8B-6756-BC196B44E529}"/>
                </a:ext>
              </a:extLst>
            </p:cNvPr>
            <p:cNvCxnSpPr>
              <a:cxnSpLocks/>
            </p:cNvCxnSpPr>
            <p:nvPr/>
          </p:nvCxnSpPr>
          <p:spPr>
            <a:xfrm>
              <a:off x="3944036" y="3197384"/>
              <a:ext cx="6323552" cy="0"/>
            </a:xfrm>
            <a:prstGeom prst="line">
              <a:avLst/>
            </a:prstGeom>
            <a:ln w="8572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18059A-8A44-F4C3-229B-E652C7BDED0B}"/>
                </a:ext>
              </a:extLst>
            </p:cNvPr>
            <p:cNvCxnSpPr/>
            <p:nvPr/>
          </p:nvCxnSpPr>
          <p:spPr>
            <a:xfrm>
              <a:off x="10267588" y="3197384"/>
              <a:ext cx="0" cy="2052320"/>
            </a:xfrm>
            <a:prstGeom prst="line">
              <a:avLst/>
            </a:prstGeom>
            <a:ln w="8572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17F0FA-3B55-6738-A6CA-C0643B65E977}"/>
              </a:ext>
            </a:extLst>
          </p:cNvPr>
          <p:cNvSpPr txBox="1"/>
          <p:nvPr/>
        </p:nvSpPr>
        <p:spPr>
          <a:xfrm>
            <a:off x="672540" y="1576500"/>
            <a:ext cx="4759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People who have a significant number of followers in every business.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A0088195-5D28-C2E3-8194-F3CFE20D7CB5}"/>
              </a:ext>
            </a:extLst>
          </p:cNvPr>
          <p:cNvSpPr/>
          <p:nvPr/>
        </p:nvSpPr>
        <p:spPr>
          <a:xfrm>
            <a:off x="672540" y="4190542"/>
            <a:ext cx="1991360" cy="1991360"/>
          </a:xfrm>
          <a:prstGeom prst="diamond">
            <a:avLst/>
          </a:prstGeom>
          <a:solidFill>
            <a:srgbClr val="62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START</a:t>
            </a:r>
            <a:endParaRPr lang="en-US" sz="2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4752B7-6E03-6813-679E-8D67C8B7A3A9}"/>
              </a:ext>
            </a:extLst>
          </p:cNvPr>
          <p:cNvSpPr/>
          <p:nvPr/>
        </p:nvSpPr>
        <p:spPr>
          <a:xfrm>
            <a:off x="3052174" y="2653718"/>
            <a:ext cx="1991360" cy="1991360"/>
          </a:xfrm>
          <a:prstGeom prst="ellipse">
            <a:avLst/>
          </a:prstGeom>
          <a:solidFill>
            <a:srgbClr val="E8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STEP</a:t>
            </a:r>
            <a:endParaRPr lang="en-US" sz="2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63D1EBA-E2D8-0CBF-FC5E-27BA3338052D}"/>
              </a:ext>
            </a:extLst>
          </p:cNvPr>
          <p:cNvSpPr/>
          <p:nvPr/>
        </p:nvSpPr>
        <p:spPr>
          <a:xfrm>
            <a:off x="5929268" y="2445544"/>
            <a:ext cx="2438400" cy="1503680"/>
          </a:xfrm>
          <a:prstGeom prst="roundRect">
            <a:avLst/>
          </a:prstGeom>
          <a:solidFill>
            <a:srgbClr val="FF8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  <a:endParaRPr lang="en-US" sz="20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73D9BB3-AC0D-63D2-BB93-4E55C60A002F}"/>
              </a:ext>
            </a:extLst>
          </p:cNvPr>
          <p:cNvSpPr/>
          <p:nvPr/>
        </p:nvSpPr>
        <p:spPr>
          <a:xfrm>
            <a:off x="9048388" y="2445544"/>
            <a:ext cx="2438400" cy="1503680"/>
          </a:xfrm>
          <a:prstGeom prst="roundRect">
            <a:avLst/>
          </a:prstGeom>
          <a:solidFill>
            <a:srgbClr val="FFC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ACTION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6C95A74-9B85-9ED7-18F8-E0B53DC78029}"/>
              </a:ext>
            </a:extLst>
          </p:cNvPr>
          <p:cNvSpPr/>
          <p:nvPr/>
        </p:nvSpPr>
        <p:spPr>
          <a:xfrm>
            <a:off x="9048388" y="4497864"/>
            <a:ext cx="2438400" cy="1503680"/>
          </a:xfrm>
          <a:prstGeom prst="roundRect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187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D8217-8FAD-3102-1453-42CA0D01317E}"/>
              </a:ext>
            </a:extLst>
          </p:cNvPr>
          <p:cNvSpPr txBox="1"/>
          <p:nvPr/>
        </p:nvSpPr>
        <p:spPr>
          <a:xfrm>
            <a:off x="9706263" y="2451422"/>
            <a:ext cx="2066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394A2-858D-1CFF-0D04-CBD27CD82F8F}"/>
              </a:ext>
            </a:extLst>
          </p:cNvPr>
          <p:cNvSpPr txBox="1"/>
          <p:nvPr/>
        </p:nvSpPr>
        <p:spPr>
          <a:xfrm>
            <a:off x="9706263" y="4503692"/>
            <a:ext cx="2066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4F6D83-D626-6825-D2A2-DADE581A6E6D}"/>
              </a:ext>
            </a:extLst>
          </p:cNvPr>
          <p:cNvGrpSpPr/>
          <p:nvPr/>
        </p:nvGrpSpPr>
        <p:grpSpPr>
          <a:xfrm>
            <a:off x="292100" y="2476017"/>
            <a:ext cx="9081654" cy="3300203"/>
            <a:chOff x="789709" y="2035750"/>
            <a:chExt cx="9081654" cy="33002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FE6202A-7D9A-FF5B-B98E-18A3BCD968E6}"/>
                </a:ext>
              </a:extLst>
            </p:cNvPr>
            <p:cNvGrpSpPr/>
            <p:nvPr/>
          </p:nvGrpSpPr>
          <p:grpSpPr>
            <a:xfrm>
              <a:off x="1995054" y="2389040"/>
              <a:ext cx="6666239" cy="2037745"/>
              <a:chOff x="1995054" y="2389040"/>
              <a:chExt cx="6666239" cy="203774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DE8B0FC-4D8C-E290-85C3-F662F061FF83}"/>
                  </a:ext>
                </a:extLst>
              </p:cNvPr>
              <p:cNvCxnSpPr>
                <a:cxnSpLocks/>
                <a:stCxn id="19" idx="4"/>
              </p:cNvCxnSpPr>
              <p:nvPr/>
            </p:nvCxnSpPr>
            <p:spPr>
              <a:xfrm>
                <a:off x="1995055" y="2742331"/>
                <a:ext cx="0" cy="1684454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8F128E-9DC5-E872-B171-EC7849778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054" y="4426785"/>
                <a:ext cx="3782290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7FD381B-0527-3941-E392-F0D6E8ECEDD1}"/>
                  </a:ext>
                </a:extLst>
              </p:cNvPr>
              <p:cNvCxnSpPr/>
              <p:nvPr/>
            </p:nvCxnSpPr>
            <p:spPr>
              <a:xfrm flipV="1">
                <a:off x="5777344" y="2389040"/>
                <a:ext cx="0" cy="2037745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A5F62D1-EB74-A3CA-D0F3-E73FAFFE4A5C}"/>
                  </a:ext>
                </a:extLst>
              </p:cNvPr>
              <p:cNvCxnSpPr/>
              <p:nvPr/>
            </p:nvCxnSpPr>
            <p:spPr>
              <a:xfrm>
                <a:off x="5777344" y="2389040"/>
                <a:ext cx="2883949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9716488-8512-0D4C-D165-8F6819770FE7}"/>
                  </a:ext>
                </a:extLst>
              </p:cNvPr>
              <p:cNvCxnSpPr/>
              <p:nvPr/>
            </p:nvCxnSpPr>
            <p:spPr>
              <a:xfrm>
                <a:off x="5777344" y="4426785"/>
                <a:ext cx="2883949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694EEF6A-0FCD-4E7E-EEA2-4210628B0ED5}"/>
                </a:ext>
              </a:extLst>
            </p:cNvPr>
            <p:cNvSpPr/>
            <p:nvPr/>
          </p:nvSpPr>
          <p:spPr>
            <a:xfrm>
              <a:off x="789709" y="2035750"/>
              <a:ext cx="2410691" cy="706581"/>
            </a:xfrm>
            <a:prstGeom prst="parallelogram">
              <a:avLst/>
            </a:prstGeom>
            <a:solidFill>
              <a:srgbClr val="DB4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Start</a:t>
              </a: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6C09278E-109A-5A69-614E-6E7C753FADA5}"/>
                </a:ext>
              </a:extLst>
            </p:cNvPr>
            <p:cNvSpPr/>
            <p:nvPr/>
          </p:nvSpPr>
          <p:spPr>
            <a:xfrm>
              <a:off x="4717472" y="2056531"/>
              <a:ext cx="2410691" cy="706581"/>
            </a:xfrm>
            <a:prstGeom prst="parallelogram">
              <a:avLst/>
            </a:prstGeom>
            <a:solidFill>
              <a:srgbClr val="FF8A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Step</a:t>
              </a: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7AFB83E4-450C-9C84-6CF1-D70B0FA27862}"/>
                </a:ext>
              </a:extLst>
            </p:cNvPr>
            <p:cNvSpPr/>
            <p:nvPr/>
          </p:nvSpPr>
          <p:spPr>
            <a:xfrm>
              <a:off x="4571999" y="3995527"/>
              <a:ext cx="2410691" cy="706581"/>
            </a:xfrm>
            <a:prstGeom prst="parallelogram">
              <a:avLst/>
            </a:prstGeom>
            <a:solidFill>
              <a:srgbClr val="F263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Action</a:t>
              </a: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EEDD13B1-C78D-A249-D00A-7F3D3B68EFA7}"/>
                </a:ext>
              </a:extLst>
            </p:cNvPr>
            <p:cNvSpPr/>
            <p:nvPr/>
          </p:nvSpPr>
          <p:spPr>
            <a:xfrm>
              <a:off x="7460672" y="2056531"/>
              <a:ext cx="2410691" cy="706581"/>
            </a:xfrm>
            <a:prstGeom prst="parallelogram">
              <a:avLst/>
            </a:prstGeom>
            <a:solidFill>
              <a:srgbClr val="80C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Yes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4CB7CE0-E6F1-D61A-4CEB-3EC9ACD8CE9A}"/>
                </a:ext>
              </a:extLst>
            </p:cNvPr>
            <p:cNvSpPr/>
            <p:nvPr/>
          </p:nvSpPr>
          <p:spPr>
            <a:xfrm>
              <a:off x="7674157" y="3361681"/>
              <a:ext cx="1974272" cy="1974272"/>
            </a:xfrm>
            <a:prstGeom prst="ellipse">
              <a:avLst/>
            </a:prstGeom>
            <a:solidFill>
              <a:srgbClr val="FF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End</a:t>
              </a:r>
              <a:endParaRPr lang="en-US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6F15A6-8C32-03A8-0221-5C52B4038465}"/>
                </a:ext>
              </a:extLst>
            </p:cNvPr>
            <p:cNvSpPr/>
            <p:nvPr/>
          </p:nvSpPr>
          <p:spPr>
            <a:xfrm>
              <a:off x="2553548" y="3722219"/>
              <a:ext cx="1418424" cy="1418424"/>
            </a:xfrm>
            <a:prstGeom prst="roundRect">
              <a:avLst/>
            </a:prstGeom>
            <a:solidFill>
              <a:srgbClr val="623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Decision</a:t>
              </a:r>
              <a:endParaRPr lang="en-US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501AE7E-6578-97BE-995B-1D4EE941D27D}"/>
              </a:ext>
            </a:extLst>
          </p:cNvPr>
          <p:cNvSpPr/>
          <p:nvPr/>
        </p:nvSpPr>
        <p:spPr>
          <a:xfrm>
            <a:off x="9533467" y="2252133"/>
            <a:ext cx="2387600" cy="169333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45AC63-E333-B947-BAA4-A952A7368C37}"/>
              </a:ext>
            </a:extLst>
          </p:cNvPr>
          <p:cNvSpPr/>
          <p:nvPr/>
        </p:nvSpPr>
        <p:spPr>
          <a:xfrm>
            <a:off x="9533467" y="4182533"/>
            <a:ext cx="2387600" cy="169333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9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0664872-96BA-5A0A-B5A5-D921AFF7D152}"/>
              </a:ext>
            </a:extLst>
          </p:cNvPr>
          <p:cNvGrpSpPr/>
          <p:nvPr/>
        </p:nvGrpSpPr>
        <p:grpSpPr>
          <a:xfrm>
            <a:off x="1936376" y="2726558"/>
            <a:ext cx="8525436" cy="3023437"/>
            <a:chOff x="1936376" y="2726558"/>
            <a:chExt cx="8525436" cy="302343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B96526D-1ED7-8CB3-368B-D5B630209A6C}"/>
                </a:ext>
              </a:extLst>
            </p:cNvPr>
            <p:cNvCxnSpPr>
              <a:cxnSpLocks/>
            </p:cNvCxnSpPr>
            <p:nvPr/>
          </p:nvCxnSpPr>
          <p:spPr>
            <a:xfrm>
              <a:off x="1936376" y="3099731"/>
              <a:ext cx="0" cy="1171099"/>
            </a:xfrm>
            <a:prstGeom prst="line">
              <a:avLst/>
            </a:prstGeom>
            <a:ln w="50800" cap="rnd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809AB2E-C815-E86E-F8F6-2346FCF5C0C1}"/>
                </a:ext>
              </a:extLst>
            </p:cNvPr>
            <p:cNvCxnSpPr>
              <a:cxnSpLocks/>
            </p:cNvCxnSpPr>
            <p:nvPr/>
          </p:nvCxnSpPr>
          <p:spPr>
            <a:xfrm>
              <a:off x="1936376" y="4270830"/>
              <a:ext cx="5432612" cy="0"/>
            </a:xfrm>
            <a:prstGeom prst="line">
              <a:avLst/>
            </a:prstGeom>
            <a:ln w="69850" cap="rnd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F7B7551-4555-488A-D71E-E7DCF5D3A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68988" y="2726558"/>
              <a:ext cx="0" cy="1544272"/>
            </a:xfrm>
            <a:prstGeom prst="line">
              <a:avLst/>
            </a:prstGeom>
            <a:ln w="53975" cap="rnd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45BB44-3D4A-F2BA-036D-0B15246F10FB}"/>
                </a:ext>
              </a:extLst>
            </p:cNvPr>
            <p:cNvCxnSpPr>
              <a:cxnSpLocks/>
            </p:cNvCxnSpPr>
            <p:nvPr/>
          </p:nvCxnSpPr>
          <p:spPr>
            <a:xfrm>
              <a:off x="7342094" y="2737865"/>
              <a:ext cx="3119718" cy="0"/>
            </a:xfrm>
            <a:prstGeom prst="line">
              <a:avLst/>
            </a:prstGeom>
            <a:ln w="69850" cap="rnd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BD30E45-1BDA-FBFA-2EED-7102171264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812" y="2737865"/>
              <a:ext cx="0" cy="3012130"/>
            </a:xfrm>
            <a:prstGeom prst="line">
              <a:avLst/>
            </a:prstGeom>
            <a:ln w="79375" cap="rnd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E93F9D-5A4B-02F2-40C2-3CCD4259E50C}"/>
              </a:ext>
            </a:extLst>
          </p:cNvPr>
          <p:cNvSpPr txBox="1"/>
          <p:nvPr/>
        </p:nvSpPr>
        <p:spPr>
          <a:xfrm>
            <a:off x="2330786" y="5611211"/>
            <a:ext cx="5038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People who have a significant number of followers in every business.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0E80C-9348-9D91-1A16-0473D5FAEA02}"/>
              </a:ext>
            </a:extLst>
          </p:cNvPr>
          <p:cNvSpPr txBox="1"/>
          <p:nvPr/>
        </p:nvSpPr>
        <p:spPr>
          <a:xfrm>
            <a:off x="3835553" y="2191785"/>
            <a:ext cx="17176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People who have a significant number of followers in every business.</a:t>
            </a:r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2DCEA1F7-5C32-1A2B-592B-79CD4A22D6C2}"/>
              </a:ext>
            </a:extLst>
          </p:cNvPr>
          <p:cNvSpPr/>
          <p:nvPr/>
        </p:nvSpPr>
        <p:spPr>
          <a:xfrm>
            <a:off x="605118" y="2375999"/>
            <a:ext cx="2635623" cy="7237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START</a:t>
            </a:r>
            <a:endParaRPr lang="en-US" sz="2400" dirty="0"/>
          </a:p>
        </p:txBody>
      </p:sp>
      <p:sp>
        <p:nvSpPr>
          <p:cNvPr id="22" name="Round Same-side Corner of Rectangle 21">
            <a:extLst>
              <a:ext uri="{FF2B5EF4-FFF2-40B4-BE49-F238E27FC236}">
                <a16:creationId xmlns:a16="http://schemas.microsoft.com/office/drawing/2014/main" id="{79A00870-F4EA-6400-DCF3-8DCEC7E339BA}"/>
              </a:ext>
            </a:extLst>
          </p:cNvPr>
          <p:cNvSpPr/>
          <p:nvPr/>
        </p:nvSpPr>
        <p:spPr>
          <a:xfrm>
            <a:off x="605118" y="3920320"/>
            <a:ext cx="2635623" cy="7237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STEP</a:t>
            </a:r>
            <a:endParaRPr lang="en-US" sz="2400" dirty="0"/>
          </a:p>
        </p:txBody>
      </p:sp>
      <p:sp>
        <p:nvSpPr>
          <p:cNvPr id="23" name="Round Same-side Corner of Rectangle 22">
            <a:extLst>
              <a:ext uri="{FF2B5EF4-FFF2-40B4-BE49-F238E27FC236}">
                <a16:creationId xmlns:a16="http://schemas.microsoft.com/office/drawing/2014/main" id="{395EB931-C367-3CED-F0E6-2C66C2BE9DD8}"/>
              </a:ext>
            </a:extLst>
          </p:cNvPr>
          <p:cNvSpPr/>
          <p:nvPr/>
        </p:nvSpPr>
        <p:spPr>
          <a:xfrm>
            <a:off x="6037730" y="3920320"/>
            <a:ext cx="2635623" cy="7237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8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DECISION</a:t>
            </a:r>
            <a:endParaRPr lang="en-US" sz="2400" dirty="0"/>
          </a:p>
        </p:txBody>
      </p:sp>
      <p:sp>
        <p:nvSpPr>
          <p:cNvPr id="24" name="Round Same-side Corner of Rectangle 23">
            <a:extLst>
              <a:ext uri="{FF2B5EF4-FFF2-40B4-BE49-F238E27FC236}">
                <a16:creationId xmlns:a16="http://schemas.microsoft.com/office/drawing/2014/main" id="{1139EAD7-D093-EE29-8C59-08452D654D34}"/>
              </a:ext>
            </a:extLst>
          </p:cNvPr>
          <p:cNvSpPr/>
          <p:nvPr/>
        </p:nvSpPr>
        <p:spPr>
          <a:xfrm>
            <a:off x="6037730" y="2375999"/>
            <a:ext cx="2635623" cy="7237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0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ACTION</a:t>
            </a:r>
            <a:endParaRPr lang="en-US" sz="2400" dirty="0"/>
          </a:p>
        </p:txBody>
      </p:sp>
      <p:sp>
        <p:nvSpPr>
          <p:cNvPr id="25" name="Round Same-side Corner of Rectangle 24">
            <a:extLst>
              <a:ext uri="{FF2B5EF4-FFF2-40B4-BE49-F238E27FC236}">
                <a16:creationId xmlns:a16="http://schemas.microsoft.com/office/drawing/2014/main" id="{B7AD6364-DE85-DCCC-CE6B-077E430DB9C5}"/>
              </a:ext>
            </a:extLst>
          </p:cNvPr>
          <p:cNvSpPr/>
          <p:nvPr/>
        </p:nvSpPr>
        <p:spPr>
          <a:xfrm>
            <a:off x="9144001" y="2375999"/>
            <a:ext cx="2635623" cy="7237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2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PROCESS</a:t>
            </a:r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F48090-4A02-5D49-DB21-3DBCF165F0D8}"/>
              </a:ext>
            </a:extLst>
          </p:cNvPr>
          <p:cNvSpPr/>
          <p:nvPr/>
        </p:nvSpPr>
        <p:spPr>
          <a:xfrm>
            <a:off x="9713807" y="5001990"/>
            <a:ext cx="1496010" cy="1496010"/>
          </a:xfrm>
          <a:prstGeom prst="ellipse">
            <a:avLst/>
          </a:prstGeom>
          <a:solidFill>
            <a:srgbClr val="4FA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END</a:t>
            </a:r>
            <a:endParaRPr lang="en-US" sz="2400" dirty="0"/>
          </a:p>
        </p:txBody>
      </p:sp>
      <p:sp>
        <p:nvSpPr>
          <p:cNvPr id="27" name="Plaque 26">
            <a:extLst>
              <a:ext uri="{FF2B5EF4-FFF2-40B4-BE49-F238E27FC236}">
                <a16:creationId xmlns:a16="http://schemas.microsoft.com/office/drawing/2014/main" id="{D0FB4773-5FD6-1E8D-0EEB-29E95BF063DE}"/>
              </a:ext>
            </a:extLst>
          </p:cNvPr>
          <p:cNvSpPr/>
          <p:nvPr/>
        </p:nvSpPr>
        <p:spPr>
          <a:xfrm>
            <a:off x="4061264" y="3643108"/>
            <a:ext cx="1278156" cy="1278156"/>
          </a:xfrm>
          <a:prstGeom prst="plaque">
            <a:avLst/>
          </a:prstGeom>
          <a:solidFill>
            <a:srgbClr val="FFC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8DC3DA3-64BA-93D2-9777-1032C9B8E9E6}"/>
              </a:ext>
            </a:extLst>
          </p:cNvPr>
          <p:cNvSpPr/>
          <p:nvPr/>
        </p:nvSpPr>
        <p:spPr>
          <a:xfrm>
            <a:off x="2330786" y="5351530"/>
            <a:ext cx="5441614" cy="1224448"/>
          </a:xfrm>
          <a:prstGeom prst="roundRect">
            <a:avLst/>
          </a:prstGeom>
          <a:noFill/>
          <a:ln w="349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2E416C1A-5607-9FAD-D6DD-97E8B87252FF}"/>
              </a:ext>
            </a:extLst>
          </p:cNvPr>
          <p:cNvSpPr/>
          <p:nvPr/>
        </p:nvSpPr>
        <p:spPr>
          <a:xfrm>
            <a:off x="4557107" y="3394909"/>
            <a:ext cx="235935" cy="203392"/>
          </a:xfrm>
          <a:prstGeom prst="triangle">
            <a:avLst/>
          </a:prstGeom>
          <a:solidFill>
            <a:srgbClr val="FFC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63B8984B-3B79-0F63-28EF-FAFAC4C92131}"/>
              </a:ext>
            </a:extLst>
          </p:cNvPr>
          <p:cNvSpPr/>
          <p:nvPr/>
        </p:nvSpPr>
        <p:spPr>
          <a:xfrm>
            <a:off x="7241314" y="3394909"/>
            <a:ext cx="235935" cy="203392"/>
          </a:xfrm>
          <a:prstGeom prst="triangle">
            <a:avLst/>
          </a:prstGeom>
          <a:solidFill>
            <a:srgbClr val="FF8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FCA3C142-50FA-3FC5-4131-9C4594E18C7F}"/>
              </a:ext>
            </a:extLst>
          </p:cNvPr>
          <p:cNvSpPr/>
          <p:nvPr/>
        </p:nvSpPr>
        <p:spPr>
          <a:xfrm flipV="1">
            <a:off x="1843404" y="3394909"/>
            <a:ext cx="235935" cy="203392"/>
          </a:xfrm>
          <a:prstGeom prst="triangle">
            <a:avLst/>
          </a:prstGeom>
          <a:solidFill>
            <a:srgbClr val="62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BA123367-7061-42DB-21F2-59F36E6B7A64}"/>
              </a:ext>
            </a:extLst>
          </p:cNvPr>
          <p:cNvSpPr/>
          <p:nvPr/>
        </p:nvSpPr>
        <p:spPr>
          <a:xfrm flipV="1">
            <a:off x="10338475" y="3394909"/>
            <a:ext cx="235935" cy="203392"/>
          </a:xfrm>
          <a:prstGeom prst="triangle">
            <a:avLst/>
          </a:prstGeom>
          <a:solidFill>
            <a:srgbClr val="F2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02C04FA7-C8BC-7AFF-6E57-DF998A44CC73}"/>
              </a:ext>
            </a:extLst>
          </p:cNvPr>
          <p:cNvSpPr/>
          <p:nvPr/>
        </p:nvSpPr>
        <p:spPr>
          <a:xfrm rot="16200000" flipV="1">
            <a:off x="3495223" y="4132329"/>
            <a:ext cx="235935" cy="203392"/>
          </a:xfrm>
          <a:prstGeom prst="triangle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661E82D8-4ADF-4FB6-E972-F7FE562299EE}"/>
              </a:ext>
            </a:extLst>
          </p:cNvPr>
          <p:cNvSpPr/>
          <p:nvPr/>
        </p:nvSpPr>
        <p:spPr>
          <a:xfrm rot="16200000" flipV="1">
            <a:off x="5633739" y="4176574"/>
            <a:ext cx="235935" cy="203392"/>
          </a:xfrm>
          <a:prstGeom prst="triangle">
            <a:avLst/>
          </a:prstGeom>
          <a:solidFill>
            <a:srgbClr val="FFC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A4E7C233-E58E-630E-9F4E-F0D851E9CBA5}"/>
              </a:ext>
            </a:extLst>
          </p:cNvPr>
          <p:cNvSpPr/>
          <p:nvPr/>
        </p:nvSpPr>
        <p:spPr>
          <a:xfrm rot="16200000" flipV="1">
            <a:off x="8760400" y="2657490"/>
            <a:ext cx="235935" cy="203392"/>
          </a:xfrm>
          <a:prstGeom prst="triangle">
            <a:avLst/>
          </a:prstGeom>
          <a:solidFill>
            <a:srgbClr val="80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63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E2865066-F67B-7D4C-37A5-FE63ED1CA019}"/>
              </a:ext>
            </a:extLst>
          </p:cNvPr>
          <p:cNvGrpSpPr/>
          <p:nvPr/>
        </p:nvGrpSpPr>
        <p:grpSpPr>
          <a:xfrm>
            <a:off x="1446027" y="2622341"/>
            <a:ext cx="8739963" cy="1773970"/>
            <a:chOff x="1446027" y="2622341"/>
            <a:chExt cx="8739963" cy="177397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58312BC-F15B-297A-0380-75FD1C62EBBB}"/>
                </a:ext>
              </a:extLst>
            </p:cNvPr>
            <p:cNvCxnSpPr>
              <a:cxnSpLocks/>
            </p:cNvCxnSpPr>
            <p:nvPr/>
          </p:nvCxnSpPr>
          <p:spPr>
            <a:xfrm>
              <a:off x="1446027" y="2622341"/>
              <a:ext cx="2207546" cy="0"/>
            </a:xfrm>
            <a:prstGeom prst="line">
              <a:avLst/>
            </a:prstGeom>
            <a:ln w="666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B32007-D082-0BCF-C3C2-7144C1B86470}"/>
                </a:ext>
              </a:extLst>
            </p:cNvPr>
            <p:cNvCxnSpPr/>
            <p:nvPr/>
          </p:nvCxnSpPr>
          <p:spPr>
            <a:xfrm>
              <a:off x="3653573" y="2622341"/>
              <a:ext cx="0" cy="1773970"/>
            </a:xfrm>
            <a:prstGeom prst="line">
              <a:avLst/>
            </a:prstGeom>
            <a:ln w="666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2ECEAD-B88B-2F2C-D939-F4D659874780}"/>
                </a:ext>
              </a:extLst>
            </p:cNvPr>
            <p:cNvCxnSpPr/>
            <p:nvPr/>
          </p:nvCxnSpPr>
          <p:spPr>
            <a:xfrm>
              <a:off x="3653573" y="4396311"/>
              <a:ext cx="2573079" cy="0"/>
            </a:xfrm>
            <a:prstGeom prst="line">
              <a:avLst/>
            </a:prstGeom>
            <a:ln w="666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6DC1BE9-A5C8-18B5-4E75-7FCAF688D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52" y="2648841"/>
              <a:ext cx="0" cy="1747470"/>
            </a:xfrm>
            <a:prstGeom prst="line">
              <a:avLst/>
            </a:prstGeom>
            <a:ln w="666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C7F30DE-0CA8-5953-82BD-FA3F656C8F57}"/>
                </a:ext>
              </a:extLst>
            </p:cNvPr>
            <p:cNvCxnSpPr/>
            <p:nvPr/>
          </p:nvCxnSpPr>
          <p:spPr>
            <a:xfrm>
              <a:off x="6226652" y="2648841"/>
              <a:ext cx="3959338" cy="0"/>
            </a:xfrm>
            <a:prstGeom prst="line">
              <a:avLst/>
            </a:prstGeom>
            <a:ln w="666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917A69-545A-33D9-ABC1-4A0DAF27DB6A}"/>
              </a:ext>
            </a:extLst>
          </p:cNvPr>
          <p:cNvSpPr/>
          <p:nvPr/>
        </p:nvSpPr>
        <p:spPr>
          <a:xfrm>
            <a:off x="7444055" y="3887212"/>
            <a:ext cx="4140943" cy="2426479"/>
          </a:xfrm>
          <a:prstGeom prst="rect">
            <a:avLst/>
          </a:prstGeom>
          <a:noFill/>
          <a:ln w="28575" cap="rnd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C93F42-A7CB-E050-DD7B-67BF57B79839}"/>
              </a:ext>
            </a:extLst>
          </p:cNvPr>
          <p:cNvSpPr txBox="1"/>
          <p:nvPr/>
        </p:nvSpPr>
        <p:spPr>
          <a:xfrm>
            <a:off x="7659120" y="4130955"/>
            <a:ext cx="3710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People who have a significant number of followers in every business.</a:t>
            </a: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828E99F-C08F-A782-0EF4-49870F939A6D}"/>
              </a:ext>
            </a:extLst>
          </p:cNvPr>
          <p:cNvSpPr/>
          <p:nvPr/>
        </p:nvSpPr>
        <p:spPr>
          <a:xfrm>
            <a:off x="659218" y="2245512"/>
            <a:ext cx="1573618" cy="806659"/>
          </a:xfrm>
          <a:prstGeom prst="parallelogram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Start</a:t>
            </a:r>
            <a:endParaRPr lang="en-US" dirty="0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33E46CAF-9804-D9BE-5D8A-6EB94C0EDEE2}"/>
              </a:ext>
            </a:extLst>
          </p:cNvPr>
          <p:cNvSpPr/>
          <p:nvPr/>
        </p:nvSpPr>
        <p:spPr>
          <a:xfrm>
            <a:off x="9399181" y="2245512"/>
            <a:ext cx="1573618" cy="806659"/>
          </a:xfrm>
          <a:prstGeom prst="parallelogram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55AC28-377A-A807-CE96-303565517B52}"/>
              </a:ext>
            </a:extLst>
          </p:cNvPr>
          <p:cNvSpPr/>
          <p:nvPr/>
        </p:nvSpPr>
        <p:spPr>
          <a:xfrm>
            <a:off x="3053732" y="2245512"/>
            <a:ext cx="1242213" cy="806659"/>
          </a:xfrm>
          <a:prstGeom prst="rect">
            <a:avLst/>
          </a:prstGeom>
          <a:solidFill>
            <a:srgbClr val="FFC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Step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A87BE4-59E2-B6BF-34CE-DF176F4DA949}"/>
              </a:ext>
            </a:extLst>
          </p:cNvPr>
          <p:cNvSpPr/>
          <p:nvPr/>
        </p:nvSpPr>
        <p:spPr>
          <a:xfrm>
            <a:off x="3032467" y="3992982"/>
            <a:ext cx="1242213" cy="806659"/>
          </a:xfrm>
          <a:prstGeom prst="rect">
            <a:avLst/>
          </a:prstGeom>
          <a:solidFill>
            <a:srgbClr val="62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Step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295E3C-62A3-8497-8E0F-CA13FC094DA9}"/>
              </a:ext>
            </a:extLst>
          </p:cNvPr>
          <p:cNvSpPr/>
          <p:nvPr/>
        </p:nvSpPr>
        <p:spPr>
          <a:xfrm>
            <a:off x="5605546" y="3992982"/>
            <a:ext cx="1242213" cy="806659"/>
          </a:xfrm>
          <a:prstGeom prst="rect">
            <a:avLst/>
          </a:prstGeom>
          <a:solidFill>
            <a:srgbClr val="FF8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Yes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DC82EB48-B7D5-0E9B-A2EF-0B7476686244}"/>
              </a:ext>
            </a:extLst>
          </p:cNvPr>
          <p:cNvSpPr/>
          <p:nvPr/>
        </p:nvSpPr>
        <p:spPr>
          <a:xfrm>
            <a:off x="5322451" y="1937861"/>
            <a:ext cx="1649475" cy="1421961"/>
          </a:xfrm>
          <a:prstGeom prst="hexagon">
            <a:avLst/>
          </a:prstGeom>
          <a:solidFill>
            <a:srgbClr val="3A5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8DF9AC-9396-5F49-167B-A2737DCEA59E}"/>
              </a:ext>
            </a:extLst>
          </p:cNvPr>
          <p:cNvSpPr/>
          <p:nvPr/>
        </p:nvSpPr>
        <p:spPr>
          <a:xfrm>
            <a:off x="7625732" y="2245512"/>
            <a:ext cx="1242213" cy="806659"/>
          </a:xfrm>
          <a:prstGeom prst="rect">
            <a:avLst/>
          </a:prstGeom>
          <a:solidFill>
            <a:srgbClr val="4FA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2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24DED53-0E7E-935F-6F1F-9410C488A535}"/>
              </a:ext>
            </a:extLst>
          </p:cNvPr>
          <p:cNvGrpSpPr/>
          <p:nvPr/>
        </p:nvGrpSpPr>
        <p:grpSpPr>
          <a:xfrm>
            <a:off x="2043953" y="2144657"/>
            <a:ext cx="5719482" cy="3191436"/>
            <a:chOff x="2043953" y="2331788"/>
            <a:chExt cx="5719482" cy="292249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C8C6B91-4D65-685D-E643-D7FB623E1D70}"/>
                </a:ext>
              </a:extLst>
            </p:cNvPr>
            <p:cNvCxnSpPr>
              <a:cxnSpLocks/>
            </p:cNvCxnSpPr>
            <p:nvPr/>
          </p:nvCxnSpPr>
          <p:spPr>
            <a:xfrm>
              <a:off x="2048434" y="2331788"/>
              <a:ext cx="0" cy="2921530"/>
            </a:xfrm>
            <a:prstGeom prst="line">
              <a:avLst/>
            </a:prstGeom>
            <a:ln w="635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850E266-ADD9-EB87-18D6-3F41C291D016}"/>
                </a:ext>
              </a:extLst>
            </p:cNvPr>
            <p:cNvCxnSpPr>
              <a:cxnSpLocks/>
            </p:cNvCxnSpPr>
            <p:nvPr/>
          </p:nvCxnSpPr>
          <p:spPr>
            <a:xfrm>
              <a:off x="2043953" y="2331788"/>
              <a:ext cx="5719482" cy="0"/>
            </a:xfrm>
            <a:prstGeom prst="line">
              <a:avLst/>
            </a:prstGeom>
            <a:ln w="63500" cap="rnd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0CB3CD-9E6A-DA87-8CFF-81CE835FE229}"/>
                </a:ext>
              </a:extLst>
            </p:cNvPr>
            <p:cNvCxnSpPr>
              <a:cxnSpLocks/>
            </p:cNvCxnSpPr>
            <p:nvPr/>
          </p:nvCxnSpPr>
          <p:spPr>
            <a:xfrm>
              <a:off x="2043953" y="5254282"/>
              <a:ext cx="5719482" cy="0"/>
            </a:xfrm>
            <a:prstGeom prst="line">
              <a:avLst/>
            </a:prstGeom>
            <a:ln w="63500" cap="rnd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8A86E84-7ABA-EE24-DB37-E96CF69ACBC0}"/>
                </a:ext>
              </a:extLst>
            </p:cNvPr>
            <p:cNvCxnSpPr>
              <a:cxnSpLocks/>
            </p:cNvCxnSpPr>
            <p:nvPr/>
          </p:nvCxnSpPr>
          <p:spPr>
            <a:xfrm>
              <a:off x="2043953" y="3744598"/>
              <a:ext cx="5719482" cy="0"/>
            </a:xfrm>
            <a:prstGeom prst="line">
              <a:avLst/>
            </a:prstGeom>
            <a:ln w="63500" cap="rnd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5E80B5D-B3D9-107A-69DD-3B75CE8EEA20}"/>
              </a:ext>
            </a:extLst>
          </p:cNvPr>
          <p:cNvSpPr/>
          <p:nvPr/>
        </p:nvSpPr>
        <p:spPr>
          <a:xfrm>
            <a:off x="1458913" y="3097339"/>
            <a:ext cx="1165411" cy="1165411"/>
          </a:xfrm>
          <a:prstGeom prst="roundRect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Start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C404C29-71FB-7D29-220F-1A6816C16E9F}"/>
              </a:ext>
            </a:extLst>
          </p:cNvPr>
          <p:cNvSpPr/>
          <p:nvPr/>
        </p:nvSpPr>
        <p:spPr>
          <a:xfrm>
            <a:off x="4382486" y="3097339"/>
            <a:ext cx="1165411" cy="1165411"/>
          </a:xfrm>
          <a:prstGeom prst="roundRect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Action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99B0508-5C66-5062-0BC9-ABAA57403169}"/>
              </a:ext>
            </a:extLst>
          </p:cNvPr>
          <p:cNvSpPr/>
          <p:nvPr/>
        </p:nvSpPr>
        <p:spPr>
          <a:xfrm>
            <a:off x="7946089" y="1521912"/>
            <a:ext cx="3461409" cy="4428560"/>
          </a:xfrm>
          <a:prstGeom prst="roundRect">
            <a:avLst/>
          </a:prstGeom>
          <a:solidFill>
            <a:srgbClr val="E8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End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813530-9902-DD59-5CD4-F6E5430CCD86}"/>
              </a:ext>
            </a:extLst>
          </p:cNvPr>
          <p:cNvSpPr/>
          <p:nvPr/>
        </p:nvSpPr>
        <p:spPr>
          <a:xfrm>
            <a:off x="3101273" y="1521907"/>
            <a:ext cx="1237129" cy="1237129"/>
          </a:xfrm>
          <a:prstGeom prst="ellipse">
            <a:avLst/>
          </a:prstGeom>
          <a:solidFill>
            <a:srgbClr val="FF8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Step 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675CB5-060E-91B2-4A5F-9D02D7163FE2}"/>
              </a:ext>
            </a:extLst>
          </p:cNvPr>
          <p:cNvSpPr/>
          <p:nvPr/>
        </p:nvSpPr>
        <p:spPr>
          <a:xfrm>
            <a:off x="3029556" y="4713343"/>
            <a:ext cx="1237129" cy="1237129"/>
          </a:xfrm>
          <a:prstGeom prst="ellipse">
            <a:avLst/>
          </a:prstGeom>
          <a:solidFill>
            <a:srgbClr val="FFC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Step 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F2D5A3B-685F-7171-8A2D-7E28FC7A5D1C}"/>
              </a:ext>
            </a:extLst>
          </p:cNvPr>
          <p:cNvSpPr/>
          <p:nvPr/>
        </p:nvSpPr>
        <p:spPr>
          <a:xfrm>
            <a:off x="5288661" y="1521907"/>
            <a:ext cx="1237129" cy="1237129"/>
          </a:xfrm>
          <a:prstGeom prst="ellipse">
            <a:avLst/>
          </a:prstGeom>
          <a:solidFill>
            <a:srgbClr val="FF8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Yes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6954E30-79AF-66B1-30C4-1F3FA1790880}"/>
              </a:ext>
            </a:extLst>
          </p:cNvPr>
          <p:cNvSpPr/>
          <p:nvPr/>
        </p:nvSpPr>
        <p:spPr>
          <a:xfrm>
            <a:off x="5216944" y="4713343"/>
            <a:ext cx="1237129" cy="1237129"/>
          </a:xfrm>
          <a:prstGeom prst="ellipse">
            <a:avLst/>
          </a:prstGeom>
          <a:solidFill>
            <a:srgbClr val="FFC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39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B7B837-7EE7-FA8B-D35B-8CAD6C3B5937}"/>
              </a:ext>
            </a:extLst>
          </p:cNvPr>
          <p:cNvCxnSpPr>
            <a:cxnSpLocks/>
          </p:cNvCxnSpPr>
          <p:nvPr/>
        </p:nvCxnSpPr>
        <p:spPr>
          <a:xfrm>
            <a:off x="2386013" y="2100263"/>
            <a:ext cx="0" cy="3235936"/>
          </a:xfrm>
          <a:prstGeom prst="line">
            <a:avLst/>
          </a:prstGeom>
          <a:ln w="889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A67AEC-9945-6E6B-7A54-99F25A5C0488}"/>
              </a:ext>
            </a:extLst>
          </p:cNvPr>
          <p:cNvCxnSpPr>
            <a:cxnSpLocks/>
          </p:cNvCxnSpPr>
          <p:nvPr/>
        </p:nvCxnSpPr>
        <p:spPr>
          <a:xfrm>
            <a:off x="2386013" y="5336199"/>
            <a:ext cx="3228975" cy="0"/>
          </a:xfrm>
          <a:prstGeom prst="line">
            <a:avLst/>
          </a:prstGeom>
          <a:ln w="889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58C8D-9E44-7C36-5DBF-377E30DA046F}"/>
              </a:ext>
            </a:extLst>
          </p:cNvPr>
          <p:cNvSpPr txBox="1"/>
          <p:nvPr/>
        </p:nvSpPr>
        <p:spPr>
          <a:xfrm>
            <a:off x="5210614" y="2044200"/>
            <a:ext cx="6546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 People who have a significant number of followers in every business.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Significant number of followers in every business.</a:t>
            </a:r>
          </a:p>
        </p:txBody>
      </p:sp>
      <p:sp>
        <p:nvSpPr>
          <p:cNvPr id="18" name="Snip Same-side Corner of Rectangle 17">
            <a:extLst>
              <a:ext uri="{FF2B5EF4-FFF2-40B4-BE49-F238E27FC236}">
                <a16:creationId xmlns:a16="http://schemas.microsoft.com/office/drawing/2014/main" id="{77AEC500-2BEC-3EA2-8ED4-1CB7D677F821}"/>
              </a:ext>
            </a:extLst>
          </p:cNvPr>
          <p:cNvSpPr/>
          <p:nvPr/>
        </p:nvSpPr>
        <p:spPr>
          <a:xfrm>
            <a:off x="621674" y="1767501"/>
            <a:ext cx="3606020" cy="723657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START</a:t>
            </a:r>
          </a:p>
        </p:txBody>
      </p:sp>
      <p:sp>
        <p:nvSpPr>
          <p:cNvPr id="19" name="Snip Same-side Corner of Rectangle 18">
            <a:extLst>
              <a:ext uri="{FF2B5EF4-FFF2-40B4-BE49-F238E27FC236}">
                <a16:creationId xmlns:a16="http://schemas.microsoft.com/office/drawing/2014/main" id="{FABB223A-F48C-D5D8-B92D-896790487603}"/>
              </a:ext>
            </a:extLst>
          </p:cNvPr>
          <p:cNvSpPr/>
          <p:nvPr/>
        </p:nvSpPr>
        <p:spPr>
          <a:xfrm>
            <a:off x="621674" y="2885517"/>
            <a:ext cx="3606020" cy="723657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B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STEP</a:t>
            </a:r>
            <a:endParaRPr lang="en-US" dirty="0"/>
          </a:p>
        </p:txBody>
      </p:sp>
      <p:sp>
        <p:nvSpPr>
          <p:cNvPr id="20" name="Snip Same-side Corner of Rectangle 19">
            <a:extLst>
              <a:ext uri="{FF2B5EF4-FFF2-40B4-BE49-F238E27FC236}">
                <a16:creationId xmlns:a16="http://schemas.microsoft.com/office/drawing/2014/main" id="{2DB67CDC-035A-6D2F-4F10-13EF8437EF79}"/>
              </a:ext>
            </a:extLst>
          </p:cNvPr>
          <p:cNvSpPr/>
          <p:nvPr/>
        </p:nvSpPr>
        <p:spPr>
          <a:xfrm>
            <a:off x="621674" y="4103786"/>
            <a:ext cx="3606020" cy="723657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B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DECISION</a:t>
            </a:r>
            <a:endParaRPr lang="en-US" dirty="0"/>
          </a:p>
        </p:txBody>
      </p:sp>
      <p:sp>
        <p:nvSpPr>
          <p:cNvPr id="21" name="Snip Same-side Corner of Rectangle 20">
            <a:extLst>
              <a:ext uri="{FF2B5EF4-FFF2-40B4-BE49-F238E27FC236}">
                <a16:creationId xmlns:a16="http://schemas.microsoft.com/office/drawing/2014/main" id="{9EFBC488-5E6C-870A-7BA0-BECC4DC52D74}"/>
              </a:ext>
            </a:extLst>
          </p:cNvPr>
          <p:cNvSpPr/>
          <p:nvPr/>
        </p:nvSpPr>
        <p:spPr>
          <a:xfrm>
            <a:off x="621674" y="5231546"/>
            <a:ext cx="3606020" cy="723657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B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ACTION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DFEF55-FD6E-DE8C-79EC-602A65633A4F}"/>
              </a:ext>
            </a:extLst>
          </p:cNvPr>
          <p:cNvSpPr/>
          <p:nvPr/>
        </p:nvSpPr>
        <p:spPr>
          <a:xfrm>
            <a:off x="5326419" y="4023826"/>
            <a:ext cx="3917590" cy="1931377"/>
          </a:xfrm>
          <a:prstGeom prst="rect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END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</a:t>
            </a:r>
          </a:p>
        </p:txBody>
      </p:sp>
      <p:sp>
        <p:nvSpPr>
          <p:cNvPr id="33" name="Extract 32">
            <a:extLst>
              <a:ext uri="{FF2B5EF4-FFF2-40B4-BE49-F238E27FC236}">
                <a16:creationId xmlns:a16="http://schemas.microsoft.com/office/drawing/2014/main" id="{A3BD2F6E-0624-5CCF-73B9-6EFF76B0DAE7}"/>
              </a:ext>
            </a:extLst>
          </p:cNvPr>
          <p:cNvSpPr/>
          <p:nvPr/>
        </p:nvSpPr>
        <p:spPr>
          <a:xfrm rot="10800000">
            <a:off x="2286000" y="2619124"/>
            <a:ext cx="200025" cy="200025"/>
          </a:xfrm>
          <a:prstGeom prst="flowChartExtract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xtract 33">
            <a:extLst>
              <a:ext uri="{FF2B5EF4-FFF2-40B4-BE49-F238E27FC236}">
                <a16:creationId xmlns:a16="http://schemas.microsoft.com/office/drawing/2014/main" id="{A4AB41D8-EE1E-54AC-2385-EAE2AAEEEBD4}"/>
              </a:ext>
            </a:extLst>
          </p:cNvPr>
          <p:cNvSpPr/>
          <p:nvPr/>
        </p:nvSpPr>
        <p:spPr>
          <a:xfrm rot="10800000">
            <a:off x="2286000" y="3767567"/>
            <a:ext cx="200025" cy="200025"/>
          </a:xfrm>
          <a:prstGeom prst="flowChartExtract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xtract 34">
            <a:extLst>
              <a:ext uri="{FF2B5EF4-FFF2-40B4-BE49-F238E27FC236}">
                <a16:creationId xmlns:a16="http://schemas.microsoft.com/office/drawing/2014/main" id="{CB485759-36A1-1EB2-E2BB-EE84003E5CCE}"/>
              </a:ext>
            </a:extLst>
          </p:cNvPr>
          <p:cNvSpPr/>
          <p:nvPr/>
        </p:nvSpPr>
        <p:spPr>
          <a:xfrm rot="10800000">
            <a:off x="2286000" y="4970439"/>
            <a:ext cx="200025" cy="200025"/>
          </a:xfrm>
          <a:prstGeom prst="flowChartExtract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xtract 35">
            <a:extLst>
              <a:ext uri="{FF2B5EF4-FFF2-40B4-BE49-F238E27FC236}">
                <a16:creationId xmlns:a16="http://schemas.microsoft.com/office/drawing/2014/main" id="{3F83C365-D8D5-F0FD-E6B3-17D021C1F296}"/>
              </a:ext>
            </a:extLst>
          </p:cNvPr>
          <p:cNvSpPr/>
          <p:nvPr/>
        </p:nvSpPr>
        <p:spPr>
          <a:xfrm rot="5400000">
            <a:off x="4610100" y="5248024"/>
            <a:ext cx="200025" cy="200025"/>
          </a:xfrm>
          <a:prstGeom prst="flowChartExtract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AEABEFD6-00D5-DF29-A6A7-E2A0F28F509C}"/>
              </a:ext>
            </a:extLst>
          </p:cNvPr>
          <p:cNvSpPr/>
          <p:nvPr/>
        </p:nvSpPr>
        <p:spPr>
          <a:xfrm>
            <a:off x="6910466" y="0"/>
            <a:ext cx="50966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D2D1BB-B9C2-D975-7314-2E51D8805CFA}"/>
              </a:ext>
            </a:extLst>
          </p:cNvPr>
          <p:cNvGrpSpPr/>
          <p:nvPr/>
        </p:nvGrpSpPr>
        <p:grpSpPr>
          <a:xfrm>
            <a:off x="7215725" y="2390271"/>
            <a:ext cx="4838738" cy="1827070"/>
            <a:chOff x="204657" y="2072967"/>
            <a:chExt cx="4922938" cy="1827070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B9A3D6BE-492B-B141-A9A7-A238FF7CFAAE}"/>
                </a:ext>
              </a:extLst>
            </p:cNvPr>
            <p:cNvSpPr txBox="1"/>
            <p:nvPr/>
          </p:nvSpPr>
          <p:spPr>
            <a:xfrm>
              <a:off x="204657" y="2072967"/>
              <a:ext cx="33559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Flowchart Infographics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A1A7B82E-7871-D8FE-0084-3EE35133690D}"/>
                </a:ext>
              </a:extLst>
            </p:cNvPr>
            <p:cNvSpPr txBox="1"/>
            <p:nvPr/>
          </p:nvSpPr>
          <p:spPr>
            <a:xfrm>
              <a:off x="204657" y="3161373"/>
              <a:ext cx="492293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4DD2758-17F3-0F75-1DA5-C8E2C033766B}"/>
              </a:ext>
            </a:extLst>
          </p:cNvPr>
          <p:cNvGrpSpPr/>
          <p:nvPr/>
        </p:nvGrpSpPr>
        <p:grpSpPr>
          <a:xfrm>
            <a:off x="724699" y="813632"/>
            <a:ext cx="5728867" cy="5230736"/>
            <a:chOff x="-418121" y="628011"/>
            <a:chExt cx="6731136" cy="614585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4801272-93FD-9341-838F-7B4B150C5A9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3131129" y="1128311"/>
              <a:ext cx="0" cy="273646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15EF473-4FE6-0C4E-5D37-2722F355E7D0}"/>
                </a:ext>
              </a:extLst>
            </p:cNvPr>
            <p:cNvCxnSpPr>
              <a:cxnSpLocks/>
            </p:cNvCxnSpPr>
            <p:nvPr/>
          </p:nvCxnSpPr>
          <p:spPr>
            <a:xfrm>
              <a:off x="648789" y="3444354"/>
              <a:ext cx="0" cy="260489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3CB9C3A-0F1D-E3D3-DFCF-A2FD0417E520}"/>
                </a:ext>
              </a:extLst>
            </p:cNvPr>
            <p:cNvCxnSpPr/>
            <p:nvPr/>
          </p:nvCxnSpPr>
          <p:spPr>
            <a:xfrm>
              <a:off x="646176" y="3433963"/>
              <a:ext cx="4710545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 Diagonal Corner of Rectangle 67">
              <a:extLst>
                <a:ext uri="{FF2B5EF4-FFF2-40B4-BE49-F238E27FC236}">
                  <a16:creationId xmlns:a16="http://schemas.microsoft.com/office/drawing/2014/main" id="{430F5CE6-9136-3D49-3ACE-A2AB3E049444}"/>
                </a:ext>
              </a:extLst>
            </p:cNvPr>
            <p:cNvSpPr/>
            <p:nvPr/>
          </p:nvSpPr>
          <p:spPr>
            <a:xfrm>
              <a:off x="-236836" y="3823883"/>
              <a:ext cx="1828800" cy="506990"/>
            </a:xfrm>
            <a:prstGeom prst="round2DiagRect">
              <a:avLst>
                <a:gd name="adj1" fmla="val 43994"/>
                <a:gd name="adj2" fmla="val 0"/>
              </a:avLst>
            </a:prstGeom>
            <a:solidFill>
              <a:srgbClr val="DB4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 Diagonal Corner of Rectangle 68">
              <a:extLst>
                <a:ext uri="{FF2B5EF4-FFF2-40B4-BE49-F238E27FC236}">
                  <a16:creationId xmlns:a16="http://schemas.microsoft.com/office/drawing/2014/main" id="{BCDDAAE0-BE7B-A629-CB28-8E60084C7591}"/>
                </a:ext>
              </a:extLst>
            </p:cNvPr>
            <p:cNvSpPr/>
            <p:nvPr/>
          </p:nvSpPr>
          <p:spPr>
            <a:xfrm>
              <a:off x="-236836" y="4619772"/>
              <a:ext cx="1828800" cy="506990"/>
            </a:xfrm>
            <a:prstGeom prst="round2DiagRect">
              <a:avLst>
                <a:gd name="adj1" fmla="val 43994"/>
                <a:gd name="adj2" fmla="val 0"/>
              </a:avLst>
            </a:prstGeom>
            <a:solidFill>
              <a:srgbClr val="DB4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 Diagonal Corner of Rectangle 70">
              <a:extLst>
                <a:ext uri="{FF2B5EF4-FFF2-40B4-BE49-F238E27FC236}">
                  <a16:creationId xmlns:a16="http://schemas.microsoft.com/office/drawing/2014/main" id="{BD19A5F0-D4DB-EE48-1050-5394F108B4E1}"/>
                </a:ext>
              </a:extLst>
            </p:cNvPr>
            <p:cNvSpPr/>
            <p:nvPr/>
          </p:nvSpPr>
          <p:spPr>
            <a:xfrm>
              <a:off x="4484215" y="3823883"/>
              <a:ext cx="1828800" cy="506990"/>
            </a:xfrm>
            <a:prstGeom prst="round2DiagRect">
              <a:avLst>
                <a:gd name="adj1" fmla="val 43994"/>
                <a:gd name="adj2" fmla="val 0"/>
              </a:avLst>
            </a:prstGeom>
            <a:solidFill>
              <a:srgbClr val="DB4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 Diagonal Corner of Rectangle 75">
              <a:extLst>
                <a:ext uri="{FF2B5EF4-FFF2-40B4-BE49-F238E27FC236}">
                  <a16:creationId xmlns:a16="http://schemas.microsoft.com/office/drawing/2014/main" id="{28D5147C-A1A0-0D12-3F04-0CD2FF36253E}"/>
                </a:ext>
              </a:extLst>
            </p:cNvPr>
            <p:cNvSpPr/>
            <p:nvPr/>
          </p:nvSpPr>
          <p:spPr>
            <a:xfrm>
              <a:off x="4484215" y="4619772"/>
              <a:ext cx="1828800" cy="506990"/>
            </a:xfrm>
            <a:prstGeom prst="round2DiagRect">
              <a:avLst>
                <a:gd name="adj1" fmla="val 43994"/>
                <a:gd name="adj2" fmla="val 0"/>
              </a:avLst>
            </a:prstGeom>
            <a:solidFill>
              <a:srgbClr val="DB4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 Same-side Corner of Rectangle 78">
              <a:extLst>
                <a:ext uri="{FF2B5EF4-FFF2-40B4-BE49-F238E27FC236}">
                  <a16:creationId xmlns:a16="http://schemas.microsoft.com/office/drawing/2014/main" id="{D85423E9-F1D4-7274-D5DD-A6923EA9D752}"/>
                </a:ext>
              </a:extLst>
            </p:cNvPr>
            <p:cNvSpPr/>
            <p:nvPr/>
          </p:nvSpPr>
          <p:spPr>
            <a:xfrm>
              <a:off x="1794164" y="628011"/>
              <a:ext cx="2673928" cy="5697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8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B9A6AB8-707E-47D2-E347-BD6265141A58}"/>
                </a:ext>
              </a:extLst>
            </p:cNvPr>
            <p:cNvSpPr/>
            <p:nvPr/>
          </p:nvSpPr>
          <p:spPr>
            <a:xfrm>
              <a:off x="1794164" y="1561986"/>
              <a:ext cx="2673928" cy="514152"/>
            </a:xfrm>
            <a:prstGeom prst="rect">
              <a:avLst/>
            </a:prstGeom>
            <a:solidFill>
              <a:srgbClr val="FF8A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E1BBC22-7C2B-0452-0DDB-6E4C8A05B8ED}"/>
                </a:ext>
              </a:extLst>
            </p:cNvPr>
            <p:cNvSpPr/>
            <p:nvPr/>
          </p:nvSpPr>
          <p:spPr>
            <a:xfrm>
              <a:off x="1794164" y="2483138"/>
              <a:ext cx="2673928" cy="514152"/>
            </a:xfrm>
            <a:prstGeom prst="rect">
              <a:avLst/>
            </a:prstGeom>
            <a:solidFill>
              <a:srgbClr val="FF8A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6B3FF28-0953-EAC4-DD48-3EB83DB23040}"/>
                </a:ext>
              </a:extLst>
            </p:cNvPr>
            <p:cNvSpPr/>
            <p:nvPr/>
          </p:nvSpPr>
          <p:spPr>
            <a:xfrm>
              <a:off x="-238363" y="5457495"/>
              <a:ext cx="1828800" cy="514152"/>
            </a:xfrm>
            <a:prstGeom prst="rect">
              <a:avLst/>
            </a:prstGeom>
            <a:solidFill>
              <a:srgbClr val="FF8A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16CD967-98BF-9FCA-28FE-D78010666C42}"/>
                </a:ext>
              </a:extLst>
            </p:cNvPr>
            <p:cNvSpPr/>
            <p:nvPr/>
          </p:nvSpPr>
          <p:spPr>
            <a:xfrm>
              <a:off x="4484215" y="5457495"/>
              <a:ext cx="1828800" cy="514152"/>
            </a:xfrm>
            <a:prstGeom prst="rect">
              <a:avLst/>
            </a:prstGeom>
            <a:solidFill>
              <a:srgbClr val="FF8A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A9173F-0A15-631B-A54E-6C62F509B9AB}"/>
                </a:ext>
              </a:extLst>
            </p:cNvPr>
            <p:cNvSpPr txBox="1"/>
            <p:nvPr/>
          </p:nvSpPr>
          <p:spPr>
            <a:xfrm>
              <a:off x="2434206" y="697424"/>
              <a:ext cx="1393845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Start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E71E59-E1E4-CFFF-35AB-32D3F8F1395C}"/>
                </a:ext>
              </a:extLst>
            </p:cNvPr>
            <p:cNvSpPr txBox="1"/>
            <p:nvPr/>
          </p:nvSpPr>
          <p:spPr>
            <a:xfrm>
              <a:off x="-101404" y="3892712"/>
              <a:ext cx="1495161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1B45B6-2C92-55AF-29F1-9623E30D7C34}"/>
                </a:ext>
              </a:extLst>
            </p:cNvPr>
            <p:cNvSpPr txBox="1"/>
            <p:nvPr/>
          </p:nvSpPr>
          <p:spPr>
            <a:xfrm>
              <a:off x="2350413" y="1634396"/>
              <a:ext cx="1561430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D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Decision</a:t>
              </a:r>
              <a:endPara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918946-F19D-5740-4228-9C6CEB701970}"/>
                </a:ext>
              </a:extLst>
            </p:cNvPr>
            <p:cNvSpPr txBox="1"/>
            <p:nvPr/>
          </p:nvSpPr>
          <p:spPr>
            <a:xfrm>
              <a:off x="4672569" y="6339923"/>
              <a:ext cx="1511452" cy="43394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400" b="1" spc="300" dirty="0">
                  <a:solidFill>
                    <a:srgbClr val="FF0000"/>
                  </a:solidFill>
                  <a:latin typeface="Poppins Medium" pitchFamily="2" charset="77"/>
                  <a:cs typeface="Poppins Medium" pitchFamily="2" charset="77"/>
                </a:rPr>
                <a:t>FINISH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5535D9-5AD1-E026-2F42-DD0D30424E3E}"/>
                </a:ext>
              </a:extLst>
            </p:cNvPr>
            <p:cNvSpPr txBox="1"/>
            <p:nvPr/>
          </p:nvSpPr>
          <p:spPr>
            <a:xfrm>
              <a:off x="2350413" y="2555548"/>
              <a:ext cx="1561430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D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Decision</a:t>
              </a:r>
              <a:endPara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763C1AD-81E3-073F-E8A9-0BC76EFEFDE4}"/>
                </a:ext>
              </a:extLst>
            </p:cNvPr>
            <p:cNvSpPr txBox="1"/>
            <p:nvPr/>
          </p:nvSpPr>
          <p:spPr>
            <a:xfrm>
              <a:off x="-79534" y="5529905"/>
              <a:ext cx="1561430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D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Decision</a:t>
              </a:r>
              <a:endPara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35400D2-30E1-1EF5-A0E9-B8A07C674617}"/>
                </a:ext>
              </a:extLst>
            </p:cNvPr>
            <p:cNvSpPr txBox="1"/>
            <p:nvPr/>
          </p:nvSpPr>
          <p:spPr>
            <a:xfrm>
              <a:off x="4617900" y="5529905"/>
              <a:ext cx="1561430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D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Decision</a:t>
              </a:r>
              <a:endPara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F35A0E-82BE-E9FA-5385-65AA60EAE934}"/>
                </a:ext>
              </a:extLst>
            </p:cNvPr>
            <p:cNvSpPr txBox="1"/>
            <p:nvPr/>
          </p:nvSpPr>
          <p:spPr>
            <a:xfrm>
              <a:off x="-19736" y="4688601"/>
              <a:ext cx="1495161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B117452-3DA1-613D-AC0F-35BE28D501E2}"/>
                </a:ext>
              </a:extLst>
            </p:cNvPr>
            <p:cNvSpPr txBox="1"/>
            <p:nvPr/>
          </p:nvSpPr>
          <p:spPr>
            <a:xfrm>
              <a:off x="4651035" y="3892712"/>
              <a:ext cx="1495161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0406E9E-30E2-7946-0A11-5368C4A7B86B}"/>
                </a:ext>
              </a:extLst>
            </p:cNvPr>
            <p:cNvSpPr txBox="1"/>
            <p:nvPr/>
          </p:nvSpPr>
          <p:spPr>
            <a:xfrm>
              <a:off x="4651035" y="4688601"/>
              <a:ext cx="1495161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05FC533E-B267-BB9D-F976-5010EE0313C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-418121" y="4127063"/>
              <a:ext cx="1527" cy="1617158"/>
            </a:xfrm>
            <a:prstGeom prst="bentConnector3">
              <a:avLst>
                <a:gd name="adj1" fmla="val 15070530"/>
              </a:avLst>
            </a:prstGeom>
            <a:ln w="317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F51EE15-FB19-720C-E8D1-C8F62E310E93}"/>
                </a:ext>
              </a:extLst>
            </p:cNvPr>
            <p:cNvCxnSpPr>
              <a:cxnSpLocks/>
            </p:cNvCxnSpPr>
            <p:nvPr/>
          </p:nvCxnSpPr>
          <p:spPr>
            <a:xfrm>
              <a:off x="3131128" y="2076138"/>
              <a:ext cx="0" cy="273646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715BE39-2744-CF4E-46D4-92DA3D607224}"/>
                </a:ext>
              </a:extLst>
            </p:cNvPr>
            <p:cNvCxnSpPr>
              <a:cxnSpLocks/>
            </p:cNvCxnSpPr>
            <p:nvPr/>
          </p:nvCxnSpPr>
          <p:spPr>
            <a:xfrm>
              <a:off x="3131129" y="3017522"/>
              <a:ext cx="0" cy="273646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97A0D48-6841-0B8F-B6AB-5F0756090A40}"/>
                </a:ext>
              </a:extLst>
            </p:cNvPr>
            <p:cNvCxnSpPr>
              <a:cxnSpLocks/>
            </p:cNvCxnSpPr>
            <p:nvPr/>
          </p:nvCxnSpPr>
          <p:spPr>
            <a:xfrm>
              <a:off x="648789" y="4367448"/>
              <a:ext cx="0" cy="159035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7D1C4AD-A58F-13E7-1244-E14C6F644BCB}"/>
                </a:ext>
              </a:extLst>
            </p:cNvPr>
            <p:cNvCxnSpPr>
              <a:cxnSpLocks/>
            </p:cNvCxnSpPr>
            <p:nvPr/>
          </p:nvCxnSpPr>
          <p:spPr>
            <a:xfrm>
              <a:off x="648789" y="5187500"/>
              <a:ext cx="0" cy="159035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3C0A999-F5E3-1B42-34BA-6ED735265582}"/>
                </a:ext>
              </a:extLst>
            </p:cNvPr>
            <p:cNvCxnSpPr>
              <a:cxnSpLocks/>
            </p:cNvCxnSpPr>
            <p:nvPr/>
          </p:nvCxnSpPr>
          <p:spPr>
            <a:xfrm>
              <a:off x="5355871" y="3444354"/>
              <a:ext cx="0" cy="260489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2C71492-9D45-9ACB-2893-2390AA9CDB1E}"/>
                </a:ext>
              </a:extLst>
            </p:cNvPr>
            <p:cNvCxnSpPr>
              <a:cxnSpLocks/>
            </p:cNvCxnSpPr>
            <p:nvPr/>
          </p:nvCxnSpPr>
          <p:spPr>
            <a:xfrm>
              <a:off x="5355871" y="4367448"/>
              <a:ext cx="0" cy="159035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3FCB289-E4DB-7A9A-1A63-3E83953A198F}"/>
                </a:ext>
              </a:extLst>
            </p:cNvPr>
            <p:cNvCxnSpPr>
              <a:cxnSpLocks/>
            </p:cNvCxnSpPr>
            <p:nvPr/>
          </p:nvCxnSpPr>
          <p:spPr>
            <a:xfrm>
              <a:off x="5355871" y="5187500"/>
              <a:ext cx="0" cy="159035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C0FFBCB-69E1-C921-129F-AFEBAD530472}"/>
                </a:ext>
              </a:extLst>
            </p:cNvPr>
            <p:cNvCxnSpPr>
              <a:cxnSpLocks/>
            </p:cNvCxnSpPr>
            <p:nvPr/>
          </p:nvCxnSpPr>
          <p:spPr>
            <a:xfrm>
              <a:off x="5355871" y="6018772"/>
              <a:ext cx="0" cy="159035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8BE5708-BFAE-1854-1B0E-934B5077FEDF}"/>
              </a:ext>
            </a:extLst>
          </p:cNvPr>
          <p:cNvCxnSpPr/>
          <p:nvPr/>
        </p:nvCxnSpPr>
        <p:spPr>
          <a:xfrm flipV="1">
            <a:off x="2607574" y="3791673"/>
            <a:ext cx="2009396" cy="1193957"/>
          </a:xfrm>
          <a:prstGeom prst="bentConnector3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21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2B31C9-B1FC-7159-08D6-10B0193A4D1F}"/>
              </a:ext>
            </a:extLst>
          </p:cNvPr>
          <p:cNvGrpSpPr/>
          <p:nvPr/>
        </p:nvGrpSpPr>
        <p:grpSpPr>
          <a:xfrm>
            <a:off x="865849" y="2001886"/>
            <a:ext cx="10460301" cy="3481173"/>
            <a:chOff x="164599" y="1952900"/>
            <a:chExt cx="10460301" cy="348117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778080-E5C0-2D7A-2F40-2BAA14A1B0B3}"/>
                </a:ext>
              </a:extLst>
            </p:cNvPr>
            <p:cNvGrpSpPr/>
            <p:nvPr/>
          </p:nvGrpSpPr>
          <p:grpSpPr>
            <a:xfrm>
              <a:off x="2584951" y="2272901"/>
              <a:ext cx="6594870" cy="2890158"/>
              <a:chOff x="2584951" y="2272901"/>
              <a:chExt cx="6594870" cy="2890158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5D41A9A-1F5F-F195-F16C-0F36329AB6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6100" y="2272901"/>
                <a:ext cx="6093721" cy="0"/>
              </a:xfrm>
              <a:prstGeom prst="line">
                <a:avLst/>
              </a:prstGeom>
              <a:ln w="698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7E9CB19-81D6-C1F5-D6DC-E4A742C2D4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4951" y="3709816"/>
                <a:ext cx="6594870" cy="0"/>
              </a:xfrm>
              <a:prstGeom prst="line">
                <a:avLst/>
              </a:prstGeom>
              <a:ln w="69850" cap="rnd">
                <a:solidFill>
                  <a:schemeClr val="bg1">
                    <a:lumMod val="8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B714960-13D9-37CA-9DC1-55FEC50151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6100" y="5163059"/>
                <a:ext cx="6093721" cy="0"/>
              </a:xfrm>
              <a:prstGeom prst="line">
                <a:avLst/>
              </a:prstGeom>
              <a:ln w="698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55E62DB-BE0B-015F-D25A-7D3185C23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100" y="2272901"/>
                <a:ext cx="0" cy="2890158"/>
              </a:xfrm>
              <a:prstGeom prst="line">
                <a:avLst/>
              </a:prstGeom>
              <a:ln w="698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14766B09-2197-7A6C-5022-C6C11A126934}"/>
                </a:ext>
              </a:extLst>
            </p:cNvPr>
            <p:cNvSpPr/>
            <p:nvPr/>
          </p:nvSpPr>
          <p:spPr>
            <a:xfrm>
              <a:off x="164599" y="2729682"/>
              <a:ext cx="2292851" cy="1976596"/>
            </a:xfrm>
            <a:prstGeom prst="hexagon">
              <a:avLst/>
            </a:prstGeom>
            <a:solidFill>
              <a:srgbClr val="F263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START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3" name="Round Same-side Corner of Rectangle 32">
              <a:extLst>
                <a:ext uri="{FF2B5EF4-FFF2-40B4-BE49-F238E27FC236}">
                  <a16:creationId xmlns:a16="http://schemas.microsoft.com/office/drawing/2014/main" id="{3E9976A6-2FB0-0C6B-1EBB-C980059E4D93}"/>
                </a:ext>
              </a:extLst>
            </p:cNvPr>
            <p:cNvSpPr/>
            <p:nvPr/>
          </p:nvSpPr>
          <p:spPr>
            <a:xfrm>
              <a:off x="3587286" y="1952900"/>
              <a:ext cx="2890157" cy="640002"/>
            </a:xfrm>
            <a:prstGeom prst="round2SameRect">
              <a:avLst/>
            </a:prstGeom>
            <a:solidFill>
              <a:srgbClr val="623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Open Content</a:t>
              </a:r>
            </a:p>
          </p:txBody>
        </p:sp>
        <p:sp>
          <p:nvSpPr>
            <p:cNvPr id="34" name="Round Same-side Corner of Rectangle 33">
              <a:extLst>
                <a:ext uri="{FF2B5EF4-FFF2-40B4-BE49-F238E27FC236}">
                  <a16:creationId xmlns:a16="http://schemas.microsoft.com/office/drawing/2014/main" id="{31E1581F-6608-B1F1-D7BE-34A03318C1B1}"/>
                </a:ext>
              </a:extLst>
            </p:cNvPr>
            <p:cNvSpPr/>
            <p:nvPr/>
          </p:nvSpPr>
          <p:spPr>
            <a:xfrm>
              <a:off x="3587286" y="3373485"/>
              <a:ext cx="2890157" cy="640002"/>
            </a:xfrm>
            <a:prstGeom prst="round2SameRect">
              <a:avLst/>
            </a:prstGeom>
            <a:solidFill>
              <a:srgbClr val="623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Access Profile</a:t>
              </a:r>
            </a:p>
          </p:txBody>
        </p:sp>
        <p:sp>
          <p:nvSpPr>
            <p:cNvPr id="35" name="Round Same-side Corner of Rectangle 34">
              <a:extLst>
                <a:ext uri="{FF2B5EF4-FFF2-40B4-BE49-F238E27FC236}">
                  <a16:creationId xmlns:a16="http://schemas.microsoft.com/office/drawing/2014/main" id="{11B886D1-FDEF-B8E4-3D8A-D901299C91BD}"/>
                </a:ext>
              </a:extLst>
            </p:cNvPr>
            <p:cNvSpPr/>
            <p:nvPr/>
          </p:nvSpPr>
          <p:spPr>
            <a:xfrm>
              <a:off x="3587286" y="4794071"/>
              <a:ext cx="2890157" cy="640002"/>
            </a:xfrm>
            <a:prstGeom prst="round2SameRect">
              <a:avLst/>
            </a:prstGeom>
            <a:solidFill>
              <a:srgbClr val="623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Open Chat</a:t>
              </a:r>
            </a:p>
          </p:txBody>
        </p:sp>
        <p:sp>
          <p:nvSpPr>
            <p:cNvPr id="36" name="Round Same-side Corner of Rectangle 35">
              <a:extLst>
                <a:ext uri="{FF2B5EF4-FFF2-40B4-BE49-F238E27FC236}">
                  <a16:creationId xmlns:a16="http://schemas.microsoft.com/office/drawing/2014/main" id="{4299AD00-ABB0-26DA-9299-DC8474598CA6}"/>
                </a:ext>
              </a:extLst>
            </p:cNvPr>
            <p:cNvSpPr/>
            <p:nvPr/>
          </p:nvSpPr>
          <p:spPr>
            <a:xfrm>
              <a:off x="7734743" y="1952900"/>
              <a:ext cx="2890157" cy="640002"/>
            </a:xfrm>
            <a:prstGeom prst="round2SameRect">
              <a:avLst/>
            </a:prstGeom>
            <a:solidFill>
              <a:srgbClr val="3A5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Upload Content</a:t>
              </a:r>
            </a:p>
          </p:txBody>
        </p:sp>
        <p:sp>
          <p:nvSpPr>
            <p:cNvPr id="37" name="Round Same-side Corner of Rectangle 36">
              <a:extLst>
                <a:ext uri="{FF2B5EF4-FFF2-40B4-BE49-F238E27FC236}">
                  <a16:creationId xmlns:a16="http://schemas.microsoft.com/office/drawing/2014/main" id="{301C1D03-94FB-C712-060B-0E7A8D49C82C}"/>
                </a:ext>
              </a:extLst>
            </p:cNvPr>
            <p:cNvSpPr/>
            <p:nvPr/>
          </p:nvSpPr>
          <p:spPr>
            <a:xfrm>
              <a:off x="7734743" y="3373485"/>
              <a:ext cx="2890157" cy="640002"/>
            </a:xfrm>
            <a:prstGeom prst="round2SameRect">
              <a:avLst/>
            </a:prstGeom>
            <a:solidFill>
              <a:srgbClr val="3A5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Manage Contact</a:t>
              </a:r>
            </a:p>
          </p:txBody>
        </p:sp>
        <p:sp>
          <p:nvSpPr>
            <p:cNvPr id="38" name="Round Same-side Corner of Rectangle 37">
              <a:extLst>
                <a:ext uri="{FF2B5EF4-FFF2-40B4-BE49-F238E27FC236}">
                  <a16:creationId xmlns:a16="http://schemas.microsoft.com/office/drawing/2014/main" id="{BE70A47C-8307-36B0-1D3E-29278AD440B6}"/>
                </a:ext>
              </a:extLst>
            </p:cNvPr>
            <p:cNvSpPr/>
            <p:nvPr/>
          </p:nvSpPr>
          <p:spPr>
            <a:xfrm>
              <a:off x="7734743" y="4794071"/>
              <a:ext cx="2890157" cy="640002"/>
            </a:xfrm>
            <a:prstGeom prst="round2SameRect">
              <a:avLst/>
            </a:prstGeom>
            <a:solidFill>
              <a:srgbClr val="3A5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Users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804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7FAA769-3B2A-F277-F029-99DF07C15D9A}"/>
              </a:ext>
            </a:extLst>
          </p:cNvPr>
          <p:cNvSpPr/>
          <p:nvPr/>
        </p:nvSpPr>
        <p:spPr>
          <a:xfrm>
            <a:off x="0" y="5072325"/>
            <a:ext cx="12192000" cy="1785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E55BE-AC7E-A9FD-4363-EF0644404067}"/>
              </a:ext>
            </a:extLst>
          </p:cNvPr>
          <p:cNvSpPr txBox="1"/>
          <p:nvPr/>
        </p:nvSpPr>
        <p:spPr>
          <a:xfrm>
            <a:off x="4541781" y="5554993"/>
            <a:ext cx="622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People who have a significant number of followers in every business.</a:t>
            </a:r>
          </a:p>
          <a:p>
            <a:endParaRPr lang="en-US" sz="1200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F1B21-14C5-101D-2217-8578390C7EF3}"/>
              </a:ext>
            </a:extLst>
          </p:cNvPr>
          <p:cNvSpPr txBox="1"/>
          <p:nvPr/>
        </p:nvSpPr>
        <p:spPr>
          <a:xfrm>
            <a:off x="1652330" y="5478049"/>
            <a:ext cx="2527018" cy="98488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rgbClr val="FFC23D"/>
                </a:solidFill>
                <a:latin typeface="Poppins Medium" pitchFamily="2" charset="77"/>
                <a:cs typeface="Poppins Medium" pitchFamily="2" charset="77"/>
              </a:rPr>
              <a:t>Flowchart Process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0977939-0965-13A5-3570-BE2BB8556B48}"/>
              </a:ext>
            </a:extLst>
          </p:cNvPr>
          <p:cNvGrpSpPr/>
          <p:nvPr/>
        </p:nvGrpSpPr>
        <p:grpSpPr>
          <a:xfrm>
            <a:off x="557367" y="1654806"/>
            <a:ext cx="11077265" cy="3051737"/>
            <a:chOff x="181422" y="1392415"/>
            <a:chExt cx="11077265" cy="305173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F098566-C5BA-1151-58A5-F914AF375DCD}"/>
                </a:ext>
              </a:extLst>
            </p:cNvPr>
            <p:cNvSpPr/>
            <p:nvPr/>
          </p:nvSpPr>
          <p:spPr>
            <a:xfrm>
              <a:off x="3601792" y="1673302"/>
              <a:ext cx="4311641" cy="2615152"/>
            </a:xfrm>
            <a:prstGeom prst="ellipse">
              <a:avLst/>
            </a:prstGeom>
            <a:noFill/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1DCFC7-8835-D88C-088E-B3EFF54C04A3}"/>
                </a:ext>
              </a:extLst>
            </p:cNvPr>
            <p:cNvSpPr txBox="1"/>
            <p:nvPr/>
          </p:nvSpPr>
          <p:spPr>
            <a:xfrm>
              <a:off x="4991334" y="2649389"/>
              <a:ext cx="1787565" cy="61555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rgbClr val="FFC23D"/>
                  </a:solidFill>
                  <a:latin typeface="Poppins Medium" pitchFamily="2" charset="77"/>
                  <a:cs typeface="Poppins Medium" pitchFamily="2" charset="77"/>
                </a:rPr>
                <a:t>START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7C43774-BBA6-0A84-F2F7-FAD7C5980690}"/>
                </a:ext>
              </a:extLst>
            </p:cNvPr>
            <p:cNvSpPr/>
            <p:nvPr/>
          </p:nvSpPr>
          <p:spPr>
            <a:xfrm>
              <a:off x="3249038" y="1392415"/>
              <a:ext cx="1787566" cy="658732"/>
            </a:xfrm>
            <a:prstGeom prst="roundRect">
              <a:avLst>
                <a:gd name="adj" fmla="val 50000"/>
              </a:avLst>
            </a:prstGeom>
            <a:solidFill>
              <a:srgbClr val="3A5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81635D-E16A-0177-0E19-9E3F622CC971}"/>
                </a:ext>
              </a:extLst>
            </p:cNvPr>
            <p:cNvSpPr/>
            <p:nvPr/>
          </p:nvSpPr>
          <p:spPr>
            <a:xfrm>
              <a:off x="6284068" y="1392415"/>
              <a:ext cx="1787566" cy="658732"/>
            </a:xfrm>
            <a:prstGeom prst="roundRect">
              <a:avLst>
                <a:gd name="adj" fmla="val 50000"/>
              </a:avLst>
            </a:prstGeom>
            <a:solidFill>
              <a:srgbClr val="E8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21811D4-F0CE-86CC-24C3-4C4A9030BC80}"/>
                </a:ext>
              </a:extLst>
            </p:cNvPr>
            <p:cNvSpPr/>
            <p:nvPr/>
          </p:nvSpPr>
          <p:spPr>
            <a:xfrm>
              <a:off x="7431932" y="2598645"/>
              <a:ext cx="1787566" cy="658732"/>
            </a:xfrm>
            <a:prstGeom prst="roundRect">
              <a:avLst>
                <a:gd name="adj" fmla="val 50000"/>
              </a:avLst>
            </a:prstGeom>
            <a:solidFill>
              <a:srgbClr val="DB4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1B804C7-7E87-BD8B-028F-50220FDEB832}"/>
                </a:ext>
              </a:extLst>
            </p:cNvPr>
            <p:cNvSpPr/>
            <p:nvPr/>
          </p:nvSpPr>
          <p:spPr>
            <a:xfrm>
              <a:off x="6284068" y="3785420"/>
              <a:ext cx="1787566" cy="658732"/>
            </a:xfrm>
            <a:prstGeom prst="roundRect">
              <a:avLst>
                <a:gd name="adj" fmla="val 50000"/>
              </a:avLst>
            </a:prstGeom>
            <a:solidFill>
              <a:srgbClr val="FF8A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6F30B37-91D3-BAEE-0AF3-08E5EA59F7CC}"/>
                </a:ext>
              </a:extLst>
            </p:cNvPr>
            <p:cNvSpPr/>
            <p:nvPr/>
          </p:nvSpPr>
          <p:spPr>
            <a:xfrm>
              <a:off x="3249038" y="3785420"/>
              <a:ext cx="1787566" cy="658732"/>
            </a:xfrm>
            <a:prstGeom prst="roundRect">
              <a:avLst>
                <a:gd name="adj" fmla="val 50000"/>
              </a:avLst>
            </a:prstGeom>
            <a:solidFill>
              <a:srgbClr val="4FA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B2CCDF7-EF8A-9CE6-76F0-ADA5A5E68990}"/>
                </a:ext>
              </a:extLst>
            </p:cNvPr>
            <p:cNvSpPr/>
            <p:nvPr/>
          </p:nvSpPr>
          <p:spPr>
            <a:xfrm>
              <a:off x="2295727" y="2598645"/>
              <a:ext cx="1787566" cy="658732"/>
            </a:xfrm>
            <a:prstGeom prst="roundRect">
              <a:avLst>
                <a:gd name="adj" fmla="val 50000"/>
              </a:avLst>
            </a:prstGeom>
            <a:solidFill>
              <a:srgbClr val="623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1D9F41-DA5F-0F6B-BC88-D59F50B8C759}"/>
                </a:ext>
              </a:extLst>
            </p:cNvPr>
            <p:cNvSpPr txBox="1"/>
            <p:nvPr/>
          </p:nvSpPr>
          <p:spPr>
            <a:xfrm>
              <a:off x="3549113" y="1551213"/>
              <a:ext cx="1187416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7196D3-B6C1-D1F6-C3D5-5778E08A9F61}"/>
                </a:ext>
              </a:extLst>
            </p:cNvPr>
            <p:cNvSpPr txBox="1"/>
            <p:nvPr/>
          </p:nvSpPr>
          <p:spPr>
            <a:xfrm>
              <a:off x="6623054" y="1590123"/>
              <a:ext cx="1187416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EB280A-84B0-8C54-151F-1DDEA9E5A81A}"/>
                </a:ext>
              </a:extLst>
            </p:cNvPr>
            <p:cNvSpPr txBox="1"/>
            <p:nvPr/>
          </p:nvSpPr>
          <p:spPr>
            <a:xfrm>
              <a:off x="7751463" y="2776898"/>
              <a:ext cx="1187416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40E3FAC-9E59-0792-ED89-CF783CDD2D0D}"/>
                </a:ext>
              </a:extLst>
            </p:cNvPr>
            <p:cNvSpPr txBox="1"/>
            <p:nvPr/>
          </p:nvSpPr>
          <p:spPr>
            <a:xfrm>
              <a:off x="6642510" y="3944218"/>
              <a:ext cx="1187416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FB55C0-561E-92E3-39DA-0526144A540B}"/>
                </a:ext>
              </a:extLst>
            </p:cNvPr>
            <p:cNvSpPr txBox="1"/>
            <p:nvPr/>
          </p:nvSpPr>
          <p:spPr>
            <a:xfrm>
              <a:off x="3549114" y="3983128"/>
              <a:ext cx="1187416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7A26C4-6687-0B6B-C361-9E9C2BB6AB81}"/>
                </a:ext>
              </a:extLst>
            </p:cNvPr>
            <p:cNvSpPr txBox="1"/>
            <p:nvPr/>
          </p:nvSpPr>
          <p:spPr>
            <a:xfrm>
              <a:off x="2595803" y="2757442"/>
              <a:ext cx="1187416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F9F52E-A610-8B0D-AA2A-D2674DBB7A8C}"/>
                </a:ext>
              </a:extLst>
            </p:cNvPr>
            <p:cNvSpPr txBox="1"/>
            <p:nvPr/>
          </p:nvSpPr>
          <p:spPr>
            <a:xfrm>
              <a:off x="1272841" y="1512302"/>
              <a:ext cx="1187416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3A5691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4BC940-0975-333B-C946-3F468EF2E186}"/>
                </a:ext>
              </a:extLst>
            </p:cNvPr>
            <p:cNvSpPr txBox="1"/>
            <p:nvPr/>
          </p:nvSpPr>
          <p:spPr>
            <a:xfrm>
              <a:off x="181422" y="2776898"/>
              <a:ext cx="1187416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623678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2355B69-18FD-FC22-C8CA-F7D3456B1C07}"/>
                </a:ext>
              </a:extLst>
            </p:cNvPr>
            <p:cNvSpPr txBox="1"/>
            <p:nvPr/>
          </p:nvSpPr>
          <p:spPr>
            <a:xfrm>
              <a:off x="1176636" y="3983127"/>
              <a:ext cx="1187416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4FA7D6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B454B-D269-3A5A-73F1-2C88F6118817}"/>
                </a:ext>
              </a:extLst>
            </p:cNvPr>
            <p:cNvSpPr txBox="1"/>
            <p:nvPr/>
          </p:nvSpPr>
          <p:spPr>
            <a:xfrm>
              <a:off x="8953240" y="3983128"/>
              <a:ext cx="1187416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8A29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3935231-C87D-D9A2-D377-8BFD7B68EFA5}"/>
                </a:ext>
              </a:extLst>
            </p:cNvPr>
            <p:cNvSpPr txBox="1"/>
            <p:nvPr/>
          </p:nvSpPr>
          <p:spPr>
            <a:xfrm>
              <a:off x="10071271" y="2757442"/>
              <a:ext cx="1187416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DB4B95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D2BA5F-45B7-328D-B196-320C9FBCCDBD}"/>
                </a:ext>
              </a:extLst>
            </p:cNvPr>
            <p:cNvSpPr txBox="1"/>
            <p:nvPr/>
          </p:nvSpPr>
          <p:spPr>
            <a:xfrm>
              <a:off x="9207055" y="1512302"/>
              <a:ext cx="1187416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0603426-D307-88FB-6E47-7B038DE40853}"/>
                </a:ext>
              </a:extLst>
            </p:cNvPr>
            <p:cNvCxnSpPr/>
            <p:nvPr/>
          </p:nvCxnSpPr>
          <p:spPr>
            <a:xfrm>
              <a:off x="2595803" y="1673302"/>
              <a:ext cx="428659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E72093-A241-10CE-C57F-1620AE391A32}"/>
                </a:ext>
              </a:extLst>
            </p:cNvPr>
            <p:cNvCxnSpPr/>
            <p:nvPr/>
          </p:nvCxnSpPr>
          <p:spPr>
            <a:xfrm>
              <a:off x="1545215" y="2898988"/>
              <a:ext cx="428659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484C4B-9B63-1436-0BF7-5E5609774EC2}"/>
                </a:ext>
              </a:extLst>
            </p:cNvPr>
            <p:cNvCxnSpPr/>
            <p:nvPr/>
          </p:nvCxnSpPr>
          <p:spPr>
            <a:xfrm>
              <a:off x="2595802" y="4144128"/>
              <a:ext cx="428659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F48D95A-0645-91DE-E663-2D8F812BB91C}"/>
                </a:ext>
              </a:extLst>
            </p:cNvPr>
            <p:cNvCxnSpPr/>
            <p:nvPr/>
          </p:nvCxnSpPr>
          <p:spPr>
            <a:xfrm>
              <a:off x="8237844" y="4144128"/>
              <a:ext cx="428659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5FBA35-ABC6-2E53-A23A-40420576B143}"/>
                </a:ext>
              </a:extLst>
            </p:cNvPr>
            <p:cNvCxnSpPr/>
            <p:nvPr/>
          </p:nvCxnSpPr>
          <p:spPr>
            <a:xfrm>
              <a:off x="9366253" y="2937899"/>
              <a:ext cx="428659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9E67B3D-CBF6-87E7-EF00-EF72BB132A71}"/>
                </a:ext>
              </a:extLst>
            </p:cNvPr>
            <p:cNvCxnSpPr/>
            <p:nvPr/>
          </p:nvCxnSpPr>
          <p:spPr>
            <a:xfrm>
              <a:off x="8335121" y="1673303"/>
              <a:ext cx="428659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25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024F1E4-316A-AA8C-8D8B-6425DC7F17DB}"/>
              </a:ext>
            </a:extLst>
          </p:cNvPr>
          <p:cNvGrpSpPr/>
          <p:nvPr/>
        </p:nvGrpSpPr>
        <p:grpSpPr>
          <a:xfrm>
            <a:off x="852599" y="1901424"/>
            <a:ext cx="10486802" cy="3908287"/>
            <a:chOff x="854651" y="2020693"/>
            <a:chExt cx="10486802" cy="39082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263E7F-06D5-F3BD-9BF0-34DBBD5EE701}"/>
                </a:ext>
              </a:extLst>
            </p:cNvPr>
            <p:cNvSpPr txBox="1"/>
            <p:nvPr/>
          </p:nvSpPr>
          <p:spPr>
            <a:xfrm>
              <a:off x="5071055" y="2020693"/>
              <a:ext cx="2028542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D" dirty="0">
                  <a:solidFill>
                    <a:srgbClr val="FF0000"/>
                  </a:solidFill>
                  <a:latin typeface="Poppins Medium" pitchFamily="2" charset="77"/>
                  <a:cs typeface="Poppins Medium" pitchFamily="2" charset="77"/>
                </a:rPr>
                <a:t>START</a:t>
              </a:r>
              <a:endParaRPr lang="en-US" dirty="0">
                <a:solidFill>
                  <a:srgbClr val="FF0000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F5E2C5-A125-DAF0-06B1-2129A99896BF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2587920" y="3967413"/>
              <a:ext cx="2" cy="43672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EE87B1D-1E72-1A18-1E30-AF63807B46F3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9582729" y="3967413"/>
              <a:ext cx="0" cy="43672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25">
              <a:extLst>
                <a:ext uri="{FF2B5EF4-FFF2-40B4-BE49-F238E27FC236}">
                  <a16:creationId xmlns:a16="http://schemas.microsoft.com/office/drawing/2014/main" id="{EEEA6D59-F9B1-FF94-B8CB-6822F6AF654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6029" y="4613556"/>
              <a:ext cx="436722" cy="967063"/>
            </a:xfrm>
            <a:prstGeom prst="bentConnector3">
              <a:avLst/>
            </a:prstGeom>
            <a:ln w="31750">
              <a:solidFill>
                <a:schemeClr val="bg1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04">
              <a:extLst>
                <a:ext uri="{FF2B5EF4-FFF2-40B4-BE49-F238E27FC236}">
                  <a16:creationId xmlns:a16="http://schemas.microsoft.com/office/drawing/2014/main" id="{98DA48B9-FCDA-4193-470A-1F7BE188A34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00009" y="4566639"/>
              <a:ext cx="436722" cy="1060897"/>
            </a:xfrm>
            <a:prstGeom prst="bentConnector3">
              <a:avLst/>
            </a:prstGeom>
            <a:ln w="31750">
              <a:solidFill>
                <a:schemeClr val="bg1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05">
              <a:extLst>
                <a:ext uri="{FF2B5EF4-FFF2-40B4-BE49-F238E27FC236}">
                  <a16:creationId xmlns:a16="http://schemas.microsoft.com/office/drawing/2014/main" id="{ACE85C6B-9153-C3D4-9911-E72D879DC63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845466" y="4615991"/>
              <a:ext cx="436722" cy="96219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06">
              <a:extLst>
                <a:ext uri="{FF2B5EF4-FFF2-40B4-BE49-F238E27FC236}">
                  <a16:creationId xmlns:a16="http://schemas.microsoft.com/office/drawing/2014/main" id="{2933B241-4F4C-0C77-DC7B-3BC0FE34D2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31487" y="4564205"/>
              <a:ext cx="436722" cy="1065768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109">
              <a:extLst>
                <a:ext uri="{FF2B5EF4-FFF2-40B4-BE49-F238E27FC236}">
                  <a16:creationId xmlns:a16="http://schemas.microsoft.com/office/drawing/2014/main" id="{4236CA8D-7C58-3BA8-3649-675EAB83DEF5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10457814" y="3366751"/>
              <a:ext cx="722155" cy="1037382"/>
            </a:xfrm>
            <a:prstGeom prst="bentConnector2">
              <a:avLst/>
            </a:prstGeom>
            <a:ln w="31750"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110">
              <a:extLst>
                <a:ext uri="{FF2B5EF4-FFF2-40B4-BE49-F238E27FC236}">
                  <a16:creationId xmlns:a16="http://schemas.microsoft.com/office/drawing/2014/main" id="{CDFE0C82-657E-E10C-371C-EB514A4A54A5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990684" y="3366751"/>
              <a:ext cx="757967" cy="1037382"/>
            </a:xfrm>
            <a:prstGeom prst="bentConnector2">
              <a:avLst/>
            </a:prstGeom>
            <a:ln w="31750">
              <a:solidFill>
                <a:schemeClr val="bg1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FB7A84-9082-499B-9651-0407BBBC159F}"/>
                </a:ext>
              </a:extLst>
            </p:cNvPr>
            <p:cNvSpPr txBox="1"/>
            <p:nvPr/>
          </p:nvSpPr>
          <p:spPr>
            <a:xfrm>
              <a:off x="5071055" y="4514034"/>
              <a:ext cx="2028542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D" dirty="0">
                  <a:solidFill>
                    <a:srgbClr val="FF0000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  <a:endParaRPr lang="en-US" dirty="0">
                <a:solidFill>
                  <a:srgbClr val="FF0000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pic>
          <p:nvPicPr>
            <p:cNvPr id="30" name="Gráfico 446">
              <a:extLst>
                <a:ext uri="{FF2B5EF4-FFF2-40B4-BE49-F238E27FC236}">
                  <a16:creationId xmlns:a16="http://schemas.microsoft.com/office/drawing/2014/main" id="{3A86D850-F6A9-30F1-48EE-E6A697F1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4651" y="4512630"/>
              <a:ext cx="358945" cy="35894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E16A440-9155-971B-448F-D5E65A976624}"/>
                </a:ext>
              </a:extLst>
            </p:cNvPr>
            <p:cNvGrpSpPr/>
            <p:nvPr/>
          </p:nvGrpSpPr>
          <p:grpSpPr>
            <a:xfrm>
              <a:off x="2413244" y="4429346"/>
              <a:ext cx="362269" cy="388619"/>
              <a:chOff x="18740782" y="9992865"/>
              <a:chExt cx="3744388" cy="4016735"/>
            </a:xfrm>
            <a:solidFill>
              <a:schemeClr val="tx1"/>
            </a:solidFill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1C897F-AF61-412E-4C02-B5EB5D19BAFB}"/>
                  </a:ext>
                </a:extLst>
              </p:cNvPr>
              <p:cNvSpPr/>
              <p:nvPr/>
            </p:nvSpPr>
            <p:spPr>
              <a:xfrm>
                <a:off x="19538471" y="10786086"/>
                <a:ext cx="2149010" cy="3223514"/>
              </a:xfrm>
              <a:custGeom>
                <a:avLst/>
                <a:gdLst>
                  <a:gd name="connsiteX0" fmla="*/ 136955 w 436131"/>
                  <a:gd name="connsiteY0" fmla="*/ 572424 h 654198"/>
                  <a:gd name="connsiteX1" fmla="*/ 144279 w 436131"/>
                  <a:gd name="connsiteY1" fmla="*/ 588395 h 654198"/>
                  <a:gd name="connsiteX2" fmla="*/ 155565 w 436131"/>
                  <a:gd name="connsiteY2" fmla="*/ 599681 h 654198"/>
                  <a:gd name="connsiteX3" fmla="*/ 280569 w 436131"/>
                  <a:gd name="connsiteY3" fmla="*/ 599681 h 654198"/>
                  <a:gd name="connsiteX4" fmla="*/ 291855 w 436131"/>
                  <a:gd name="connsiteY4" fmla="*/ 588395 h 654198"/>
                  <a:gd name="connsiteX5" fmla="*/ 299180 w 436131"/>
                  <a:gd name="connsiteY5" fmla="*/ 572424 h 654198"/>
                  <a:gd name="connsiteX6" fmla="*/ 136292 w 436131"/>
                  <a:gd name="connsiteY6" fmla="*/ 490649 h 654198"/>
                  <a:gd name="connsiteX7" fmla="*/ 136292 w 436131"/>
                  <a:gd name="connsiteY7" fmla="*/ 517907 h 654198"/>
                  <a:gd name="connsiteX8" fmla="*/ 299841 w 436131"/>
                  <a:gd name="connsiteY8" fmla="*/ 517907 h 654198"/>
                  <a:gd name="connsiteX9" fmla="*/ 299841 w 436131"/>
                  <a:gd name="connsiteY9" fmla="*/ 490649 h 654198"/>
                  <a:gd name="connsiteX10" fmla="*/ 218066 w 436131"/>
                  <a:gd name="connsiteY10" fmla="*/ 0 h 654198"/>
                  <a:gd name="connsiteX11" fmla="*/ 436131 w 436131"/>
                  <a:gd name="connsiteY11" fmla="*/ 218065 h 654198"/>
                  <a:gd name="connsiteX12" fmla="*/ 374601 w 436131"/>
                  <a:gd name="connsiteY12" fmla="*/ 376266 h 654198"/>
                  <a:gd name="connsiteX13" fmla="*/ 354357 w 436131"/>
                  <a:gd name="connsiteY13" fmla="*/ 408874 h 654198"/>
                  <a:gd name="connsiteX14" fmla="*/ 354357 w 436131"/>
                  <a:gd name="connsiteY14" fmla="*/ 436134 h 654198"/>
                  <a:gd name="connsiteX15" fmla="*/ 327099 w 436131"/>
                  <a:gd name="connsiteY15" fmla="*/ 483068 h 654198"/>
                  <a:gd name="connsiteX16" fmla="*/ 327099 w 436131"/>
                  <a:gd name="connsiteY16" fmla="*/ 569123 h 654198"/>
                  <a:gd name="connsiteX17" fmla="*/ 311127 w 436131"/>
                  <a:gd name="connsiteY17" fmla="*/ 607669 h 654198"/>
                  <a:gd name="connsiteX18" fmla="*/ 295865 w 436131"/>
                  <a:gd name="connsiteY18" fmla="*/ 622931 h 654198"/>
                  <a:gd name="connsiteX19" fmla="*/ 295832 w 436131"/>
                  <a:gd name="connsiteY19" fmla="*/ 622964 h 654198"/>
                  <a:gd name="connsiteX20" fmla="*/ 284562 w 436131"/>
                  <a:gd name="connsiteY20" fmla="*/ 634234 h 654198"/>
                  <a:gd name="connsiteX21" fmla="*/ 236367 w 436131"/>
                  <a:gd name="connsiteY21" fmla="*/ 654198 h 654198"/>
                  <a:gd name="connsiteX22" fmla="*/ 199765 w 436131"/>
                  <a:gd name="connsiteY22" fmla="*/ 654198 h 654198"/>
                  <a:gd name="connsiteX23" fmla="*/ 151570 w 436131"/>
                  <a:gd name="connsiteY23" fmla="*/ 634234 h 654198"/>
                  <a:gd name="connsiteX24" fmla="*/ 140300 w 436131"/>
                  <a:gd name="connsiteY24" fmla="*/ 622964 h 654198"/>
                  <a:gd name="connsiteX25" fmla="*/ 140267 w 436131"/>
                  <a:gd name="connsiteY25" fmla="*/ 622931 h 654198"/>
                  <a:gd name="connsiteX26" fmla="*/ 125004 w 436131"/>
                  <a:gd name="connsiteY26" fmla="*/ 607669 h 654198"/>
                  <a:gd name="connsiteX27" fmla="*/ 109033 w 436131"/>
                  <a:gd name="connsiteY27" fmla="*/ 569123 h 654198"/>
                  <a:gd name="connsiteX28" fmla="*/ 109033 w 436131"/>
                  <a:gd name="connsiteY28" fmla="*/ 483068 h 654198"/>
                  <a:gd name="connsiteX29" fmla="*/ 81775 w 436131"/>
                  <a:gd name="connsiteY29" fmla="*/ 436134 h 654198"/>
                  <a:gd name="connsiteX30" fmla="*/ 81775 w 436131"/>
                  <a:gd name="connsiteY30" fmla="*/ 408876 h 654198"/>
                  <a:gd name="connsiteX31" fmla="*/ 61531 w 436131"/>
                  <a:gd name="connsiteY31" fmla="*/ 376267 h 654198"/>
                  <a:gd name="connsiteX32" fmla="*/ 0 w 436131"/>
                  <a:gd name="connsiteY32" fmla="*/ 218066 h 654198"/>
                  <a:gd name="connsiteX33" fmla="*/ 218066 w 436131"/>
                  <a:gd name="connsiteY33" fmla="*/ 0 h 65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36131" h="654198">
                    <a:moveTo>
                      <a:pt x="136955" y="572424"/>
                    </a:moveTo>
                    <a:cubicBezTo>
                      <a:pt x="137715" y="578384"/>
                      <a:pt x="140011" y="584128"/>
                      <a:pt x="144279" y="588395"/>
                    </a:cubicBezTo>
                    <a:lnTo>
                      <a:pt x="155565" y="599681"/>
                    </a:lnTo>
                    <a:lnTo>
                      <a:pt x="280569" y="599681"/>
                    </a:lnTo>
                    <a:lnTo>
                      <a:pt x="291855" y="588395"/>
                    </a:lnTo>
                    <a:cubicBezTo>
                      <a:pt x="296123" y="584128"/>
                      <a:pt x="298419" y="578384"/>
                      <a:pt x="299180" y="572424"/>
                    </a:cubicBezTo>
                    <a:close/>
                    <a:moveTo>
                      <a:pt x="136292" y="490649"/>
                    </a:moveTo>
                    <a:lnTo>
                      <a:pt x="136292" y="517907"/>
                    </a:lnTo>
                    <a:lnTo>
                      <a:pt x="299841" y="517907"/>
                    </a:lnTo>
                    <a:lnTo>
                      <a:pt x="299841" y="490649"/>
                    </a:lnTo>
                    <a:close/>
                    <a:moveTo>
                      <a:pt x="218066" y="0"/>
                    </a:moveTo>
                    <a:cubicBezTo>
                      <a:pt x="338306" y="0"/>
                      <a:pt x="436132" y="97827"/>
                      <a:pt x="436131" y="218065"/>
                    </a:cubicBezTo>
                    <a:cubicBezTo>
                      <a:pt x="436131" y="300159"/>
                      <a:pt x="399104" y="345959"/>
                      <a:pt x="374601" y="376266"/>
                    </a:cubicBezTo>
                    <a:cubicBezTo>
                      <a:pt x="363740" y="389696"/>
                      <a:pt x="354357" y="401301"/>
                      <a:pt x="354357" y="408874"/>
                    </a:cubicBezTo>
                    <a:lnTo>
                      <a:pt x="354357" y="436134"/>
                    </a:lnTo>
                    <a:cubicBezTo>
                      <a:pt x="354357" y="456226"/>
                      <a:pt x="343314" y="473613"/>
                      <a:pt x="327099" y="483068"/>
                    </a:cubicBezTo>
                    <a:lnTo>
                      <a:pt x="327099" y="569123"/>
                    </a:lnTo>
                    <a:cubicBezTo>
                      <a:pt x="327099" y="583471"/>
                      <a:pt x="321283" y="597526"/>
                      <a:pt x="311127" y="607669"/>
                    </a:cubicBezTo>
                    <a:lnTo>
                      <a:pt x="295865" y="622931"/>
                    </a:lnTo>
                    <a:lnTo>
                      <a:pt x="295832" y="622964"/>
                    </a:lnTo>
                    <a:lnTo>
                      <a:pt x="284562" y="634234"/>
                    </a:lnTo>
                    <a:cubicBezTo>
                      <a:pt x="271691" y="647104"/>
                      <a:pt x="254575" y="654198"/>
                      <a:pt x="236367" y="654198"/>
                    </a:cubicBezTo>
                    <a:lnTo>
                      <a:pt x="199765" y="654198"/>
                    </a:lnTo>
                    <a:cubicBezTo>
                      <a:pt x="181558" y="654198"/>
                      <a:pt x="164441" y="647104"/>
                      <a:pt x="151570" y="634234"/>
                    </a:cubicBezTo>
                    <a:lnTo>
                      <a:pt x="140300" y="622964"/>
                    </a:lnTo>
                    <a:lnTo>
                      <a:pt x="140267" y="622931"/>
                    </a:lnTo>
                    <a:lnTo>
                      <a:pt x="125004" y="607669"/>
                    </a:lnTo>
                    <a:cubicBezTo>
                      <a:pt x="114849" y="597526"/>
                      <a:pt x="109033" y="583471"/>
                      <a:pt x="109033" y="569123"/>
                    </a:cubicBezTo>
                    <a:lnTo>
                      <a:pt x="109033" y="483068"/>
                    </a:lnTo>
                    <a:cubicBezTo>
                      <a:pt x="92817" y="473613"/>
                      <a:pt x="81775" y="456226"/>
                      <a:pt x="81775" y="436134"/>
                    </a:cubicBezTo>
                    <a:lnTo>
                      <a:pt x="81775" y="408876"/>
                    </a:lnTo>
                    <a:cubicBezTo>
                      <a:pt x="81775" y="401303"/>
                      <a:pt x="72391" y="389696"/>
                      <a:pt x="61531" y="376267"/>
                    </a:cubicBezTo>
                    <a:cubicBezTo>
                      <a:pt x="37028" y="345960"/>
                      <a:pt x="0" y="300160"/>
                      <a:pt x="0" y="218066"/>
                    </a:cubicBezTo>
                    <a:cubicBezTo>
                      <a:pt x="0" y="97827"/>
                      <a:pt x="97827" y="0"/>
                      <a:pt x="218066" y="0"/>
                    </a:cubicBezTo>
                    <a:close/>
                  </a:path>
                </a:pathLst>
              </a:custGeom>
              <a:solidFill>
                <a:srgbClr val="FF8A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787A576-5022-7E1E-99AC-89334065E914}"/>
                  </a:ext>
                </a:extLst>
              </p:cNvPr>
              <p:cNvSpPr/>
              <p:nvPr/>
            </p:nvSpPr>
            <p:spPr>
              <a:xfrm>
                <a:off x="20535947" y="9992865"/>
                <a:ext cx="144734" cy="574538"/>
              </a:xfrm>
              <a:prstGeom prst="rect">
                <a:avLst/>
              </a:prstGeom>
              <a:solidFill>
                <a:srgbClr val="FF8A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6A578C9-42D5-000B-F525-A9097E018C87}"/>
                  </a:ext>
                </a:extLst>
              </p:cNvPr>
              <p:cNvSpPr/>
              <p:nvPr/>
            </p:nvSpPr>
            <p:spPr>
              <a:xfrm rot="2700000">
                <a:off x="21596875" y="10287754"/>
                <a:ext cx="144734" cy="574538"/>
              </a:xfrm>
              <a:prstGeom prst="rect">
                <a:avLst/>
              </a:prstGeom>
              <a:solidFill>
                <a:srgbClr val="FF8A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A2863F9-58EF-3D22-5AA5-76EC54127D7C}"/>
                  </a:ext>
                </a:extLst>
              </p:cNvPr>
              <p:cNvSpPr/>
              <p:nvPr/>
            </p:nvSpPr>
            <p:spPr>
              <a:xfrm rot="18900000">
                <a:off x="19475715" y="10287753"/>
                <a:ext cx="144734" cy="574538"/>
              </a:xfrm>
              <a:prstGeom prst="rect">
                <a:avLst/>
              </a:prstGeom>
              <a:solidFill>
                <a:srgbClr val="FF8A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8FBAD36-BC3F-2EB3-DE5E-3BCA61CE4315}"/>
                  </a:ext>
                </a:extLst>
              </p:cNvPr>
              <p:cNvSpPr/>
              <p:nvPr/>
            </p:nvSpPr>
            <p:spPr>
              <a:xfrm rot="17100000">
                <a:off x="18955684" y="11087067"/>
                <a:ext cx="144734" cy="574538"/>
              </a:xfrm>
              <a:prstGeom prst="rect">
                <a:avLst/>
              </a:prstGeom>
              <a:solidFill>
                <a:srgbClr val="FF8A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13C066B-3B06-6A0E-0FE6-4CC6664887A0}"/>
                  </a:ext>
                </a:extLst>
              </p:cNvPr>
              <p:cNvSpPr/>
              <p:nvPr/>
            </p:nvSpPr>
            <p:spPr>
              <a:xfrm rot="4500000">
                <a:off x="22125534" y="11087066"/>
                <a:ext cx="144734" cy="574538"/>
              </a:xfrm>
              <a:prstGeom prst="rect">
                <a:avLst/>
              </a:prstGeom>
              <a:solidFill>
                <a:srgbClr val="FF8A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áfico 22">
              <a:extLst>
                <a:ext uri="{FF2B5EF4-FFF2-40B4-BE49-F238E27FC236}">
                  <a16:creationId xmlns:a16="http://schemas.microsoft.com/office/drawing/2014/main" id="{E7A6CB05-0DA8-27A0-5249-44E034590DAA}"/>
                </a:ext>
              </a:extLst>
            </p:cNvPr>
            <p:cNvGrpSpPr/>
            <p:nvPr/>
          </p:nvGrpSpPr>
          <p:grpSpPr>
            <a:xfrm>
              <a:off x="9408167" y="4472321"/>
              <a:ext cx="345646" cy="345644"/>
              <a:chOff x="8610000" y="1514163"/>
              <a:chExt cx="597977" cy="597977"/>
            </a:xfrm>
            <a:solidFill>
              <a:schemeClr val="tx1"/>
            </a:solidFill>
          </p:grpSpPr>
          <p:sp>
            <p:nvSpPr>
              <p:cNvPr id="43" name="Forma libre 340">
                <a:extLst>
                  <a:ext uri="{FF2B5EF4-FFF2-40B4-BE49-F238E27FC236}">
                    <a16:creationId xmlns:a16="http://schemas.microsoft.com/office/drawing/2014/main" id="{9FEF7C48-8C37-C218-1DDD-E0610E690660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solidFill>
                <a:srgbClr val="FF8A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4" name="Forma libre 341">
                <a:extLst>
                  <a:ext uri="{FF2B5EF4-FFF2-40B4-BE49-F238E27FC236}">
                    <a16:creationId xmlns:a16="http://schemas.microsoft.com/office/drawing/2014/main" id="{B5402C4C-C132-6B96-1BD6-A4DF930A2FB2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solidFill>
                <a:srgbClr val="FF8A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5" name="Forma libre 342">
                <a:extLst>
                  <a:ext uri="{FF2B5EF4-FFF2-40B4-BE49-F238E27FC236}">
                    <a16:creationId xmlns:a16="http://schemas.microsoft.com/office/drawing/2014/main" id="{37E4DB40-B9EB-F464-EC06-255B91B31C9E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solidFill>
                <a:srgbClr val="FF8A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6" name="Forma libre 343">
                <a:extLst>
                  <a:ext uri="{FF2B5EF4-FFF2-40B4-BE49-F238E27FC236}">
                    <a16:creationId xmlns:a16="http://schemas.microsoft.com/office/drawing/2014/main" id="{DB4B6ABD-1FFA-01B7-0624-04E92099CE58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solidFill>
                <a:srgbClr val="FF8A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7" name="Forma libre 344">
                <a:extLst>
                  <a:ext uri="{FF2B5EF4-FFF2-40B4-BE49-F238E27FC236}">
                    <a16:creationId xmlns:a16="http://schemas.microsoft.com/office/drawing/2014/main" id="{A8303141-34F0-3A8D-68D6-F30B9C7758F8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solidFill>
                <a:srgbClr val="FF8A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8" name="Forma libre 345">
                <a:extLst>
                  <a:ext uri="{FF2B5EF4-FFF2-40B4-BE49-F238E27FC236}">
                    <a16:creationId xmlns:a16="http://schemas.microsoft.com/office/drawing/2014/main" id="{8BFD5868-DA35-ABC0-1BBE-BE8296F88FD8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solidFill>
                <a:srgbClr val="FF8A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9" name="Forma libre 346">
                <a:extLst>
                  <a:ext uri="{FF2B5EF4-FFF2-40B4-BE49-F238E27FC236}">
                    <a16:creationId xmlns:a16="http://schemas.microsoft.com/office/drawing/2014/main" id="{29F04D82-37E9-F733-3847-7A48445F67AE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solidFill>
                <a:srgbClr val="FF8A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/>
              </a:p>
            </p:txBody>
          </p:sp>
        </p:grpSp>
        <p:grpSp>
          <p:nvGrpSpPr>
            <p:cNvPr id="36" name="Gráfico 225">
              <a:extLst>
                <a:ext uri="{FF2B5EF4-FFF2-40B4-BE49-F238E27FC236}">
                  <a16:creationId xmlns:a16="http://schemas.microsoft.com/office/drawing/2014/main" id="{693A4E59-1BB5-202C-EFF5-132340869451}"/>
                </a:ext>
              </a:extLst>
            </p:cNvPr>
            <p:cNvGrpSpPr/>
            <p:nvPr/>
          </p:nvGrpSpPr>
          <p:grpSpPr>
            <a:xfrm>
              <a:off x="10899485" y="4471117"/>
              <a:ext cx="441968" cy="441968"/>
              <a:chOff x="9759177" y="5656965"/>
              <a:chExt cx="654197" cy="654197"/>
            </a:xfrm>
            <a:solidFill>
              <a:schemeClr val="tx1"/>
            </a:solidFill>
          </p:grpSpPr>
          <p:sp>
            <p:nvSpPr>
              <p:cNvPr id="42" name="Forma libre 439">
                <a:extLst>
                  <a:ext uri="{FF2B5EF4-FFF2-40B4-BE49-F238E27FC236}">
                    <a16:creationId xmlns:a16="http://schemas.microsoft.com/office/drawing/2014/main" id="{A7CB38AE-0920-EFF3-A918-B9A22E60C5A4}"/>
                  </a:ext>
                </a:extLst>
              </p:cNvPr>
              <p:cNvSpPr/>
              <p:nvPr/>
            </p:nvSpPr>
            <p:spPr>
              <a:xfrm>
                <a:off x="9758219" y="5737781"/>
                <a:ext cx="655475" cy="491925"/>
              </a:xfrm>
              <a:custGeom>
                <a:avLst/>
                <a:gdLst>
                  <a:gd name="connsiteX0" fmla="*/ 559751 w 655474"/>
                  <a:gd name="connsiteY0" fmla="*/ 958 h 491925"/>
                  <a:gd name="connsiteX1" fmla="*/ 512949 w 655474"/>
                  <a:gd name="connsiteY1" fmla="*/ 30207 h 491925"/>
                  <a:gd name="connsiteX2" fmla="*/ 78944 w 655474"/>
                  <a:gd name="connsiteY2" fmla="*/ 182688 h 491925"/>
                  <a:gd name="connsiteX3" fmla="*/ 48660 w 655474"/>
                  <a:gd name="connsiteY3" fmla="*/ 164508 h 491925"/>
                  <a:gd name="connsiteX4" fmla="*/ 958 w 655474"/>
                  <a:gd name="connsiteY4" fmla="*/ 246282 h 491925"/>
                  <a:gd name="connsiteX5" fmla="*/ 48660 w 655474"/>
                  <a:gd name="connsiteY5" fmla="*/ 328057 h 491925"/>
                  <a:gd name="connsiteX6" fmla="*/ 78943 w 655474"/>
                  <a:gd name="connsiteY6" fmla="*/ 309876 h 491925"/>
                  <a:gd name="connsiteX7" fmla="*/ 161235 w 655474"/>
                  <a:gd name="connsiteY7" fmla="*/ 338797 h 491925"/>
                  <a:gd name="connsiteX8" fmla="*/ 145289 w 655474"/>
                  <a:gd name="connsiteY8" fmla="*/ 365401 h 491925"/>
                  <a:gd name="connsiteX9" fmla="*/ 137248 w 655474"/>
                  <a:gd name="connsiteY9" fmla="*/ 394458 h 491925"/>
                  <a:gd name="connsiteX10" fmla="*/ 172739 w 655474"/>
                  <a:gd name="connsiteY10" fmla="*/ 446902 h 491925"/>
                  <a:gd name="connsiteX11" fmla="*/ 273076 w 655474"/>
                  <a:gd name="connsiteY11" fmla="*/ 487027 h 491925"/>
                  <a:gd name="connsiteX12" fmla="*/ 296600 w 655474"/>
                  <a:gd name="connsiteY12" fmla="*/ 491551 h 491925"/>
                  <a:gd name="connsiteX13" fmla="*/ 354197 w 655474"/>
                  <a:gd name="connsiteY13" fmla="*/ 456198 h 491925"/>
                  <a:gd name="connsiteX14" fmla="*/ 375294 w 655474"/>
                  <a:gd name="connsiteY14" fmla="*/ 413975 h 491925"/>
                  <a:gd name="connsiteX15" fmla="*/ 512921 w 655474"/>
                  <a:gd name="connsiteY15" fmla="*/ 462331 h 491925"/>
                  <a:gd name="connsiteX16" fmla="*/ 559751 w 655474"/>
                  <a:gd name="connsiteY16" fmla="*/ 491606 h 491925"/>
                  <a:gd name="connsiteX17" fmla="*/ 655155 w 655474"/>
                  <a:gd name="connsiteY17" fmla="*/ 246282 h 491925"/>
                  <a:gd name="connsiteX18" fmla="*/ 559751 w 655474"/>
                  <a:gd name="connsiteY18" fmla="*/ 958 h 491925"/>
                  <a:gd name="connsiteX19" fmla="*/ 305405 w 655474"/>
                  <a:gd name="connsiteY19" fmla="*/ 431829 h 491925"/>
                  <a:gd name="connsiteX20" fmla="*/ 293329 w 655474"/>
                  <a:gd name="connsiteY20" fmla="*/ 436381 h 491925"/>
                  <a:gd name="connsiteX21" fmla="*/ 192992 w 655474"/>
                  <a:gd name="connsiteY21" fmla="*/ 396257 h 491925"/>
                  <a:gd name="connsiteX22" fmla="*/ 192037 w 655474"/>
                  <a:gd name="connsiteY22" fmla="*/ 393422 h 491925"/>
                  <a:gd name="connsiteX23" fmla="*/ 213763 w 655474"/>
                  <a:gd name="connsiteY23" fmla="*/ 357222 h 491925"/>
                  <a:gd name="connsiteX24" fmla="*/ 323449 w 655474"/>
                  <a:gd name="connsiteY24" fmla="*/ 395765 h 491925"/>
                  <a:gd name="connsiteX25" fmla="*/ 305405 w 655474"/>
                  <a:gd name="connsiteY25" fmla="*/ 431829 h 491925"/>
                  <a:gd name="connsiteX26" fmla="*/ 559751 w 655474"/>
                  <a:gd name="connsiteY26" fmla="*/ 437089 h 491925"/>
                  <a:gd name="connsiteX27" fmla="*/ 518864 w 655474"/>
                  <a:gd name="connsiteY27" fmla="*/ 246282 h 491925"/>
                  <a:gd name="connsiteX28" fmla="*/ 559751 w 655474"/>
                  <a:gd name="connsiteY28" fmla="*/ 55475 h 491925"/>
                  <a:gd name="connsiteX29" fmla="*/ 600638 w 655474"/>
                  <a:gd name="connsiteY29" fmla="*/ 246282 h 491925"/>
                  <a:gd name="connsiteX30" fmla="*/ 559751 w 655474"/>
                  <a:gd name="connsiteY30" fmla="*/ 437089 h 49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55474" h="491925">
                    <a:moveTo>
                      <a:pt x="559751" y="958"/>
                    </a:moveTo>
                    <a:cubicBezTo>
                      <a:pt x="541652" y="958"/>
                      <a:pt x="526060" y="11971"/>
                      <a:pt x="512949" y="30207"/>
                    </a:cubicBezTo>
                    <a:lnTo>
                      <a:pt x="78944" y="182688"/>
                    </a:lnTo>
                    <a:cubicBezTo>
                      <a:pt x="70630" y="170886"/>
                      <a:pt x="60136" y="164508"/>
                      <a:pt x="48660" y="164508"/>
                    </a:cubicBezTo>
                    <a:cubicBezTo>
                      <a:pt x="21457" y="164508"/>
                      <a:pt x="958" y="199671"/>
                      <a:pt x="958" y="246282"/>
                    </a:cubicBezTo>
                    <a:cubicBezTo>
                      <a:pt x="958" y="292894"/>
                      <a:pt x="21457" y="328057"/>
                      <a:pt x="48660" y="328057"/>
                    </a:cubicBezTo>
                    <a:cubicBezTo>
                      <a:pt x="60135" y="328057"/>
                      <a:pt x="70630" y="321678"/>
                      <a:pt x="78943" y="309876"/>
                    </a:cubicBezTo>
                    <a:lnTo>
                      <a:pt x="161235" y="338797"/>
                    </a:lnTo>
                    <a:lnTo>
                      <a:pt x="145289" y="365401"/>
                    </a:lnTo>
                    <a:cubicBezTo>
                      <a:pt x="140029" y="374178"/>
                      <a:pt x="137248" y="384236"/>
                      <a:pt x="137248" y="394458"/>
                    </a:cubicBezTo>
                    <a:cubicBezTo>
                      <a:pt x="137248" y="417709"/>
                      <a:pt x="151177" y="438289"/>
                      <a:pt x="172739" y="446902"/>
                    </a:cubicBezTo>
                    <a:lnTo>
                      <a:pt x="273076" y="487027"/>
                    </a:lnTo>
                    <a:cubicBezTo>
                      <a:pt x="280736" y="490079"/>
                      <a:pt x="288722" y="491551"/>
                      <a:pt x="296600" y="491551"/>
                    </a:cubicBezTo>
                    <a:cubicBezTo>
                      <a:pt x="320288" y="491551"/>
                      <a:pt x="343130" y="478385"/>
                      <a:pt x="354197" y="456198"/>
                    </a:cubicBezTo>
                    <a:lnTo>
                      <a:pt x="375294" y="413975"/>
                    </a:lnTo>
                    <a:lnTo>
                      <a:pt x="512921" y="462331"/>
                    </a:lnTo>
                    <a:cubicBezTo>
                      <a:pt x="526033" y="480593"/>
                      <a:pt x="541652" y="491606"/>
                      <a:pt x="559751" y="491606"/>
                    </a:cubicBezTo>
                    <a:cubicBezTo>
                      <a:pt x="621710" y="491606"/>
                      <a:pt x="655155" y="365209"/>
                      <a:pt x="655155" y="246282"/>
                    </a:cubicBezTo>
                    <a:cubicBezTo>
                      <a:pt x="655155" y="127355"/>
                      <a:pt x="621710" y="958"/>
                      <a:pt x="559751" y="958"/>
                    </a:cubicBezTo>
                    <a:close/>
                    <a:moveTo>
                      <a:pt x="305405" y="431829"/>
                    </a:moveTo>
                    <a:cubicBezTo>
                      <a:pt x="303361" y="435918"/>
                      <a:pt x="297610" y="438180"/>
                      <a:pt x="293329" y="436381"/>
                    </a:cubicBezTo>
                    <a:lnTo>
                      <a:pt x="192992" y="396257"/>
                    </a:lnTo>
                    <a:lnTo>
                      <a:pt x="192037" y="393422"/>
                    </a:lnTo>
                    <a:lnTo>
                      <a:pt x="213763" y="357222"/>
                    </a:lnTo>
                    <a:lnTo>
                      <a:pt x="323449" y="395765"/>
                    </a:lnTo>
                    <a:lnTo>
                      <a:pt x="305405" y="431829"/>
                    </a:lnTo>
                    <a:close/>
                    <a:moveTo>
                      <a:pt x="559751" y="437089"/>
                    </a:moveTo>
                    <a:cubicBezTo>
                      <a:pt x="547512" y="437089"/>
                      <a:pt x="518864" y="372187"/>
                      <a:pt x="518864" y="246282"/>
                    </a:cubicBezTo>
                    <a:cubicBezTo>
                      <a:pt x="518864" y="120377"/>
                      <a:pt x="547512" y="55475"/>
                      <a:pt x="559751" y="55475"/>
                    </a:cubicBezTo>
                    <a:cubicBezTo>
                      <a:pt x="571991" y="55475"/>
                      <a:pt x="600638" y="120377"/>
                      <a:pt x="600638" y="246282"/>
                    </a:cubicBezTo>
                    <a:cubicBezTo>
                      <a:pt x="600638" y="372187"/>
                      <a:pt x="571991" y="437089"/>
                      <a:pt x="559751" y="437089"/>
                    </a:cubicBezTo>
                    <a:close/>
                  </a:path>
                </a:pathLst>
              </a:custGeom>
              <a:solidFill>
                <a:srgbClr val="FF8A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78DF394-52E9-6E4B-E1EE-D91A2B2702F8}"/>
                </a:ext>
              </a:extLst>
            </p:cNvPr>
            <p:cNvSpPr txBox="1"/>
            <p:nvPr/>
          </p:nvSpPr>
          <p:spPr>
            <a:xfrm>
              <a:off x="1026872" y="5651981"/>
              <a:ext cx="124812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B4B95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7E8102-2D05-523A-B71D-AB3547F50AB2}"/>
                </a:ext>
              </a:extLst>
            </p:cNvPr>
            <p:cNvSpPr txBox="1"/>
            <p:nvPr/>
          </p:nvSpPr>
          <p:spPr>
            <a:xfrm>
              <a:off x="3024756" y="5651981"/>
              <a:ext cx="124812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B4B95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853D3E-F980-DBD5-48FA-D967CC51054B}"/>
                </a:ext>
              </a:extLst>
            </p:cNvPr>
            <p:cNvSpPr txBox="1"/>
            <p:nvPr/>
          </p:nvSpPr>
          <p:spPr>
            <a:xfrm>
              <a:off x="7892899" y="5651981"/>
              <a:ext cx="124812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B4B95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31D4B0-BC06-AF08-C3FF-BDBD618A39CF}"/>
                </a:ext>
              </a:extLst>
            </p:cNvPr>
            <p:cNvSpPr txBox="1"/>
            <p:nvPr/>
          </p:nvSpPr>
          <p:spPr>
            <a:xfrm>
              <a:off x="9937317" y="5651981"/>
              <a:ext cx="124812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B4B95"/>
                  </a:solidFill>
                  <a:latin typeface="Poppins Medium" pitchFamily="2" charset="77"/>
                  <a:cs typeface="Poppins Medium" pitchFamily="2" charset="77"/>
                </a:rPr>
                <a:t>PROCESS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3324F9-5391-1E8E-E505-94B0125E6695}"/>
                </a:ext>
              </a:extLst>
            </p:cNvPr>
            <p:cNvSpPr txBox="1"/>
            <p:nvPr/>
          </p:nvSpPr>
          <p:spPr>
            <a:xfrm>
              <a:off x="4324958" y="2910678"/>
              <a:ext cx="36605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23D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FC19223-3666-3CBA-2DB3-EDA23C20EA84}"/>
                </a:ext>
              </a:extLst>
            </p:cNvPr>
            <p:cNvGrpSpPr/>
            <p:nvPr/>
          </p:nvGrpSpPr>
          <p:grpSpPr>
            <a:xfrm>
              <a:off x="2587922" y="2020693"/>
              <a:ext cx="1902318" cy="707998"/>
              <a:chOff x="2587922" y="2020693"/>
              <a:chExt cx="1902318" cy="707998"/>
            </a:xfrm>
          </p:grpSpPr>
          <p:cxnSp>
            <p:nvCxnSpPr>
              <p:cNvPr id="25" name="Connector: Elbow 112">
                <a:extLst>
                  <a:ext uri="{FF2B5EF4-FFF2-40B4-BE49-F238E27FC236}">
                    <a16:creationId xmlns:a16="http://schemas.microsoft.com/office/drawing/2014/main" id="{433A84F9-D79A-4979-5D12-B10F58A8C681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 rot="10800000" flipV="1">
                <a:off x="2587922" y="2172164"/>
                <a:ext cx="1902318" cy="556527"/>
              </a:xfrm>
              <a:prstGeom prst="bentConnector2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2043B12-0FB5-AE34-027A-FEF6CCB2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0239" y="2020693"/>
                <a:ext cx="0" cy="276999"/>
              </a:xfrm>
              <a:prstGeom prst="line">
                <a:avLst/>
              </a:prstGeom>
              <a:ln w="381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ACE134C-AEEF-E294-00C9-B8D62F5213CF}"/>
                </a:ext>
              </a:extLst>
            </p:cNvPr>
            <p:cNvGrpSpPr/>
            <p:nvPr/>
          </p:nvGrpSpPr>
          <p:grpSpPr>
            <a:xfrm>
              <a:off x="7680411" y="3712637"/>
              <a:ext cx="1044404" cy="1069665"/>
              <a:chOff x="7680411" y="3712637"/>
              <a:chExt cx="1044404" cy="1069665"/>
            </a:xfrm>
          </p:grpSpPr>
          <p:cxnSp>
            <p:nvCxnSpPr>
              <p:cNvPr id="20" name="Connector: Elbow 107">
                <a:extLst>
                  <a:ext uri="{FF2B5EF4-FFF2-40B4-BE49-F238E27FC236}">
                    <a16:creationId xmlns:a16="http://schemas.microsoft.com/office/drawing/2014/main" id="{D4564CF4-8CD3-8901-1D41-284EF1A6A84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680411" y="3712637"/>
                <a:ext cx="1044404" cy="928792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15CE2D4-15EF-7688-C572-B57E91C56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8134" y="4505303"/>
                <a:ext cx="0" cy="276999"/>
              </a:xfrm>
              <a:prstGeom prst="line">
                <a:avLst/>
              </a:prstGeom>
              <a:ln w="381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A7630B4-E904-FD53-E230-6940E0B036BE}"/>
                </a:ext>
              </a:extLst>
            </p:cNvPr>
            <p:cNvGrpSpPr/>
            <p:nvPr/>
          </p:nvGrpSpPr>
          <p:grpSpPr>
            <a:xfrm>
              <a:off x="7675540" y="2020693"/>
              <a:ext cx="1907189" cy="707998"/>
              <a:chOff x="7675540" y="2020693"/>
              <a:chExt cx="1907189" cy="707998"/>
            </a:xfrm>
          </p:grpSpPr>
          <p:cxnSp>
            <p:nvCxnSpPr>
              <p:cNvPr id="24" name="Connector: Elbow 111">
                <a:extLst>
                  <a:ext uri="{FF2B5EF4-FFF2-40B4-BE49-F238E27FC236}">
                    <a16:creationId xmlns:a16="http://schemas.microsoft.com/office/drawing/2014/main" id="{30A6B854-6540-290A-AA5D-C48F5864BC4B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>
                <a:off x="7680411" y="2172164"/>
                <a:ext cx="1902318" cy="556527"/>
              </a:xfrm>
              <a:prstGeom prst="bentConnector2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CD5BDD-07B0-6683-FD96-061843B24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5540" y="2020693"/>
                <a:ext cx="0" cy="276999"/>
              </a:xfrm>
              <a:prstGeom prst="line">
                <a:avLst/>
              </a:prstGeom>
              <a:ln w="381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B6BEEBD-2AAA-189D-AB23-B7F447DDDA9F}"/>
                </a:ext>
              </a:extLst>
            </p:cNvPr>
            <p:cNvGrpSpPr/>
            <p:nvPr/>
          </p:nvGrpSpPr>
          <p:grpSpPr>
            <a:xfrm>
              <a:off x="3438717" y="3763573"/>
              <a:ext cx="1051522" cy="1018729"/>
              <a:chOff x="3438717" y="3763573"/>
              <a:chExt cx="1051522" cy="1018729"/>
            </a:xfrm>
          </p:grpSpPr>
          <p:cxnSp>
            <p:nvCxnSpPr>
              <p:cNvPr id="21" name="Connector: Elbow 108">
                <a:extLst>
                  <a:ext uri="{FF2B5EF4-FFF2-40B4-BE49-F238E27FC236}">
                    <a16:creationId xmlns:a16="http://schemas.microsoft.com/office/drawing/2014/main" id="{2B6F5F18-8455-1337-1FAA-B66984F24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8717" y="3763573"/>
                <a:ext cx="1051522" cy="877857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C0BE530-2EAC-B484-A72A-821B5F17E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0239" y="4505303"/>
                <a:ext cx="0" cy="276999"/>
              </a:xfrm>
              <a:prstGeom prst="line">
                <a:avLst/>
              </a:prstGeom>
              <a:ln w="381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1938AB8F-8226-55F4-F8D7-741213424C7E}"/>
                </a:ext>
              </a:extLst>
            </p:cNvPr>
            <p:cNvSpPr/>
            <p:nvPr/>
          </p:nvSpPr>
          <p:spPr>
            <a:xfrm rot="16200000">
              <a:off x="1968560" y="2378904"/>
              <a:ext cx="1238722" cy="1938297"/>
            </a:xfrm>
            <a:prstGeom prst="hexagon">
              <a:avLst>
                <a:gd name="adj" fmla="val 0"/>
                <a:gd name="vf" fmla="val 115470"/>
              </a:avLst>
            </a:prstGeom>
            <a:solidFill>
              <a:srgbClr val="4FA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DE839B-29DA-3D6B-A6B2-B6C3E16E75AD}"/>
                </a:ext>
              </a:extLst>
            </p:cNvPr>
            <p:cNvSpPr txBox="1"/>
            <p:nvPr/>
          </p:nvSpPr>
          <p:spPr>
            <a:xfrm>
              <a:off x="1748650" y="3228251"/>
              <a:ext cx="1721311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D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DECISION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1472062-729D-F39B-17CC-C80BC3E8B39D}"/>
                </a:ext>
              </a:extLst>
            </p:cNvPr>
            <p:cNvSpPr/>
            <p:nvPr/>
          </p:nvSpPr>
          <p:spPr>
            <a:xfrm rot="16200000">
              <a:off x="8963367" y="2378904"/>
              <a:ext cx="1238722" cy="1938297"/>
            </a:xfrm>
            <a:prstGeom prst="hexagon">
              <a:avLst>
                <a:gd name="adj" fmla="val 0"/>
                <a:gd name="vf" fmla="val 115470"/>
              </a:avLst>
            </a:prstGeom>
            <a:solidFill>
              <a:srgbClr val="4FA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A7E217-15CC-3C59-6460-FA04DFF97AAD}"/>
                </a:ext>
              </a:extLst>
            </p:cNvPr>
            <p:cNvSpPr txBox="1"/>
            <p:nvPr/>
          </p:nvSpPr>
          <p:spPr>
            <a:xfrm>
              <a:off x="8736503" y="3228251"/>
              <a:ext cx="1721311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D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DECISION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94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iamond 54">
            <a:extLst>
              <a:ext uri="{FF2B5EF4-FFF2-40B4-BE49-F238E27FC236}">
                <a16:creationId xmlns:a16="http://schemas.microsoft.com/office/drawing/2014/main" id="{DABCCFBE-4589-FD91-E2F0-47FB162FD284}"/>
              </a:ext>
            </a:extLst>
          </p:cNvPr>
          <p:cNvSpPr/>
          <p:nvPr/>
        </p:nvSpPr>
        <p:spPr>
          <a:xfrm>
            <a:off x="7891237" y="2775754"/>
            <a:ext cx="1288386" cy="1288386"/>
          </a:xfrm>
          <a:prstGeom prst="diamond">
            <a:avLst/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352625" y="2322521"/>
            <a:ext cx="3623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358671" y="3469072"/>
            <a:ext cx="446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4457D9F8-BF3F-1B8D-E5AE-178BFA6FE520}"/>
              </a:ext>
            </a:extLst>
          </p:cNvPr>
          <p:cNvCxnSpPr/>
          <p:nvPr/>
        </p:nvCxnSpPr>
        <p:spPr>
          <a:xfrm flipH="1">
            <a:off x="8976287" y="4444745"/>
            <a:ext cx="288912" cy="417746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FF784187-90FE-E6B4-0555-37E34B69D467}"/>
              </a:ext>
            </a:extLst>
          </p:cNvPr>
          <p:cNvCxnSpPr/>
          <p:nvPr/>
        </p:nvCxnSpPr>
        <p:spPr>
          <a:xfrm>
            <a:off x="7777353" y="4444745"/>
            <a:ext cx="288912" cy="417746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D8A582F-31EB-0D46-52A9-0A5DB487A7C8}"/>
              </a:ext>
            </a:extLst>
          </p:cNvPr>
          <p:cNvCxnSpPr/>
          <p:nvPr/>
        </p:nvCxnSpPr>
        <p:spPr>
          <a:xfrm flipH="1" flipV="1">
            <a:off x="8976287" y="1991480"/>
            <a:ext cx="288912" cy="417746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2338FDC-9841-AAC1-1E44-B56566625E6B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7777353" y="1991480"/>
            <a:ext cx="310261" cy="417746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2F1CCB-CDAD-F06A-2AC5-81C8425E5C9E}"/>
              </a:ext>
            </a:extLst>
          </p:cNvPr>
          <p:cNvCxnSpPr/>
          <p:nvPr/>
        </p:nvCxnSpPr>
        <p:spPr>
          <a:xfrm rot="10800000" flipH="1" flipV="1">
            <a:off x="9953460" y="2409226"/>
            <a:ext cx="609462" cy="399911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69896B9-90BF-3816-6E14-1EA23FBC0B26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6479361" y="2409226"/>
            <a:ext cx="609462" cy="399911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89D536A-136D-B5BA-2970-DAF05C55A41B}"/>
              </a:ext>
            </a:extLst>
          </p:cNvPr>
          <p:cNvSpPr/>
          <p:nvPr/>
        </p:nvSpPr>
        <p:spPr>
          <a:xfrm>
            <a:off x="7088822" y="2064961"/>
            <a:ext cx="688531" cy="688531"/>
          </a:xfrm>
          <a:prstGeom prst="ellipse">
            <a:avLst/>
          </a:prstGeom>
          <a:solidFill>
            <a:srgbClr val="E84A4A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D67516-9301-17D4-5806-D3EF4F43953C}"/>
              </a:ext>
            </a:extLst>
          </p:cNvPr>
          <p:cNvSpPr/>
          <p:nvPr/>
        </p:nvSpPr>
        <p:spPr>
          <a:xfrm>
            <a:off x="7088822" y="4083708"/>
            <a:ext cx="688531" cy="688531"/>
          </a:xfrm>
          <a:prstGeom prst="ellipse">
            <a:avLst/>
          </a:prstGeom>
          <a:solidFill>
            <a:srgbClr val="E84A4A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79FD60-710D-B0C9-F07A-41B494735EFA}"/>
              </a:ext>
            </a:extLst>
          </p:cNvPr>
          <p:cNvSpPr/>
          <p:nvPr/>
        </p:nvSpPr>
        <p:spPr>
          <a:xfrm>
            <a:off x="9265199" y="2064961"/>
            <a:ext cx="688531" cy="688531"/>
          </a:xfrm>
          <a:prstGeom prst="ellipse">
            <a:avLst/>
          </a:prstGeom>
          <a:solidFill>
            <a:srgbClr val="E84A4A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1EEF13-73C1-E826-2650-CEB598322B01}"/>
              </a:ext>
            </a:extLst>
          </p:cNvPr>
          <p:cNvSpPr/>
          <p:nvPr/>
        </p:nvSpPr>
        <p:spPr>
          <a:xfrm>
            <a:off x="9265199" y="4083708"/>
            <a:ext cx="688531" cy="688531"/>
          </a:xfrm>
          <a:prstGeom prst="ellipse">
            <a:avLst/>
          </a:prstGeom>
          <a:solidFill>
            <a:srgbClr val="E84A4A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1D44C4B-85FD-488B-75BE-7CD10C53ADF9}"/>
              </a:ext>
            </a:extLst>
          </p:cNvPr>
          <p:cNvCxnSpPr/>
          <p:nvPr/>
        </p:nvCxnSpPr>
        <p:spPr>
          <a:xfrm rot="10800000" flipH="1">
            <a:off x="9953460" y="4051907"/>
            <a:ext cx="609462" cy="399911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08AC755-7CD5-89CD-B383-2BD20094AC30}"/>
              </a:ext>
            </a:extLst>
          </p:cNvPr>
          <p:cNvCxnSpPr/>
          <p:nvPr/>
        </p:nvCxnSpPr>
        <p:spPr>
          <a:xfrm rot="10800000">
            <a:off x="6479361" y="4051907"/>
            <a:ext cx="609462" cy="399911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605DC5-F1C2-98C0-2864-F2F3FD95FDB4}"/>
              </a:ext>
            </a:extLst>
          </p:cNvPr>
          <p:cNvCxnSpPr>
            <a:cxnSpLocks/>
          </p:cNvCxnSpPr>
          <p:nvPr/>
        </p:nvCxnSpPr>
        <p:spPr>
          <a:xfrm flipH="1">
            <a:off x="7088822" y="3418601"/>
            <a:ext cx="74536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DFF144-4DB2-03A6-A59A-00BAFC9FBD92}"/>
              </a:ext>
            </a:extLst>
          </p:cNvPr>
          <p:cNvCxnSpPr>
            <a:cxnSpLocks/>
          </p:cNvCxnSpPr>
          <p:nvPr/>
        </p:nvCxnSpPr>
        <p:spPr>
          <a:xfrm flipH="1">
            <a:off x="9259785" y="3418601"/>
            <a:ext cx="68853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31ED2A-3F81-8422-0DC6-9ABBC101F6FF}"/>
              </a:ext>
            </a:extLst>
          </p:cNvPr>
          <p:cNvCxnSpPr/>
          <p:nvPr/>
        </p:nvCxnSpPr>
        <p:spPr>
          <a:xfrm flipV="1">
            <a:off x="8526942" y="2189534"/>
            <a:ext cx="0" cy="5104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50418D-947F-CE78-80CC-9CF228983BBA}"/>
              </a:ext>
            </a:extLst>
          </p:cNvPr>
          <p:cNvCxnSpPr/>
          <p:nvPr/>
        </p:nvCxnSpPr>
        <p:spPr>
          <a:xfrm flipV="1">
            <a:off x="8549161" y="4109522"/>
            <a:ext cx="0" cy="5578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539292-A853-4237-14BD-4B8821E040E4}"/>
              </a:ext>
            </a:extLst>
          </p:cNvPr>
          <p:cNvGrpSpPr/>
          <p:nvPr/>
        </p:nvGrpSpPr>
        <p:grpSpPr>
          <a:xfrm>
            <a:off x="7891237" y="1227585"/>
            <a:ext cx="1288386" cy="1288386"/>
            <a:chOff x="7891237" y="1227585"/>
            <a:chExt cx="1288386" cy="1288386"/>
          </a:xfrm>
        </p:grpSpPr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CADC1961-E617-8BDC-5F77-A5BCEFF3A9EF}"/>
                </a:ext>
              </a:extLst>
            </p:cNvPr>
            <p:cNvSpPr/>
            <p:nvPr/>
          </p:nvSpPr>
          <p:spPr>
            <a:xfrm>
              <a:off x="7891237" y="1227585"/>
              <a:ext cx="1288386" cy="1288386"/>
            </a:xfrm>
            <a:prstGeom prst="diamond">
              <a:avLst/>
            </a:prstGeom>
            <a:solidFill>
              <a:srgbClr val="623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B40B4-59CA-283C-7B72-EBDE7496836A}"/>
                </a:ext>
              </a:extLst>
            </p:cNvPr>
            <p:cNvSpPr txBox="1"/>
            <p:nvPr/>
          </p:nvSpPr>
          <p:spPr>
            <a:xfrm>
              <a:off x="8077711" y="1749237"/>
              <a:ext cx="915437" cy="1692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23D"/>
                  </a:solidFill>
                  <a:latin typeface="Poppins Medium" pitchFamily="2" charset="77"/>
                  <a:cs typeface="Poppins Medium" pitchFamily="2" charset="77"/>
                </a:rPr>
                <a:t>Process 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377F0C-5C2C-2ED3-F30B-CEF64C4703C9}"/>
              </a:ext>
            </a:extLst>
          </p:cNvPr>
          <p:cNvGrpSpPr/>
          <p:nvPr/>
        </p:nvGrpSpPr>
        <p:grpSpPr>
          <a:xfrm>
            <a:off x="7891237" y="4350018"/>
            <a:ext cx="1288386" cy="1288386"/>
            <a:chOff x="7891237" y="4350018"/>
            <a:chExt cx="1288386" cy="1288386"/>
          </a:xfrm>
        </p:grpSpPr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09E821DB-FE1D-0FC0-8F31-33B32B0A5626}"/>
                </a:ext>
              </a:extLst>
            </p:cNvPr>
            <p:cNvSpPr/>
            <p:nvPr/>
          </p:nvSpPr>
          <p:spPr>
            <a:xfrm>
              <a:off x="7891237" y="4350018"/>
              <a:ext cx="1288386" cy="1288386"/>
            </a:xfrm>
            <a:prstGeom prst="diamond">
              <a:avLst/>
            </a:prstGeom>
            <a:solidFill>
              <a:srgbClr val="623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D8BC32-812C-C503-6470-BA5234FAD6D4}"/>
                </a:ext>
              </a:extLst>
            </p:cNvPr>
            <p:cNvSpPr txBox="1"/>
            <p:nvPr/>
          </p:nvSpPr>
          <p:spPr>
            <a:xfrm>
              <a:off x="8060850" y="4944604"/>
              <a:ext cx="915437" cy="1692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23D"/>
                  </a:solidFill>
                  <a:latin typeface="Poppins Medium" pitchFamily="2" charset="77"/>
                  <a:cs typeface="Poppins Medium" pitchFamily="2" charset="77"/>
                </a:rPr>
                <a:t>Process 3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01D71F8-3AF6-99C4-33CE-C72C572565DF}"/>
              </a:ext>
            </a:extLst>
          </p:cNvPr>
          <p:cNvGrpSpPr/>
          <p:nvPr/>
        </p:nvGrpSpPr>
        <p:grpSpPr>
          <a:xfrm>
            <a:off x="9970446" y="2775754"/>
            <a:ext cx="1288386" cy="1288386"/>
            <a:chOff x="9970446" y="2775754"/>
            <a:chExt cx="1288386" cy="1288386"/>
          </a:xfrm>
        </p:grpSpPr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BD4F22E1-5C6F-AE83-0EC6-B72A8AA97A39}"/>
                </a:ext>
              </a:extLst>
            </p:cNvPr>
            <p:cNvSpPr/>
            <p:nvPr/>
          </p:nvSpPr>
          <p:spPr>
            <a:xfrm>
              <a:off x="9970446" y="2775754"/>
              <a:ext cx="1288386" cy="1288386"/>
            </a:xfrm>
            <a:prstGeom prst="diamond">
              <a:avLst/>
            </a:prstGeom>
            <a:solidFill>
              <a:srgbClr val="623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227FA9-779D-AE27-8A55-9D2EB99C5CB2}"/>
                </a:ext>
              </a:extLst>
            </p:cNvPr>
            <p:cNvSpPr txBox="1"/>
            <p:nvPr/>
          </p:nvSpPr>
          <p:spPr>
            <a:xfrm>
              <a:off x="10085730" y="3333962"/>
              <a:ext cx="1057817" cy="1692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23D"/>
                  </a:solidFill>
                  <a:latin typeface="Poppins Medium" pitchFamily="2" charset="77"/>
                  <a:cs typeface="Poppins Medium" pitchFamily="2" charset="77"/>
                </a:rPr>
                <a:t>Process 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A02A1F-E10D-1CEF-3623-33462B7ADDDB}"/>
              </a:ext>
            </a:extLst>
          </p:cNvPr>
          <p:cNvGrpSpPr/>
          <p:nvPr/>
        </p:nvGrpSpPr>
        <p:grpSpPr>
          <a:xfrm>
            <a:off x="5822515" y="2775754"/>
            <a:ext cx="1288386" cy="1288386"/>
            <a:chOff x="5822515" y="2775754"/>
            <a:chExt cx="1288386" cy="1288386"/>
          </a:xfrm>
        </p:grpSpPr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5F052F75-4518-F764-D88C-53BAF90DB87D}"/>
                </a:ext>
              </a:extLst>
            </p:cNvPr>
            <p:cNvSpPr/>
            <p:nvPr/>
          </p:nvSpPr>
          <p:spPr>
            <a:xfrm>
              <a:off x="5822515" y="2775754"/>
              <a:ext cx="1288386" cy="1288386"/>
            </a:xfrm>
            <a:prstGeom prst="diamond">
              <a:avLst/>
            </a:prstGeom>
            <a:solidFill>
              <a:srgbClr val="623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EBEF7B-B386-7997-CF5D-C2DFAD681929}"/>
                </a:ext>
              </a:extLst>
            </p:cNvPr>
            <p:cNvSpPr txBox="1"/>
            <p:nvPr/>
          </p:nvSpPr>
          <p:spPr>
            <a:xfrm>
              <a:off x="5946198" y="3355976"/>
              <a:ext cx="1057817" cy="1692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23D"/>
                  </a:solidFill>
                  <a:latin typeface="Poppins Medium" pitchFamily="2" charset="77"/>
                  <a:cs typeface="Poppins Medium" pitchFamily="2" charset="77"/>
                </a:rPr>
                <a:t>Process 4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F85BD20-A249-6542-DFCD-4500908653B9}"/>
              </a:ext>
            </a:extLst>
          </p:cNvPr>
          <p:cNvSpPr txBox="1"/>
          <p:nvPr/>
        </p:nvSpPr>
        <p:spPr>
          <a:xfrm>
            <a:off x="8103392" y="3265115"/>
            <a:ext cx="915437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FFC23D"/>
                </a:solidFill>
                <a:latin typeface="Poppins Medium" pitchFamily="2" charset="77"/>
                <a:cs typeface="Poppins Medium" pitchFamily="2" charset="77"/>
              </a:rPr>
              <a:t>START</a:t>
            </a:r>
          </a:p>
        </p:txBody>
      </p:sp>
      <p:pic>
        <p:nvPicPr>
          <p:cNvPr id="31" name="Gráfico 446">
            <a:extLst>
              <a:ext uri="{FF2B5EF4-FFF2-40B4-BE49-F238E27FC236}">
                <a16:creationId xmlns:a16="http://schemas.microsoft.com/office/drawing/2014/main" id="{CD924E85-3220-61FC-8A1D-D9C0C3F05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557" y="2248476"/>
            <a:ext cx="356128" cy="356125"/>
          </a:xfrm>
          <a:prstGeom prst="rect">
            <a:avLst/>
          </a:prstGeom>
        </p:spPr>
      </p:pic>
      <p:sp>
        <p:nvSpPr>
          <p:cNvPr id="47" name="Freeform 46">
            <a:extLst>
              <a:ext uri="{FF2B5EF4-FFF2-40B4-BE49-F238E27FC236}">
                <a16:creationId xmlns:a16="http://schemas.microsoft.com/office/drawing/2014/main" id="{D416FE5B-F6DE-5C79-F221-9146CFA35542}"/>
              </a:ext>
            </a:extLst>
          </p:cNvPr>
          <p:cNvSpPr/>
          <p:nvPr/>
        </p:nvSpPr>
        <p:spPr>
          <a:xfrm>
            <a:off x="9534719" y="2306061"/>
            <a:ext cx="165815" cy="248722"/>
          </a:xfrm>
          <a:custGeom>
            <a:avLst/>
            <a:gdLst>
              <a:gd name="connsiteX0" fmla="*/ 136955 w 436131"/>
              <a:gd name="connsiteY0" fmla="*/ 572424 h 654198"/>
              <a:gd name="connsiteX1" fmla="*/ 144279 w 436131"/>
              <a:gd name="connsiteY1" fmla="*/ 588395 h 654198"/>
              <a:gd name="connsiteX2" fmla="*/ 155565 w 436131"/>
              <a:gd name="connsiteY2" fmla="*/ 599681 h 654198"/>
              <a:gd name="connsiteX3" fmla="*/ 280569 w 436131"/>
              <a:gd name="connsiteY3" fmla="*/ 599681 h 654198"/>
              <a:gd name="connsiteX4" fmla="*/ 291855 w 436131"/>
              <a:gd name="connsiteY4" fmla="*/ 588395 h 654198"/>
              <a:gd name="connsiteX5" fmla="*/ 299180 w 436131"/>
              <a:gd name="connsiteY5" fmla="*/ 572424 h 654198"/>
              <a:gd name="connsiteX6" fmla="*/ 136292 w 436131"/>
              <a:gd name="connsiteY6" fmla="*/ 490649 h 654198"/>
              <a:gd name="connsiteX7" fmla="*/ 136292 w 436131"/>
              <a:gd name="connsiteY7" fmla="*/ 517907 h 654198"/>
              <a:gd name="connsiteX8" fmla="*/ 299841 w 436131"/>
              <a:gd name="connsiteY8" fmla="*/ 517907 h 654198"/>
              <a:gd name="connsiteX9" fmla="*/ 299841 w 436131"/>
              <a:gd name="connsiteY9" fmla="*/ 490649 h 654198"/>
              <a:gd name="connsiteX10" fmla="*/ 218066 w 436131"/>
              <a:gd name="connsiteY10" fmla="*/ 0 h 654198"/>
              <a:gd name="connsiteX11" fmla="*/ 436131 w 436131"/>
              <a:gd name="connsiteY11" fmla="*/ 218065 h 654198"/>
              <a:gd name="connsiteX12" fmla="*/ 374601 w 436131"/>
              <a:gd name="connsiteY12" fmla="*/ 376266 h 654198"/>
              <a:gd name="connsiteX13" fmla="*/ 354357 w 436131"/>
              <a:gd name="connsiteY13" fmla="*/ 408874 h 654198"/>
              <a:gd name="connsiteX14" fmla="*/ 354357 w 436131"/>
              <a:gd name="connsiteY14" fmla="*/ 436134 h 654198"/>
              <a:gd name="connsiteX15" fmla="*/ 327099 w 436131"/>
              <a:gd name="connsiteY15" fmla="*/ 483068 h 654198"/>
              <a:gd name="connsiteX16" fmla="*/ 327099 w 436131"/>
              <a:gd name="connsiteY16" fmla="*/ 569123 h 654198"/>
              <a:gd name="connsiteX17" fmla="*/ 311127 w 436131"/>
              <a:gd name="connsiteY17" fmla="*/ 607669 h 654198"/>
              <a:gd name="connsiteX18" fmla="*/ 295865 w 436131"/>
              <a:gd name="connsiteY18" fmla="*/ 622931 h 654198"/>
              <a:gd name="connsiteX19" fmla="*/ 295832 w 436131"/>
              <a:gd name="connsiteY19" fmla="*/ 622964 h 654198"/>
              <a:gd name="connsiteX20" fmla="*/ 284562 w 436131"/>
              <a:gd name="connsiteY20" fmla="*/ 634234 h 654198"/>
              <a:gd name="connsiteX21" fmla="*/ 236367 w 436131"/>
              <a:gd name="connsiteY21" fmla="*/ 654198 h 654198"/>
              <a:gd name="connsiteX22" fmla="*/ 199765 w 436131"/>
              <a:gd name="connsiteY22" fmla="*/ 654198 h 654198"/>
              <a:gd name="connsiteX23" fmla="*/ 151570 w 436131"/>
              <a:gd name="connsiteY23" fmla="*/ 634234 h 654198"/>
              <a:gd name="connsiteX24" fmla="*/ 140300 w 436131"/>
              <a:gd name="connsiteY24" fmla="*/ 622964 h 654198"/>
              <a:gd name="connsiteX25" fmla="*/ 140267 w 436131"/>
              <a:gd name="connsiteY25" fmla="*/ 622931 h 654198"/>
              <a:gd name="connsiteX26" fmla="*/ 125004 w 436131"/>
              <a:gd name="connsiteY26" fmla="*/ 607669 h 654198"/>
              <a:gd name="connsiteX27" fmla="*/ 109033 w 436131"/>
              <a:gd name="connsiteY27" fmla="*/ 569123 h 654198"/>
              <a:gd name="connsiteX28" fmla="*/ 109033 w 436131"/>
              <a:gd name="connsiteY28" fmla="*/ 483068 h 654198"/>
              <a:gd name="connsiteX29" fmla="*/ 81775 w 436131"/>
              <a:gd name="connsiteY29" fmla="*/ 436134 h 654198"/>
              <a:gd name="connsiteX30" fmla="*/ 81775 w 436131"/>
              <a:gd name="connsiteY30" fmla="*/ 408876 h 654198"/>
              <a:gd name="connsiteX31" fmla="*/ 61531 w 436131"/>
              <a:gd name="connsiteY31" fmla="*/ 376267 h 654198"/>
              <a:gd name="connsiteX32" fmla="*/ 0 w 436131"/>
              <a:gd name="connsiteY32" fmla="*/ 218066 h 654198"/>
              <a:gd name="connsiteX33" fmla="*/ 218066 w 436131"/>
              <a:gd name="connsiteY33" fmla="*/ 0 h 65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6131" h="654198">
                <a:moveTo>
                  <a:pt x="136955" y="572424"/>
                </a:moveTo>
                <a:cubicBezTo>
                  <a:pt x="137715" y="578384"/>
                  <a:pt x="140011" y="584128"/>
                  <a:pt x="144279" y="588395"/>
                </a:cubicBezTo>
                <a:lnTo>
                  <a:pt x="155565" y="599681"/>
                </a:lnTo>
                <a:lnTo>
                  <a:pt x="280569" y="599681"/>
                </a:lnTo>
                <a:lnTo>
                  <a:pt x="291855" y="588395"/>
                </a:lnTo>
                <a:cubicBezTo>
                  <a:pt x="296123" y="584128"/>
                  <a:pt x="298419" y="578384"/>
                  <a:pt x="299180" y="572424"/>
                </a:cubicBezTo>
                <a:close/>
                <a:moveTo>
                  <a:pt x="136292" y="490649"/>
                </a:moveTo>
                <a:lnTo>
                  <a:pt x="136292" y="517907"/>
                </a:lnTo>
                <a:lnTo>
                  <a:pt x="299841" y="517907"/>
                </a:lnTo>
                <a:lnTo>
                  <a:pt x="299841" y="490649"/>
                </a:lnTo>
                <a:close/>
                <a:moveTo>
                  <a:pt x="218066" y="0"/>
                </a:moveTo>
                <a:cubicBezTo>
                  <a:pt x="338306" y="0"/>
                  <a:pt x="436132" y="97827"/>
                  <a:pt x="436131" y="218065"/>
                </a:cubicBezTo>
                <a:cubicBezTo>
                  <a:pt x="436131" y="300159"/>
                  <a:pt x="399104" y="345959"/>
                  <a:pt x="374601" y="376266"/>
                </a:cubicBezTo>
                <a:cubicBezTo>
                  <a:pt x="363740" y="389696"/>
                  <a:pt x="354357" y="401301"/>
                  <a:pt x="354357" y="408874"/>
                </a:cubicBezTo>
                <a:lnTo>
                  <a:pt x="354357" y="436134"/>
                </a:lnTo>
                <a:cubicBezTo>
                  <a:pt x="354357" y="456226"/>
                  <a:pt x="343314" y="473613"/>
                  <a:pt x="327099" y="483068"/>
                </a:cubicBezTo>
                <a:lnTo>
                  <a:pt x="327099" y="569123"/>
                </a:lnTo>
                <a:cubicBezTo>
                  <a:pt x="327099" y="583471"/>
                  <a:pt x="321283" y="597526"/>
                  <a:pt x="311127" y="607669"/>
                </a:cubicBezTo>
                <a:lnTo>
                  <a:pt x="295865" y="622931"/>
                </a:lnTo>
                <a:lnTo>
                  <a:pt x="295832" y="622964"/>
                </a:lnTo>
                <a:lnTo>
                  <a:pt x="284562" y="634234"/>
                </a:lnTo>
                <a:cubicBezTo>
                  <a:pt x="271691" y="647104"/>
                  <a:pt x="254575" y="654198"/>
                  <a:pt x="236367" y="654198"/>
                </a:cubicBezTo>
                <a:lnTo>
                  <a:pt x="199765" y="654198"/>
                </a:lnTo>
                <a:cubicBezTo>
                  <a:pt x="181558" y="654198"/>
                  <a:pt x="164441" y="647104"/>
                  <a:pt x="151570" y="634234"/>
                </a:cubicBezTo>
                <a:lnTo>
                  <a:pt x="140300" y="622964"/>
                </a:lnTo>
                <a:lnTo>
                  <a:pt x="140267" y="622931"/>
                </a:lnTo>
                <a:lnTo>
                  <a:pt x="125004" y="607669"/>
                </a:lnTo>
                <a:cubicBezTo>
                  <a:pt x="114849" y="597526"/>
                  <a:pt x="109033" y="583471"/>
                  <a:pt x="109033" y="569123"/>
                </a:cubicBezTo>
                <a:lnTo>
                  <a:pt x="109033" y="483068"/>
                </a:lnTo>
                <a:cubicBezTo>
                  <a:pt x="92817" y="473613"/>
                  <a:pt x="81775" y="456226"/>
                  <a:pt x="81775" y="436134"/>
                </a:cubicBezTo>
                <a:lnTo>
                  <a:pt x="81775" y="408876"/>
                </a:lnTo>
                <a:cubicBezTo>
                  <a:pt x="81775" y="401303"/>
                  <a:pt x="72391" y="389696"/>
                  <a:pt x="61531" y="376267"/>
                </a:cubicBezTo>
                <a:cubicBezTo>
                  <a:pt x="37028" y="345960"/>
                  <a:pt x="0" y="300160"/>
                  <a:pt x="0" y="218066"/>
                </a:cubicBezTo>
                <a:cubicBezTo>
                  <a:pt x="0" y="97827"/>
                  <a:pt x="97827" y="0"/>
                  <a:pt x="218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927C39-78E6-954B-6AE9-0224B5AAC7EB}"/>
              </a:ext>
            </a:extLst>
          </p:cNvPr>
          <p:cNvSpPr/>
          <p:nvPr/>
        </p:nvSpPr>
        <p:spPr>
          <a:xfrm>
            <a:off x="9611683" y="2244857"/>
            <a:ext cx="11167" cy="44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807D38-119A-711F-3476-CB07D0D8BE39}"/>
              </a:ext>
            </a:extLst>
          </p:cNvPr>
          <p:cNvSpPr/>
          <p:nvPr/>
        </p:nvSpPr>
        <p:spPr>
          <a:xfrm rot="2700000">
            <a:off x="9693542" y="2267610"/>
            <a:ext cx="11167" cy="44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458F5CD-FB97-3CE4-9AAD-E022D2EDFBB1}"/>
              </a:ext>
            </a:extLst>
          </p:cNvPr>
          <p:cNvSpPr/>
          <p:nvPr/>
        </p:nvSpPr>
        <p:spPr>
          <a:xfrm rot="18900000">
            <a:off x="9529876" y="2267610"/>
            <a:ext cx="11167" cy="44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94AF4F-85B9-D903-6344-A7C21DFA063C}"/>
              </a:ext>
            </a:extLst>
          </p:cNvPr>
          <p:cNvSpPr/>
          <p:nvPr/>
        </p:nvSpPr>
        <p:spPr>
          <a:xfrm rot="17100000">
            <a:off x="9489752" y="2329284"/>
            <a:ext cx="11167" cy="44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BFE9FF3-42A1-7593-F20D-8EE73F1A50CC}"/>
              </a:ext>
            </a:extLst>
          </p:cNvPr>
          <p:cNvSpPr/>
          <p:nvPr/>
        </p:nvSpPr>
        <p:spPr>
          <a:xfrm rot="4500000">
            <a:off x="9734333" y="2329284"/>
            <a:ext cx="11167" cy="44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Forma libre 340">
            <a:extLst>
              <a:ext uri="{FF2B5EF4-FFF2-40B4-BE49-F238E27FC236}">
                <a16:creationId xmlns:a16="http://schemas.microsoft.com/office/drawing/2014/main" id="{2885EE27-2C76-75CC-502F-DF27E30CA71F}"/>
              </a:ext>
            </a:extLst>
          </p:cNvPr>
          <p:cNvSpPr/>
          <p:nvPr/>
        </p:nvSpPr>
        <p:spPr>
          <a:xfrm>
            <a:off x="9581362" y="4271672"/>
            <a:ext cx="62153" cy="62153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/>
          </a:p>
        </p:txBody>
      </p:sp>
      <p:sp>
        <p:nvSpPr>
          <p:cNvPr id="41" name="Forma libre 341">
            <a:extLst>
              <a:ext uri="{FF2B5EF4-FFF2-40B4-BE49-F238E27FC236}">
                <a16:creationId xmlns:a16="http://schemas.microsoft.com/office/drawing/2014/main" id="{0C5F60DB-9269-AD06-651E-BCE277D17BF3}"/>
              </a:ext>
            </a:extLst>
          </p:cNvPr>
          <p:cNvSpPr/>
          <p:nvPr/>
        </p:nvSpPr>
        <p:spPr>
          <a:xfrm>
            <a:off x="9556808" y="4339196"/>
            <a:ext cx="111070" cy="55822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/>
          </a:p>
        </p:txBody>
      </p:sp>
      <p:sp>
        <p:nvSpPr>
          <p:cNvPr id="42" name="Forma libre 342">
            <a:extLst>
              <a:ext uri="{FF2B5EF4-FFF2-40B4-BE49-F238E27FC236}">
                <a16:creationId xmlns:a16="http://schemas.microsoft.com/office/drawing/2014/main" id="{3DDA7B82-583B-772D-01C7-0AF16B74CFA5}"/>
              </a:ext>
            </a:extLst>
          </p:cNvPr>
          <p:cNvSpPr/>
          <p:nvPr/>
        </p:nvSpPr>
        <p:spPr>
          <a:xfrm>
            <a:off x="9501561" y="4418997"/>
            <a:ext cx="62153" cy="62153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/>
          </a:p>
        </p:txBody>
      </p:sp>
      <p:sp>
        <p:nvSpPr>
          <p:cNvPr id="43" name="Forma libre 343">
            <a:extLst>
              <a:ext uri="{FF2B5EF4-FFF2-40B4-BE49-F238E27FC236}">
                <a16:creationId xmlns:a16="http://schemas.microsoft.com/office/drawing/2014/main" id="{200DC788-BA57-BFFC-CC67-4B5BE0616CB5}"/>
              </a:ext>
            </a:extLst>
          </p:cNvPr>
          <p:cNvSpPr/>
          <p:nvPr/>
        </p:nvSpPr>
        <p:spPr>
          <a:xfrm>
            <a:off x="9477006" y="4486522"/>
            <a:ext cx="111070" cy="5582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/>
          </a:p>
        </p:txBody>
      </p:sp>
      <p:sp>
        <p:nvSpPr>
          <p:cNvPr id="44" name="Forma libre 344">
            <a:extLst>
              <a:ext uri="{FF2B5EF4-FFF2-40B4-BE49-F238E27FC236}">
                <a16:creationId xmlns:a16="http://schemas.microsoft.com/office/drawing/2014/main" id="{5C240D9C-B853-326E-027A-D4F67C9B012C}"/>
              </a:ext>
            </a:extLst>
          </p:cNvPr>
          <p:cNvSpPr/>
          <p:nvPr/>
        </p:nvSpPr>
        <p:spPr>
          <a:xfrm>
            <a:off x="9661163" y="4418997"/>
            <a:ext cx="62153" cy="62153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/>
          </a:p>
        </p:txBody>
      </p:sp>
      <p:sp>
        <p:nvSpPr>
          <p:cNvPr id="45" name="Forma libre 345">
            <a:extLst>
              <a:ext uri="{FF2B5EF4-FFF2-40B4-BE49-F238E27FC236}">
                <a16:creationId xmlns:a16="http://schemas.microsoft.com/office/drawing/2014/main" id="{539A0461-471A-0ECF-6063-8065EEA70555}"/>
              </a:ext>
            </a:extLst>
          </p:cNvPr>
          <p:cNvSpPr/>
          <p:nvPr/>
        </p:nvSpPr>
        <p:spPr>
          <a:xfrm>
            <a:off x="9636610" y="4486522"/>
            <a:ext cx="111070" cy="5582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/>
          </a:p>
        </p:txBody>
      </p:sp>
      <p:sp>
        <p:nvSpPr>
          <p:cNvPr id="46" name="Forma libre 346">
            <a:extLst>
              <a:ext uri="{FF2B5EF4-FFF2-40B4-BE49-F238E27FC236}">
                <a16:creationId xmlns:a16="http://schemas.microsoft.com/office/drawing/2014/main" id="{5DA36F6D-17FF-0DA2-A120-3BD1B8D13059}"/>
              </a:ext>
            </a:extLst>
          </p:cNvPr>
          <p:cNvSpPr/>
          <p:nvPr/>
        </p:nvSpPr>
        <p:spPr>
          <a:xfrm>
            <a:off x="9575223" y="4406720"/>
            <a:ext cx="74238" cy="74238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/>
          </a:p>
        </p:txBody>
      </p:sp>
      <p:sp>
        <p:nvSpPr>
          <p:cNvPr id="39" name="Forma libre 439">
            <a:extLst>
              <a:ext uri="{FF2B5EF4-FFF2-40B4-BE49-F238E27FC236}">
                <a16:creationId xmlns:a16="http://schemas.microsoft.com/office/drawing/2014/main" id="{162217A0-4256-4516-F3DE-404AFC5448FF}"/>
              </a:ext>
            </a:extLst>
          </p:cNvPr>
          <p:cNvSpPr/>
          <p:nvPr/>
        </p:nvSpPr>
        <p:spPr>
          <a:xfrm>
            <a:off x="7284359" y="4320416"/>
            <a:ext cx="269689" cy="202398"/>
          </a:xfrm>
          <a:custGeom>
            <a:avLst/>
            <a:gdLst>
              <a:gd name="connsiteX0" fmla="*/ 559751 w 655474"/>
              <a:gd name="connsiteY0" fmla="*/ 958 h 491925"/>
              <a:gd name="connsiteX1" fmla="*/ 512949 w 655474"/>
              <a:gd name="connsiteY1" fmla="*/ 30207 h 491925"/>
              <a:gd name="connsiteX2" fmla="*/ 78944 w 655474"/>
              <a:gd name="connsiteY2" fmla="*/ 182688 h 491925"/>
              <a:gd name="connsiteX3" fmla="*/ 48660 w 655474"/>
              <a:gd name="connsiteY3" fmla="*/ 164508 h 491925"/>
              <a:gd name="connsiteX4" fmla="*/ 958 w 655474"/>
              <a:gd name="connsiteY4" fmla="*/ 246282 h 491925"/>
              <a:gd name="connsiteX5" fmla="*/ 48660 w 655474"/>
              <a:gd name="connsiteY5" fmla="*/ 328057 h 491925"/>
              <a:gd name="connsiteX6" fmla="*/ 78943 w 655474"/>
              <a:gd name="connsiteY6" fmla="*/ 309876 h 491925"/>
              <a:gd name="connsiteX7" fmla="*/ 161235 w 655474"/>
              <a:gd name="connsiteY7" fmla="*/ 338797 h 491925"/>
              <a:gd name="connsiteX8" fmla="*/ 145289 w 655474"/>
              <a:gd name="connsiteY8" fmla="*/ 365401 h 491925"/>
              <a:gd name="connsiteX9" fmla="*/ 137248 w 655474"/>
              <a:gd name="connsiteY9" fmla="*/ 394458 h 491925"/>
              <a:gd name="connsiteX10" fmla="*/ 172739 w 655474"/>
              <a:gd name="connsiteY10" fmla="*/ 446902 h 491925"/>
              <a:gd name="connsiteX11" fmla="*/ 273076 w 655474"/>
              <a:gd name="connsiteY11" fmla="*/ 487027 h 491925"/>
              <a:gd name="connsiteX12" fmla="*/ 296600 w 655474"/>
              <a:gd name="connsiteY12" fmla="*/ 491551 h 491925"/>
              <a:gd name="connsiteX13" fmla="*/ 354197 w 655474"/>
              <a:gd name="connsiteY13" fmla="*/ 456198 h 491925"/>
              <a:gd name="connsiteX14" fmla="*/ 375294 w 655474"/>
              <a:gd name="connsiteY14" fmla="*/ 413975 h 491925"/>
              <a:gd name="connsiteX15" fmla="*/ 512921 w 655474"/>
              <a:gd name="connsiteY15" fmla="*/ 462331 h 491925"/>
              <a:gd name="connsiteX16" fmla="*/ 559751 w 655474"/>
              <a:gd name="connsiteY16" fmla="*/ 491606 h 491925"/>
              <a:gd name="connsiteX17" fmla="*/ 655155 w 655474"/>
              <a:gd name="connsiteY17" fmla="*/ 246282 h 491925"/>
              <a:gd name="connsiteX18" fmla="*/ 559751 w 655474"/>
              <a:gd name="connsiteY18" fmla="*/ 958 h 491925"/>
              <a:gd name="connsiteX19" fmla="*/ 305405 w 655474"/>
              <a:gd name="connsiteY19" fmla="*/ 431829 h 491925"/>
              <a:gd name="connsiteX20" fmla="*/ 293329 w 655474"/>
              <a:gd name="connsiteY20" fmla="*/ 436381 h 491925"/>
              <a:gd name="connsiteX21" fmla="*/ 192992 w 655474"/>
              <a:gd name="connsiteY21" fmla="*/ 396257 h 491925"/>
              <a:gd name="connsiteX22" fmla="*/ 192037 w 655474"/>
              <a:gd name="connsiteY22" fmla="*/ 393422 h 491925"/>
              <a:gd name="connsiteX23" fmla="*/ 213763 w 655474"/>
              <a:gd name="connsiteY23" fmla="*/ 357222 h 491925"/>
              <a:gd name="connsiteX24" fmla="*/ 323449 w 655474"/>
              <a:gd name="connsiteY24" fmla="*/ 395765 h 491925"/>
              <a:gd name="connsiteX25" fmla="*/ 305405 w 655474"/>
              <a:gd name="connsiteY25" fmla="*/ 431829 h 491925"/>
              <a:gd name="connsiteX26" fmla="*/ 559751 w 655474"/>
              <a:gd name="connsiteY26" fmla="*/ 437089 h 491925"/>
              <a:gd name="connsiteX27" fmla="*/ 518864 w 655474"/>
              <a:gd name="connsiteY27" fmla="*/ 246282 h 491925"/>
              <a:gd name="connsiteX28" fmla="*/ 559751 w 655474"/>
              <a:gd name="connsiteY28" fmla="*/ 55475 h 491925"/>
              <a:gd name="connsiteX29" fmla="*/ 600638 w 655474"/>
              <a:gd name="connsiteY29" fmla="*/ 246282 h 491925"/>
              <a:gd name="connsiteX30" fmla="*/ 559751 w 655474"/>
              <a:gd name="connsiteY30" fmla="*/ 437089 h 49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474" h="491925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B69DFB-F339-2BAD-C8CD-1D054F76B2E6}"/>
              </a:ext>
            </a:extLst>
          </p:cNvPr>
          <p:cNvSpPr txBox="1"/>
          <p:nvPr/>
        </p:nvSpPr>
        <p:spPr>
          <a:xfrm>
            <a:off x="9604050" y="1062877"/>
            <a:ext cx="2229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C99A37-A608-6DE5-2BE4-65092834EA76}"/>
              </a:ext>
            </a:extLst>
          </p:cNvPr>
          <p:cNvSpPr txBox="1"/>
          <p:nvPr/>
        </p:nvSpPr>
        <p:spPr>
          <a:xfrm>
            <a:off x="9604050" y="5113881"/>
            <a:ext cx="2229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4BDDD1-F0DA-5C71-573B-F5DBAF62CDE8}"/>
              </a:ext>
            </a:extLst>
          </p:cNvPr>
          <p:cNvSpPr txBox="1"/>
          <p:nvPr/>
        </p:nvSpPr>
        <p:spPr>
          <a:xfrm>
            <a:off x="5202985" y="1062877"/>
            <a:ext cx="2229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AE2B03-B3CF-4892-316B-4A2CB0EF414E}"/>
              </a:ext>
            </a:extLst>
          </p:cNvPr>
          <p:cNvSpPr txBox="1"/>
          <p:nvPr/>
        </p:nvSpPr>
        <p:spPr>
          <a:xfrm>
            <a:off x="5202985" y="5113881"/>
            <a:ext cx="2229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</p:spTree>
    <p:extLst>
      <p:ext uri="{BB962C8B-B14F-4D97-AF65-F5344CB8AC3E}">
        <p14:creationId xmlns:p14="http://schemas.microsoft.com/office/powerpoint/2010/main" val="417943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ectangle: Rounded Corners 13">
            <a:extLst>
              <a:ext uri="{FF2B5EF4-FFF2-40B4-BE49-F238E27FC236}">
                <a16:creationId xmlns:a16="http://schemas.microsoft.com/office/drawing/2014/main" id="{8ED9BB2B-4F79-B2F1-CFA5-7AB48C45FC58}"/>
              </a:ext>
            </a:extLst>
          </p:cNvPr>
          <p:cNvSpPr/>
          <p:nvPr/>
        </p:nvSpPr>
        <p:spPr>
          <a:xfrm>
            <a:off x="3604218" y="5607838"/>
            <a:ext cx="4983563" cy="5556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600" dirty="0">
                <a:solidFill>
                  <a:srgbClr val="FFC23D"/>
                </a:solidFill>
                <a:latin typeface="Poppins Medium" pitchFamily="2" charset="77"/>
                <a:cs typeface="Poppins Medium" pitchFamily="2" charset="77"/>
              </a:rPr>
              <a:t>FINISH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85101F-9BD4-1121-CEAC-AE943CDA4ADF}"/>
              </a:ext>
            </a:extLst>
          </p:cNvPr>
          <p:cNvGrpSpPr/>
          <p:nvPr/>
        </p:nvGrpSpPr>
        <p:grpSpPr>
          <a:xfrm>
            <a:off x="2213853" y="3442666"/>
            <a:ext cx="7762146" cy="775278"/>
            <a:chOff x="1705860" y="3473580"/>
            <a:chExt cx="8782710" cy="31088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9639B4-58D6-4BA0-E8BC-D5DEB17C2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693" y="3473580"/>
              <a:ext cx="0" cy="31088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BEA51A-B1B3-3CAA-043D-F56240BA0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1131" y="3473580"/>
              <a:ext cx="0" cy="31088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64BA4-37E5-4201-36C3-47449E84B1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8570" y="3473580"/>
              <a:ext cx="0" cy="31088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6795B63-C98F-ED78-2CD9-03B4D5348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5860" y="3473580"/>
              <a:ext cx="0" cy="31088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4679C-86ED-04FC-BD18-F403FDDCF5DC}"/>
              </a:ext>
            </a:extLst>
          </p:cNvPr>
          <p:cNvCxnSpPr>
            <a:cxnSpLocks/>
          </p:cNvCxnSpPr>
          <p:nvPr/>
        </p:nvCxnSpPr>
        <p:spPr>
          <a:xfrm>
            <a:off x="2379198" y="2580737"/>
            <a:ext cx="743180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67BE09B-3F5A-ED04-8A57-FDDDB5FE4483}"/>
              </a:ext>
            </a:extLst>
          </p:cNvPr>
          <p:cNvGrpSpPr/>
          <p:nvPr/>
        </p:nvGrpSpPr>
        <p:grpSpPr>
          <a:xfrm flipV="1">
            <a:off x="9646006" y="2580737"/>
            <a:ext cx="329993" cy="329993"/>
            <a:chOff x="7046384" y="5156359"/>
            <a:chExt cx="373380" cy="373380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D074683-EC47-1AF1-4744-6881789A6F60}"/>
                </a:ext>
              </a:extLst>
            </p:cNvPr>
            <p:cNvSpPr/>
            <p:nvPr/>
          </p:nvSpPr>
          <p:spPr>
            <a:xfrm flipV="1">
              <a:off x="7046384" y="5156359"/>
              <a:ext cx="373380" cy="373380"/>
            </a:xfrm>
            <a:prstGeom prst="arc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Poppins Medium" pitchFamily="2" charset="77"/>
                <a:cs typeface="Poppins Medium" pitchFamily="2" charset="77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A9B07D7-6B3A-8386-610F-228C3DAECBF9}"/>
                </a:ext>
              </a:extLst>
            </p:cNvPr>
            <p:cNvCxnSpPr/>
            <p:nvPr/>
          </p:nvCxnSpPr>
          <p:spPr>
            <a:xfrm flipV="1">
              <a:off x="7419764" y="5207000"/>
              <a:ext cx="0" cy="13843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FC21E6-4F71-984F-565F-5EABDF66F864}"/>
              </a:ext>
            </a:extLst>
          </p:cNvPr>
          <p:cNvGrpSpPr/>
          <p:nvPr/>
        </p:nvGrpSpPr>
        <p:grpSpPr>
          <a:xfrm flipV="1">
            <a:off x="2214202" y="2580737"/>
            <a:ext cx="329993" cy="329993"/>
            <a:chOff x="5149004" y="5156359"/>
            <a:chExt cx="373380" cy="37338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D206666-A483-C962-CAB4-670EBDC8AC11}"/>
                </a:ext>
              </a:extLst>
            </p:cNvPr>
            <p:cNvCxnSpPr/>
            <p:nvPr/>
          </p:nvCxnSpPr>
          <p:spPr>
            <a:xfrm flipH="1" flipV="1">
              <a:off x="5149004" y="5207000"/>
              <a:ext cx="0" cy="13843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57B010B-5103-0522-B749-9097E15CE8EB}"/>
                </a:ext>
              </a:extLst>
            </p:cNvPr>
            <p:cNvSpPr/>
            <p:nvPr/>
          </p:nvSpPr>
          <p:spPr>
            <a:xfrm flipH="1" flipV="1">
              <a:off x="5149004" y="5156359"/>
              <a:ext cx="373380" cy="373380"/>
            </a:xfrm>
            <a:prstGeom prst="arc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Poppins Medium" pitchFamily="2" charset="77"/>
                <a:cs typeface="Poppins Medium" pitchFamily="2" charset="77"/>
              </a:endParaRP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B86C56-C914-F75C-39E0-D55A288673EC}"/>
              </a:ext>
            </a:extLst>
          </p:cNvPr>
          <p:cNvCxnSpPr/>
          <p:nvPr/>
        </p:nvCxnSpPr>
        <p:spPr>
          <a:xfrm flipV="1">
            <a:off x="6095625" y="2338434"/>
            <a:ext cx="0" cy="24230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B63F89-5EB9-A15F-92F8-4C154B2832DC}"/>
              </a:ext>
            </a:extLst>
          </p:cNvPr>
          <p:cNvGrpSpPr/>
          <p:nvPr/>
        </p:nvGrpSpPr>
        <p:grpSpPr>
          <a:xfrm>
            <a:off x="4801918" y="4836720"/>
            <a:ext cx="2587414" cy="583259"/>
            <a:chOff x="4631773" y="4909299"/>
            <a:chExt cx="2927606" cy="659946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B5BAF2-01A3-9FE7-7C37-1CC382A6D025}"/>
                </a:ext>
              </a:extLst>
            </p:cNvPr>
            <p:cNvCxnSpPr>
              <a:cxnSpLocks/>
            </p:cNvCxnSpPr>
            <p:nvPr/>
          </p:nvCxnSpPr>
          <p:spPr>
            <a:xfrm>
              <a:off x="4818463" y="5295084"/>
              <a:ext cx="255422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F1637D6-CDA8-C6A5-7AE6-D3DC82E641D6}"/>
                </a:ext>
              </a:extLst>
            </p:cNvPr>
            <p:cNvSpPr/>
            <p:nvPr/>
          </p:nvSpPr>
          <p:spPr>
            <a:xfrm flipV="1">
              <a:off x="7185999" y="4921704"/>
              <a:ext cx="373380" cy="373380"/>
            </a:xfrm>
            <a:prstGeom prst="arc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Poppins Medium" pitchFamily="2" charset="77"/>
                <a:cs typeface="Poppins Medium" pitchFamily="2" charset="77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BA34CB0-7618-97B6-D2B8-36E91D2DF712}"/>
                </a:ext>
              </a:extLst>
            </p:cNvPr>
            <p:cNvGrpSpPr/>
            <p:nvPr/>
          </p:nvGrpSpPr>
          <p:grpSpPr>
            <a:xfrm>
              <a:off x="4631773" y="4909299"/>
              <a:ext cx="2927606" cy="201476"/>
              <a:chOff x="4631773" y="4972345"/>
              <a:chExt cx="2927606" cy="13843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71972C4-0323-D460-3FAC-FD9A9272803F}"/>
                  </a:ext>
                </a:extLst>
              </p:cNvPr>
              <p:cNvCxnSpPr/>
              <p:nvPr/>
            </p:nvCxnSpPr>
            <p:spPr>
              <a:xfrm flipV="1">
                <a:off x="7559379" y="4972345"/>
                <a:ext cx="0" cy="13843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88A8F55-9718-47A3-5D89-E8A30A45005F}"/>
                  </a:ext>
                </a:extLst>
              </p:cNvPr>
              <p:cNvCxnSpPr/>
              <p:nvPr/>
            </p:nvCxnSpPr>
            <p:spPr>
              <a:xfrm flipH="1" flipV="1">
                <a:off x="4631773" y="4972345"/>
                <a:ext cx="0" cy="13843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CCE1BA8-ED5F-4594-1682-71F3E35B33EC}"/>
                </a:ext>
              </a:extLst>
            </p:cNvPr>
            <p:cNvSpPr/>
            <p:nvPr/>
          </p:nvSpPr>
          <p:spPr>
            <a:xfrm flipH="1" flipV="1">
              <a:off x="4631773" y="4921704"/>
              <a:ext cx="373380" cy="373380"/>
            </a:xfrm>
            <a:prstGeom prst="arc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Poppins Medium" pitchFamily="2" charset="77"/>
                <a:cs typeface="Poppins Medium" pitchFamily="2" charset="77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60E8DC-88C7-7F14-85FF-B180F3CBE3AF}"/>
                </a:ext>
              </a:extLst>
            </p:cNvPr>
            <p:cNvCxnSpPr/>
            <p:nvPr/>
          </p:nvCxnSpPr>
          <p:spPr>
            <a:xfrm>
              <a:off x="6095576" y="5295084"/>
              <a:ext cx="0" cy="27416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397D77-6FC4-1804-773C-85E3730D7627}"/>
              </a:ext>
            </a:extLst>
          </p:cNvPr>
          <p:cNvCxnSpPr>
            <a:cxnSpLocks/>
          </p:cNvCxnSpPr>
          <p:nvPr/>
        </p:nvCxnSpPr>
        <p:spPr>
          <a:xfrm flipV="1">
            <a:off x="4792204" y="2580738"/>
            <a:ext cx="0" cy="2747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999B3-8A0F-DC78-067A-C66283951C17}"/>
              </a:ext>
            </a:extLst>
          </p:cNvPr>
          <p:cNvCxnSpPr>
            <a:cxnSpLocks/>
          </p:cNvCxnSpPr>
          <p:nvPr/>
        </p:nvCxnSpPr>
        <p:spPr>
          <a:xfrm flipV="1">
            <a:off x="7389332" y="2580738"/>
            <a:ext cx="0" cy="2747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4">
            <a:extLst>
              <a:ext uri="{FF2B5EF4-FFF2-40B4-BE49-F238E27FC236}">
                <a16:creationId xmlns:a16="http://schemas.microsoft.com/office/drawing/2014/main" id="{606EE794-3A6B-235F-7E76-F53EFBB93DD8}"/>
              </a:ext>
            </a:extLst>
          </p:cNvPr>
          <p:cNvSpPr/>
          <p:nvPr/>
        </p:nvSpPr>
        <p:spPr>
          <a:xfrm>
            <a:off x="1449164" y="2849479"/>
            <a:ext cx="1533673" cy="589273"/>
          </a:xfrm>
          <a:prstGeom prst="roundRect">
            <a:avLst>
              <a:gd name="adj" fmla="val 0"/>
            </a:avLst>
          </a:prstGeom>
          <a:solidFill>
            <a:srgbClr val="E8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5" name="Rectangle: Rounded Corners 5">
            <a:extLst>
              <a:ext uri="{FF2B5EF4-FFF2-40B4-BE49-F238E27FC236}">
                <a16:creationId xmlns:a16="http://schemas.microsoft.com/office/drawing/2014/main" id="{325AF441-2044-8D53-BC29-BDEC2C0550C8}"/>
              </a:ext>
            </a:extLst>
          </p:cNvPr>
          <p:cNvSpPr/>
          <p:nvPr/>
        </p:nvSpPr>
        <p:spPr>
          <a:xfrm>
            <a:off x="4035830" y="2849479"/>
            <a:ext cx="1533673" cy="589273"/>
          </a:xfrm>
          <a:prstGeom prst="roundRect">
            <a:avLst>
              <a:gd name="adj" fmla="val 0"/>
            </a:avLst>
          </a:prstGeom>
          <a:solidFill>
            <a:srgbClr val="E8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CDEDB760-E679-89FC-738B-8536C7507862}"/>
              </a:ext>
            </a:extLst>
          </p:cNvPr>
          <p:cNvSpPr/>
          <p:nvPr/>
        </p:nvSpPr>
        <p:spPr>
          <a:xfrm>
            <a:off x="6622495" y="2849479"/>
            <a:ext cx="1533673" cy="589273"/>
          </a:xfrm>
          <a:prstGeom prst="roundRect">
            <a:avLst>
              <a:gd name="adj" fmla="val 0"/>
            </a:avLst>
          </a:prstGeom>
          <a:solidFill>
            <a:srgbClr val="E8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6E45314A-37DF-C4AB-E54C-CB6C8296FEE5}"/>
              </a:ext>
            </a:extLst>
          </p:cNvPr>
          <p:cNvSpPr/>
          <p:nvPr/>
        </p:nvSpPr>
        <p:spPr>
          <a:xfrm>
            <a:off x="9209162" y="2849479"/>
            <a:ext cx="1533673" cy="589273"/>
          </a:xfrm>
          <a:prstGeom prst="roundRect">
            <a:avLst>
              <a:gd name="adj" fmla="val 0"/>
            </a:avLst>
          </a:prstGeom>
          <a:solidFill>
            <a:srgbClr val="E8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695E24-B8B8-0844-0FDD-E127C281AAA3}"/>
              </a:ext>
            </a:extLst>
          </p:cNvPr>
          <p:cNvSpPr/>
          <p:nvPr/>
        </p:nvSpPr>
        <p:spPr>
          <a:xfrm>
            <a:off x="1757538" y="4025916"/>
            <a:ext cx="916925" cy="916925"/>
          </a:xfrm>
          <a:prstGeom prst="ellipse">
            <a:avLst/>
          </a:prstGeom>
          <a:solidFill>
            <a:srgbClr val="FF8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01</a:t>
            </a:r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499487-6544-7B1B-18D7-A032A0D20A6D}"/>
              </a:ext>
            </a:extLst>
          </p:cNvPr>
          <p:cNvSpPr/>
          <p:nvPr/>
        </p:nvSpPr>
        <p:spPr>
          <a:xfrm>
            <a:off x="9517536" y="4025916"/>
            <a:ext cx="916925" cy="916925"/>
          </a:xfrm>
          <a:prstGeom prst="ellipse">
            <a:avLst/>
          </a:prstGeom>
          <a:solidFill>
            <a:srgbClr val="FF8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01</a:t>
            </a:r>
          </a:p>
        </p:txBody>
      </p:sp>
      <p:sp>
        <p:nvSpPr>
          <p:cNvPr id="20" name="Rectangle: Rounded Corners 11">
            <a:extLst>
              <a:ext uri="{FF2B5EF4-FFF2-40B4-BE49-F238E27FC236}">
                <a16:creationId xmlns:a16="http://schemas.microsoft.com/office/drawing/2014/main" id="{08BCCC92-2F79-0C73-8EA8-DCEF9E3A99E7}"/>
              </a:ext>
            </a:extLst>
          </p:cNvPr>
          <p:cNvSpPr/>
          <p:nvPr/>
        </p:nvSpPr>
        <p:spPr>
          <a:xfrm>
            <a:off x="4266970" y="4096739"/>
            <a:ext cx="1071394" cy="775279"/>
          </a:xfrm>
          <a:prstGeom prst="roundRect">
            <a:avLst>
              <a:gd name="adj" fmla="val 0"/>
            </a:avLst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</a:p>
        </p:txBody>
      </p:sp>
      <p:sp>
        <p:nvSpPr>
          <p:cNvPr id="21" name="Rectangle: Rounded Corners 12">
            <a:extLst>
              <a:ext uri="{FF2B5EF4-FFF2-40B4-BE49-F238E27FC236}">
                <a16:creationId xmlns:a16="http://schemas.microsoft.com/office/drawing/2014/main" id="{CF9C995E-0EC8-356E-1345-DB103BA057F9}"/>
              </a:ext>
            </a:extLst>
          </p:cNvPr>
          <p:cNvSpPr/>
          <p:nvPr/>
        </p:nvSpPr>
        <p:spPr>
          <a:xfrm>
            <a:off x="6853635" y="4096739"/>
            <a:ext cx="1071394" cy="775279"/>
          </a:xfrm>
          <a:prstGeom prst="roundRect">
            <a:avLst>
              <a:gd name="adj" fmla="val 0"/>
            </a:avLst>
          </a:prstGeom>
          <a:solidFill>
            <a:srgbClr val="DB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</a:p>
        </p:txBody>
      </p:sp>
      <p:sp>
        <p:nvSpPr>
          <p:cNvPr id="22" name="Rectangle: Rounded Corners 3">
            <a:extLst>
              <a:ext uri="{FF2B5EF4-FFF2-40B4-BE49-F238E27FC236}">
                <a16:creationId xmlns:a16="http://schemas.microsoft.com/office/drawing/2014/main" id="{1D476FF7-DB05-86BB-AC9B-C63C324FC18F}"/>
              </a:ext>
            </a:extLst>
          </p:cNvPr>
          <p:cNvSpPr/>
          <p:nvPr/>
        </p:nvSpPr>
        <p:spPr>
          <a:xfrm>
            <a:off x="-5215" y="1734933"/>
            <a:ext cx="12191966" cy="555600"/>
          </a:xfrm>
          <a:prstGeom prst="roundRect">
            <a:avLst>
              <a:gd name="adj" fmla="val 0"/>
            </a:avLst>
          </a:prstGeom>
          <a:solidFill>
            <a:srgbClr val="62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START</a:t>
            </a:r>
          </a:p>
        </p:txBody>
      </p:sp>
      <p:sp>
        <p:nvSpPr>
          <p:cNvPr id="23" name="Isosceles Triangle 41">
            <a:extLst>
              <a:ext uri="{FF2B5EF4-FFF2-40B4-BE49-F238E27FC236}">
                <a16:creationId xmlns:a16="http://schemas.microsoft.com/office/drawing/2014/main" id="{85DC8AD6-FAD9-634C-4F43-DF93A49041F9}"/>
              </a:ext>
            </a:extLst>
          </p:cNvPr>
          <p:cNvSpPr/>
          <p:nvPr/>
        </p:nvSpPr>
        <p:spPr>
          <a:xfrm rot="10800000">
            <a:off x="6025117" y="5414422"/>
            <a:ext cx="149731" cy="8184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4" name="Isosceles Triangle 42">
            <a:extLst>
              <a:ext uri="{FF2B5EF4-FFF2-40B4-BE49-F238E27FC236}">
                <a16:creationId xmlns:a16="http://schemas.microsoft.com/office/drawing/2014/main" id="{AA7CF81B-A739-DE48-4D2A-AEEC6C6F94F7}"/>
              </a:ext>
            </a:extLst>
          </p:cNvPr>
          <p:cNvSpPr/>
          <p:nvPr/>
        </p:nvSpPr>
        <p:spPr>
          <a:xfrm rot="10800000">
            <a:off x="4727098" y="3726820"/>
            <a:ext cx="149731" cy="81849"/>
          </a:xfrm>
          <a:prstGeom prst="triangle">
            <a:avLst/>
          </a:prstGeom>
          <a:solidFill>
            <a:srgbClr val="E8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5" name="Isosceles Triangle 44">
            <a:extLst>
              <a:ext uri="{FF2B5EF4-FFF2-40B4-BE49-F238E27FC236}">
                <a16:creationId xmlns:a16="http://schemas.microsoft.com/office/drawing/2014/main" id="{148923DD-86C2-2DDB-55C6-66137F9279F6}"/>
              </a:ext>
            </a:extLst>
          </p:cNvPr>
          <p:cNvSpPr/>
          <p:nvPr/>
        </p:nvSpPr>
        <p:spPr>
          <a:xfrm rot="10800000">
            <a:off x="7314364" y="3726821"/>
            <a:ext cx="149731" cy="81849"/>
          </a:xfrm>
          <a:prstGeom prst="triangle">
            <a:avLst/>
          </a:prstGeom>
          <a:solidFill>
            <a:srgbClr val="E8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6" name="Isosceles Triangle 50">
            <a:extLst>
              <a:ext uri="{FF2B5EF4-FFF2-40B4-BE49-F238E27FC236}">
                <a16:creationId xmlns:a16="http://schemas.microsoft.com/office/drawing/2014/main" id="{395F32B7-E08E-6B70-9CC4-047A5A508CF7}"/>
              </a:ext>
            </a:extLst>
          </p:cNvPr>
          <p:cNvSpPr/>
          <p:nvPr/>
        </p:nvSpPr>
        <p:spPr>
          <a:xfrm rot="10800000">
            <a:off x="9900636" y="3726821"/>
            <a:ext cx="149731" cy="81849"/>
          </a:xfrm>
          <a:prstGeom prst="triangle">
            <a:avLst/>
          </a:prstGeom>
          <a:solidFill>
            <a:srgbClr val="E8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7" name="Isosceles Triangle 51">
            <a:extLst>
              <a:ext uri="{FF2B5EF4-FFF2-40B4-BE49-F238E27FC236}">
                <a16:creationId xmlns:a16="http://schemas.microsoft.com/office/drawing/2014/main" id="{E86DA074-2923-30E2-523D-934DF79D681D}"/>
              </a:ext>
            </a:extLst>
          </p:cNvPr>
          <p:cNvSpPr/>
          <p:nvPr/>
        </p:nvSpPr>
        <p:spPr>
          <a:xfrm rot="10800000">
            <a:off x="2139162" y="3726820"/>
            <a:ext cx="149731" cy="81849"/>
          </a:xfrm>
          <a:prstGeom prst="triangle">
            <a:avLst/>
          </a:prstGeom>
          <a:solidFill>
            <a:srgbClr val="E8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8" name="Isosceles Triangle 53">
            <a:extLst>
              <a:ext uri="{FF2B5EF4-FFF2-40B4-BE49-F238E27FC236}">
                <a16:creationId xmlns:a16="http://schemas.microsoft.com/office/drawing/2014/main" id="{4C967555-E917-01B9-2461-7FF386E24A7C}"/>
              </a:ext>
            </a:extLst>
          </p:cNvPr>
          <p:cNvSpPr/>
          <p:nvPr/>
        </p:nvSpPr>
        <p:spPr>
          <a:xfrm rot="10800000">
            <a:off x="6015903" y="2515694"/>
            <a:ext cx="149731" cy="81849"/>
          </a:xfrm>
          <a:prstGeom prst="triangle">
            <a:avLst/>
          </a:prstGeom>
          <a:solidFill>
            <a:srgbClr val="62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40745C-25D7-714B-5F79-CC015ED91DFC}"/>
              </a:ext>
            </a:extLst>
          </p:cNvPr>
          <p:cNvSpPr txBox="1"/>
          <p:nvPr/>
        </p:nvSpPr>
        <p:spPr>
          <a:xfrm>
            <a:off x="8771167" y="5562473"/>
            <a:ext cx="240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30A52A-D4EA-C92B-8A92-7C8399ECD049}"/>
              </a:ext>
            </a:extLst>
          </p:cNvPr>
          <p:cNvSpPr txBox="1"/>
          <p:nvPr/>
        </p:nvSpPr>
        <p:spPr>
          <a:xfrm>
            <a:off x="1012163" y="5562473"/>
            <a:ext cx="240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0473B50-FB95-BA47-3E38-8B967C11AA37}"/>
              </a:ext>
            </a:extLst>
          </p:cNvPr>
          <p:cNvSpPr/>
          <p:nvPr/>
        </p:nvSpPr>
        <p:spPr>
          <a:xfrm>
            <a:off x="895416" y="5533321"/>
            <a:ext cx="2636874" cy="704634"/>
          </a:xfrm>
          <a:prstGeom prst="roundRect">
            <a:avLst/>
          </a:prstGeom>
          <a:noFill/>
          <a:ln w="19050">
            <a:solidFill>
              <a:srgbClr val="DB4B9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8BC7091-9568-31A9-70F8-91CD73A73620}"/>
              </a:ext>
            </a:extLst>
          </p:cNvPr>
          <p:cNvSpPr/>
          <p:nvPr/>
        </p:nvSpPr>
        <p:spPr>
          <a:xfrm>
            <a:off x="8731611" y="5533321"/>
            <a:ext cx="2636874" cy="704634"/>
          </a:xfrm>
          <a:prstGeom prst="roundRect">
            <a:avLst/>
          </a:prstGeom>
          <a:noFill/>
          <a:ln w="19050">
            <a:solidFill>
              <a:srgbClr val="DB4B9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0EF083-B934-5214-139D-B01CF076E1D1}"/>
              </a:ext>
            </a:extLst>
          </p:cNvPr>
          <p:cNvGrpSpPr/>
          <p:nvPr/>
        </p:nvGrpSpPr>
        <p:grpSpPr>
          <a:xfrm>
            <a:off x="2279253" y="1583330"/>
            <a:ext cx="7633493" cy="4546277"/>
            <a:chOff x="2318625" y="1524337"/>
            <a:chExt cx="7633493" cy="4546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ED4A1D-47CC-7427-9672-AA4B0E82A7B7}"/>
                </a:ext>
              </a:extLst>
            </p:cNvPr>
            <p:cNvGrpSpPr/>
            <p:nvPr/>
          </p:nvGrpSpPr>
          <p:grpSpPr>
            <a:xfrm>
              <a:off x="3097206" y="1646444"/>
              <a:ext cx="6368548" cy="820958"/>
              <a:chOff x="2942772" y="1625600"/>
              <a:chExt cx="7543799" cy="972457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84CC91C-8E17-2484-97C9-1E7D25533987}"/>
                  </a:ext>
                </a:extLst>
              </p:cNvPr>
              <p:cNvCxnSpPr/>
              <p:nvPr/>
            </p:nvCxnSpPr>
            <p:spPr>
              <a:xfrm>
                <a:off x="2942772" y="2598057"/>
                <a:ext cx="7057571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9B3243C6-293E-4105-DD01-22488F1F44C9}"/>
                  </a:ext>
                </a:extLst>
              </p:cNvPr>
              <p:cNvSpPr/>
              <p:nvPr/>
            </p:nvSpPr>
            <p:spPr>
              <a:xfrm>
                <a:off x="9514114" y="1625600"/>
                <a:ext cx="972457" cy="972457"/>
              </a:xfrm>
              <a:prstGeom prst="arc">
                <a:avLst>
                  <a:gd name="adj1" fmla="val 16200000"/>
                  <a:gd name="adj2" fmla="val 5546510"/>
                </a:avLst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D4FB49CE-6BEE-987E-23E1-0D88A5FFEBF0}"/>
                </a:ext>
              </a:extLst>
            </p:cNvPr>
            <p:cNvSpPr/>
            <p:nvPr/>
          </p:nvSpPr>
          <p:spPr>
            <a:xfrm>
              <a:off x="8970148" y="1618052"/>
              <a:ext cx="952473" cy="821097"/>
            </a:xfrm>
            <a:prstGeom prst="hexagon">
              <a:avLst/>
            </a:prstGeom>
            <a:solidFill>
              <a:srgbClr val="FF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D2DF737-2E05-3709-5FCE-650931DAD245}"/>
                </a:ext>
              </a:extLst>
            </p:cNvPr>
            <p:cNvCxnSpPr>
              <a:cxnSpLocks/>
            </p:cNvCxnSpPr>
            <p:nvPr/>
          </p:nvCxnSpPr>
          <p:spPr>
            <a:xfrm>
              <a:off x="4585917" y="1646444"/>
              <a:ext cx="44693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EACCA0-4A19-928B-FD27-3C0C1BA326B8}"/>
                </a:ext>
              </a:extLst>
            </p:cNvPr>
            <p:cNvGrpSpPr/>
            <p:nvPr/>
          </p:nvGrpSpPr>
          <p:grpSpPr>
            <a:xfrm flipH="1">
              <a:off x="2686727" y="2467400"/>
              <a:ext cx="6368548" cy="820958"/>
              <a:chOff x="2942772" y="1625600"/>
              <a:chExt cx="7543799" cy="972457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E3F8A37-00BC-8F5A-F6CD-F15929788CF0}"/>
                  </a:ext>
                </a:extLst>
              </p:cNvPr>
              <p:cNvCxnSpPr/>
              <p:nvPr/>
            </p:nvCxnSpPr>
            <p:spPr>
              <a:xfrm>
                <a:off x="2942772" y="2598057"/>
                <a:ext cx="7057571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8480573E-E083-B998-E265-ADCB9D968053}"/>
                  </a:ext>
                </a:extLst>
              </p:cNvPr>
              <p:cNvSpPr/>
              <p:nvPr/>
            </p:nvSpPr>
            <p:spPr>
              <a:xfrm>
                <a:off x="9514114" y="1625600"/>
                <a:ext cx="972457" cy="972457"/>
              </a:xfrm>
              <a:prstGeom prst="arc">
                <a:avLst>
                  <a:gd name="adj1" fmla="val 16200000"/>
                  <a:gd name="adj2" fmla="val 5546510"/>
                </a:avLst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521549E-F88D-6FB3-8D6E-FCA90C15D008}"/>
                </a:ext>
              </a:extLst>
            </p:cNvPr>
            <p:cNvGrpSpPr/>
            <p:nvPr/>
          </p:nvGrpSpPr>
          <p:grpSpPr>
            <a:xfrm>
              <a:off x="3097206" y="3288358"/>
              <a:ext cx="6368548" cy="820958"/>
              <a:chOff x="2942772" y="1625600"/>
              <a:chExt cx="7543799" cy="972457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035175D-5797-7136-C2AE-A4F7EFFE9897}"/>
                  </a:ext>
                </a:extLst>
              </p:cNvPr>
              <p:cNvCxnSpPr/>
              <p:nvPr/>
            </p:nvCxnSpPr>
            <p:spPr>
              <a:xfrm>
                <a:off x="2942772" y="2598057"/>
                <a:ext cx="7057571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7D7D16FC-E2D6-41B3-66D6-0DCAEFAC09C5}"/>
                  </a:ext>
                </a:extLst>
              </p:cNvPr>
              <p:cNvSpPr/>
              <p:nvPr/>
            </p:nvSpPr>
            <p:spPr>
              <a:xfrm>
                <a:off x="9514114" y="1625600"/>
                <a:ext cx="972457" cy="972457"/>
              </a:xfrm>
              <a:prstGeom prst="arc">
                <a:avLst>
                  <a:gd name="adj1" fmla="val 16200000"/>
                  <a:gd name="adj2" fmla="val 5546510"/>
                </a:avLst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2D99F2-A358-66A8-A2F0-616D74D58C31}"/>
                </a:ext>
              </a:extLst>
            </p:cNvPr>
            <p:cNvGrpSpPr/>
            <p:nvPr/>
          </p:nvGrpSpPr>
          <p:grpSpPr>
            <a:xfrm flipH="1">
              <a:off x="2686727" y="4109314"/>
              <a:ext cx="6368548" cy="820958"/>
              <a:chOff x="2942772" y="1625600"/>
              <a:chExt cx="7543799" cy="972457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5DC4D24-7A9B-E1D9-D0F3-5B4004B72371}"/>
                  </a:ext>
                </a:extLst>
              </p:cNvPr>
              <p:cNvCxnSpPr/>
              <p:nvPr/>
            </p:nvCxnSpPr>
            <p:spPr>
              <a:xfrm>
                <a:off x="2942772" y="2598057"/>
                <a:ext cx="7057571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F409E1E-6590-8CCD-D390-F4078C17088C}"/>
                  </a:ext>
                </a:extLst>
              </p:cNvPr>
              <p:cNvSpPr/>
              <p:nvPr/>
            </p:nvSpPr>
            <p:spPr>
              <a:xfrm>
                <a:off x="9514114" y="1625600"/>
                <a:ext cx="972457" cy="972457"/>
              </a:xfrm>
              <a:prstGeom prst="arc">
                <a:avLst>
                  <a:gd name="adj1" fmla="val 16200000"/>
                  <a:gd name="adj2" fmla="val 5546510"/>
                </a:avLst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ED93E82-B9C0-33CC-5F03-CDC73D9F203A}"/>
                </a:ext>
              </a:extLst>
            </p:cNvPr>
            <p:cNvGrpSpPr/>
            <p:nvPr/>
          </p:nvGrpSpPr>
          <p:grpSpPr>
            <a:xfrm>
              <a:off x="4585917" y="4930272"/>
              <a:ext cx="4879836" cy="820958"/>
              <a:chOff x="4706210" y="1625600"/>
              <a:chExt cx="5780361" cy="972457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B6FF7EC-2AE4-17EF-1547-C7F8164C2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6210" y="2598057"/>
                <a:ext cx="5294132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7C41B03-CB96-5957-D1E7-361A91063F5E}"/>
                  </a:ext>
                </a:extLst>
              </p:cNvPr>
              <p:cNvSpPr/>
              <p:nvPr/>
            </p:nvSpPr>
            <p:spPr>
              <a:xfrm>
                <a:off x="9514114" y="1625600"/>
                <a:ext cx="972457" cy="972457"/>
              </a:xfrm>
              <a:prstGeom prst="arc">
                <a:avLst>
                  <a:gd name="adj1" fmla="val 16200000"/>
                  <a:gd name="adj2" fmla="val 5546510"/>
                </a:avLst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4A3FEA75-3C69-70C8-CCE1-5B692526084F}"/>
                </a:ext>
              </a:extLst>
            </p:cNvPr>
            <p:cNvSpPr/>
            <p:nvPr/>
          </p:nvSpPr>
          <p:spPr>
            <a:xfrm>
              <a:off x="2333374" y="2473458"/>
              <a:ext cx="952473" cy="821097"/>
            </a:xfrm>
            <a:prstGeom prst="hexagon">
              <a:avLst/>
            </a:prstGeom>
            <a:solidFill>
              <a:srgbClr val="DB4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12CF00B2-F0CD-1303-402A-E7FC870C06DA}"/>
                </a:ext>
              </a:extLst>
            </p:cNvPr>
            <p:cNvSpPr/>
            <p:nvPr/>
          </p:nvSpPr>
          <p:spPr>
            <a:xfrm>
              <a:off x="8984896" y="3284619"/>
              <a:ext cx="952473" cy="821097"/>
            </a:xfrm>
            <a:prstGeom prst="hexagon">
              <a:avLst/>
            </a:prstGeom>
            <a:solidFill>
              <a:srgbClr val="FF8A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>
              <a:extLst>
                <a:ext uri="{FF2B5EF4-FFF2-40B4-BE49-F238E27FC236}">
                  <a16:creationId xmlns:a16="http://schemas.microsoft.com/office/drawing/2014/main" id="{E420C049-391E-F30A-D842-2EE6658968FC}"/>
                </a:ext>
              </a:extLst>
            </p:cNvPr>
            <p:cNvSpPr/>
            <p:nvPr/>
          </p:nvSpPr>
          <p:spPr>
            <a:xfrm>
              <a:off x="2318625" y="4140025"/>
              <a:ext cx="952473" cy="821097"/>
            </a:xfrm>
            <a:prstGeom prst="hexagon">
              <a:avLst/>
            </a:prstGeom>
            <a:solidFill>
              <a:srgbClr val="3A5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>
              <a:extLst>
                <a:ext uri="{FF2B5EF4-FFF2-40B4-BE49-F238E27FC236}">
                  <a16:creationId xmlns:a16="http://schemas.microsoft.com/office/drawing/2014/main" id="{C6684B85-FC07-D082-3C1B-D7DD7C63E8C3}"/>
                </a:ext>
              </a:extLst>
            </p:cNvPr>
            <p:cNvSpPr/>
            <p:nvPr/>
          </p:nvSpPr>
          <p:spPr>
            <a:xfrm>
              <a:off x="8999645" y="4906941"/>
              <a:ext cx="952473" cy="821097"/>
            </a:xfrm>
            <a:prstGeom prst="hexagon">
              <a:avLst/>
            </a:prstGeom>
            <a:solidFill>
              <a:srgbClr val="4FA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322523-2DC9-8A5D-F1F2-AC015681607A}"/>
                </a:ext>
              </a:extLst>
            </p:cNvPr>
            <p:cNvSpPr txBox="1"/>
            <p:nvPr/>
          </p:nvSpPr>
          <p:spPr>
            <a:xfrm>
              <a:off x="2354504" y="1524337"/>
              <a:ext cx="1933084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D" sz="2400" dirty="0">
                  <a:solidFill>
                    <a:srgbClr val="E84A4A"/>
                  </a:solidFill>
                  <a:latin typeface="Poppins Medium" pitchFamily="2" charset="77"/>
                  <a:cs typeface="Poppins Medium" pitchFamily="2" charset="77"/>
                </a:rPr>
                <a:t>START</a:t>
              </a:r>
              <a:endParaRPr lang="en-US" sz="2400" dirty="0">
                <a:solidFill>
                  <a:srgbClr val="E84A4A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C2BE31-7F30-6A7C-F162-C1D428E6C73B}"/>
                </a:ext>
              </a:extLst>
            </p:cNvPr>
            <p:cNvSpPr txBox="1"/>
            <p:nvPr/>
          </p:nvSpPr>
          <p:spPr>
            <a:xfrm>
              <a:off x="2426289" y="5596204"/>
              <a:ext cx="1933084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D" sz="2400" dirty="0">
                  <a:solidFill>
                    <a:srgbClr val="E84A4A"/>
                  </a:solidFill>
                  <a:latin typeface="Poppins Medium" pitchFamily="2" charset="77"/>
                  <a:cs typeface="Poppins Medium" pitchFamily="2" charset="77"/>
                </a:rPr>
                <a:t>FINISH</a:t>
              </a:r>
              <a:endParaRPr lang="en-US" sz="2400" dirty="0">
                <a:solidFill>
                  <a:srgbClr val="E84A4A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pic>
          <p:nvPicPr>
            <p:cNvPr id="21" name="Gráfico 446">
              <a:extLst>
                <a:ext uri="{FF2B5EF4-FFF2-40B4-BE49-F238E27FC236}">
                  <a16:creationId xmlns:a16="http://schemas.microsoft.com/office/drawing/2014/main" id="{29019012-9DE9-5440-2607-3D8B0F890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4897" y="2768569"/>
              <a:ext cx="303476" cy="303475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805A7E2-AD54-1E0C-936D-EC26E7FE4219}"/>
                </a:ext>
              </a:extLst>
            </p:cNvPr>
            <p:cNvGrpSpPr/>
            <p:nvPr/>
          </p:nvGrpSpPr>
          <p:grpSpPr>
            <a:xfrm>
              <a:off x="9290785" y="1877933"/>
              <a:ext cx="324847" cy="348475"/>
              <a:chOff x="18740782" y="9992865"/>
              <a:chExt cx="3744388" cy="4016735"/>
            </a:xfrm>
            <a:solidFill>
              <a:schemeClr val="bg1"/>
            </a:solidFill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BF83FDE6-1F66-38D0-A43B-187772DA6676}"/>
                  </a:ext>
                </a:extLst>
              </p:cNvPr>
              <p:cNvSpPr/>
              <p:nvPr/>
            </p:nvSpPr>
            <p:spPr>
              <a:xfrm>
                <a:off x="19538471" y="10786086"/>
                <a:ext cx="2149010" cy="3223514"/>
              </a:xfrm>
              <a:custGeom>
                <a:avLst/>
                <a:gdLst>
                  <a:gd name="connsiteX0" fmla="*/ 136955 w 436131"/>
                  <a:gd name="connsiteY0" fmla="*/ 572424 h 654198"/>
                  <a:gd name="connsiteX1" fmla="*/ 144279 w 436131"/>
                  <a:gd name="connsiteY1" fmla="*/ 588395 h 654198"/>
                  <a:gd name="connsiteX2" fmla="*/ 155565 w 436131"/>
                  <a:gd name="connsiteY2" fmla="*/ 599681 h 654198"/>
                  <a:gd name="connsiteX3" fmla="*/ 280569 w 436131"/>
                  <a:gd name="connsiteY3" fmla="*/ 599681 h 654198"/>
                  <a:gd name="connsiteX4" fmla="*/ 291855 w 436131"/>
                  <a:gd name="connsiteY4" fmla="*/ 588395 h 654198"/>
                  <a:gd name="connsiteX5" fmla="*/ 299180 w 436131"/>
                  <a:gd name="connsiteY5" fmla="*/ 572424 h 654198"/>
                  <a:gd name="connsiteX6" fmla="*/ 136292 w 436131"/>
                  <a:gd name="connsiteY6" fmla="*/ 490649 h 654198"/>
                  <a:gd name="connsiteX7" fmla="*/ 136292 w 436131"/>
                  <a:gd name="connsiteY7" fmla="*/ 517907 h 654198"/>
                  <a:gd name="connsiteX8" fmla="*/ 299841 w 436131"/>
                  <a:gd name="connsiteY8" fmla="*/ 517907 h 654198"/>
                  <a:gd name="connsiteX9" fmla="*/ 299841 w 436131"/>
                  <a:gd name="connsiteY9" fmla="*/ 490649 h 654198"/>
                  <a:gd name="connsiteX10" fmla="*/ 218066 w 436131"/>
                  <a:gd name="connsiteY10" fmla="*/ 0 h 654198"/>
                  <a:gd name="connsiteX11" fmla="*/ 436131 w 436131"/>
                  <a:gd name="connsiteY11" fmla="*/ 218065 h 654198"/>
                  <a:gd name="connsiteX12" fmla="*/ 374601 w 436131"/>
                  <a:gd name="connsiteY12" fmla="*/ 376266 h 654198"/>
                  <a:gd name="connsiteX13" fmla="*/ 354357 w 436131"/>
                  <a:gd name="connsiteY13" fmla="*/ 408874 h 654198"/>
                  <a:gd name="connsiteX14" fmla="*/ 354357 w 436131"/>
                  <a:gd name="connsiteY14" fmla="*/ 436134 h 654198"/>
                  <a:gd name="connsiteX15" fmla="*/ 327099 w 436131"/>
                  <a:gd name="connsiteY15" fmla="*/ 483068 h 654198"/>
                  <a:gd name="connsiteX16" fmla="*/ 327099 w 436131"/>
                  <a:gd name="connsiteY16" fmla="*/ 569123 h 654198"/>
                  <a:gd name="connsiteX17" fmla="*/ 311127 w 436131"/>
                  <a:gd name="connsiteY17" fmla="*/ 607669 h 654198"/>
                  <a:gd name="connsiteX18" fmla="*/ 295865 w 436131"/>
                  <a:gd name="connsiteY18" fmla="*/ 622931 h 654198"/>
                  <a:gd name="connsiteX19" fmla="*/ 295832 w 436131"/>
                  <a:gd name="connsiteY19" fmla="*/ 622964 h 654198"/>
                  <a:gd name="connsiteX20" fmla="*/ 284562 w 436131"/>
                  <a:gd name="connsiteY20" fmla="*/ 634234 h 654198"/>
                  <a:gd name="connsiteX21" fmla="*/ 236367 w 436131"/>
                  <a:gd name="connsiteY21" fmla="*/ 654198 h 654198"/>
                  <a:gd name="connsiteX22" fmla="*/ 199765 w 436131"/>
                  <a:gd name="connsiteY22" fmla="*/ 654198 h 654198"/>
                  <a:gd name="connsiteX23" fmla="*/ 151570 w 436131"/>
                  <a:gd name="connsiteY23" fmla="*/ 634234 h 654198"/>
                  <a:gd name="connsiteX24" fmla="*/ 140300 w 436131"/>
                  <a:gd name="connsiteY24" fmla="*/ 622964 h 654198"/>
                  <a:gd name="connsiteX25" fmla="*/ 140267 w 436131"/>
                  <a:gd name="connsiteY25" fmla="*/ 622931 h 654198"/>
                  <a:gd name="connsiteX26" fmla="*/ 125004 w 436131"/>
                  <a:gd name="connsiteY26" fmla="*/ 607669 h 654198"/>
                  <a:gd name="connsiteX27" fmla="*/ 109033 w 436131"/>
                  <a:gd name="connsiteY27" fmla="*/ 569123 h 654198"/>
                  <a:gd name="connsiteX28" fmla="*/ 109033 w 436131"/>
                  <a:gd name="connsiteY28" fmla="*/ 483068 h 654198"/>
                  <a:gd name="connsiteX29" fmla="*/ 81775 w 436131"/>
                  <a:gd name="connsiteY29" fmla="*/ 436134 h 654198"/>
                  <a:gd name="connsiteX30" fmla="*/ 81775 w 436131"/>
                  <a:gd name="connsiteY30" fmla="*/ 408876 h 654198"/>
                  <a:gd name="connsiteX31" fmla="*/ 61531 w 436131"/>
                  <a:gd name="connsiteY31" fmla="*/ 376267 h 654198"/>
                  <a:gd name="connsiteX32" fmla="*/ 0 w 436131"/>
                  <a:gd name="connsiteY32" fmla="*/ 218066 h 654198"/>
                  <a:gd name="connsiteX33" fmla="*/ 218066 w 436131"/>
                  <a:gd name="connsiteY33" fmla="*/ 0 h 65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36131" h="654198">
                    <a:moveTo>
                      <a:pt x="136955" y="572424"/>
                    </a:moveTo>
                    <a:cubicBezTo>
                      <a:pt x="137715" y="578384"/>
                      <a:pt x="140011" y="584128"/>
                      <a:pt x="144279" y="588395"/>
                    </a:cubicBezTo>
                    <a:lnTo>
                      <a:pt x="155565" y="599681"/>
                    </a:lnTo>
                    <a:lnTo>
                      <a:pt x="280569" y="599681"/>
                    </a:lnTo>
                    <a:lnTo>
                      <a:pt x="291855" y="588395"/>
                    </a:lnTo>
                    <a:cubicBezTo>
                      <a:pt x="296123" y="584128"/>
                      <a:pt x="298419" y="578384"/>
                      <a:pt x="299180" y="572424"/>
                    </a:cubicBezTo>
                    <a:close/>
                    <a:moveTo>
                      <a:pt x="136292" y="490649"/>
                    </a:moveTo>
                    <a:lnTo>
                      <a:pt x="136292" y="517907"/>
                    </a:lnTo>
                    <a:lnTo>
                      <a:pt x="299841" y="517907"/>
                    </a:lnTo>
                    <a:lnTo>
                      <a:pt x="299841" y="490649"/>
                    </a:lnTo>
                    <a:close/>
                    <a:moveTo>
                      <a:pt x="218066" y="0"/>
                    </a:moveTo>
                    <a:cubicBezTo>
                      <a:pt x="338306" y="0"/>
                      <a:pt x="436132" y="97827"/>
                      <a:pt x="436131" y="218065"/>
                    </a:cubicBezTo>
                    <a:cubicBezTo>
                      <a:pt x="436131" y="300159"/>
                      <a:pt x="399104" y="345959"/>
                      <a:pt x="374601" y="376266"/>
                    </a:cubicBezTo>
                    <a:cubicBezTo>
                      <a:pt x="363740" y="389696"/>
                      <a:pt x="354357" y="401301"/>
                      <a:pt x="354357" y="408874"/>
                    </a:cubicBezTo>
                    <a:lnTo>
                      <a:pt x="354357" y="436134"/>
                    </a:lnTo>
                    <a:cubicBezTo>
                      <a:pt x="354357" y="456226"/>
                      <a:pt x="343314" y="473613"/>
                      <a:pt x="327099" y="483068"/>
                    </a:cubicBezTo>
                    <a:lnTo>
                      <a:pt x="327099" y="569123"/>
                    </a:lnTo>
                    <a:cubicBezTo>
                      <a:pt x="327099" y="583471"/>
                      <a:pt x="321283" y="597526"/>
                      <a:pt x="311127" y="607669"/>
                    </a:cubicBezTo>
                    <a:lnTo>
                      <a:pt x="295865" y="622931"/>
                    </a:lnTo>
                    <a:lnTo>
                      <a:pt x="295832" y="622964"/>
                    </a:lnTo>
                    <a:lnTo>
                      <a:pt x="284562" y="634234"/>
                    </a:lnTo>
                    <a:cubicBezTo>
                      <a:pt x="271691" y="647104"/>
                      <a:pt x="254575" y="654198"/>
                      <a:pt x="236367" y="654198"/>
                    </a:cubicBezTo>
                    <a:lnTo>
                      <a:pt x="199765" y="654198"/>
                    </a:lnTo>
                    <a:cubicBezTo>
                      <a:pt x="181558" y="654198"/>
                      <a:pt x="164441" y="647104"/>
                      <a:pt x="151570" y="634234"/>
                    </a:cubicBezTo>
                    <a:lnTo>
                      <a:pt x="140300" y="622964"/>
                    </a:lnTo>
                    <a:lnTo>
                      <a:pt x="140267" y="622931"/>
                    </a:lnTo>
                    <a:lnTo>
                      <a:pt x="125004" y="607669"/>
                    </a:lnTo>
                    <a:cubicBezTo>
                      <a:pt x="114849" y="597526"/>
                      <a:pt x="109033" y="583471"/>
                      <a:pt x="109033" y="569123"/>
                    </a:cubicBezTo>
                    <a:lnTo>
                      <a:pt x="109033" y="483068"/>
                    </a:lnTo>
                    <a:cubicBezTo>
                      <a:pt x="92817" y="473613"/>
                      <a:pt x="81775" y="456226"/>
                      <a:pt x="81775" y="436134"/>
                    </a:cubicBezTo>
                    <a:lnTo>
                      <a:pt x="81775" y="408876"/>
                    </a:lnTo>
                    <a:cubicBezTo>
                      <a:pt x="81775" y="401303"/>
                      <a:pt x="72391" y="389696"/>
                      <a:pt x="61531" y="376267"/>
                    </a:cubicBezTo>
                    <a:cubicBezTo>
                      <a:pt x="37028" y="345960"/>
                      <a:pt x="0" y="300160"/>
                      <a:pt x="0" y="218066"/>
                    </a:cubicBezTo>
                    <a:cubicBezTo>
                      <a:pt x="0" y="97827"/>
                      <a:pt x="97827" y="0"/>
                      <a:pt x="2180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6B58B2-E8D7-C154-7C15-F405BF01A6FF}"/>
                  </a:ext>
                </a:extLst>
              </p:cNvPr>
              <p:cNvSpPr/>
              <p:nvPr/>
            </p:nvSpPr>
            <p:spPr>
              <a:xfrm>
                <a:off x="20535947" y="9992865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D9E95EC-6795-824E-7C37-AB6388647C7F}"/>
                  </a:ext>
                </a:extLst>
              </p:cNvPr>
              <p:cNvSpPr/>
              <p:nvPr/>
            </p:nvSpPr>
            <p:spPr>
              <a:xfrm rot="2700000">
                <a:off x="21596875" y="10287754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ECF219E-106F-D123-62B9-F9271573D2B2}"/>
                  </a:ext>
                </a:extLst>
              </p:cNvPr>
              <p:cNvSpPr/>
              <p:nvPr/>
            </p:nvSpPr>
            <p:spPr>
              <a:xfrm rot="18900000">
                <a:off x="19475715" y="10287753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28DC2C-BFD1-B746-29DD-2941CD891A1B}"/>
                  </a:ext>
                </a:extLst>
              </p:cNvPr>
              <p:cNvSpPr/>
              <p:nvPr/>
            </p:nvSpPr>
            <p:spPr>
              <a:xfrm rot="17100000">
                <a:off x="18955684" y="11087067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936C051-11E7-CD8E-25D7-FA9D8ABED0BA}"/>
                  </a:ext>
                </a:extLst>
              </p:cNvPr>
              <p:cNvSpPr/>
              <p:nvPr/>
            </p:nvSpPr>
            <p:spPr>
              <a:xfrm rot="4500000">
                <a:off x="22125534" y="11087066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23" name="Gráfico 22">
              <a:extLst>
                <a:ext uri="{FF2B5EF4-FFF2-40B4-BE49-F238E27FC236}">
                  <a16:creationId xmlns:a16="http://schemas.microsoft.com/office/drawing/2014/main" id="{C065820F-8227-AFC7-3577-18B4C9480D4E}"/>
                </a:ext>
              </a:extLst>
            </p:cNvPr>
            <p:cNvGrpSpPr/>
            <p:nvPr/>
          </p:nvGrpSpPr>
          <p:grpSpPr>
            <a:xfrm>
              <a:off x="9294702" y="3534454"/>
              <a:ext cx="303476" cy="303475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37" name="Forma libre 340">
                <a:extLst>
                  <a:ext uri="{FF2B5EF4-FFF2-40B4-BE49-F238E27FC236}">
                    <a16:creationId xmlns:a16="http://schemas.microsoft.com/office/drawing/2014/main" id="{14F0E149-38A9-2745-D803-7770D85016B9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1100"/>
              </a:p>
            </p:txBody>
          </p:sp>
          <p:sp>
            <p:nvSpPr>
              <p:cNvPr id="38" name="Forma libre 341">
                <a:extLst>
                  <a:ext uri="{FF2B5EF4-FFF2-40B4-BE49-F238E27FC236}">
                    <a16:creationId xmlns:a16="http://schemas.microsoft.com/office/drawing/2014/main" id="{EDC7476E-1094-26F5-A9C4-3E491E1CC3B2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1100"/>
              </a:p>
            </p:txBody>
          </p:sp>
          <p:sp>
            <p:nvSpPr>
              <p:cNvPr id="39" name="Forma libre 342">
                <a:extLst>
                  <a:ext uri="{FF2B5EF4-FFF2-40B4-BE49-F238E27FC236}">
                    <a16:creationId xmlns:a16="http://schemas.microsoft.com/office/drawing/2014/main" id="{E1EA9D24-9969-84FD-0EC0-E4FB4DE63188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1100"/>
              </a:p>
            </p:txBody>
          </p:sp>
          <p:sp>
            <p:nvSpPr>
              <p:cNvPr id="40" name="Forma libre 343">
                <a:extLst>
                  <a:ext uri="{FF2B5EF4-FFF2-40B4-BE49-F238E27FC236}">
                    <a16:creationId xmlns:a16="http://schemas.microsoft.com/office/drawing/2014/main" id="{CB6B7030-6DE1-F5F8-8DD0-79A0DC6CDFBA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1100"/>
              </a:p>
            </p:txBody>
          </p:sp>
          <p:sp>
            <p:nvSpPr>
              <p:cNvPr id="41" name="Forma libre 344">
                <a:extLst>
                  <a:ext uri="{FF2B5EF4-FFF2-40B4-BE49-F238E27FC236}">
                    <a16:creationId xmlns:a16="http://schemas.microsoft.com/office/drawing/2014/main" id="{98243028-7CA9-130A-45B0-C90AE7FD1AC1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1100"/>
              </a:p>
            </p:txBody>
          </p:sp>
          <p:sp>
            <p:nvSpPr>
              <p:cNvPr id="42" name="Forma libre 345">
                <a:extLst>
                  <a:ext uri="{FF2B5EF4-FFF2-40B4-BE49-F238E27FC236}">
                    <a16:creationId xmlns:a16="http://schemas.microsoft.com/office/drawing/2014/main" id="{C39E496E-B821-C13B-D911-25F43875CAAD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1100"/>
              </a:p>
            </p:txBody>
          </p:sp>
          <p:sp>
            <p:nvSpPr>
              <p:cNvPr id="43" name="Forma libre 346">
                <a:extLst>
                  <a:ext uri="{FF2B5EF4-FFF2-40B4-BE49-F238E27FC236}">
                    <a16:creationId xmlns:a16="http://schemas.microsoft.com/office/drawing/2014/main" id="{71499DD8-7279-5BB9-3A9A-1DC91FF61375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1100"/>
              </a:p>
            </p:txBody>
          </p:sp>
        </p:grpSp>
        <p:grpSp>
          <p:nvGrpSpPr>
            <p:cNvPr id="24" name="Gráfico 225">
              <a:extLst>
                <a:ext uri="{FF2B5EF4-FFF2-40B4-BE49-F238E27FC236}">
                  <a16:creationId xmlns:a16="http://schemas.microsoft.com/office/drawing/2014/main" id="{8F76C213-2BA5-FC9E-1DBC-126A846E7C58}"/>
                </a:ext>
              </a:extLst>
            </p:cNvPr>
            <p:cNvGrpSpPr/>
            <p:nvPr/>
          </p:nvGrpSpPr>
          <p:grpSpPr>
            <a:xfrm>
              <a:off x="2634897" y="4360006"/>
              <a:ext cx="302641" cy="302641"/>
              <a:chOff x="9759177" y="5656965"/>
              <a:chExt cx="654197" cy="654197"/>
            </a:xfrm>
            <a:solidFill>
              <a:schemeClr val="bg1"/>
            </a:solidFill>
          </p:grpSpPr>
          <p:sp>
            <p:nvSpPr>
              <p:cNvPr id="36" name="Forma libre 439">
                <a:extLst>
                  <a:ext uri="{FF2B5EF4-FFF2-40B4-BE49-F238E27FC236}">
                    <a16:creationId xmlns:a16="http://schemas.microsoft.com/office/drawing/2014/main" id="{EB3007EA-6036-3FA6-DA7C-EC14A2EB150C}"/>
                  </a:ext>
                </a:extLst>
              </p:cNvPr>
              <p:cNvSpPr/>
              <p:nvPr/>
            </p:nvSpPr>
            <p:spPr>
              <a:xfrm>
                <a:off x="9758219" y="5737781"/>
                <a:ext cx="655475" cy="491925"/>
              </a:xfrm>
              <a:custGeom>
                <a:avLst/>
                <a:gdLst>
                  <a:gd name="connsiteX0" fmla="*/ 559751 w 655474"/>
                  <a:gd name="connsiteY0" fmla="*/ 958 h 491925"/>
                  <a:gd name="connsiteX1" fmla="*/ 512949 w 655474"/>
                  <a:gd name="connsiteY1" fmla="*/ 30207 h 491925"/>
                  <a:gd name="connsiteX2" fmla="*/ 78944 w 655474"/>
                  <a:gd name="connsiteY2" fmla="*/ 182688 h 491925"/>
                  <a:gd name="connsiteX3" fmla="*/ 48660 w 655474"/>
                  <a:gd name="connsiteY3" fmla="*/ 164508 h 491925"/>
                  <a:gd name="connsiteX4" fmla="*/ 958 w 655474"/>
                  <a:gd name="connsiteY4" fmla="*/ 246282 h 491925"/>
                  <a:gd name="connsiteX5" fmla="*/ 48660 w 655474"/>
                  <a:gd name="connsiteY5" fmla="*/ 328057 h 491925"/>
                  <a:gd name="connsiteX6" fmla="*/ 78943 w 655474"/>
                  <a:gd name="connsiteY6" fmla="*/ 309876 h 491925"/>
                  <a:gd name="connsiteX7" fmla="*/ 161235 w 655474"/>
                  <a:gd name="connsiteY7" fmla="*/ 338797 h 491925"/>
                  <a:gd name="connsiteX8" fmla="*/ 145289 w 655474"/>
                  <a:gd name="connsiteY8" fmla="*/ 365401 h 491925"/>
                  <a:gd name="connsiteX9" fmla="*/ 137248 w 655474"/>
                  <a:gd name="connsiteY9" fmla="*/ 394458 h 491925"/>
                  <a:gd name="connsiteX10" fmla="*/ 172739 w 655474"/>
                  <a:gd name="connsiteY10" fmla="*/ 446902 h 491925"/>
                  <a:gd name="connsiteX11" fmla="*/ 273076 w 655474"/>
                  <a:gd name="connsiteY11" fmla="*/ 487027 h 491925"/>
                  <a:gd name="connsiteX12" fmla="*/ 296600 w 655474"/>
                  <a:gd name="connsiteY12" fmla="*/ 491551 h 491925"/>
                  <a:gd name="connsiteX13" fmla="*/ 354197 w 655474"/>
                  <a:gd name="connsiteY13" fmla="*/ 456198 h 491925"/>
                  <a:gd name="connsiteX14" fmla="*/ 375294 w 655474"/>
                  <a:gd name="connsiteY14" fmla="*/ 413975 h 491925"/>
                  <a:gd name="connsiteX15" fmla="*/ 512921 w 655474"/>
                  <a:gd name="connsiteY15" fmla="*/ 462331 h 491925"/>
                  <a:gd name="connsiteX16" fmla="*/ 559751 w 655474"/>
                  <a:gd name="connsiteY16" fmla="*/ 491606 h 491925"/>
                  <a:gd name="connsiteX17" fmla="*/ 655155 w 655474"/>
                  <a:gd name="connsiteY17" fmla="*/ 246282 h 491925"/>
                  <a:gd name="connsiteX18" fmla="*/ 559751 w 655474"/>
                  <a:gd name="connsiteY18" fmla="*/ 958 h 491925"/>
                  <a:gd name="connsiteX19" fmla="*/ 305405 w 655474"/>
                  <a:gd name="connsiteY19" fmla="*/ 431829 h 491925"/>
                  <a:gd name="connsiteX20" fmla="*/ 293329 w 655474"/>
                  <a:gd name="connsiteY20" fmla="*/ 436381 h 491925"/>
                  <a:gd name="connsiteX21" fmla="*/ 192992 w 655474"/>
                  <a:gd name="connsiteY21" fmla="*/ 396257 h 491925"/>
                  <a:gd name="connsiteX22" fmla="*/ 192037 w 655474"/>
                  <a:gd name="connsiteY22" fmla="*/ 393422 h 491925"/>
                  <a:gd name="connsiteX23" fmla="*/ 213763 w 655474"/>
                  <a:gd name="connsiteY23" fmla="*/ 357222 h 491925"/>
                  <a:gd name="connsiteX24" fmla="*/ 323449 w 655474"/>
                  <a:gd name="connsiteY24" fmla="*/ 395765 h 491925"/>
                  <a:gd name="connsiteX25" fmla="*/ 305405 w 655474"/>
                  <a:gd name="connsiteY25" fmla="*/ 431829 h 491925"/>
                  <a:gd name="connsiteX26" fmla="*/ 559751 w 655474"/>
                  <a:gd name="connsiteY26" fmla="*/ 437089 h 491925"/>
                  <a:gd name="connsiteX27" fmla="*/ 518864 w 655474"/>
                  <a:gd name="connsiteY27" fmla="*/ 246282 h 491925"/>
                  <a:gd name="connsiteX28" fmla="*/ 559751 w 655474"/>
                  <a:gd name="connsiteY28" fmla="*/ 55475 h 491925"/>
                  <a:gd name="connsiteX29" fmla="*/ 600638 w 655474"/>
                  <a:gd name="connsiteY29" fmla="*/ 246282 h 491925"/>
                  <a:gd name="connsiteX30" fmla="*/ 559751 w 655474"/>
                  <a:gd name="connsiteY30" fmla="*/ 437089 h 49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55474" h="491925">
                    <a:moveTo>
                      <a:pt x="559751" y="958"/>
                    </a:moveTo>
                    <a:cubicBezTo>
                      <a:pt x="541652" y="958"/>
                      <a:pt x="526060" y="11971"/>
                      <a:pt x="512949" y="30207"/>
                    </a:cubicBezTo>
                    <a:lnTo>
                      <a:pt x="78944" y="182688"/>
                    </a:lnTo>
                    <a:cubicBezTo>
                      <a:pt x="70630" y="170886"/>
                      <a:pt x="60136" y="164508"/>
                      <a:pt x="48660" y="164508"/>
                    </a:cubicBezTo>
                    <a:cubicBezTo>
                      <a:pt x="21457" y="164508"/>
                      <a:pt x="958" y="199671"/>
                      <a:pt x="958" y="246282"/>
                    </a:cubicBezTo>
                    <a:cubicBezTo>
                      <a:pt x="958" y="292894"/>
                      <a:pt x="21457" y="328057"/>
                      <a:pt x="48660" y="328057"/>
                    </a:cubicBezTo>
                    <a:cubicBezTo>
                      <a:pt x="60135" y="328057"/>
                      <a:pt x="70630" y="321678"/>
                      <a:pt x="78943" y="309876"/>
                    </a:cubicBezTo>
                    <a:lnTo>
                      <a:pt x="161235" y="338797"/>
                    </a:lnTo>
                    <a:lnTo>
                      <a:pt x="145289" y="365401"/>
                    </a:lnTo>
                    <a:cubicBezTo>
                      <a:pt x="140029" y="374178"/>
                      <a:pt x="137248" y="384236"/>
                      <a:pt x="137248" y="394458"/>
                    </a:cubicBezTo>
                    <a:cubicBezTo>
                      <a:pt x="137248" y="417709"/>
                      <a:pt x="151177" y="438289"/>
                      <a:pt x="172739" y="446902"/>
                    </a:cubicBezTo>
                    <a:lnTo>
                      <a:pt x="273076" y="487027"/>
                    </a:lnTo>
                    <a:cubicBezTo>
                      <a:pt x="280736" y="490079"/>
                      <a:pt x="288722" y="491551"/>
                      <a:pt x="296600" y="491551"/>
                    </a:cubicBezTo>
                    <a:cubicBezTo>
                      <a:pt x="320288" y="491551"/>
                      <a:pt x="343130" y="478385"/>
                      <a:pt x="354197" y="456198"/>
                    </a:cubicBezTo>
                    <a:lnTo>
                      <a:pt x="375294" y="413975"/>
                    </a:lnTo>
                    <a:lnTo>
                      <a:pt x="512921" y="462331"/>
                    </a:lnTo>
                    <a:cubicBezTo>
                      <a:pt x="526033" y="480593"/>
                      <a:pt x="541652" y="491606"/>
                      <a:pt x="559751" y="491606"/>
                    </a:cubicBezTo>
                    <a:cubicBezTo>
                      <a:pt x="621710" y="491606"/>
                      <a:pt x="655155" y="365209"/>
                      <a:pt x="655155" y="246282"/>
                    </a:cubicBezTo>
                    <a:cubicBezTo>
                      <a:pt x="655155" y="127355"/>
                      <a:pt x="621710" y="958"/>
                      <a:pt x="559751" y="958"/>
                    </a:cubicBezTo>
                    <a:close/>
                    <a:moveTo>
                      <a:pt x="305405" y="431829"/>
                    </a:moveTo>
                    <a:cubicBezTo>
                      <a:pt x="303361" y="435918"/>
                      <a:pt x="297610" y="438180"/>
                      <a:pt x="293329" y="436381"/>
                    </a:cubicBezTo>
                    <a:lnTo>
                      <a:pt x="192992" y="396257"/>
                    </a:lnTo>
                    <a:lnTo>
                      <a:pt x="192037" y="393422"/>
                    </a:lnTo>
                    <a:lnTo>
                      <a:pt x="213763" y="357222"/>
                    </a:lnTo>
                    <a:lnTo>
                      <a:pt x="323449" y="395765"/>
                    </a:lnTo>
                    <a:lnTo>
                      <a:pt x="305405" y="431829"/>
                    </a:lnTo>
                    <a:close/>
                    <a:moveTo>
                      <a:pt x="559751" y="437089"/>
                    </a:moveTo>
                    <a:cubicBezTo>
                      <a:pt x="547512" y="437089"/>
                      <a:pt x="518864" y="372187"/>
                      <a:pt x="518864" y="246282"/>
                    </a:cubicBezTo>
                    <a:cubicBezTo>
                      <a:pt x="518864" y="120377"/>
                      <a:pt x="547512" y="55475"/>
                      <a:pt x="559751" y="55475"/>
                    </a:cubicBezTo>
                    <a:cubicBezTo>
                      <a:pt x="571991" y="55475"/>
                      <a:pt x="600638" y="120377"/>
                      <a:pt x="600638" y="246282"/>
                    </a:cubicBezTo>
                    <a:cubicBezTo>
                      <a:pt x="600638" y="372187"/>
                      <a:pt x="571991" y="437089"/>
                      <a:pt x="559751" y="4370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1100"/>
              </a:p>
            </p:txBody>
          </p:sp>
        </p:grpSp>
        <p:pic>
          <p:nvPicPr>
            <p:cNvPr id="25" name="Gráfico 446">
              <a:extLst>
                <a:ext uri="{FF2B5EF4-FFF2-40B4-BE49-F238E27FC236}">
                  <a16:creationId xmlns:a16="http://schemas.microsoft.com/office/drawing/2014/main" id="{A4A6820C-5111-C213-8D02-1FD55F7A2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7656" y="5221275"/>
              <a:ext cx="303476" cy="30347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3D036C-D7E2-5BBE-F2A5-140C37B2A2E7}"/>
                </a:ext>
              </a:extLst>
            </p:cNvPr>
            <p:cNvSpPr txBox="1"/>
            <p:nvPr/>
          </p:nvSpPr>
          <p:spPr>
            <a:xfrm>
              <a:off x="4443366" y="1822742"/>
              <a:ext cx="4371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7AC74C-A0BA-0643-0542-CFBAA71A81EF}"/>
                </a:ext>
              </a:extLst>
            </p:cNvPr>
            <p:cNvSpPr txBox="1"/>
            <p:nvPr/>
          </p:nvSpPr>
          <p:spPr>
            <a:xfrm>
              <a:off x="3491476" y="2604675"/>
              <a:ext cx="4371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CD30D8-A6CD-7200-E1F7-9906F0EA4700}"/>
                </a:ext>
              </a:extLst>
            </p:cNvPr>
            <p:cNvSpPr txBox="1"/>
            <p:nvPr/>
          </p:nvSpPr>
          <p:spPr>
            <a:xfrm>
              <a:off x="3491476" y="4252029"/>
              <a:ext cx="4371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C482BD-5718-0A30-47E6-0E889F7BCEAC}"/>
                </a:ext>
              </a:extLst>
            </p:cNvPr>
            <p:cNvSpPr txBox="1"/>
            <p:nvPr/>
          </p:nvSpPr>
          <p:spPr>
            <a:xfrm>
              <a:off x="4443366" y="5059301"/>
              <a:ext cx="4371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3BFFFC-DE81-82AA-3B10-07E235432B8E}"/>
                </a:ext>
              </a:extLst>
            </p:cNvPr>
            <p:cNvSpPr txBox="1"/>
            <p:nvPr/>
          </p:nvSpPr>
          <p:spPr>
            <a:xfrm>
              <a:off x="4443366" y="3452615"/>
              <a:ext cx="4371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FF3DE5-BB1A-7946-E7C2-AA78B578B24F}"/>
                </a:ext>
              </a:extLst>
            </p:cNvPr>
            <p:cNvSpPr txBox="1"/>
            <p:nvPr/>
          </p:nvSpPr>
          <p:spPr>
            <a:xfrm>
              <a:off x="7847828" y="2577451"/>
              <a:ext cx="1933084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D" sz="1400" dirty="0">
                  <a:solidFill>
                    <a:schemeClr val="bg2">
                      <a:lumMod val="25000"/>
                    </a:schemeClr>
                  </a:solidFill>
                  <a:latin typeface="Poppins Medium" pitchFamily="2" charset="77"/>
                  <a:cs typeface="Poppins Medium" pitchFamily="2" charset="77"/>
                </a:rPr>
                <a:t>Process 1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C2C502-B690-9BEF-6561-E2C5DB12D2A2}"/>
                </a:ext>
              </a:extLst>
            </p:cNvPr>
            <p:cNvSpPr txBox="1"/>
            <p:nvPr/>
          </p:nvSpPr>
          <p:spPr>
            <a:xfrm>
              <a:off x="7847828" y="4298894"/>
              <a:ext cx="1933084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D" sz="1400" dirty="0">
                  <a:solidFill>
                    <a:schemeClr val="bg2">
                      <a:lumMod val="25000"/>
                    </a:schemeClr>
                  </a:solidFill>
                  <a:latin typeface="Poppins Medium" pitchFamily="2" charset="77"/>
                  <a:cs typeface="Poppins Medium" pitchFamily="2" charset="77"/>
                </a:rPr>
                <a:t>Process 3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3404BD-A827-412C-4621-FEA213C0CE5B}"/>
                </a:ext>
              </a:extLst>
            </p:cNvPr>
            <p:cNvSpPr txBox="1"/>
            <p:nvPr/>
          </p:nvSpPr>
          <p:spPr>
            <a:xfrm>
              <a:off x="2441490" y="3450610"/>
              <a:ext cx="1933084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ID" sz="1400" dirty="0">
                  <a:solidFill>
                    <a:schemeClr val="bg2">
                      <a:lumMod val="25000"/>
                    </a:schemeClr>
                  </a:solidFill>
                  <a:latin typeface="Poppins Medium" pitchFamily="2" charset="77"/>
                  <a:cs typeface="Poppins Medium" pitchFamily="2" charset="77"/>
                </a:rPr>
                <a:t>Process 2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FF5E58-E408-5FC1-B119-3C21281A767D}"/>
                </a:ext>
              </a:extLst>
            </p:cNvPr>
            <p:cNvSpPr txBox="1"/>
            <p:nvPr/>
          </p:nvSpPr>
          <p:spPr>
            <a:xfrm>
              <a:off x="2441490" y="4972014"/>
              <a:ext cx="1933084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ID" sz="1400" dirty="0">
                  <a:solidFill>
                    <a:schemeClr val="bg2">
                      <a:lumMod val="25000"/>
                    </a:schemeClr>
                  </a:solidFill>
                  <a:latin typeface="Poppins Medium" pitchFamily="2" charset="77"/>
                  <a:cs typeface="Poppins Medium" pitchFamily="2" charset="77"/>
                </a:rPr>
                <a:t>Process 4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D11915-1276-9433-E614-ABA35DFA5EE3}"/>
                </a:ext>
              </a:extLst>
            </p:cNvPr>
            <p:cNvSpPr txBox="1"/>
            <p:nvPr/>
          </p:nvSpPr>
          <p:spPr>
            <a:xfrm>
              <a:off x="7847828" y="5855170"/>
              <a:ext cx="1933084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D" sz="1400" dirty="0">
                  <a:solidFill>
                    <a:schemeClr val="bg2">
                      <a:lumMod val="25000"/>
                    </a:schemeClr>
                  </a:solidFill>
                  <a:latin typeface="Poppins Medium" pitchFamily="2" charset="77"/>
                  <a:cs typeface="Poppins Medium" pitchFamily="2" charset="77"/>
                </a:rPr>
                <a:t>Process 5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35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393D45-109F-A71E-2FA3-CF6BFA68A9A0}"/>
              </a:ext>
            </a:extLst>
          </p:cNvPr>
          <p:cNvGrpSpPr/>
          <p:nvPr/>
        </p:nvGrpSpPr>
        <p:grpSpPr>
          <a:xfrm>
            <a:off x="1260427" y="2385745"/>
            <a:ext cx="9305862" cy="3241643"/>
            <a:chOff x="1363665" y="2400493"/>
            <a:chExt cx="9305862" cy="324164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962FC6E-8C19-FA75-0709-10EFEDF6E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1954" y="2552068"/>
              <a:ext cx="781790" cy="776451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41AF3E5-02E4-C3B1-1F91-9DB135A6D19B}"/>
                </a:ext>
              </a:extLst>
            </p:cNvPr>
            <p:cNvCxnSpPr/>
            <p:nvPr/>
          </p:nvCxnSpPr>
          <p:spPr>
            <a:xfrm>
              <a:off x="3643744" y="2552068"/>
              <a:ext cx="335318" cy="0"/>
            </a:xfrm>
            <a:prstGeom prst="line">
              <a:avLst/>
            </a:prstGeom>
            <a:ln w="63500" cap="rnd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32B93C8-F683-74EC-FAD1-D22611E6AE60}"/>
                </a:ext>
              </a:extLst>
            </p:cNvPr>
            <p:cNvCxnSpPr>
              <a:cxnSpLocks/>
            </p:cNvCxnSpPr>
            <p:nvPr/>
          </p:nvCxnSpPr>
          <p:spPr>
            <a:xfrm>
              <a:off x="2861954" y="4592133"/>
              <a:ext cx="781790" cy="868024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C94039-B696-55CD-EDED-E3D66E1C409B}"/>
                </a:ext>
              </a:extLst>
            </p:cNvPr>
            <p:cNvCxnSpPr/>
            <p:nvPr/>
          </p:nvCxnSpPr>
          <p:spPr>
            <a:xfrm flipV="1">
              <a:off x="3643744" y="5460157"/>
              <a:ext cx="335318" cy="0"/>
            </a:xfrm>
            <a:prstGeom prst="line">
              <a:avLst/>
            </a:prstGeom>
            <a:ln w="63500" cap="rnd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1753FB-1FCD-E60C-4E0B-EAF02E53CCAA}"/>
                </a:ext>
              </a:extLst>
            </p:cNvPr>
            <p:cNvCxnSpPr>
              <a:cxnSpLocks/>
            </p:cNvCxnSpPr>
            <p:nvPr/>
          </p:nvCxnSpPr>
          <p:spPr>
            <a:xfrm>
              <a:off x="5278697" y="2552068"/>
              <a:ext cx="911975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206E68-7D41-2BAF-91D3-6996F4EC48A6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55" y="2552068"/>
              <a:ext cx="911975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EA7811-3CE9-F259-6090-ACA2778CCF5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697" y="5476128"/>
              <a:ext cx="91197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FCFD9E-4F58-4594-6740-9D9B6A95FEA7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55" y="5476128"/>
              <a:ext cx="91197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sosceles Triangle 2">
              <a:extLst>
                <a:ext uri="{FF2B5EF4-FFF2-40B4-BE49-F238E27FC236}">
                  <a16:creationId xmlns:a16="http://schemas.microsoft.com/office/drawing/2014/main" id="{A53A1047-2DC9-236F-2C5D-8CB437514BAD}"/>
                </a:ext>
              </a:extLst>
            </p:cNvPr>
            <p:cNvSpPr/>
            <p:nvPr/>
          </p:nvSpPr>
          <p:spPr>
            <a:xfrm rot="5400000">
              <a:off x="5655559" y="2508815"/>
              <a:ext cx="158250" cy="8650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2">
              <a:extLst>
                <a:ext uri="{FF2B5EF4-FFF2-40B4-BE49-F238E27FC236}">
                  <a16:creationId xmlns:a16="http://schemas.microsoft.com/office/drawing/2014/main" id="{B7107296-D17D-7417-B227-91B56FB59468}"/>
                </a:ext>
              </a:extLst>
            </p:cNvPr>
            <p:cNvSpPr/>
            <p:nvPr/>
          </p:nvSpPr>
          <p:spPr>
            <a:xfrm rot="5400000">
              <a:off x="8519818" y="2508815"/>
              <a:ext cx="158250" cy="8650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A0B708-E365-C208-79F3-7414F074E6D4}"/>
                </a:ext>
              </a:extLst>
            </p:cNvPr>
            <p:cNvCxnSpPr>
              <a:cxnSpLocks/>
            </p:cNvCxnSpPr>
            <p:nvPr/>
          </p:nvCxnSpPr>
          <p:spPr>
            <a:xfrm>
              <a:off x="5278697" y="5476128"/>
              <a:ext cx="911975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3D556F-A3C4-078C-99D8-0E29A312FB71}"/>
                </a:ext>
              </a:extLst>
            </p:cNvPr>
            <p:cNvCxnSpPr>
              <a:cxnSpLocks/>
            </p:cNvCxnSpPr>
            <p:nvPr/>
          </p:nvCxnSpPr>
          <p:spPr>
            <a:xfrm>
              <a:off x="8142955" y="5476128"/>
              <a:ext cx="911975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8">
              <a:extLst>
                <a:ext uri="{FF2B5EF4-FFF2-40B4-BE49-F238E27FC236}">
                  <a16:creationId xmlns:a16="http://schemas.microsoft.com/office/drawing/2014/main" id="{14083204-B460-71E0-FD53-E88F6EDF11FE}"/>
                </a:ext>
              </a:extLst>
            </p:cNvPr>
            <p:cNvSpPr/>
            <p:nvPr/>
          </p:nvSpPr>
          <p:spPr>
            <a:xfrm rot="5400000">
              <a:off x="5655559" y="5432875"/>
              <a:ext cx="158250" cy="8650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30">
              <a:extLst>
                <a:ext uri="{FF2B5EF4-FFF2-40B4-BE49-F238E27FC236}">
                  <a16:creationId xmlns:a16="http://schemas.microsoft.com/office/drawing/2014/main" id="{8D69FB92-65F6-F3CB-B0A2-EC225907ED06}"/>
                </a:ext>
              </a:extLst>
            </p:cNvPr>
            <p:cNvSpPr/>
            <p:nvPr/>
          </p:nvSpPr>
          <p:spPr>
            <a:xfrm rot="5400000">
              <a:off x="8519818" y="5432875"/>
              <a:ext cx="158250" cy="8650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7AFB75-4CBA-473D-3111-6FA6F324C7C4}"/>
                </a:ext>
              </a:extLst>
            </p:cNvPr>
            <p:cNvSpPr txBox="1"/>
            <p:nvPr/>
          </p:nvSpPr>
          <p:spPr>
            <a:xfrm>
              <a:off x="1491996" y="3683133"/>
              <a:ext cx="1634435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200" spc="300" dirty="0">
                  <a:solidFill>
                    <a:srgbClr val="FFC23D"/>
                  </a:solidFill>
                  <a:latin typeface="Poppins Medium" pitchFamily="2" charset="77"/>
                  <a:cs typeface="Poppins Medium" pitchFamily="2" charset="77"/>
                </a:rPr>
                <a:t>START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F8064E-F7B6-392A-65E7-C222AC19790E}"/>
                </a:ext>
              </a:extLst>
            </p:cNvPr>
            <p:cNvSpPr txBox="1"/>
            <p:nvPr/>
          </p:nvSpPr>
          <p:spPr>
            <a:xfrm>
              <a:off x="6513116" y="2400493"/>
              <a:ext cx="130739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23678"/>
                  </a:solidFill>
                  <a:latin typeface="Poppins Medium" pitchFamily="2" charset="77"/>
                  <a:cs typeface="Poppins Medium" pitchFamily="2" charset="77"/>
                </a:rPr>
                <a:t>PROCESS 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DF2065-B624-2329-4109-8E10428CABF4}"/>
                </a:ext>
              </a:extLst>
            </p:cNvPr>
            <p:cNvSpPr txBox="1"/>
            <p:nvPr/>
          </p:nvSpPr>
          <p:spPr>
            <a:xfrm>
              <a:off x="3870395" y="2400493"/>
              <a:ext cx="1535061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D" dirty="0">
                  <a:solidFill>
                    <a:srgbClr val="E84A4A"/>
                  </a:solidFill>
                  <a:latin typeface="Poppins Medium" pitchFamily="2" charset="77"/>
                  <a:cs typeface="Poppins Medium" pitchFamily="2" charset="77"/>
                </a:rPr>
                <a:t>DECISION</a:t>
              </a:r>
              <a:endParaRPr lang="en-US" dirty="0">
                <a:solidFill>
                  <a:srgbClr val="E84A4A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CD4EC-CE68-4496-9238-3AF2F56C2E44}"/>
                </a:ext>
              </a:extLst>
            </p:cNvPr>
            <p:cNvSpPr txBox="1"/>
            <p:nvPr/>
          </p:nvSpPr>
          <p:spPr>
            <a:xfrm>
              <a:off x="3870395" y="5365137"/>
              <a:ext cx="1535061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D" dirty="0">
                  <a:solidFill>
                    <a:srgbClr val="E84A4A"/>
                  </a:solidFill>
                  <a:latin typeface="Poppins Medium" pitchFamily="2" charset="77"/>
                  <a:cs typeface="Poppins Medium" pitchFamily="2" charset="77"/>
                </a:rPr>
                <a:t>DECISION</a:t>
              </a:r>
              <a:endParaRPr lang="en-US" dirty="0">
                <a:solidFill>
                  <a:srgbClr val="E84A4A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35A171-ACF0-8A98-F98C-4B163D4BF654}"/>
                </a:ext>
              </a:extLst>
            </p:cNvPr>
            <p:cNvSpPr txBox="1"/>
            <p:nvPr/>
          </p:nvSpPr>
          <p:spPr>
            <a:xfrm>
              <a:off x="6513116" y="5365137"/>
              <a:ext cx="130739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23678"/>
                  </a:solidFill>
                  <a:latin typeface="Poppins Medium" pitchFamily="2" charset="77"/>
                  <a:cs typeface="Poppins Medium" pitchFamily="2" charset="77"/>
                </a:rPr>
                <a:t>PROCESS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B7E75F-CC9E-443A-7321-96C764383C96}"/>
                </a:ext>
              </a:extLst>
            </p:cNvPr>
            <p:cNvSpPr txBox="1"/>
            <p:nvPr/>
          </p:nvSpPr>
          <p:spPr>
            <a:xfrm>
              <a:off x="9362134" y="2400493"/>
              <a:ext cx="130739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8A29"/>
                  </a:solidFill>
                  <a:latin typeface="Poppins Medium" pitchFamily="2" charset="77"/>
                  <a:cs typeface="Poppins Medium" pitchFamily="2" charset="77"/>
                </a:rPr>
                <a:t>PROCESS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FBA7A9-B942-54E0-14C6-3F7442166524}"/>
                </a:ext>
              </a:extLst>
            </p:cNvPr>
            <p:cNvSpPr txBox="1"/>
            <p:nvPr/>
          </p:nvSpPr>
          <p:spPr>
            <a:xfrm>
              <a:off x="9362134" y="5365137"/>
              <a:ext cx="130739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8A29"/>
                  </a:solidFill>
                  <a:latin typeface="Poppins Medium" pitchFamily="2" charset="77"/>
                  <a:cs typeface="Poppins Medium" pitchFamily="2" charset="77"/>
                </a:rPr>
                <a:t>PROCESS 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5C2449-9F81-E64A-B3EA-08999CEACFFA}"/>
                </a:ext>
              </a:extLst>
            </p:cNvPr>
            <p:cNvSpPr txBox="1"/>
            <p:nvPr/>
          </p:nvSpPr>
          <p:spPr>
            <a:xfrm>
              <a:off x="5052381" y="3344580"/>
              <a:ext cx="42288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34" name="Doughnut 33">
              <a:extLst>
                <a:ext uri="{FF2B5EF4-FFF2-40B4-BE49-F238E27FC236}">
                  <a16:creationId xmlns:a16="http://schemas.microsoft.com/office/drawing/2014/main" id="{69FC0DBC-5509-00EA-B6D0-37FE89434721}"/>
                </a:ext>
              </a:extLst>
            </p:cNvPr>
            <p:cNvSpPr/>
            <p:nvPr/>
          </p:nvSpPr>
          <p:spPr>
            <a:xfrm>
              <a:off x="1363665" y="2983806"/>
              <a:ext cx="1891098" cy="1891098"/>
            </a:xfrm>
            <a:prstGeom prst="donut">
              <a:avLst>
                <a:gd name="adj" fmla="val 6234"/>
              </a:avLst>
            </a:prstGeom>
            <a:solidFill>
              <a:srgbClr val="FF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7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B9A3D6BE-492B-B141-A9A7-A238FF7CFAAE}"/>
              </a:ext>
            </a:extLst>
          </p:cNvPr>
          <p:cNvSpPr txBox="1"/>
          <p:nvPr/>
        </p:nvSpPr>
        <p:spPr>
          <a:xfrm>
            <a:off x="292100" y="358967"/>
            <a:ext cx="513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A1A7B82E-7871-D8FE-0084-3EE35133690D}"/>
              </a:ext>
            </a:extLst>
          </p:cNvPr>
          <p:cNvSpPr txBox="1"/>
          <p:nvPr/>
        </p:nvSpPr>
        <p:spPr>
          <a:xfrm>
            <a:off x="5431809" y="282022"/>
            <a:ext cx="575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ABEF7C1-FCF8-805B-E102-B5DDA892F7A4}"/>
              </a:ext>
            </a:extLst>
          </p:cNvPr>
          <p:cNvGrpSpPr/>
          <p:nvPr/>
        </p:nvGrpSpPr>
        <p:grpSpPr>
          <a:xfrm>
            <a:off x="1049645" y="1916764"/>
            <a:ext cx="10092710" cy="4060893"/>
            <a:chOff x="880091" y="1838943"/>
            <a:chExt cx="10092710" cy="406089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A6867E7-47C0-C0A6-EF77-1B63CC23AE0C}"/>
                </a:ext>
              </a:extLst>
            </p:cNvPr>
            <p:cNvGrpSpPr/>
            <p:nvPr/>
          </p:nvGrpSpPr>
          <p:grpSpPr>
            <a:xfrm>
              <a:off x="1958921" y="2155589"/>
              <a:ext cx="6523925" cy="3297580"/>
              <a:chOff x="1958921" y="2155589"/>
              <a:chExt cx="6523925" cy="329758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4BE7E53-A084-CDF5-CA36-E9036E505600}"/>
                  </a:ext>
                </a:extLst>
              </p:cNvPr>
              <p:cNvCxnSpPr/>
              <p:nvPr/>
            </p:nvCxnSpPr>
            <p:spPr>
              <a:xfrm>
                <a:off x="1958921" y="2155589"/>
                <a:ext cx="0" cy="1772653"/>
              </a:xfrm>
              <a:prstGeom prst="line">
                <a:avLst/>
              </a:prstGeom>
              <a:ln w="762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A2F1865-F0D8-90A1-3B5C-8A427271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8921" y="3928242"/>
                <a:ext cx="2362014" cy="0"/>
              </a:xfrm>
              <a:prstGeom prst="line">
                <a:avLst/>
              </a:prstGeom>
              <a:ln w="762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1A1023D-8B23-5A79-88D8-6034C57D3C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0935" y="2536801"/>
                <a:ext cx="0" cy="2916368"/>
              </a:xfrm>
              <a:prstGeom prst="line">
                <a:avLst/>
              </a:prstGeom>
              <a:ln w="762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F06867A-95D2-95EC-5247-C6906862D0A2}"/>
                  </a:ext>
                </a:extLst>
              </p:cNvPr>
              <p:cNvCxnSpPr>
                <a:cxnSpLocks/>
                <a:endCxn id="51" idx="3"/>
              </p:cNvCxnSpPr>
              <p:nvPr/>
            </p:nvCxnSpPr>
            <p:spPr>
              <a:xfrm>
                <a:off x="4320935" y="2536801"/>
                <a:ext cx="539212" cy="0"/>
              </a:xfrm>
              <a:prstGeom prst="line">
                <a:avLst/>
              </a:prstGeom>
              <a:ln w="762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CF9876F-5C2B-89D7-CEFB-ABA68CB4C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6779" y="2173833"/>
                <a:ext cx="316067" cy="0"/>
              </a:xfrm>
              <a:prstGeom prst="line">
                <a:avLst/>
              </a:prstGeom>
              <a:ln w="762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27CF8D-A16B-6A1A-9F88-F95FC4B4D1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6058" y="2180814"/>
                <a:ext cx="0" cy="3266711"/>
              </a:xfrm>
              <a:prstGeom prst="line">
                <a:avLst/>
              </a:prstGeom>
              <a:ln w="762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0FD83F3-38B3-3A85-EB54-F57165E5C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5836" y="5447525"/>
                <a:ext cx="3790222" cy="0"/>
              </a:xfrm>
              <a:prstGeom prst="line">
                <a:avLst/>
              </a:prstGeom>
              <a:ln w="762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ound Same-side Corner of Rectangle 29">
              <a:extLst>
                <a:ext uri="{FF2B5EF4-FFF2-40B4-BE49-F238E27FC236}">
                  <a16:creationId xmlns:a16="http://schemas.microsoft.com/office/drawing/2014/main" id="{D109A364-5D1E-B597-A321-05FF92BC963C}"/>
                </a:ext>
              </a:extLst>
            </p:cNvPr>
            <p:cNvSpPr/>
            <p:nvPr/>
          </p:nvSpPr>
          <p:spPr>
            <a:xfrm>
              <a:off x="880091" y="1838943"/>
              <a:ext cx="2165684" cy="541026"/>
            </a:xfrm>
            <a:prstGeom prst="round2SameRect">
              <a:avLst>
                <a:gd name="adj1" fmla="val 34458"/>
                <a:gd name="adj2" fmla="val 0"/>
              </a:avLst>
            </a:prstGeom>
            <a:solidFill>
              <a:srgbClr val="DB4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START</a:t>
              </a:r>
              <a:endParaRPr lang="en-US" dirty="0"/>
            </a:p>
          </p:txBody>
        </p:sp>
        <p:sp>
          <p:nvSpPr>
            <p:cNvPr id="31" name="Round Same-side Corner of Rectangle 30">
              <a:extLst>
                <a:ext uri="{FF2B5EF4-FFF2-40B4-BE49-F238E27FC236}">
                  <a16:creationId xmlns:a16="http://schemas.microsoft.com/office/drawing/2014/main" id="{CC736033-97E3-DF6C-4042-3BA06A6C7D6C}"/>
                </a:ext>
              </a:extLst>
            </p:cNvPr>
            <p:cNvSpPr/>
            <p:nvPr/>
          </p:nvSpPr>
          <p:spPr>
            <a:xfrm>
              <a:off x="8807117" y="1838943"/>
              <a:ext cx="2165684" cy="541026"/>
            </a:xfrm>
            <a:prstGeom prst="round2SameRect">
              <a:avLst>
                <a:gd name="adj1" fmla="val 3445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FINISH</a:t>
              </a:r>
              <a:endParaRPr lang="en-US" dirty="0"/>
            </a:p>
          </p:txBody>
        </p:sp>
        <p:sp>
          <p:nvSpPr>
            <p:cNvPr id="32" name="Round Diagonal Corner of Rectangle 31">
              <a:extLst>
                <a:ext uri="{FF2B5EF4-FFF2-40B4-BE49-F238E27FC236}">
                  <a16:creationId xmlns:a16="http://schemas.microsoft.com/office/drawing/2014/main" id="{6732C688-81FC-23D5-3B1D-015D4E768A2E}"/>
                </a:ext>
              </a:extLst>
            </p:cNvPr>
            <p:cNvSpPr/>
            <p:nvPr/>
          </p:nvSpPr>
          <p:spPr>
            <a:xfrm>
              <a:off x="880091" y="2691656"/>
              <a:ext cx="2165684" cy="588247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FF8A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35" name="Round Diagonal Corner of Rectangle 34">
              <a:extLst>
                <a:ext uri="{FF2B5EF4-FFF2-40B4-BE49-F238E27FC236}">
                  <a16:creationId xmlns:a16="http://schemas.microsoft.com/office/drawing/2014/main" id="{298A120B-B765-54CB-1A7E-89F2E97C87B9}"/>
                </a:ext>
              </a:extLst>
            </p:cNvPr>
            <p:cNvSpPr/>
            <p:nvPr/>
          </p:nvSpPr>
          <p:spPr>
            <a:xfrm>
              <a:off x="3324259" y="5219692"/>
              <a:ext cx="1777123" cy="588247"/>
            </a:xfrm>
            <a:prstGeom prst="round2DiagRect">
              <a:avLst>
                <a:gd name="adj1" fmla="val 35757"/>
                <a:gd name="adj2" fmla="val 0"/>
              </a:avLst>
            </a:prstGeom>
            <a:solidFill>
              <a:srgbClr val="623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36" name="Round Diagonal Corner of Rectangle 35">
              <a:extLst>
                <a:ext uri="{FF2B5EF4-FFF2-40B4-BE49-F238E27FC236}">
                  <a16:creationId xmlns:a16="http://schemas.microsoft.com/office/drawing/2014/main" id="{90154140-2B81-E074-3024-A85F5600A921}"/>
                </a:ext>
              </a:extLst>
            </p:cNvPr>
            <p:cNvSpPr/>
            <p:nvPr/>
          </p:nvSpPr>
          <p:spPr>
            <a:xfrm>
              <a:off x="5275173" y="2224951"/>
              <a:ext cx="1777123" cy="588247"/>
            </a:xfrm>
            <a:prstGeom prst="round2DiagRect">
              <a:avLst>
                <a:gd name="adj1" fmla="val 35757"/>
                <a:gd name="adj2" fmla="val 0"/>
              </a:avLst>
            </a:prstGeom>
            <a:solidFill>
              <a:srgbClr val="623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C868E236-61DC-BD25-4B00-C1DCF0DAD694}"/>
                </a:ext>
              </a:extLst>
            </p:cNvPr>
            <p:cNvSpPr/>
            <p:nvPr/>
          </p:nvSpPr>
          <p:spPr>
            <a:xfrm>
              <a:off x="3803112" y="3458812"/>
              <a:ext cx="1043673" cy="1043673"/>
            </a:xfrm>
            <a:prstGeom prst="diamond">
              <a:avLst/>
            </a:prstGeom>
            <a:solidFill>
              <a:srgbClr val="E8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2690472C-88D6-B70A-C72F-4E68CD99F002}"/>
                </a:ext>
              </a:extLst>
            </p:cNvPr>
            <p:cNvSpPr/>
            <p:nvPr/>
          </p:nvSpPr>
          <p:spPr>
            <a:xfrm>
              <a:off x="6334628" y="5130146"/>
              <a:ext cx="892840" cy="769690"/>
            </a:xfrm>
            <a:prstGeom prst="hexagon">
              <a:avLst/>
            </a:prstGeom>
            <a:solidFill>
              <a:srgbClr val="80C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43" name="Round Diagonal Corner of Rectangle 42">
              <a:extLst>
                <a:ext uri="{FF2B5EF4-FFF2-40B4-BE49-F238E27FC236}">
                  <a16:creationId xmlns:a16="http://schemas.microsoft.com/office/drawing/2014/main" id="{A14A3AB2-E179-34C6-CD28-D0F213B59D2D}"/>
                </a:ext>
              </a:extLst>
            </p:cNvPr>
            <p:cNvSpPr/>
            <p:nvPr/>
          </p:nvSpPr>
          <p:spPr>
            <a:xfrm>
              <a:off x="881863" y="3596147"/>
              <a:ext cx="2162141" cy="588247"/>
            </a:xfrm>
            <a:prstGeom prst="round2DiagRect">
              <a:avLst>
                <a:gd name="adj1" fmla="val 35757"/>
                <a:gd name="adj2" fmla="val 0"/>
              </a:avLst>
            </a:prstGeom>
            <a:solidFill>
              <a:srgbClr val="FF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44" name="Round Diagonal Corner of Rectangle 43">
              <a:extLst>
                <a:ext uri="{FF2B5EF4-FFF2-40B4-BE49-F238E27FC236}">
                  <a16:creationId xmlns:a16="http://schemas.microsoft.com/office/drawing/2014/main" id="{7A82E8AE-EA5E-5C07-6F57-88EB11C7CF8A}"/>
                </a:ext>
              </a:extLst>
            </p:cNvPr>
            <p:cNvSpPr/>
            <p:nvPr/>
          </p:nvSpPr>
          <p:spPr>
            <a:xfrm>
              <a:off x="7234080" y="3435726"/>
              <a:ext cx="1777123" cy="588247"/>
            </a:xfrm>
            <a:prstGeom prst="round2DiagRect">
              <a:avLst>
                <a:gd name="adj1" fmla="val 35757"/>
                <a:gd name="adj2" fmla="val 0"/>
              </a:avLst>
            </a:prstGeom>
            <a:solidFill>
              <a:srgbClr val="3A5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C95B240E-2BE4-D49E-602C-E7CC44B43046}"/>
                </a:ext>
              </a:extLst>
            </p:cNvPr>
            <p:cNvSpPr/>
            <p:nvPr/>
          </p:nvSpPr>
          <p:spPr>
            <a:xfrm rot="10800000">
              <a:off x="1846628" y="2428517"/>
              <a:ext cx="232611" cy="200527"/>
            </a:xfrm>
            <a:prstGeom prst="triangle">
              <a:avLst/>
            </a:prstGeom>
            <a:solidFill>
              <a:srgbClr val="DB4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077664F5-7431-D52B-711D-2E9C4234D1C9}"/>
                </a:ext>
              </a:extLst>
            </p:cNvPr>
            <p:cNvSpPr/>
            <p:nvPr/>
          </p:nvSpPr>
          <p:spPr>
            <a:xfrm rot="10800000">
              <a:off x="1846628" y="3326875"/>
              <a:ext cx="232611" cy="200527"/>
            </a:xfrm>
            <a:prstGeom prst="triangle">
              <a:avLst/>
            </a:prstGeom>
            <a:solidFill>
              <a:srgbClr val="FF8A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47017B33-1442-344E-A14F-96A137106889}"/>
                </a:ext>
              </a:extLst>
            </p:cNvPr>
            <p:cNvSpPr/>
            <p:nvPr/>
          </p:nvSpPr>
          <p:spPr>
            <a:xfrm rot="5400000">
              <a:off x="3386670" y="3840222"/>
              <a:ext cx="232611" cy="200527"/>
            </a:xfrm>
            <a:prstGeom prst="triangle">
              <a:avLst/>
            </a:prstGeom>
            <a:solidFill>
              <a:srgbClr val="FF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CC9CE6B4-AB70-7032-B53E-32C51E7779E5}"/>
                </a:ext>
              </a:extLst>
            </p:cNvPr>
            <p:cNvSpPr/>
            <p:nvPr/>
          </p:nvSpPr>
          <p:spPr>
            <a:xfrm rot="10800000">
              <a:off x="4208642" y="4773553"/>
              <a:ext cx="232611" cy="200527"/>
            </a:xfrm>
            <a:prstGeom prst="triangle">
              <a:avLst/>
            </a:prstGeom>
            <a:solidFill>
              <a:srgbClr val="E8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CF87FEB9-86AF-92BA-D723-7AD526ED7B9E}"/>
                </a:ext>
              </a:extLst>
            </p:cNvPr>
            <p:cNvSpPr/>
            <p:nvPr/>
          </p:nvSpPr>
          <p:spPr>
            <a:xfrm rot="5400000">
              <a:off x="5681337" y="5358801"/>
              <a:ext cx="232611" cy="200527"/>
            </a:xfrm>
            <a:prstGeom prst="triangle">
              <a:avLst/>
            </a:prstGeom>
            <a:solidFill>
              <a:srgbClr val="623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61C72579-F634-6CC3-9AEA-FF240B22A278}"/>
                </a:ext>
              </a:extLst>
            </p:cNvPr>
            <p:cNvSpPr/>
            <p:nvPr/>
          </p:nvSpPr>
          <p:spPr>
            <a:xfrm>
              <a:off x="8025811" y="4193671"/>
              <a:ext cx="232611" cy="200527"/>
            </a:xfrm>
            <a:prstGeom prst="triangle">
              <a:avLst/>
            </a:prstGeom>
            <a:solidFill>
              <a:srgbClr val="80C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2130E749-9400-B5C2-926D-1CBA2835B2EB}"/>
                </a:ext>
              </a:extLst>
            </p:cNvPr>
            <p:cNvSpPr/>
            <p:nvPr/>
          </p:nvSpPr>
          <p:spPr>
            <a:xfrm rot="5400000">
              <a:off x="4844105" y="2436537"/>
              <a:ext cx="232611" cy="200527"/>
            </a:xfrm>
            <a:prstGeom prst="triangle">
              <a:avLst/>
            </a:prstGeom>
            <a:solidFill>
              <a:srgbClr val="E8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1E65C8FC-4388-6295-075F-5424BFF68923}"/>
                </a:ext>
              </a:extLst>
            </p:cNvPr>
            <p:cNvSpPr/>
            <p:nvPr/>
          </p:nvSpPr>
          <p:spPr>
            <a:xfrm rot="5400000">
              <a:off x="8437536" y="2067569"/>
              <a:ext cx="232611" cy="200527"/>
            </a:xfrm>
            <a:prstGeom prst="triangle">
              <a:avLst/>
            </a:prstGeom>
            <a:solidFill>
              <a:srgbClr val="3A5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76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1124</Words>
  <Application>Microsoft Macintosh PowerPoint</Application>
  <PresentationFormat>Widescreen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Lato Light</vt:lpstr>
      <vt:lpstr>Poppins</vt:lpstr>
      <vt:lpstr>Poppins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Fadhlin Sakina</dc:creator>
  <cp:lastModifiedBy>Fadhlin Sakina</cp:lastModifiedBy>
  <cp:revision>3</cp:revision>
  <dcterms:created xsi:type="dcterms:W3CDTF">2023-03-30T07:50:23Z</dcterms:created>
  <dcterms:modified xsi:type="dcterms:W3CDTF">2023-03-31T16:25:59Z</dcterms:modified>
</cp:coreProperties>
</file>